
<file path=[Content_Types].xml><?xml version="1.0" encoding="utf-8"?>
<Types xmlns="http://schemas.openxmlformats.org/package/2006/content-types">
  <Default ContentType="image/x-emf" Extension="emf"/>
  <Default ContentType="image/jpeg" Extension="jpeg"/>
  <Default ContentType="image/png" Extension="png"/>
  <Default ContentType="application/vnd.openxmlformats-package.relationships+xml" Extension="rels"/>
  <Default ContentType="application/vnd.openxmlformats-officedocument.spreadsheetml.sheet" Extension="xlsx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drawingml.chart+xml" PartName="/ppt/charts/chart1.xml"/>
  <Override ContentType="application/vnd.ms-office.chartcolorstyle+xml" PartName="/ppt/charts/colors1.xml"/>
  <Override ContentType="application/vnd.ms-office.chartstyle+xml" PartName="/ppt/charts/style1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3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presentationml.tags+xml" PartName="/ppt/tags/tag2.xml"/>
  <Override ContentType="application/vnd.openxmlformats-officedocument.presentationml.tags+xml" PartName="/ppt/tags/tag3.xml"/>
  <Override ContentType="application/vnd.openxmlformats-officedocument.presentationml.tags+xml" PartName="/ppt/tags/tag4.xml"/>
  <Override ContentType="application/vnd.openxmlformats-officedocument.presentationml.tags+xml" PartName="/ppt/tags/tag5.xml"/>
  <Override ContentType="application/vnd.openxmlformats-officedocument.presentationml.tags+xml" PartName="/ppt/tags/tag6.xml"/>
  <Override ContentType="application/vnd.openxmlformats-officedocument.presentationml.tags+xml" PartName="/ppt/tags/tag7.xml"/>
  <Override ContentType="application/vnd.openxmlformats-officedocument.presentationml.tags+xml" PartName="/ppt/tags/tag8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"/>
  </p:notesMasterIdLst>
  <p:sldIdLst>
    <p:sldId id="298" r:id="rId4"/>
    <p:sldId id="299" r:id="rId5"/>
    <p:sldId id="303" r:id="rId6"/>
    <p:sldId id="259" r:id="rId7"/>
    <p:sldId id="263" r:id="rId8"/>
    <p:sldId id="264" r:id="rId9"/>
    <p:sldId id="265" r:id="rId10"/>
    <p:sldId id="304" r:id="rId11"/>
    <p:sldId id="271" r:id="rId12"/>
    <p:sldId id="277" r:id="rId13"/>
    <p:sldId id="278" r:id="rId14"/>
    <p:sldId id="276" r:id="rId15"/>
    <p:sldId id="283" r:id="rId16"/>
  </p:sldIdLst>
  <p:sldSz cx="12192000" cy="6858000"/>
  <p:notesSz cx="6858000" cy="9144000"/>
  <p:custDataLst>
    <p:tags r:id="rId1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116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8" autoAdjust="0"/>
    <p:restoredTop sz="96196" autoAdjust="0"/>
  </p:normalViewPr>
  <p:slideViewPr>
    <p:cSldViewPr snapToGrid="0">
      <p:cViewPr varScale="1">
        <p:scale>
          <a:sx n="113" d="100"/>
          <a:sy n="113" d="100"/>
        </p:scale>
        <p:origin x="882" y="96"/>
      </p:cViewPr>
      <p:guideLst>
        <p:guide orient="horz" pos="2160"/>
        <p:guide pos="3840"/>
        <p:guide pos="1164"/>
      </p:guideLst>
    </p:cSldViewPr>
  </p:slid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150" d="100"/>
        <a:sy n="150" d="100"/>
      </p:scale>
      <p:origin x="0" y="-6678"/>
    </p:cViewPr>
  </p:sorter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7.xml" Type="http://schemas.openxmlformats.org/officeDocument/2006/relationships/slide"/><Relationship Id="rId11" Target="slides/slide8.xml" Type="http://schemas.openxmlformats.org/officeDocument/2006/relationships/slide"/><Relationship Id="rId12" Target="slides/slide9.xml" Type="http://schemas.openxmlformats.org/officeDocument/2006/relationships/slide"/><Relationship Id="rId13" Target="slides/slide10.xml" Type="http://schemas.openxmlformats.org/officeDocument/2006/relationships/slide"/><Relationship Id="rId14" Target="slides/slide11.xml" Type="http://schemas.openxmlformats.org/officeDocument/2006/relationships/slide"/><Relationship Id="rId15" Target="slides/slide12.xml" Type="http://schemas.openxmlformats.org/officeDocument/2006/relationships/slide"/><Relationship Id="rId16" Target="slides/slide13.xml" Type="http://schemas.openxmlformats.org/officeDocument/2006/relationships/slide"/><Relationship Id="rId17" Target="tags/tag8.xml" Type="http://schemas.openxmlformats.org/officeDocument/2006/relationships/tags"/><Relationship Id="rId18" Target="presProps.xml" Type="http://schemas.openxmlformats.org/officeDocument/2006/relationships/presProps"/><Relationship Id="rId19" Target="viewProps.xml" Type="http://schemas.openxmlformats.org/officeDocument/2006/relationships/viewProps"/><Relationship Id="rId2" Target="slideMasters/slideMaster2.xml" Type="http://schemas.openxmlformats.org/officeDocument/2006/relationships/slideMaster"/><Relationship Id="rId20" Target="theme/theme1.xml" Type="http://schemas.openxmlformats.org/officeDocument/2006/relationships/theme"/><Relationship Id="rId21" Target="tableStyles.xml" Type="http://schemas.openxmlformats.org/officeDocument/2006/relationships/tableStyles"/><Relationship Id="rId3" Target="notesMasters/notesMaster1.xml" Type="http://schemas.openxmlformats.org/officeDocument/2006/relationships/notesMaster"/><Relationship Id="rId4" Target="slides/slide1.xml" Type="http://schemas.openxmlformats.org/officeDocument/2006/relationships/slide"/><Relationship Id="rId5" Target="slides/slide2.xml" Type="http://schemas.openxmlformats.org/officeDocument/2006/relationships/slide"/><Relationship Id="rId6" Target="slides/slide3.xml" Type="http://schemas.openxmlformats.org/officeDocument/2006/relationships/slide"/><Relationship Id="rId7" Target="slides/slide4.xml" Type="http://schemas.openxmlformats.org/officeDocument/2006/relationships/slide"/><Relationship Id="rId8" Target="slides/slide5.xml" Type="http://schemas.openxmlformats.org/officeDocument/2006/relationships/slide"/><Relationship Id="rId9" Target="slides/slide6.xml" Type="http://schemas.openxmlformats.org/officeDocument/2006/relationships/slide"/></Relationships>
</file>

<file path=ppt/charts/_rels/chart1.xml.rels><?xml version="1.0" encoding="UTF-8" standalone="yes"?><Relationships xmlns="http://schemas.openxmlformats.org/package/2006/relationships"><Relationship Id="rId1" Target="../embeddings/Microsoft_Excel_Worksheet1.xlsx" Type="http://schemas.openxmlformats.org/officeDocument/2006/relationships/package"/><Relationship Id="rId2" Target="colors1.xml" Type="http://schemas.microsoft.com/office/2011/relationships/chartColorStyle"/><Relationship Id="rId3" Target="style1.xml" Type="http://schemas.microsoft.com/office/2011/relationships/chartStyle"/></Relationships>
</file>

<file path=ppt/charts/chart1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7708207368850708"/>
          <c:y val="0.07335344702005386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p>
          <a:pPr>
            <a:defRPr sz="1862" b="0" i="0" u="none" strike="noStrike" kern="1200" spc="0" baseline="0" smtId="4294967295">
              <a:solidFill>
                <a:schemeClr val="tx1">
                  <a:lumMod val="65000"/>
                  <a:lumOff val="35000"/>
                </a:schemeClr>
              </a:solidFill>
              <a:latin typeface="冬青黑体简体中文 W3" panose="020b0300000000000000" pitchFamily="34" charset="-122"/>
              <a:ea typeface="冬青黑体简体中文 W3" panose="020b0300000000000000" pitchFamily="34" charset="-122"/>
              <a:cs typeface="+mn-cs"/>
            </a:defRPr>
          </a:pPr>
          <a:endParaRPr sz="1862" b="0" i="0" u="none" strike="noStrike" kern="1200" spc="0" baseline="0" smtId="4294967295">
            <a:solidFill>
              <a:schemeClr val="tx1">
                <a:lumMod val="65000"/>
                <a:lumOff val="35000"/>
              </a:schemeClr>
            </a:solidFill>
            <a:latin typeface="冬青黑体简体中文 W3" panose="020b0300000000000000" pitchFamily="34" charset="-122"/>
            <a:ea typeface="冬青黑体简体中文 W3" panose="020b0300000000000000" pitchFamily="34" charset="-122"/>
            <a:cs typeface="+mn-cs"/>
          </a:endParaRPr>
        </a:p>
      </c:txPr>
    </c:title>
    <c:autoTitleDeleted val="0"/>
    <c:plotArea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dPt>
            <c:idx val="0"/>
            <c:invertIfNegative val="1"/>
            <c:spPr>
              <a:solidFill>
                <a:srgbClr val="FF1727"/>
              </a:solidFill>
              <a:ln w="19050">
                <a:solidFill>
                  <a:schemeClr val="lt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68F9-460A-8729-9D291A41C8E7}"/>
              </c:ext>
            </c:extLst>
          </c:dPt>
          <c:dPt>
            <c:idx val="1"/>
            <c:invertIfNegative val="1"/>
            <c:spPr>
              <a:solidFill>
                <a:srgbClr val="262626"/>
              </a:solidFill>
              <a:ln w="19050">
                <a:solidFill>
                  <a:schemeClr val="lt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2-68F9-460A-8729-9D291A41C8E7}"/>
              </c:ext>
            </c:extLst>
          </c:dPt>
          <c:dPt>
            <c:idx val="2"/>
            <c:invertIfNegative val="1"/>
            <c:spPr>
              <a:solidFill>
                <a:srgbClr val="404040"/>
              </a:solidFill>
              <a:ln w="19050">
                <a:solidFill>
                  <a:schemeClr val="lt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68F9-460A-8729-9D291A41C8E7}"/>
              </c:ext>
            </c:extLst>
          </c:dPt>
          <c:dPt>
            <c:idx val="3"/>
            <c:invertIfNegative val="1"/>
            <c:spPr>
              <a:solidFill>
                <a:srgbClr val="595959"/>
              </a:solidFill>
              <a:ln w="19050">
                <a:solidFill>
                  <a:schemeClr val="lt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4-68F9-460A-8729-9D291A41C8E7}"/>
              </c:ext>
            </c:extLst>
          </c:dPt>
          <c:dLbls>
            <c:dLbl>
              <c:idx val="0"/>
              <c:showLegendKey val="0"/>
              <c:showVal val="0"/>
              <c:showCatName val="0"/>
              <c:showSerName val="0"/>
              <c:showPercent val="1"/>
              <c:showBubbleSize val="0"/>
              <c:extLst/>
            </c:dLbl>
            <c:dLbl>
              <c:idx val="1"/>
              <c:showLegendKey val="0"/>
              <c:showVal val="0"/>
              <c:showCatName val="0"/>
              <c:showSerName val="0"/>
              <c:showPercent val="1"/>
              <c:showBubbleSize val="0"/>
              <c:extLst/>
            </c:dLbl>
            <c:dLbl>
              <c:idx val="2"/>
              <c:showLegendKey val="0"/>
              <c:showVal val="0"/>
              <c:showCatName val="0"/>
              <c:showSerName val="0"/>
              <c:showPercent val="1"/>
              <c:showBubbleSize val="0"/>
              <c:extLst/>
            </c:dLbl>
            <c:dLbl>
              <c:idx val="3"/>
              <c:showLegendKey val="0"/>
              <c:showVal val="0"/>
              <c:showCatName val="0"/>
              <c:showSerName val="0"/>
              <c:showPercent val="1"/>
              <c:showBubbleSize val="0"/>
              <c:extLst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p>
                <a:pPr>
                  <a:defRPr sz="1197" b="0" i="0" u="none" strike="noStrike" kern="1200" baseline="0" smtId="4294967295">
                    <a:solidFill>
                      <a:schemeClr val="bg1"/>
                    </a:solidFill>
                    <a:latin typeface="冬青黑体简体中文 W3" panose="020b0300000000000000" pitchFamily="34" charset="-122"/>
                    <a:ea typeface="冬青黑体简体中文 W3" panose="020b0300000000000000" pitchFamily="34" charset="-122"/>
                    <a:cs typeface="+mn-cs"/>
                  </a:defRPr>
                </a:pPr>
                <a:endParaRPr sz="1197" b="0" i="0" u="none" strike="noStrike" kern="1200" baseline="0" smtId="4294967295">
                  <a:solidFill>
                    <a:schemeClr val="bg1"/>
                  </a:solidFill>
                  <a:latin typeface="冬青黑体简体中文 W3" panose="020b0300000000000000" pitchFamily="34" charset="-122"/>
                  <a:ea typeface="冬青黑体简体中文 W3" panose="020b0300000000000000" pitchFamily="34" charset="-122"/>
                  <a:cs typeface="+mn-cs"/>
                </a:endParaRPr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/>
          </c:dLbls>
          <c:cat>
            <c:strRef>
              <c:f>Sheet1!$A$2:$A$5</c:f>
              <c:strCache>
                <c:ptCount val="4"/>
                <c:pt idx="0">
                  <c:v>第一季度</c:v>
                </c:pt>
                <c:pt idx="1">
                  <c:v>第二季度</c:v>
                </c:pt>
                <c:pt idx="2">
                  <c:v>第三季度</c:v>
                </c:pt>
                <c:pt idx="3">
                  <c:v>第四季度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8.2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8F9-460A-8729-9D291A41C8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/>
      </c:pieChart>
      <c:spPr>
        <a:noFill/>
        <a:ln>
          <a:noFill/>
        </a:ln>
        <a:effectLst/>
      </c:spPr>
    </c:plotArea>
    <c:legend>
      <c:legendPos/>
      <c:layout>
        <c:manualLayout>
          <c:xMode val="edge"/>
          <c:yMode val="edge"/>
          <c:x val="0.75744771957397461"/>
          <c:y val="0.47585746645927429"/>
          <c:w val="0.21647106111049652"/>
          <c:h val="0.3867378532886505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p>
          <a:pPr>
            <a:defRPr sz="1197" b="0" i="0" u="none" strike="noStrike" kern="1200" baseline="0" smtId="4294967295">
              <a:solidFill>
                <a:schemeClr val="tx1">
                  <a:lumMod val="65000"/>
                  <a:lumOff val="35000"/>
                </a:schemeClr>
              </a:solidFill>
              <a:latin typeface="冬青黑体简体中文 W3" panose="020b0300000000000000" pitchFamily="34" charset="-122"/>
              <a:ea typeface="冬青黑体简体中文 W3" panose="020b0300000000000000" pitchFamily="34" charset="-122"/>
              <a:cs typeface="+mn-cs"/>
            </a:defRPr>
          </a:pPr>
          <a:endParaRPr sz="1197" b="0" i="0" u="none" strike="noStrike" kern="1200" baseline="0" smtId="4294967295">
            <a:solidFill>
              <a:schemeClr val="tx1">
                <a:lumMod val="65000"/>
                <a:lumOff val="35000"/>
              </a:schemeClr>
            </a:solidFill>
            <a:latin typeface="冬青黑体简体中文 W3" panose="020b0300000000000000" pitchFamily="34" charset="-122"/>
            <a:ea typeface="冬青黑体简体中文 W3" panose="020b0300000000000000" pitchFamily="34" charset="-122"/>
            <a:cs typeface="+mn-cs"/>
          </a:endParaRPr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p>
      <a:pPr>
        <a:defRPr/>
      </a:pPr>
      <a:endParaRPr lang="zh-CN"/>
    </a:p>
  </c:txPr>
  <c:externalData r:id="rId1">
    <c:autoUpdate val="0"/>
  </c:externalData>
</c:chartSpace>
</file>

<file path=ppt/charts/colors1.xml><?xml version="1.0" encoding="utf-8"?>
<cs:colorStyle xmlns:a="http://schemas.openxmlformats.org/drawingml/2006/main" xmlns:cs="http://schemas.microsoft.com/office/drawing/2012/chartStyle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a="http://schemas.openxmlformats.org/drawingml/2006/main" xmlns:r="http://schemas.openxmlformats.org/officeDocument/2006/relationships" xmlns:cs="http://schemas.microsoft.com/office/drawing/2012/chartStyle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<Relationships xmlns="http://schemas.openxmlformats.org/package/2006/relationships"><Relationship Id="rId1" Target="../theme/theme3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D0BDE9-ACA1-4FB4-83B3-49757250FBD3}" type="datetimeFigureOut">
              <a:rPr lang="zh-CN" altLang="en-US" smtClean="0"/>
              <a:t>2018/6/3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480B37-74F4-4366-A750-9F718A4858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1302961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slides/slide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0.xml.rels><?xml version="1.0" encoding="UTF-8" standalone="yes"?><Relationships xmlns="http://schemas.openxmlformats.org/package/2006/relationships"><Relationship Id="rId1" Target="../slides/slide1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1.xml.rels><?xml version="1.0" encoding="UTF-8" standalone="yes"?><Relationships xmlns="http://schemas.openxmlformats.org/package/2006/relationships"><Relationship Id="rId1" Target="../slides/slide1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2.xml.rels><?xml version="1.0" encoding="UTF-8" standalone="yes"?><Relationships xmlns="http://schemas.openxmlformats.org/package/2006/relationships"><Relationship Id="rId1" Target="../slides/slide1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3.xml.rels><?xml version="1.0" encoding="UTF-8" standalone="yes"?><Relationships xmlns="http://schemas.openxmlformats.org/package/2006/relationships"><Relationship Id="rId1" Target="../slides/slide1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.xml.rels><?xml version="1.0" encoding="UTF-8" standalone="yes"?><Relationships xmlns="http://schemas.openxmlformats.org/package/2006/relationships"><Relationship Id="rId1" Target="../slides/slide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3.xml.rels><?xml version="1.0" encoding="UTF-8" standalone="yes"?><Relationships xmlns="http://schemas.openxmlformats.org/package/2006/relationships"><Relationship Id="rId1" Target="../slides/slide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4.xml.rels><?xml version="1.0" encoding="UTF-8" standalone="yes"?><Relationships xmlns="http://schemas.openxmlformats.org/package/2006/relationships"><Relationship Id="rId1" Target="../slides/slide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5.xml.rels><?xml version="1.0" encoding="UTF-8" standalone="yes"?><Relationships xmlns="http://schemas.openxmlformats.org/package/2006/relationships"><Relationship Id="rId1" Target="../slides/slide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6.xml.rels><?xml version="1.0" encoding="UTF-8" standalone="yes"?><Relationships xmlns="http://schemas.openxmlformats.org/package/2006/relationships"><Relationship Id="rId1" Target="../slides/slide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7.xml.rels><?xml version="1.0" encoding="UTF-8" standalone="yes"?><Relationships xmlns="http://schemas.openxmlformats.org/package/2006/relationships"><Relationship Id="rId1" Target="../slides/slide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8.xml.rels><?xml version="1.0" encoding="UTF-8" standalone="yes"?><Relationships xmlns="http://schemas.openxmlformats.org/package/2006/relationships"><Relationship Id="rId1" Target="../slides/slide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9.xml.rels><?xml version="1.0" encoding="UTF-8" standalone="yes"?><Relationships xmlns="http://schemas.openxmlformats.org/package/2006/relationships"><Relationship Id="rId1" Target="../slides/slide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679490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8704641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6380786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3316985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3737496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0302530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542863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7689826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9757428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0100629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0725640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2280849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107878717"/>
      </p:ext>
    </p:extLst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矩形 6"/>
          <p:cNvSpPr/>
          <p:nvPr userDrawn="1"/>
        </p:nvSpPr>
        <p:spPr>
          <a:xfrm>
            <a:off x="0" y="411161"/>
            <a:ext cx="110330" cy="424657"/>
          </a:xfrm>
          <a:prstGeom prst="rect">
            <a:avLst/>
          </a:prstGeom>
          <a:solidFill>
            <a:srgbClr val="FF17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11730492" y="6465094"/>
            <a:ext cx="461508" cy="182447"/>
          </a:xfrm>
          <a:prstGeom prst="rect">
            <a:avLst/>
          </a:prstGeom>
          <a:solidFill>
            <a:srgbClr val="FF17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10" hasCustomPrompt="1"/>
          </p:nvPr>
        </p:nvSpPr>
        <p:spPr>
          <a:xfrm>
            <a:off x="11378564" y="6446045"/>
            <a:ext cx="441960" cy="258532"/>
          </a:xfr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defRPr>
            </a:lvl1pPr>
          </a:lstStyle>
          <a:p>
            <a:pPr marL="0" lvl="0"/>
            <a:r>
              <a:rPr lang="en-US" altLang="zh-CN"/>
              <a:t>01</a:t>
            </a:r>
            <a:endParaRPr lang="zh-CN" altLang="en-US"/>
          </a:p>
        </p:txBody>
      </p:sp>
      <p:sp>
        <p:nvSpPr>
          <p:cNvPr id="20" name="文本占位符 19"/>
          <p:cNvSpPr>
            <a:spLocks noGrp="1"/>
          </p:cNvSpPr>
          <p:nvPr>
            <p:ph type="body" sz="quarter" idx="12" hasCustomPrompt="1"/>
          </p:nvPr>
        </p:nvSpPr>
        <p:spPr>
          <a:xfrm>
            <a:off x="327025" y="396674"/>
            <a:ext cx="2006600" cy="453629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rgbClr val="262626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defRPr>
            </a:lvl1pPr>
          </a:lstStyle>
          <a:p>
            <a:pPr lvl="0"/>
            <a:r>
              <a:rPr lang="zh-CN" altLang="en-US"/>
              <a:t>公司战略</a:t>
            </a:r>
          </a:p>
        </p:txBody>
      </p:sp>
    </p:spTree>
    <p:extLst>
      <p:ext uri="{BB962C8B-B14F-4D97-AF65-F5344CB8AC3E}">
        <p14:creationId val="774612264"/>
      </p:ext>
    </p:extLst>
  </p:cSld>
  <p:clrMapOvr>
    <a:masterClrMapping/>
  </p:clrMapOvr>
  <mc:AlternateContent>
    <mc:Choice Requires="p14">
      <p:transition spd="slow" advClick="0" advTm="3000" p14:dur="2000"/>
    </mc:Choice>
    <mc:Fallback>
      <p:transition spd="slow" advClick="0" advTm="3000"/>
    </mc:Fallback>
  </mc:AlternateContent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E6250-5C76-47A9-A70F-5FF468DBD7A1}" type="datetimeFigureOut">
              <a:rPr lang="zh-CN" altLang="en-US" smtClean="0"/>
              <a:t>2018/6/3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0F53F-7DF6-40F4-BE79-5E4EC15755E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469431604"/>
      </p:ext>
    </p:extLst>
  </p:cSld>
  <p:clrMapOvr>
    <a:masterClrMapping/>
  </p:clrMapOvr>
  <mc:AlternateContent>
    <mc:Choice Requires="p14">
      <p:transition spd="slow" advClick="0" advTm="3000" p14:dur="2000"/>
    </mc:Choice>
    <mc:Fallback>
      <p:transition spd="slow" advClick="0" advTm="3000"/>
    </mc:Fallback>
  </mc:AlternateContent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E6250-5C76-47A9-A70F-5FF468DBD7A1}" type="datetimeFigureOut">
              <a:rPr lang="zh-CN" altLang="en-US" smtClean="0"/>
              <a:t>2018/6/3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0F53F-7DF6-40F4-BE79-5E4EC15755E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654986154"/>
      </p:ext>
    </p:extLst>
  </p:cSld>
  <p:clrMapOvr>
    <a:masterClrMapping/>
  </p:clrMapOvr>
  <mc:AlternateContent>
    <mc:Choice Requires="p14">
      <p:transition spd="slow" advClick="0" advTm="3000" p14:dur="2000"/>
    </mc:Choice>
    <mc:Fallback>
      <p:transition spd="slow" advClick="0" advTm="3000"/>
    </mc:Fallback>
  </mc:AlternateContent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650516897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515607604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778153279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954881605"/>
      </p:ext>
    </p:extLst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832370403"/>
      </p:ext>
    </p:extLst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360198941"/>
      </p:ext>
    </p:extLst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544769459"/>
      </p:ext>
    </p:extLst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805471456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E6250-5C76-47A9-A70F-5FF468DBD7A1}" type="datetimeFigureOut">
              <a:rPr lang="zh-CN" altLang="en-US" smtClean="0"/>
              <a:t>2018/6/3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0F53F-7DF6-40F4-BE79-5E4EC15755E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107145750"/>
      </p:ext>
    </p:extLst>
  </p:cSld>
  <p:clrMapOvr>
    <a:masterClrMapping/>
  </p:clrMapOvr>
  <mc:AlternateContent>
    <mc:Choice Requires="p14">
      <p:transition spd="slow" advClick="0" advTm="3000" p14:dur="2000"/>
    </mc:Choice>
    <mc:Fallback>
      <p:transition spd="slow" advClick="0" advTm="3000"/>
    </mc:Fallback>
  </mc:AlternateContent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627725225"/>
      </p:ext>
    </p:extLst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095791296"/>
      </p:ext>
    </p:extLst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089253584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E6250-5C76-47A9-A70F-5FF468DBD7A1}" type="datetimeFigureOut">
              <a:rPr lang="zh-CN" altLang="en-US" smtClean="0"/>
              <a:t>2018/6/3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0F53F-7DF6-40F4-BE79-5E4EC15755E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969424356"/>
      </p:ext>
    </p:extLst>
  </p:cSld>
  <p:clrMapOvr>
    <a:masterClrMapping/>
  </p:clrMapOvr>
  <mc:AlternateContent>
    <mc:Choice Requires="p14">
      <p:transition spd="slow" advClick="0" advTm="3000" p14:dur="2000"/>
    </mc:Choice>
    <mc:Fallback>
      <p:transition spd="slow" advClick="0" advTm="3000"/>
    </mc:Fallback>
  </mc:AlternateContent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E6250-5C76-47A9-A70F-5FF468DBD7A1}" type="datetimeFigureOut">
              <a:rPr lang="zh-CN" altLang="en-US" smtClean="0"/>
              <a:t>2018/6/3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0F53F-7DF6-40F4-BE79-5E4EC15755E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931663751"/>
      </p:ext>
    </p:extLst>
  </p:cSld>
  <p:clrMapOvr>
    <a:masterClrMapping/>
  </p:clrMapOvr>
  <mc:AlternateContent>
    <mc:Choice Requires="p14">
      <p:transition spd="slow" advClick="0" advTm="3000" p14:dur="2000"/>
    </mc:Choice>
    <mc:Fallback>
      <p:transition spd="slow" advClick="0" advTm="3000"/>
    </mc:Fallback>
  </mc:AlternateContent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E6250-5C76-47A9-A70F-5FF468DBD7A1}" type="datetimeFigureOut">
              <a:rPr lang="zh-CN" altLang="en-US" smtClean="0"/>
              <a:t>2018/6/3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0F53F-7DF6-40F4-BE79-5E4EC15755E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328500073"/>
      </p:ext>
    </p:extLst>
  </p:cSld>
  <p:clrMapOvr>
    <a:masterClrMapping/>
  </p:clrMapOvr>
  <mc:AlternateContent>
    <mc:Choice Requires="p14">
      <p:transition spd="slow" advClick="0" advTm="3000" p14:dur="2000"/>
    </mc:Choice>
    <mc:Fallback>
      <p:transition spd="slow" advClick="0" advTm="3000"/>
    </mc:Fallback>
  </mc:AlternateContent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E6250-5C76-47A9-A70F-5FF468DBD7A1}" type="datetimeFigureOut">
              <a:rPr lang="zh-CN" altLang="en-US" smtClean="0"/>
              <a:t>2018/6/3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0F53F-7DF6-40F4-BE79-5E4EC15755E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804867130"/>
      </p:ext>
    </p:extLst>
  </p:cSld>
  <p:clrMapOvr>
    <a:masterClrMapping/>
  </p:clrMapOvr>
  <mc:AlternateContent>
    <mc:Choice Requires="p14">
      <p:transition spd="slow" advClick="0" advTm="3000" p14:dur="2000"/>
    </mc:Choice>
    <mc:Fallback>
      <p:transition spd="slow" advClick="0" advTm="3000"/>
    </mc:Fallback>
  </mc:AlternateContent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E6250-5C76-47A9-A70F-5FF468DBD7A1}" type="datetimeFigureOut">
              <a:rPr lang="zh-CN" altLang="en-US" smtClean="0"/>
              <a:t>2018/6/3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0F53F-7DF6-40F4-BE79-5E4EC15755E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873742887"/>
      </p:ext>
    </p:extLst>
  </p:cSld>
  <p:clrMapOvr>
    <a:masterClrMapping/>
  </p:clrMapOvr>
  <mc:AlternateContent>
    <mc:Choice Requires="p14">
      <p:transition spd="slow" advClick="0" advTm="3000" p14:dur="2000"/>
    </mc:Choice>
    <mc:Fallback>
      <p:transition spd="slow" advClick="0" advTm="3000"/>
    </mc:Fallback>
  </mc:AlternateContent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E6250-5C76-47A9-A70F-5FF468DBD7A1}" type="datetimeFigureOut">
              <a:rPr lang="zh-CN" altLang="en-US" smtClean="0"/>
              <a:t>2018/6/3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0F53F-7DF6-40F4-BE79-5E4EC15755E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069073785"/>
      </p:ext>
    </p:extLst>
  </p:cSld>
  <p:clrMapOvr>
    <a:masterClrMapping/>
  </p:clrMapOvr>
  <mc:AlternateContent>
    <mc:Choice Requires="p14">
      <p:transition spd="slow" advClick="0" advTm="3000" p14:dur="2000"/>
    </mc:Choice>
    <mc:Fallback>
      <p:transition spd="slow" advClick="0" advTm="3000"/>
    </mc:Fallback>
  </mc:AlternateContent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E6250-5C76-47A9-A70F-5FF468DBD7A1}" type="datetimeFigureOut">
              <a:rPr lang="zh-CN" altLang="en-US" smtClean="0"/>
              <a:t>2018/6/3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0F53F-7DF6-40F4-BE79-5E4EC15755E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832637341"/>
      </p:ext>
    </p:extLst>
  </p:cSld>
  <p:clrMapOvr>
    <a:masterClrMapping/>
  </p:clrMapOvr>
  <mc:AlternateContent>
    <mc:Choice Requires="p14">
      <p:transition spd="slow" advClick="0" advTm="3000" p14:dur="2000"/>
    </mc:Choice>
    <mc:Fallback>
      <p:transition spd="slow" advClick="0" advTm="3000"/>
    </mc:Fallback>
  </mc:AlternateContent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10" Target="../slideLayouts/slideLayout21.xml" Type="http://schemas.openxmlformats.org/officeDocument/2006/relationships/slideLayout"/><Relationship Id="rId11" Target="../slideLayouts/slideLayout22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13.xml" Type="http://schemas.openxmlformats.org/officeDocument/2006/relationships/slideLayout"/><Relationship Id="rId3" Target="../slideLayouts/slideLayout14.xml" Type="http://schemas.openxmlformats.org/officeDocument/2006/relationships/slideLayout"/><Relationship Id="rId4" Target="../slideLayouts/slideLayout15.xml" Type="http://schemas.openxmlformats.org/officeDocument/2006/relationships/slideLayout"/><Relationship Id="rId5" Target="../slideLayouts/slideLayout16.xml" Type="http://schemas.openxmlformats.org/officeDocument/2006/relationships/slideLayout"/><Relationship Id="rId6" Target="../slideLayouts/slideLayout17.xml" Type="http://schemas.openxmlformats.org/officeDocument/2006/relationships/slideLayout"/><Relationship Id="rId7" Target="../slideLayouts/slideLayout18.xml" Type="http://schemas.openxmlformats.org/officeDocument/2006/relationships/slideLayout"/><Relationship Id="rId8" Target="../slideLayouts/slideLayout19.xml" Type="http://schemas.openxmlformats.org/officeDocument/2006/relationships/slideLayout"/><Relationship Id="rId9" Target="../slideLayouts/slideLayout20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8E6250-5C76-47A9-A70F-5FF468DBD7A1}" type="datetimeFigureOut">
              <a:rPr lang="zh-CN" altLang="en-US" smtClean="0"/>
              <a:t>2018/6/3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B0F53F-7DF6-40F4-BE79-5E4EC15755E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217481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>
    <mc:Choice Requires="p14">
      <p:transition spd="slow" advClick="0" advTm="3000" p14:dur="2000"/>
    </mc:Choice>
    <mc:Fallback>
      <p:transition spd="slow" advClick="0" advTm="3000"/>
    </mc:Fallback>
  </mc:AlternateContent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804631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tags/tag7.xml" Type="http://schemas.openxmlformats.org/officeDocument/2006/relationships/tags"/><Relationship Id="rId2" Target="../notesSlides/notesSlide1.xml" Type="http://schemas.openxmlformats.org/officeDocument/2006/relationships/notesSlide"/><Relationship Id="rId3" Target="../tags/tag1.xml" Type="http://schemas.openxmlformats.org/officeDocument/2006/relationships/tags"/><Relationship Id="rId4" Target="../tags/tag2.xml" Type="http://schemas.openxmlformats.org/officeDocument/2006/relationships/tags"/><Relationship Id="rId5" Target="../tags/tag3.xml" Type="http://schemas.openxmlformats.org/officeDocument/2006/relationships/tags"/><Relationship Id="rId6" Target="../tags/tag4.xml" Type="http://schemas.openxmlformats.org/officeDocument/2006/relationships/tags"/><Relationship Id="rId7" Target="../tags/tag5.xml" Type="http://schemas.openxmlformats.org/officeDocument/2006/relationships/tags"/><Relationship Id="rId8" Target="../media/image1.jpeg" Type="http://schemas.openxmlformats.org/officeDocument/2006/relationships/image"/><Relationship Id="rId9" Target="../tags/tag6.xml" Type="http://schemas.openxmlformats.org/officeDocument/2006/relationships/tags"/></Relationships>
</file>

<file path=ppt/slides/_rels/slide10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media/image24.png" Type="http://schemas.openxmlformats.org/officeDocument/2006/relationships/image"/><Relationship Id="rId11" Target="../media/image25.png" Type="http://schemas.openxmlformats.org/officeDocument/2006/relationships/image"/><Relationship Id="rId12" Target="../media/image26.png" Type="http://schemas.openxmlformats.org/officeDocument/2006/relationships/image"/><Relationship Id="rId13" Target="../media/image27.png" Type="http://schemas.openxmlformats.org/officeDocument/2006/relationships/image"/><Relationship Id="rId14" Target="../media/image28.png" Type="http://schemas.openxmlformats.org/officeDocument/2006/relationships/image"/><Relationship Id="rId15" Target="../media/image29.png" Type="http://schemas.openxmlformats.org/officeDocument/2006/relationships/image"/><Relationship Id="rId16" Target="../media/image30.png" Type="http://schemas.openxmlformats.org/officeDocument/2006/relationships/image"/><Relationship Id="rId17" Target="../media/image31.png" Type="http://schemas.openxmlformats.org/officeDocument/2006/relationships/image"/><Relationship Id="rId18" Target="../media/image32.jpeg" Type="http://schemas.openxmlformats.org/officeDocument/2006/relationships/image"/><Relationship Id="rId2" Target="../notesSlides/notesSlide10.xml" Type="http://schemas.openxmlformats.org/officeDocument/2006/relationships/notesSlide"/><Relationship Id="rId3" Target="../media/image17.png" Type="http://schemas.openxmlformats.org/officeDocument/2006/relationships/image"/><Relationship Id="rId4" Target="../media/image18.emf" Type="http://schemas.openxmlformats.org/officeDocument/2006/relationships/image"/><Relationship Id="rId5" Target="../media/image19.png" Type="http://schemas.openxmlformats.org/officeDocument/2006/relationships/image"/><Relationship Id="rId6" Target="../media/image20.png" Type="http://schemas.openxmlformats.org/officeDocument/2006/relationships/image"/><Relationship Id="rId7" Target="../media/image21.png" Type="http://schemas.openxmlformats.org/officeDocument/2006/relationships/image"/><Relationship Id="rId8" Target="../media/image22.png" Type="http://schemas.openxmlformats.org/officeDocument/2006/relationships/image"/><Relationship Id="rId9" Target="../media/image23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1.xml" Type="http://schemas.openxmlformats.org/officeDocument/2006/relationships/notesSlide"/><Relationship Id="rId3" Target="../media/image33.jpeg" Type="http://schemas.openxmlformats.org/officeDocument/2006/relationships/image"/><Relationship Id="rId4" Target="../media/image34.jpeg" Type="http://schemas.openxmlformats.org/officeDocument/2006/relationships/image"/><Relationship Id="rId5" Target="../media/image35.jpeg" Type="http://schemas.openxmlformats.org/officeDocument/2006/relationships/image"/><Relationship Id="rId6" Target="../media/image36.jpeg" Type="http://schemas.openxmlformats.org/officeDocument/2006/relationships/image"/><Relationship Id="rId7" Target="../charts/chart1.xml" Type="http://schemas.openxmlformats.org/officeDocument/2006/relationships/chart"/></Relationships>
</file>

<file path=ppt/slides/_rels/slide12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2.xml" Type="http://schemas.openxmlformats.org/officeDocument/2006/relationships/notesSlide"/><Relationship Id="rId3" Target="../media/image37.jpeg" Type="http://schemas.openxmlformats.org/officeDocument/2006/relationships/image"/><Relationship Id="rId4" Target="../media/image38.png" Type="http://schemas.openxmlformats.org/officeDocument/2006/relationships/image"/><Relationship Id="rId5" Target="../media/image39.png" Type="http://schemas.openxmlformats.org/officeDocument/2006/relationships/image"/><Relationship Id="rId6" Target="../media/image40.jpe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3.xml" Type="http://schemas.openxmlformats.org/officeDocument/2006/relationships/notesSlide"/><Relationship Id="rId3" Target="../media/image3.jpe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2.xml" Type="http://schemas.openxmlformats.org/officeDocument/2006/relationships/notesSlide"/><Relationship Id="rId3" Target="../media/image2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3.xml" Type="http://schemas.openxmlformats.org/officeDocument/2006/relationships/notesSlide"/><Relationship Id="rId3" Target="../media/image3.jpeg" Type="http://schemas.openxmlformats.org/officeDocument/2006/relationships/image"/><Relationship Id="rId4" Target="../media/image4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4.xml" Type="http://schemas.openxmlformats.org/officeDocument/2006/relationships/notesSlide"/><Relationship Id="rId3" Target="../media/image5.jpeg" Type="http://schemas.openxmlformats.org/officeDocument/2006/relationships/image"/><Relationship Id="rId4" Target="../media/image6.jpeg" Type="http://schemas.openxmlformats.org/officeDocument/2006/relationships/image"/><Relationship Id="rId5" Target="../media/image7.jpe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5.xml" Type="http://schemas.openxmlformats.org/officeDocument/2006/relationships/notesSlide"/><Relationship Id="rId3" Target="../media/image8.jpe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6.xml" Type="http://schemas.openxmlformats.org/officeDocument/2006/relationships/notesSlide"/><Relationship Id="rId3" Target="../media/image9.jpe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7.xml" Type="http://schemas.openxmlformats.org/officeDocument/2006/relationships/notesSlide"/></Relationships>
</file>

<file path=ppt/slides/_rels/slide8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8.xml" Type="http://schemas.openxmlformats.org/officeDocument/2006/relationships/notesSlide"/><Relationship Id="rId3" Target="../media/image10.jpeg" Type="http://schemas.openxmlformats.org/officeDocument/2006/relationships/image"/><Relationship Id="rId4" Target="../media/image11.png" Type="http://schemas.openxmlformats.org/officeDocument/2006/relationships/image"/><Relationship Id="rId5" Target="../media/image12.jpeg" Type="http://schemas.openxmlformats.org/officeDocument/2006/relationships/image"/><Relationship Id="rId6" Target="../media/image13.jpe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9.xml" Type="http://schemas.openxmlformats.org/officeDocument/2006/relationships/notesSlide"/><Relationship Id="rId3" Target="../media/image14.jpeg" Type="http://schemas.openxmlformats.org/officeDocument/2006/relationships/image"/><Relationship Id="rId4" Target="../media/image15.jpeg" Type="http://schemas.openxmlformats.org/officeDocument/2006/relationships/image"/><Relationship Id="rId5" Target="../media/image16.jpeg" Type="http://schemas.openxmlformats.org/officeDocument/2006/relationships/image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3" name="PA_文本框 42"/>
          <p:cNvSpPr txBox="1"/>
          <p:nvPr>
            <p:custDataLst>
              <p:tags r:id="rId3"/>
            </p:custDataLst>
          </p:nvPr>
        </p:nvSpPr>
        <p:spPr>
          <a:xfrm>
            <a:off x="3059262" y="4132718"/>
            <a:ext cx="6073474" cy="9144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z="5400">
                <a:solidFill>
                  <a:srgbClr val="262626"/>
                </a:solidFill>
                <a:latin charset="-122" panose="020b0300000000000000" pitchFamily="34" typeface="冬青黑体简体中文 W3"/>
                <a:ea charset="-122" panose="020b0300000000000000" pitchFamily="34" typeface="冬青黑体简体中文 W3"/>
              </a:rPr>
              <a:t>个人年终总结</a:t>
            </a:r>
          </a:p>
        </p:txBody>
      </p:sp>
      <p:sp>
        <p:nvSpPr>
          <p:cNvPr id="45" name="PA_文本框 44"/>
          <p:cNvSpPr txBox="1"/>
          <p:nvPr>
            <p:custDataLst>
              <p:tags r:id="rId4"/>
            </p:custDataLst>
          </p:nvPr>
        </p:nvSpPr>
        <p:spPr>
          <a:xfrm>
            <a:off x="3185973" y="4979846"/>
            <a:ext cx="5997196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z="3600">
                <a:solidFill>
                  <a:schemeClr val="tx1">
                    <a:lumMod val="75000"/>
                    <a:lumOff val="25000"/>
                  </a:schemeClr>
                </a:solidFill>
                <a:latin charset="0" panose="020b0502020202020204" pitchFamily="34" typeface="Century Gothic"/>
              </a:rPr>
              <a:t>MY YEAR-END SUMMARY</a:t>
            </a:r>
          </a:p>
        </p:txBody>
      </p:sp>
      <p:sp>
        <p:nvSpPr>
          <p:cNvPr id="13" name="PA_椭圆 12"/>
          <p:cNvSpPr/>
          <p:nvPr>
            <p:custDataLst>
              <p:tags r:id="rId5"/>
            </p:custDataLst>
          </p:nvPr>
        </p:nvSpPr>
        <p:spPr>
          <a:xfrm>
            <a:off x="6302575" y="5941277"/>
            <a:ext cx="181210" cy="181210"/>
          </a:xfrm>
          <a:prstGeom prst="ellipse">
            <a:avLst/>
          </a:prstGeom>
          <a:noFill/>
          <a:ln>
            <a:solidFill>
              <a:srgbClr val="FF172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4" name="PA_椭圆 13"/>
          <p:cNvSpPr/>
          <p:nvPr>
            <p:custDataLst>
              <p:tags r:id="rId6"/>
            </p:custDataLst>
          </p:nvPr>
        </p:nvSpPr>
        <p:spPr>
          <a:xfrm>
            <a:off x="5997775" y="5941277"/>
            <a:ext cx="181210" cy="181210"/>
          </a:xfrm>
          <a:prstGeom prst="ellipse">
            <a:avLst/>
          </a:prstGeom>
          <a:solidFill>
            <a:srgbClr val="FF1727"/>
          </a:solidFill>
          <a:ln>
            <a:solidFill>
              <a:srgbClr val="FF172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5" name="PA_椭圆 14"/>
          <p:cNvSpPr/>
          <p:nvPr>
            <p:custDataLst>
              <p:tags r:id="rId7"/>
            </p:custDataLst>
          </p:nvPr>
        </p:nvSpPr>
        <p:spPr>
          <a:xfrm>
            <a:off x="5692975" y="5941277"/>
            <a:ext cx="181210" cy="181210"/>
          </a:xfrm>
          <a:prstGeom prst="ellipse">
            <a:avLst/>
          </a:prstGeom>
          <a:noFill/>
          <a:ln>
            <a:solidFill>
              <a:srgbClr val="FF172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4" name="PA_图片 3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8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-23662"/>
            <a:ext cx="12192000" cy="3448050"/>
          </a:xfrm>
          <a:prstGeom prst="rect">
            <a:avLst/>
          </a:prstGeom>
        </p:spPr>
      </p:pic>
      <p:grpSp>
        <p:nvGrpSpPr>
          <p:cNvPr id="5" name="PA_组合 4"/>
          <p:cNvGrpSpPr/>
          <p:nvPr>
            <p:custDataLst>
              <p:tags r:id="rId10"/>
            </p:custDataLst>
          </p:nvPr>
        </p:nvGrpSpPr>
        <p:grpSpPr>
          <a:xfrm>
            <a:off x="5086350" y="3023915"/>
            <a:ext cx="2019300" cy="782578"/>
            <a:chOff x="5086350" y="3056573"/>
            <a:chExt cx="2019300" cy="782578"/>
          </a:xfrm>
        </p:grpSpPr>
        <p:sp>
          <p:nvSpPr>
            <p:cNvPr id="3" name="矩形: 圆角 2"/>
            <p:cNvSpPr/>
            <p:nvPr/>
          </p:nvSpPr>
          <p:spPr>
            <a:xfrm>
              <a:off x="5086350" y="3056573"/>
              <a:ext cx="2019300" cy="782578"/>
            </a:xfrm>
            <a:prstGeom prst="roundRect">
              <a:avLst>
                <a:gd fmla="val 23005" name="adj"/>
              </a:avLst>
            </a:prstGeom>
            <a:solidFill>
              <a:srgbClr val="FF172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6" name="文本框 45"/>
            <p:cNvSpPr txBox="1"/>
            <p:nvPr/>
          </p:nvSpPr>
          <p:spPr>
            <a:xfrm>
              <a:off x="5141663" y="3154120"/>
              <a:ext cx="1908673" cy="6400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 sz="3600">
                  <a:solidFill>
                    <a:srgbClr val="FFFFFF"/>
                  </a:solidFill>
                  <a:latin charset="-122" panose="020b0300000000000000" pitchFamily="34" typeface="冬青黑体简体中文 W3"/>
                  <a:ea charset="-122" panose="020b0300000000000000" pitchFamily="34" typeface="冬青黑体简体中文 W3"/>
                </a:rPr>
                <a:t>2017</a:t>
              </a:r>
            </a:p>
          </p:txBody>
        </p:sp>
      </p:grpSp>
    </p:spTree>
    <p:extLst>
      <p:ext uri="{BB962C8B-B14F-4D97-AF65-F5344CB8AC3E}">
        <p14:creationId val="1929286130"/>
      </p:ext>
    </p:extLst>
  </p:cSld>
  <p:clrMapOvr>
    <a:masterClrMapping/>
  </p:clrMapOvr>
  <mc:AlternateContent>
    <mc:Choice Requires="p14">
      <p:transition p14:dur="10"/>
    </mc:Choice>
    <mc:Fallback>
      <p:transition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" nodeType="withEffect" presetClass="entr" presetID="41" presetSubtype="0">
                                  <p:stCondLst>
                                    <p:cond delay="2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6" tmFilter="0,0; .5, 1; 1, 1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utoRev="1" decel="100000" fill="hold" id="17" nodeType="withEffect" presetClass="emph" presetID="6" presetSubtype="0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dur="250" fill="hold" id="18"/>
                                        <p:tgtEl>
                                          <p:spTgt spid="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0" id="19" nodeType="withEffect" presetClass="entr" presetID="41" presetSubtype="0">
                                  <p:stCondLst>
                                    <p:cond delay="300"/>
                                  </p:stCondLst>
                                  <p:iterate type="lt">
                                    <p:tmPct val="6000"/>
                                  </p:iterate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1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5" tmFilter="0,0; .5, 1; 1, 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6" nodeType="withEffect" presetClass="entr" presetID="53" presetSubtype="0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1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3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4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5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6" nodeType="withEffect" presetClass="entr" presetID="53" presetSubtype="0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8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9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id="41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3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4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3"/>
      <p:bldP grpId="0" spid="45"/>
      <p:bldP grpId="0" spid="13"/>
      <p:bldP grpId="0" spid="14"/>
      <p:bldP grpId="0" spid="15"/>
    </p:bldLst>
  </p:timing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2" name="矩形 11"/>
          <p:cNvSpPr/>
          <p:nvPr/>
        </p:nvSpPr>
        <p:spPr>
          <a:xfrm>
            <a:off x="679950" y="2889502"/>
            <a:ext cx="10832101" cy="1214537"/>
          </a:xfrm>
          <a:prstGeom prst="rect">
            <a:avLst/>
          </a:prstGeom>
          <a:solidFill>
            <a:srgbClr val="FF1727"/>
          </a:solidFill>
          <a:ln w="28575">
            <a:solidFill>
              <a:srgbClr val="FF172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" name="文本占位符 3"/>
          <p:cNvSpPr>
            <a:spLocks noGrp="1"/>
          </p:cNvSpPr>
          <p:nvPr>
            <p:ph idx="10" sz="quarter" type="body"/>
          </p:nvPr>
        </p:nvSpPr>
        <p:spPr/>
        <p:txBody>
          <a:bodyPr/>
          <a:lstStyle/>
          <a:p>
            <a:r>
              <a:rPr altLang="zh-CN" lang="en-US"/>
              <a:t>22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65100" y="363653"/>
            <a:ext cx="1854200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2800">
                <a:solidFill>
                  <a:srgbClr val="262626"/>
                </a:solidFill>
                <a:latin charset="-122" panose="020b0300000000000000" pitchFamily="34" typeface="冬青黑体简体中文 W3"/>
                <a:ea charset="-122" panose="020b0300000000000000" pitchFamily="34" typeface="冬青黑体简体中文 W3"/>
              </a:rPr>
              <a:t>工作计划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4592808" y="1244088"/>
            <a:ext cx="3006384" cy="4456907"/>
            <a:chOff x="4592808" y="1200546"/>
            <a:chExt cx="3006384" cy="4456907"/>
          </a:xfrm>
        </p:grpSpPr>
        <p:grpSp>
          <p:nvGrpSpPr>
            <p:cNvPr id="30" name="组合 29"/>
            <p:cNvGrpSpPr/>
            <p:nvPr/>
          </p:nvGrpSpPr>
          <p:grpSpPr>
            <a:xfrm>
              <a:off x="4592808" y="1200546"/>
              <a:ext cx="3006384" cy="4456907"/>
              <a:chOff x="4256088" y="273050"/>
              <a:chExt cx="3941763" cy="5843588"/>
            </a:xfrm>
          </p:grpSpPr>
          <p:sp>
            <p:nvSpPr>
              <p:cNvPr id="31" name="Freeform 72"/>
              <p:cNvSpPr/>
              <p:nvPr/>
            </p:nvSpPr>
            <p:spPr bwMode="auto">
              <a:xfrm>
                <a:off x="4259263" y="276225"/>
                <a:ext cx="3919538" cy="5835650"/>
              </a:xfrm>
              <a:custGeom>
                <a:gdLst>
                  <a:gd fmla="*/ 971 w 1044" name="T0"/>
                  <a:gd fmla="*/ 0 h 1553" name="T1"/>
                  <a:gd fmla="*/ 73 w 1044" name="T2"/>
                  <a:gd fmla="*/ 0 h 1553" name="T3"/>
                  <a:gd fmla="*/ 0 w 1044" name="T4"/>
                  <a:gd fmla="*/ 74 h 1553" name="T5"/>
                  <a:gd fmla="*/ 0 w 1044" name="T6"/>
                  <a:gd fmla="*/ 1480 h 1553" name="T7"/>
                  <a:gd fmla="*/ 73 w 1044" name="T8"/>
                  <a:gd fmla="*/ 1553 h 1553" name="T9"/>
                  <a:gd fmla="*/ 971 w 1044" name="T10"/>
                  <a:gd fmla="*/ 1553 h 1553" name="T11"/>
                  <a:gd fmla="*/ 1044 w 1044" name="T12"/>
                  <a:gd fmla="*/ 1480 h 1553" name="T13"/>
                  <a:gd fmla="*/ 1044 w 1044" name="T14"/>
                  <a:gd fmla="*/ 74 h 1553" name="T15"/>
                  <a:gd fmla="*/ 971 w 1044" name="T16"/>
                  <a:gd fmla="*/ 0 h 1553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1553" w="1044">
                    <a:moveTo>
                      <a:pt x="971" y="0"/>
                    </a:moveTo>
                    <a:cubicBezTo>
                      <a:pt x="73" y="0"/>
                      <a:pt x="73" y="0"/>
                      <a:pt x="73" y="0"/>
                    </a:cubicBezTo>
                    <a:cubicBezTo>
                      <a:pt x="33" y="0"/>
                      <a:pt x="0" y="33"/>
                      <a:pt x="0" y="74"/>
                    </a:cubicBezTo>
                    <a:cubicBezTo>
                      <a:pt x="0" y="1480"/>
                      <a:pt x="0" y="1480"/>
                      <a:pt x="0" y="1480"/>
                    </a:cubicBezTo>
                    <a:cubicBezTo>
                      <a:pt x="0" y="1520"/>
                      <a:pt x="33" y="1553"/>
                      <a:pt x="73" y="1553"/>
                    </a:cubicBezTo>
                    <a:cubicBezTo>
                      <a:pt x="971" y="1553"/>
                      <a:pt x="971" y="1553"/>
                      <a:pt x="971" y="1553"/>
                    </a:cubicBezTo>
                    <a:cubicBezTo>
                      <a:pt x="1011" y="1553"/>
                      <a:pt x="1044" y="1520"/>
                      <a:pt x="1044" y="1480"/>
                    </a:cubicBezTo>
                    <a:cubicBezTo>
                      <a:pt x="1044" y="74"/>
                      <a:pt x="1044" y="74"/>
                      <a:pt x="1044" y="74"/>
                    </a:cubicBezTo>
                    <a:cubicBezTo>
                      <a:pt x="1044" y="33"/>
                      <a:pt x="1011" y="0"/>
                      <a:pt x="971" y="0"/>
                    </a:cubicBezTo>
                    <a:close/>
                  </a:path>
                </a:pathLst>
              </a:custGeom>
              <a:solidFill>
                <a:srgbClr val="F5F6F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altLang="en-US" lang="zh-CN"/>
              </a:p>
            </p:txBody>
          </p:sp>
          <p:sp>
            <p:nvSpPr>
              <p:cNvPr id="32" name="Rectangle 73"/>
              <p:cNvSpPr>
                <a:spLocks noChangeArrowheads="1"/>
              </p:cNvSpPr>
              <p:nvPr/>
            </p:nvSpPr>
            <p:spPr bwMode="auto">
              <a:xfrm>
                <a:off x="6113463" y="882650"/>
                <a:ext cx="160269" cy="999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0" compatLnSpc="1" lIns="0" numCol="1" rIns="0" tIns="0" vert="horz" wrap="none">
                <a:prstTxWarp prst="textNoShape">
                  <a:avLst/>
                </a:prstTxWarp>
                <a:spAutoFit/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defTabSz="914400" eaLnBrk="0" fontAlgn="base" hangingPunct="0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altLang="zh-CN" b="0" baseline="0" cap="none" i="0" kumimoji="0" lang="zh-CN" normalizeH="0" strike="noStrike" sz="500" u="none">
                    <a:ln>
                      <a:noFill/>
                    </a:ln>
                    <a:solidFill>
                      <a:srgbClr val="E4E4E4"/>
                    </a:solidFill>
                    <a:effectLst/>
                    <a:latin charset="0" panose="020b0503030403020204" pitchFamily="34" typeface="Myriad Pro"/>
                  </a:rPr>
                  <a:t>9:45</a:t>
                </a:r>
              </a:p>
            </p:txBody>
          </p:sp>
          <p:sp>
            <p:nvSpPr>
              <p:cNvPr id="34" name="Rectangle 74"/>
              <p:cNvSpPr>
                <a:spLocks noChangeArrowheads="1"/>
              </p:cNvSpPr>
              <p:nvPr/>
            </p:nvSpPr>
            <p:spPr bwMode="auto">
              <a:xfrm>
                <a:off x="6242052" y="882650"/>
                <a:ext cx="56198" cy="999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0" compatLnSpc="1" lIns="0" numCol="1" rIns="0" tIns="0" vert="horz" wrap="none">
                <a:prstTxWarp prst="textNoShape">
                  <a:avLst/>
                </a:prstTxWarp>
                <a:spAutoFit/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defTabSz="914400" eaLnBrk="0" fontAlgn="base" hangingPunct="0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altLang="zh-CN" b="0" baseline="0" cap="none" i="0" kumimoji="0" lang="zh-CN" normalizeH="0" strike="noStrike" sz="500" u="none">
                    <a:ln>
                      <a:noFill/>
                    </a:ln>
                    <a:solidFill>
                      <a:srgbClr val="E4E4E4"/>
                    </a:solidFill>
                    <a:effectLst/>
                    <a:latin charset="0" panose="020b0503030403020204" pitchFamily="34" typeface="Myriad Pro"/>
                  </a:rPr>
                  <a:t>A</a:t>
                </a:r>
              </a:p>
            </p:txBody>
          </p:sp>
          <p:sp>
            <p:nvSpPr>
              <p:cNvPr id="35" name="Rectangle 75"/>
              <p:cNvSpPr>
                <a:spLocks noChangeArrowheads="1"/>
              </p:cNvSpPr>
              <p:nvPr/>
            </p:nvSpPr>
            <p:spPr bwMode="auto">
              <a:xfrm>
                <a:off x="6280151" y="882650"/>
                <a:ext cx="68687" cy="999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0" compatLnSpc="1" lIns="0" numCol="1" rIns="0" tIns="0" vert="horz" wrap="none">
                <a:prstTxWarp prst="textNoShape">
                  <a:avLst/>
                </a:prstTxWarp>
                <a:spAutoFit/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defTabSz="914400" eaLnBrk="0" fontAlgn="base" hangingPunct="0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altLang="zh-CN" b="0" baseline="0" cap="none" i="0" kumimoji="0" lang="zh-CN" normalizeH="0" strike="noStrike" sz="500" u="none">
                    <a:ln>
                      <a:noFill/>
                    </a:ln>
                    <a:solidFill>
                      <a:srgbClr val="E4E4E4"/>
                    </a:solidFill>
                    <a:effectLst/>
                    <a:latin charset="0" panose="020b0503030403020204" pitchFamily="34" typeface="Myriad Pro"/>
                  </a:rPr>
                  <a:t>M</a:t>
                </a:r>
              </a:p>
            </p:txBody>
          </p:sp>
          <p:sp>
            <p:nvSpPr>
              <p:cNvPr id="36" name="Rectangle 76"/>
              <p:cNvSpPr>
                <a:spLocks noChangeArrowheads="1"/>
              </p:cNvSpPr>
              <p:nvPr/>
            </p:nvSpPr>
            <p:spPr bwMode="auto">
              <a:xfrm>
                <a:off x="7842251" y="908050"/>
                <a:ext cx="69850" cy="22225"/>
              </a:xfrm>
              <a:prstGeom prst="rect">
                <a:avLst/>
              </a:prstGeom>
              <a:solidFill>
                <a:srgbClr val="E4E4E4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altLang="en-US" lang="zh-CN"/>
              </a:p>
            </p:txBody>
          </p:sp>
          <p:sp>
            <p:nvSpPr>
              <p:cNvPr id="42" name="Freeform 77"/>
              <p:cNvSpPr>
                <a:spLocks noEditPoints="1"/>
              </p:cNvSpPr>
              <p:nvPr/>
            </p:nvSpPr>
            <p:spPr bwMode="auto">
              <a:xfrm>
                <a:off x="7829551" y="893763"/>
                <a:ext cx="109538" cy="52388"/>
              </a:xfrm>
              <a:custGeom>
                <a:gdLst>
                  <a:gd fmla="*/ 29 w 29" name="T0"/>
                  <a:gd fmla="*/ 4 h 14" name="T1"/>
                  <a:gd fmla="*/ 25 w 29" name="T2"/>
                  <a:gd fmla="*/ 4 h 14" name="T3"/>
                  <a:gd fmla="*/ 25 w 29" name="T4"/>
                  <a:gd fmla="*/ 3 h 14" name="T5"/>
                  <a:gd fmla="*/ 23 w 29" name="T6"/>
                  <a:gd fmla="*/ 0 h 14" name="T7"/>
                  <a:gd fmla="*/ 2 w 29" name="T8"/>
                  <a:gd fmla="*/ 0 h 14" name="T9"/>
                  <a:gd fmla="*/ 0 w 29" name="T10"/>
                  <a:gd fmla="*/ 3 h 14" name="T11"/>
                  <a:gd fmla="*/ 0 w 29" name="T12"/>
                  <a:gd fmla="*/ 11 h 14" name="T13"/>
                  <a:gd fmla="*/ 2 w 29" name="T14"/>
                  <a:gd fmla="*/ 14 h 14" name="T15"/>
                  <a:gd fmla="*/ 23 w 29" name="T16"/>
                  <a:gd fmla="*/ 14 h 14" name="T17"/>
                  <a:gd fmla="*/ 25 w 29" name="T18"/>
                  <a:gd fmla="*/ 11 h 14" name="T19"/>
                  <a:gd fmla="*/ 25 w 29" name="T20"/>
                  <a:gd fmla="*/ 10 h 14" name="T21"/>
                  <a:gd fmla="*/ 29 w 29" name="T22"/>
                  <a:gd fmla="*/ 10 h 14" name="T23"/>
                  <a:gd fmla="*/ 29 w 29" name="T24"/>
                  <a:gd fmla="*/ 4 h 14" name="T25"/>
                  <a:gd fmla="*/ 24 w 29" name="T26"/>
                  <a:gd fmla="*/ 11 h 14" name="T27"/>
                  <a:gd fmla="*/ 23 w 29" name="T28"/>
                  <a:gd fmla="*/ 12 h 14" name="T29"/>
                  <a:gd fmla="*/ 2 w 29" name="T30"/>
                  <a:gd fmla="*/ 12 h 14" name="T31"/>
                  <a:gd fmla="*/ 2 w 29" name="T32"/>
                  <a:gd fmla="*/ 11 h 14" name="T33"/>
                  <a:gd fmla="*/ 2 w 29" name="T34"/>
                  <a:gd fmla="*/ 3 h 14" name="T35"/>
                  <a:gd fmla="*/ 2 w 29" name="T36"/>
                  <a:gd fmla="*/ 2 h 14" name="T37"/>
                  <a:gd fmla="*/ 23 w 29" name="T38"/>
                  <a:gd fmla="*/ 2 h 14" name="T39"/>
                  <a:gd fmla="*/ 24 w 29" name="T40"/>
                  <a:gd fmla="*/ 3 h 14" name="T41"/>
                  <a:gd fmla="*/ 24 w 29" name="T42"/>
                  <a:gd fmla="*/ 4 h 14" name="T43"/>
                  <a:gd fmla="*/ 24 w 29" name="T44"/>
                  <a:gd fmla="*/ 10 h 14" name="T45"/>
                  <a:gd fmla="*/ 24 w 29" name="T46"/>
                  <a:gd fmla="*/ 11 h 14" name="T47"/>
                  <a:gd fmla="*/ 27 w 29" name="T48"/>
                  <a:gd fmla="*/ 9 h 14" name="T49"/>
                  <a:gd fmla="*/ 25 w 29" name="T50"/>
                  <a:gd fmla="*/ 9 h 14" name="T51"/>
                  <a:gd fmla="*/ 25 w 29" name="T52"/>
                  <a:gd fmla="*/ 5 h 14" name="T53"/>
                  <a:gd fmla="*/ 27 w 29" name="T54"/>
                  <a:gd fmla="*/ 5 h 14" name="T55"/>
                  <a:gd fmla="*/ 27 w 29" name="T56"/>
                  <a:gd fmla="*/ 9 h 14" name="T5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b="b" l="0" r="r" t="0"/>
                <a:pathLst>
                  <a:path h="14" w="28">
                    <a:moveTo>
                      <a:pt x="29" y="4"/>
                    </a:moveTo>
                    <a:cubicBezTo>
                      <a:pt x="25" y="4"/>
                      <a:pt x="25" y="4"/>
                      <a:pt x="25" y="4"/>
                    </a:cubicBezTo>
                    <a:cubicBezTo>
                      <a:pt x="25" y="3"/>
                      <a:pt x="25" y="3"/>
                      <a:pt x="25" y="3"/>
                    </a:cubicBezTo>
                    <a:cubicBezTo>
                      <a:pt x="25" y="1"/>
                      <a:pt x="24" y="0"/>
                      <a:pt x="2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3"/>
                      <a:pt x="1" y="14"/>
                      <a:pt x="2" y="14"/>
                    </a:cubicBezTo>
                    <a:cubicBezTo>
                      <a:pt x="23" y="14"/>
                      <a:pt x="23" y="14"/>
                      <a:pt x="23" y="14"/>
                    </a:cubicBezTo>
                    <a:cubicBezTo>
                      <a:pt x="24" y="14"/>
                      <a:pt x="25" y="13"/>
                      <a:pt x="25" y="11"/>
                    </a:cubicBezTo>
                    <a:cubicBezTo>
                      <a:pt x="25" y="10"/>
                      <a:pt x="25" y="10"/>
                      <a:pt x="25" y="10"/>
                    </a:cubicBezTo>
                    <a:cubicBezTo>
                      <a:pt x="29" y="10"/>
                      <a:pt x="29" y="10"/>
                      <a:pt x="29" y="10"/>
                    </a:cubicBezTo>
                    <a:lnTo>
                      <a:pt x="29" y="4"/>
                    </a:lnTo>
                    <a:close/>
                    <a:moveTo>
                      <a:pt x="24" y="11"/>
                    </a:moveTo>
                    <a:cubicBezTo>
                      <a:pt x="24" y="12"/>
                      <a:pt x="23" y="12"/>
                      <a:pt x="23" y="12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2" y="12"/>
                      <a:pt x="2" y="12"/>
                      <a:pt x="2" y="11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3" y="2"/>
                      <a:pt x="23" y="2"/>
                      <a:pt x="23" y="2"/>
                    </a:cubicBezTo>
                    <a:cubicBezTo>
                      <a:pt x="23" y="2"/>
                      <a:pt x="24" y="2"/>
                      <a:pt x="24" y="3"/>
                    </a:cubicBezTo>
                    <a:cubicBezTo>
                      <a:pt x="24" y="4"/>
                      <a:pt x="24" y="4"/>
                      <a:pt x="24" y="4"/>
                    </a:cubicBezTo>
                    <a:cubicBezTo>
                      <a:pt x="24" y="10"/>
                      <a:pt x="24" y="10"/>
                      <a:pt x="24" y="10"/>
                    </a:cubicBezTo>
                    <a:lnTo>
                      <a:pt x="24" y="11"/>
                    </a:lnTo>
                    <a:close/>
                    <a:moveTo>
                      <a:pt x="27" y="9"/>
                    </a:moveTo>
                    <a:cubicBezTo>
                      <a:pt x="25" y="9"/>
                      <a:pt x="25" y="9"/>
                      <a:pt x="25" y="9"/>
                    </a:cubicBezTo>
                    <a:cubicBezTo>
                      <a:pt x="25" y="5"/>
                      <a:pt x="25" y="5"/>
                      <a:pt x="25" y="5"/>
                    </a:cubicBezTo>
                    <a:cubicBezTo>
                      <a:pt x="27" y="5"/>
                      <a:pt x="27" y="5"/>
                      <a:pt x="27" y="5"/>
                    </a:cubicBezTo>
                    <a:lnTo>
                      <a:pt x="27" y="9"/>
                    </a:lnTo>
                    <a:close/>
                  </a:path>
                </a:pathLst>
              </a:custGeom>
              <a:solidFill>
                <a:srgbClr val="E4E4E4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altLang="en-US" lang="zh-CN"/>
              </a:p>
            </p:txBody>
          </p:sp>
          <p:sp>
            <p:nvSpPr>
              <p:cNvPr id="43" name="Rectangle 78"/>
              <p:cNvSpPr>
                <a:spLocks noChangeArrowheads="1"/>
              </p:cNvSpPr>
              <p:nvPr/>
            </p:nvSpPr>
            <p:spPr bwMode="auto">
              <a:xfrm>
                <a:off x="7653338" y="882650"/>
                <a:ext cx="212305" cy="999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0" compatLnSpc="1" lIns="0" numCol="1" rIns="0" tIns="0" vert="horz" wrap="none">
                <a:prstTxWarp prst="textNoShape">
                  <a:avLst/>
                </a:prstTxWarp>
                <a:spAutoFit/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defTabSz="914400" eaLnBrk="0" fontAlgn="base" hangingPunct="0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altLang="zh-CN" b="0" baseline="0" cap="none" i="0" kumimoji="0" lang="zh-CN" normalizeH="0" strike="noStrike" sz="500" u="none">
                    <a:ln>
                      <a:noFill/>
                    </a:ln>
                    <a:solidFill>
                      <a:srgbClr val="E4E4E4"/>
                    </a:solidFill>
                    <a:effectLst/>
                    <a:latin charset="0" panose="020b0503030403020204" pitchFamily="34" typeface="Myriad Pro"/>
                  </a:rPr>
                  <a:t>100%</a:t>
                </a:r>
              </a:p>
            </p:txBody>
          </p:sp>
          <p:sp>
            <p:nvSpPr>
              <p:cNvPr id="44" name="Rectangle 79"/>
              <p:cNvSpPr>
                <a:spLocks noChangeArrowheads="1"/>
              </p:cNvSpPr>
              <p:nvPr/>
            </p:nvSpPr>
            <p:spPr bwMode="auto">
              <a:xfrm>
                <a:off x="4492627" y="879475"/>
                <a:ext cx="18733" cy="999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0" compatLnSpc="1" lIns="0" numCol="1" rIns="0" tIns="0" vert="horz" wrap="none">
                <a:prstTxWarp prst="textNoShape">
                  <a:avLst/>
                </a:prstTxWarp>
                <a:spAutoFit/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defTabSz="914400" eaLnBrk="0" fontAlgn="base" hangingPunct="0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altLang="zh-CN" b="0" baseline="0" cap="none" i="0" kumimoji="0" lang="zh-CN" normalizeH="0" strike="noStrike" sz="500" u="none">
                    <a:ln>
                      <a:noFill/>
                    </a:ln>
                    <a:solidFill>
                      <a:srgbClr val="E4E4E4"/>
                    </a:solidFill>
                    <a:effectLst/>
                    <a:latin charset="0" panose="020b0503030403020204" pitchFamily="34" typeface="Myriad Pro"/>
                  </a:rPr>
                  <a:t>i</a:t>
                </a:r>
              </a:p>
            </p:txBody>
          </p:sp>
          <p:sp>
            <p:nvSpPr>
              <p:cNvPr id="45" name="Rectangle 80"/>
              <p:cNvSpPr>
                <a:spLocks noChangeArrowheads="1"/>
              </p:cNvSpPr>
              <p:nvPr/>
            </p:nvSpPr>
            <p:spPr bwMode="auto">
              <a:xfrm>
                <a:off x="4506913" y="879475"/>
                <a:ext cx="56198" cy="999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0" compatLnSpc="1" lIns="0" numCol="1" rIns="0" tIns="0" vert="horz" wrap="none">
                <a:prstTxWarp prst="textNoShape">
                  <a:avLst/>
                </a:prstTxWarp>
                <a:spAutoFit/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defTabSz="914400" eaLnBrk="0" fontAlgn="base" hangingPunct="0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altLang="zh-CN" b="0" baseline="0" cap="none" i="0" kumimoji="0" lang="zh-CN" normalizeH="0" strike="noStrike" sz="500" u="none">
                    <a:ln>
                      <a:noFill/>
                    </a:ln>
                    <a:solidFill>
                      <a:srgbClr val="E4E4E4"/>
                    </a:solidFill>
                    <a:effectLst/>
                    <a:latin charset="0" panose="020b0503030403020204" pitchFamily="34" typeface="Myriad Pro"/>
                  </a:rPr>
                  <a:t>P</a:t>
                </a:r>
              </a:p>
            </p:txBody>
          </p:sp>
          <p:sp>
            <p:nvSpPr>
              <p:cNvPr id="46" name="Rectangle 81"/>
              <p:cNvSpPr>
                <a:spLocks noChangeArrowheads="1"/>
              </p:cNvSpPr>
              <p:nvPr/>
            </p:nvSpPr>
            <p:spPr bwMode="auto">
              <a:xfrm>
                <a:off x="4540251" y="879475"/>
                <a:ext cx="91582" cy="999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0" compatLnSpc="1" lIns="0" numCol="1" rIns="0" tIns="0" vert="horz" wrap="none">
                <a:prstTxWarp prst="textNoShape">
                  <a:avLst/>
                </a:prstTxWarp>
                <a:spAutoFit/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defTabSz="914400" eaLnBrk="0" fontAlgn="base" hangingPunct="0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altLang="zh-CN" b="0" baseline="0" cap="none" i="0" kumimoji="0" lang="zh-CN" normalizeH="0" strike="noStrike" sz="500" u="none">
                    <a:ln>
                      <a:noFill/>
                    </a:ln>
                    <a:solidFill>
                      <a:srgbClr val="E4E4E4"/>
                    </a:solidFill>
                    <a:effectLst/>
                    <a:latin charset="0" panose="020b0503030403020204" pitchFamily="34" typeface="Myriad Pro"/>
                  </a:rPr>
                  <a:t>ad</a:t>
                </a:r>
              </a:p>
            </p:txBody>
          </p:sp>
          <p:sp>
            <p:nvSpPr>
              <p:cNvPr id="47" name="Rectangle 82"/>
              <p:cNvSpPr>
                <a:spLocks noChangeArrowheads="1"/>
              </p:cNvSpPr>
              <p:nvPr/>
            </p:nvSpPr>
            <p:spPr bwMode="auto">
              <a:xfrm>
                <a:off x="4664076" y="927100"/>
                <a:ext cx="7938" cy="7938"/>
              </a:xfrm>
              <a:prstGeom prst="rect">
                <a:avLst/>
              </a:prstGeom>
              <a:solidFill>
                <a:srgbClr val="E4E4E4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altLang="en-US" lang="zh-CN"/>
              </a:p>
            </p:txBody>
          </p:sp>
          <p:sp>
            <p:nvSpPr>
              <p:cNvPr id="48" name="Rectangle 83"/>
              <p:cNvSpPr>
                <a:spLocks noChangeArrowheads="1"/>
              </p:cNvSpPr>
              <p:nvPr/>
            </p:nvSpPr>
            <p:spPr bwMode="auto">
              <a:xfrm>
                <a:off x="4676776" y="915988"/>
                <a:ext cx="11113" cy="19050"/>
              </a:xfrm>
              <a:prstGeom prst="rect">
                <a:avLst/>
              </a:prstGeom>
              <a:solidFill>
                <a:srgbClr val="E4E4E4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altLang="en-US" lang="zh-CN"/>
              </a:p>
            </p:txBody>
          </p:sp>
          <p:sp>
            <p:nvSpPr>
              <p:cNvPr id="49" name="Rectangle 84"/>
              <p:cNvSpPr>
                <a:spLocks noChangeArrowheads="1"/>
              </p:cNvSpPr>
              <p:nvPr/>
            </p:nvSpPr>
            <p:spPr bwMode="auto">
              <a:xfrm>
                <a:off x="4691063" y="911225"/>
                <a:ext cx="11113" cy="23813"/>
              </a:xfrm>
              <a:prstGeom prst="rect">
                <a:avLst/>
              </a:prstGeom>
              <a:solidFill>
                <a:srgbClr val="E4E4E4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altLang="en-US" lang="zh-CN"/>
              </a:p>
            </p:txBody>
          </p:sp>
          <p:sp>
            <p:nvSpPr>
              <p:cNvPr id="50" name="Rectangle 85"/>
              <p:cNvSpPr>
                <a:spLocks noChangeArrowheads="1"/>
              </p:cNvSpPr>
              <p:nvPr/>
            </p:nvSpPr>
            <p:spPr bwMode="auto">
              <a:xfrm>
                <a:off x="4705351" y="908050"/>
                <a:ext cx="12700" cy="26988"/>
              </a:xfrm>
              <a:prstGeom prst="rect">
                <a:avLst/>
              </a:prstGeom>
              <a:solidFill>
                <a:srgbClr val="E4E4E4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altLang="en-US" lang="zh-CN"/>
              </a:p>
            </p:txBody>
          </p:sp>
          <p:sp>
            <p:nvSpPr>
              <p:cNvPr id="51" name="Rectangle 86"/>
              <p:cNvSpPr>
                <a:spLocks noChangeArrowheads="1"/>
              </p:cNvSpPr>
              <p:nvPr/>
            </p:nvSpPr>
            <p:spPr bwMode="auto">
              <a:xfrm>
                <a:off x="4721226" y="896938"/>
                <a:ext cx="7938" cy="38100"/>
              </a:xfrm>
              <a:prstGeom prst="rect">
                <a:avLst/>
              </a:prstGeom>
              <a:solidFill>
                <a:srgbClr val="E4E4E4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altLang="en-US" lang="zh-CN"/>
              </a:p>
            </p:txBody>
          </p:sp>
          <p:pic>
            <p:nvPicPr>
              <p:cNvPr id="52" name="Picture 87"/>
              <p:cNvPicPr>
                <a:picLocks noChangeArrowheads="1"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/>
                  </a:ext>
                </a:extLst>
              </a:blip>
              <a:stretch>
                <a:fillRect/>
              </a:stretch>
            </p:blipFill>
            <p:spPr bwMode="auto">
              <a:xfrm>
                <a:off x="6159501" y="536575"/>
                <a:ext cx="112713" cy="1127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3" name="Picture 88"/>
              <p:cNvPicPr>
                <a:picLocks noChangeArrowheads="1"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/>
                  </a:ext>
                </a:extLst>
              </a:blip>
              <a:stretch>
                <a:fillRect/>
              </a:stretch>
            </p:blipFill>
            <p:spPr bwMode="auto">
              <a:xfrm>
                <a:off x="6178551" y="550863"/>
                <a:ext cx="77788" cy="793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4" name="Picture 89"/>
              <p:cNvPicPr>
                <a:picLocks noChangeArrowheads="1"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/>
                  </a:ext>
                </a:extLst>
              </a:blip>
              <a:stretch>
                <a:fillRect/>
              </a:stretch>
            </p:blipFill>
            <p:spPr bwMode="auto">
              <a:xfrm>
                <a:off x="6184901" y="555625"/>
                <a:ext cx="68263" cy="666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5" name="Picture 90"/>
              <p:cNvPicPr>
                <a:picLocks noChangeArrowheads="1"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/>
                  </a:ext>
                </a:extLst>
              </a:blip>
              <a:stretch>
                <a:fillRect/>
              </a:stretch>
            </p:blipFill>
            <p:spPr bwMode="auto">
              <a:xfrm>
                <a:off x="6189663" y="561975"/>
                <a:ext cx="55563" cy="571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6" name="Picture 91"/>
              <p:cNvPicPr>
                <a:picLocks noChangeArrowheads="1"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/>
                  </a:ext>
                </a:extLst>
              </a:blip>
              <a:stretch>
                <a:fillRect/>
              </a:stretch>
            </p:blipFill>
            <p:spPr bwMode="auto">
              <a:xfrm>
                <a:off x="6192838" y="569913"/>
                <a:ext cx="46038" cy="444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7" name="Oval 92"/>
              <p:cNvSpPr>
                <a:spLocks noChangeArrowheads="1"/>
              </p:cNvSpPr>
              <p:nvPr/>
            </p:nvSpPr>
            <p:spPr bwMode="auto">
              <a:xfrm>
                <a:off x="6080126" y="573088"/>
                <a:ext cx="38100" cy="38100"/>
              </a:xfrm>
              <a:prstGeom prst="ellipse">
                <a:avLst/>
              </a:pr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altLang="en-US" lang="zh-CN"/>
              </a:p>
            </p:txBody>
          </p:sp>
          <p:pic>
            <p:nvPicPr>
              <p:cNvPr id="58" name="Picture 93"/>
              <p:cNvPicPr>
                <a:picLocks noChangeArrowheads="1"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/>
                  </a:ext>
                </a:extLst>
              </a:blip>
              <a:stretch>
                <a:fillRect/>
              </a:stretch>
            </p:blipFill>
            <p:spPr bwMode="auto">
              <a:xfrm>
                <a:off x="4256088" y="276225"/>
                <a:ext cx="3941763" cy="58404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9" name="Picture 94"/>
              <p:cNvPicPr>
                <a:picLocks noChangeArrowheads="1"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/>
                  </a:ext>
                </a:extLst>
              </a:blip>
              <a:stretch>
                <a:fillRect/>
              </a:stretch>
            </p:blipFill>
            <p:spPr bwMode="auto">
              <a:xfrm>
                <a:off x="8126413" y="600075"/>
                <a:ext cx="68263" cy="51069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0" name="Picture 95"/>
              <p:cNvPicPr>
                <a:picLocks noChangeArrowheads="1"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/>
                  </a:ext>
                </a:extLst>
              </a:blip>
              <a:stretch>
                <a:fillRect/>
              </a:stretch>
            </p:blipFill>
            <p:spPr bwMode="auto">
              <a:xfrm>
                <a:off x="4256088" y="600075"/>
                <a:ext cx="55563" cy="51069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1" name="Picture 96"/>
              <p:cNvPicPr>
                <a:picLocks noChangeArrowheads="1"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/>
                  </a:ext>
                </a:extLst>
              </a:blip>
              <a:stretch>
                <a:fillRect/>
              </a:stretch>
            </p:blipFill>
            <p:spPr bwMode="auto">
              <a:xfrm>
                <a:off x="4256088" y="5762625"/>
                <a:ext cx="112713" cy="2825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2" name="Picture 97"/>
              <p:cNvPicPr>
                <a:picLocks noChangeArrowheads="1"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/>
                  </a:ext>
                </a:extLst>
              </a:blip>
              <a:stretch>
                <a:fillRect/>
              </a:stretch>
            </p:blipFill>
            <p:spPr bwMode="auto">
              <a:xfrm>
                <a:off x="7754938" y="5991225"/>
                <a:ext cx="349250" cy="1254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3" name="Picture 98"/>
              <p:cNvPicPr>
                <a:picLocks noChangeArrowheads="1"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/>
                  </a:ext>
                </a:extLst>
              </a:blip>
              <a:stretch>
                <a:fillRect/>
              </a:stretch>
            </p:blipFill>
            <p:spPr bwMode="auto">
              <a:xfrm>
                <a:off x="4256088" y="325438"/>
                <a:ext cx="134938" cy="3270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4" name="Picture 99"/>
              <p:cNvPicPr>
                <a:picLocks noChangeArrowheads="1" noChangeAspect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/>
                  </a:ext>
                </a:extLst>
              </a:blip>
              <a:stretch>
                <a:fillRect/>
              </a:stretch>
            </p:blipFill>
            <p:spPr bwMode="auto">
              <a:xfrm>
                <a:off x="7889876" y="273050"/>
                <a:ext cx="247650" cy="1571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5" name="Freeform 100"/>
              <p:cNvSpPr/>
              <p:nvPr/>
            </p:nvSpPr>
            <p:spPr bwMode="auto">
              <a:xfrm>
                <a:off x="4457701" y="847725"/>
                <a:ext cx="3530600" cy="4692650"/>
              </a:xfrm>
              <a:custGeom>
                <a:gdLst>
                  <a:gd fmla="*/ 940 w 940" name="T0"/>
                  <a:gd fmla="*/ 1243 h 1249" name="T1"/>
                  <a:gd fmla="*/ 935 w 940" name="T2"/>
                  <a:gd fmla="*/ 1249 h 1249" name="T3"/>
                  <a:gd fmla="*/ 6 w 940" name="T4"/>
                  <a:gd fmla="*/ 1249 h 1249" name="T5"/>
                  <a:gd fmla="*/ 0 w 940" name="T6"/>
                  <a:gd fmla="*/ 1243 h 1249" name="T7"/>
                  <a:gd fmla="*/ 0 w 940" name="T8"/>
                  <a:gd fmla="*/ 6 h 1249" name="T9"/>
                  <a:gd fmla="*/ 6 w 940" name="T10"/>
                  <a:gd fmla="*/ 0 h 1249" name="T11"/>
                  <a:gd fmla="*/ 935 w 940" name="T12"/>
                  <a:gd fmla="*/ 0 h 1249" name="T13"/>
                  <a:gd fmla="*/ 940 w 940" name="T14"/>
                  <a:gd fmla="*/ 6 h 1249" name="T15"/>
                  <a:gd fmla="*/ 940 w 940" name="T16"/>
                  <a:gd fmla="*/ 1243 h 1249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1249" w="940">
                    <a:moveTo>
                      <a:pt x="940" y="1243"/>
                    </a:moveTo>
                    <a:cubicBezTo>
                      <a:pt x="940" y="1246"/>
                      <a:pt x="938" y="1249"/>
                      <a:pt x="935" y="1249"/>
                    </a:cubicBezTo>
                    <a:cubicBezTo>
                      <a:pt x="6" y="1249"/>
                      <a:pt x="6" y="1249"/>
                      <a:pt x="6" y="1249"/>
                    </a:cubicBezTo>
                    <a:cubicBezTo>
                      <a:pt x="3" y="1249"/>
                      <a:pt x="0" y="1246"/>
                      <a:pt x="0" y="1243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35" y="0"/>
                      <a:pt x="935" y="0"/>
                      <a:pt x="935" y="0"/>
                    </a:cubicBezTo>
                    <a:cubicBezTo>
                      <a:pt x="938" y="0"/>
                      <a:pt x="940" y="3"/>
                      <a:pt x="940" y="6"/>
                    </a:cubicBezTo>
                    <a:lnTo>
                      <a:pt x="940" y="1243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altLang="en-US" lang="zh-CN"/>
              </a:p>
            </p:txBody>
          </p:sp>
          <p:sp>
            <p:nvSpPr>
              <p:cNvPr id="66" name="Freeform 101"/>
              <p:cNvSpPr/>
              <p:nvPr/>
            </p:nvSpPr>
            <p:spPr bwMode="auto">
              <a:xfrm>
                <a:off x="4457701" y="847725"/>
                <a:ext cx="3530600" cy="4692650"/>
              </a:xfrm>
              <a:custGeom>
                <a:gdLst>
                  <a:gd fmla="*/ 940 w 940" name="T0"/>
                  <a:gd fmla="*/ 1243 h 1249" name="T1"/>
                  <a:gd fmla="*/ 935 w 940" name="T2"/>
                  <a:gd fmla="*/ 1249 h 1249" name="T3"/>
                  <a:gd fmla="*/ 6 w 940" name="T4"/>
                  <a:gd fmla="*/ 1249 h 1249" name="T5"/>
                  <a:gd fmla="*/ 0 w 940" name="T6"/>
                  <a:gd fmla="*/ 1243 h 1249" name="T7"/>
                  <a:gd fmla="*/ 0 w 940" name="T8"/>
                  <a:gd fmla="*/ 6 h 1249" name="T9"/>
                  <a:gd fmla="*/ 6 w 940" name="T10"/>
                  <a:gd fmla="*/ 0 h 1249" name="T11"/>
                  <a:gd fmla="*/ 935 w 940" name="T12"/>
                  <a:gd fmla="*/ 0 h 1249" name="T13"/>
                  <a:gd fmla="*/ 940 w 940" name="T14"/>
                  <a:gd fmla="*/ 6 h 1249" name="T15"/>
                  <a:gd fmla="*/ 940 w 940" name="T16"/>
                  <a:gd fmla="*/ 1243 h 1249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1249" w="940">
                    <a:moveTo>
                      <a:pt x="940" y="1243"/>
                    </a:moveTo>
                    <a:cubicBezTo>
                      <a:pt x="940" y="1246"/>
                      <a:pt x="938" y="1249"/>
                      <a:pt x="935" y="1249"/>
                    </a:cubicBezTo>
                    <a:cubicBezTo>
                      <a:pt x="6" y="1249"/>
                      <a:pt x="6" y="1249"/>
                      <a:pt x="6" y="1249"/>
                    </a:cubicBezTo>
                    <a:cubicBezTo>
                      <a:pt x="3" y="1249"/>
                      <a:pt x="0" y="1246"/>
                      <a:pt x="0" y="1243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35" y="0"/>
                      <a:pt x="935" y="0"/>
                      <a:pt x="935" y="0"/>
                    </a:cubicBezTo>
                    <a:cubicBezTo>
                      <a:pt x="938" y="0"/>
                      <a:pt x="940" y="3"/>
                      <a:pt x="940" y="6"/>
                    </a:cubicBezTo>
                    <a:lnTo>
                      <a:pt x="940" y="1243"/>
                    </a:lnTo>
                    <a:close/>
                  </a:path>
                </a:pathLst>
              </a:custGeom>
              <a:noFill/>
              <a:ln cap="flat" w="22225">
                <a:solidFill>
                  <a:srgbClr val="2A2A2A"/>
                </a:solidFill>
                <a:prstDash val="solid"/>
                <a:miter lim="800000"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altLang="en-US" lang="zh-CN"/>
              </a:p>
            </p:txBody>
          </p:sp>
          <p:pic>
            <p:nvPicPr>
              <p:cNvPr id="67" name="Picture 102"/>
              <p:cNvPicPr>
                <a:picLocks noChangeArrowheads="1" noChangeAspect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/>
                  </a:ext>
                </a:extLst>
              </a:blip>
              <a:stretch>
                <a:fillRect/>
              </a:stretch>
            </p:blipFill>
            <p:spPr bwMode="auto">
              <a:xfrm>
                <a:off x="6054726" y="5649913"/>
                <a:ext cx="325438" cy="3270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8" name="Oval 103"/>
              <p:cNvSpPr>
                <a:spLocks noChangeArrowheads="1"/>
              </p:cNvSpPr>
              <p:nvPr/>
            </p:nvSpPr>
            <p:spPr bwMode="auto">
              <a:xfrm>
                <a:off x="6072188" y="5661025"/>
                <a:ext cx="293688" cy="296863"/>
              </a:xfrm>
              <a:prstGeom prst="ellipse">
                <a:avLst/>
              </a:prstGeom>
              <a:noFill/>
              <a:ln cap="flat" w="3175">
                <a:solidFill>
                  <a:srgbClr val="EAECEE"/>
                </a:solidFill>
                <a:prstDash val="solid"/>
                <a:miter lim="800000"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altLang="en-US" lang="zh-CN"/>
              </a:p>
            </p:txBody>
          </p:sp>
          <p:pic>
            <p:nvPicPr>
              <p:cNvPr id="69" name="Picture 104"/>
              <p:cNvPicPr>
                <a:picLocks noChangeArrowheads="1"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/>
                  </a:ext>
                </a:extLst>
              </a:blip>
              <a:stretch>
                <a:fillRect/>
              </a:stretch>
            </p:blipFill>
            <p:spPr bwMode="auto">
              <a:xfrm>
                <a:off x="6054726" y="5795963"/>
                <a:ext cx="325438" cy="1809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0" name="Picture 105"/>
              <p:cNvPicPr>
                <a:picLocks noChangeArrowheads="1" noChangeAspect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/>
                  </a:ext>
                </a:extLst>
              </a:blip>
              <a:stretch>
                <a:fillRect/>
              </a:stretch>
            </p:blipFill>
            <p:spPr bwMode="auto">
              <a:xfrm>
                <a:off x="6143626" y="5737225"/>
                <a:ext cx="147638" cy="1460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1" name="Freeform 106"/>
              <p:cNvSpPr>
                <a:spLocks noEditPoints="1"/>
              </p:cNvSpPr>
              <p:nvPr/>
            </p:nvSpPr>
            <p:spPr bwMode="auto">
              <a:xfrm>
                <a:off x="6162676" y="5754688"/>
                <a:ext cx="112713" cy="109538"/>
              </a:xfrm>
              <a:custGeom>
                <a:gdLst>
                  <a:gd fmla="*/ 23 w 30" name="T0"/>
                  <a:gd fmla="*/ 29 h 29" name="T1"/>
                  <a:gd fmla="*/ 7 w 30" name="T2"/>
                  <a:gd fmla="*/ 29 h 29" name="T3"/>
                  <a:gd fmla="*/ 0 w 30" name="T4"/>
                  <a:gd fmla="*/ 22 h 29" name="T5"/>
                  <a:gd fmla="*/ 0 w 30" name="T6"/>
                  <a:gd fmla="*/ 7 h 29" name="T7"/>
                  <a:gd fmla="*/ 7 w 30" name="T8"/>
                  <a:gd fmla="*/ 0 h 29" name="T9"/>
                  <a:gd fmla="*/ 23 w 30" name="T10"/>
                  <a:gd fmla="*/ 0 h 29" name="T11"/>
                  <a:gd fmla="*/ 30 w 30" name="T12"/>
                  <a:gd fmla="*/ 7 h 29" name="T13"/>
                  <a:gd fmla="*/ 30 w 30" name="T14"/>
                  <a:gd fmla="*/ 22 h 29" name="T15"/>
                  <a:gd fmla="*/ 23 w 30" name="T16"/>
                  <a:gd fmla="*/ 29 h 29" name="T17"/>
                  <a:gd fmla="*/ 7 w 30" name="T18"/>
                  <a:gd fmla="*/ 3 h 29" name="T19"/>
                  <a:gd fmla="*/ 3 w 30" name="T20"/>
                  <a:gd fmla="*/ 7 h 29" name="T21"/>
                  <a:gd fmla="*/ 3 w 30" name="T22"/>
                  <a:gd fmla="*/ 22 h 29" name="T23"/>
                  <a:gd fmla="*/ 7 w 30" name="T24"/>
                  <a:gd fmla="*/ 27 h 29" name="T25"/>
                  <a:gd fmla="*/ 23 w 30" name="T26"/>
                  <a:gd fmla="*/ 27 h 29" name="T27"/>
                  <a:gd fmla="*/ 27 w 30" name="T28"/>
                  <a:gd fmla="*/ 22 h 29" name="T29"/>
                  <a:gd fmla="*/ 27 w 30" name="T30"/>
                  <a:gd fmla="*/ 7 h 29" name="T31"/>
                  <a:gd fmla="*/ 23 w 30" name="T32"/>
                  <a:gd fmla="*/ 3 h 29" name="T33"/>
                  <a:gd fmla="*/ 7 w 30" name="T34"/>
                  <a:gd fmla="*/ 3 h 29" name="T3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b="b" l="0" r="r" t="0"/>
                <a:pathLst>
                  <a:path h="28" w="30">
                    <a:moveTo>
                      <a:pt x="23" y="29"/>
                    </a:moveTo>
                    <a:cubicBezTo>
                      <a:pt x="7" y="29"/>
                      <a:pt x="7" y="29"/>
                      <a:pt x="7" y="29"/>
                    </a:cubicBezTo>
                    <a:cubicBezTo>
                      <a:pt x="3" y="29"/>
                      <a:pt x="0" y="26"/>
                      <a:pt x="0" y="22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3"/>
                      <a:pt x="3" y="0"/>
                      <a:pt x="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7" y="0"/>
                      <a:pt x="30" y="3"/>
                      <a:pt x="30" y="7"/>
                    </a:cubicBezTo>
                    <a:cubicBezTo>
                      <a:pt x="30" y="22"/>
                      <a:pt x="30" y="22"/>
                      <a:pt x="30" y="22"/>
                    </a:cubicBezTo>
                    <a:cubicBezTo>
                      <a:pt x="30" y="26"/>
                      <a:pt x="27" y="29"/>
                      <a:pt x="23" y="29"/>
                    </a:cubicBezTo>
                    <a:close/>
                    <a:moveTo>
                      <a:pt x="7" y="3"/>
                    </a:moveTo>
                    <a:cubicBezTo>
                      <a:pt x="5" y="3"/>
                      <a:pt x="3" y="5"/>
                      <a:pt x="3" y="7"/>
                    </a:cubicBezTo>
                    <a:cubicBezTo>
                      <a:pt x="3" y="22"/>
                      <a:pt x="3" y="22"/>
                      <a:pt x="3" y="22"/>
                    </a:cubicBezTo>
                    <a:cubicBezTo>
                      <a:pt x="3" y="25"/>
                      <a:pt x="5" y="27"/>
                      <a:pt x="7" y="27"/>
                    </a:cubicBezTo>
                    <a:cubicBezTo>
                      <a:pt x="23" y="27"/>
                      <a:pt x="23" y="27"/>
                      <a:pt x="23" y="27"/>
                    </a:cubicBezTo>
                    <a:cubicBezTo>
                      <a:pt x="25" y="27"/>
                      <a:pt x="27" y="25"/>
                      <a:pt x="27" y="22"/>
                    </a:cubicBezTo>
                    <a:cubicBezTo>
                      <a:pt x="27" y="7"/>
                      <a:pt x="27" y="7"/>
                      <a:pt x="27" y="7"/>
                    </a:cubicBezTo>
                    <a:cubicBezTo>
                      <a:pt x="27" y="5"/>
                      <a:pt x="25" y="3"/>
                      <a:pt x="23" y="3"/>
                    </a:cubicBezTo>
                    <a:lnTo>
                      <a:pt x="7" y="3"/>
                    </a:lnTo>
                    <a:close/>
                  </a:path>
                </a:pathLst>
              </a:custGeom>
              <a:noFill/>
              <a:ln cap="flat" w="3175">
                <a:solidFill>
                  <a:srgbClr val="E7EAED"/>
                </a:solidFill>
                <a:prstDash val="solid"/>
                <a:miter lim="800000"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altLang="en-US" lang="zh-CN"/>
              </a:p>
            </p:txBody>
          </p:sp>
        </p:grpSp>
        <p:pic>
          <p:nvPicPr>
            <p:cNvPr id="73" name="图片 72"/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>
            <a:xfrm>
              <a:off x="4752975" y="1643856"/>
              <a:ext cx="2681289" cy="3567731"/>
            </a:xfrm>
            <a:custGeom>
              <a:gdLst>
                <a:gd fmla="*/ 25874 w 2681289" name="connsiteX0"/>
                <a:gd fmla="*/ 0 h 3567731" name="connsiteY0"/>
                <a:gd fmla="*/ 2655415 w 2681289" name="connsiteX1"/>
                <a:gd fmla="*/ 0 h 3567731" name="connsiteY1"/>
                <a:gd fmla="*/ 2681289 w 2681289" name="connsiteX2"/>
                <a:gd fmla="*/ 25874 h 3567731" name="connsiteY2"/>
                <a:gd fmla="*/ 2681289 w 2681289" name="connsiteX3"/>
                <a:gd fmla="*/ 3541857 h 3567731" name="connsiteY3"/>
                <a:gd fmla="*/ 2655415 w 2681289" name="connsiteX4"/>
                <a:gd fmla="*/ 3567731 h 3567731" name="connsiteY4"/>
                <a:gd fmla="*/ 25874 w 2681289" name="connsiteX5"/>
                <a:gd fmla="*/ 3567731 h 3567731" name="connsiteY5"/>
                <a:gd fmla="*/ 0 w 2681289" name="connsiteX6"/>
                <a:gd fmla="*/ 3541857 h 3567731" name="connsiteY6"/>
                <a:gd fmla="*/ 0 w 2681289" name="connsiteX7"/>
                <a:gd fmla="*/ 25874 h 3567731" name="connsiteY7"/>
                <a:gd fmla="*/ 25874 w 2681289" name="connsiteX8"/>
                <a:gd fmla="*/ 0 h 3567731" name="connsiteY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b="b" l="l" r="r" t="t"/>
              <a:pathLst>
                <a:path h="3567731" w="2681289">
                  <a:moveTo>
                    <a:pt x="25874" y="0"/>
                  </a:moveTo>
                  <a:lnTo>
                    <a:pt x="2655415" y="0"/>
                  </a:lnTo>
                  <a:cubicBezTo>
                    <a:pt x="2669705" y="0"/>
                    <a:pt x="2681289" y="11584"/>
                    <a:pt x="2681289" y="25874"/>
                  </a:cubicBezTo>
                  <a:lnTo>
                    <a:pt x="2681289" y="3541857"/>
                  </a:lnTo>
                  <a:cubicBezTo>
                    <a:pt x="2681289" y="3556147"/>
                    <a:pt x="2669705" y="3567731"/>
                    <a:pt x="2655415" y="3567731"/>
                  </a:cubicBezTo>
                  <a:lnTo>
                    <a:pt x="25874" y="3567731"/>
                  </a:lnTo>
                  <a:cubicBezTo>
                    <a:pt x="11584" y="3567731"/>
                    <a:pt x="0" y="3556147"/>
                    <a:pt x="0" y="3541857"/>
                  </a:cubicBezTo>
                  <a:lnTo>
                    <a:pt x="0" y="25874"/>
                  </a:lnTo>
                  <a:cubicBezTo>
                    <a:pt x="0" y="11584"/>
                    <a:pt x="11584" y="0"/>
                    <a:pt x="25874" y="0"/>
                  </a:cubicBezTo>
                  <a:close/>
                </a:path>
              </a:pathLst>
            </a:custGeom>
          </p:spPr>
        </p:pic>
      </p:grpSp>
      <p:grpSp>
        <p:nvGrpSpPr>
          <p:cNvPr id="14" name="组合 13"/>
          <p:cNvGrpSpPr/>
          <p:nvPr/>
        </p:nvGrpSpPr>
        <p:grpSpPr>
          <a:xfrm>
            <a:off x="3609560" y="1806031"/>
            <a:ext cx="559384" cy="559384"/>
            <a:chOff x="3609560" y="1806031"/>
            <a:chExt cx="559384" cy="559384"/>
          </a:xfrm>
        </p:grpSpPr>
        <p:sp>
          <p:nvSpPr>
            <p:cNvPr id="9" name="椭圆 8"/>
            <p:cNvSpPr/>
            <p:nvPr/>
          </p:nvSpPr>
          <p:spPr>
            <a:xfrm>
              <a:off x="3609560" y="1806031"/>
              <a:ext cx="559384" cy="559384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88" name="Freeform 56"/>
            <p:cNvSpPr>
              <a:spLocks noChangeArrowheads="1"/>
            </p:cNvSpPr>
            <p:nvPr/>
          </p:nvSpPr>
          <p:spPr bwMode="auto">
            <a:xfrm>
              <a:off x="3770731" y="1961224"/>
              <a:ext cx="243496" cy="269584"/>
            </a:xfrm>
            <a:custGeom>
              <a:gdLst>
                <a:gd fmla="*/ 197797 w 409" name="T0"/>
                <a:gd fmla="*/ 43455 h 453" name="T1"/>
                <a:gd fmla="*/ 197797 w 409" name="T2"/>
                <a:gd fmla="*/ 43455 h 453" name="T3"/>
                <a:gd fmla="*/ 178778 w 409" name="T4"/>
                <a:gd fmla="*/ 28789 h 453" name="T5"/>
                <a:gd fmla="*/ 120634 w 409" name="T6"/>
                <a:gd fmla="*/ 24443 h 453" name="T7"/>
                <a:gd fmla="*/ 110853 w 409" name="T8"/>
                <a:gd fmla="*/ 4889 h 453" name="T9"/>
                <a:gd fmla="*/ 77163 w 409" name="T10"/>
                <a:gd fmla="*/ 0 h 453" name="T11"/>
                <a:gd fmla="*/ 67381 w 409" name="T12"/>
                <a:gd fmla="*/ 24443 h 453" name="T13"/>
                <a:gd fmla="*/ 67381 w 409" name="T14"/>
                <a:gd fmla="*/ 53232 h 453" name="T15"/>
                <a:gd fmla="*/ 43472 w 409" name="T16"/>
                <a:gd fmla="*/ 72243 h 453" name="T17"/>
                <a:gd fmla="*/ 14672 w 409" name="T18"/>
                <a:gd fmla="*/ 72243 h 453" name="T19"/>
                <a:gd fmla="*/ 0 w 409" name="T20"/>
                <a:gd fmla="*/ 82021 h 453" name="T21"/>
                <a:gd fmla="*/ 24453 w 409" name="T22"/>
                <a:gd fmla="*/ 164041 h 453" name="T23"/>
                <a:gd fmla="*/ 91834 w 409" name="T24"/>
                <a:gd fmla="*/ 173275 h 453" name="T25"/>
                <a:gd fmla="*/ 101072 w 409" name="T26"/>
                <a:gd fmla="*/ 144487 h 453" name="T27"/>
                <a:gd fmla="*/ 125525 w 409" name="T28"/>
                <a:gd fmla="*/ 168387 h 453" name="T29"/>
                <a:gd fmla="*/ 164106 w 409" name="T30"/>
                <a:gd fmla="*/ 183053 h 453" name="T31"/>
                <a:gd fmla="*/ 159216 w 409" name="T32"/>
                <a:gd fmla="*/ 216730 h 453" name="T33"/>
                <a:gd fmla="*/ 134763 w 409" name="T34"/>
                <a:gd fmla="*/ 221619 h 453" name="T35"/>
                <a:gd fmla="*/ 129872 w 409" name="T36"/>
                <a:gd fmla="*/ 202064 h 453" name="T37"/>
                <a:gd fmla="*/ 139653 w 409" name="T38"/>
                <a:gd fmla="*/ 202064 h 453" name="T39"/>
                <a:gd fmla="*/ 139653 w 409" name="T40"/>
                <a:gd fmla="*/ 183053 h 453" name="T41"/>
                <a:gd fmla="*/ 101072 w 409" name="T42"/>
                <a:gd fmla="*/ 202064 h 453" name="T43"/>
                <a:gd fmla="*/ 105963 w 409" name="T44"/>
                <a:gd fmla="*/ 235742 h 453" name="T45"/>
                <a:gd fmla="*/ 159216 w 409" name="T46"/>
                <a:gd fmla="*/ 245519 h 453" name="T47"/>
                <a:gd fmla="*/ 197797 w 409" name="T48"/>
                <a:gd fmla="*/ 43455 h 453" name="T49"/>
                <a:gd fmla="*/ 173344 w 409" name="T50"/>
                <a:gd fmla="*/ 125475 h 453" name="T51"/>
                <a:gd fmla="*/ 173344 w 409" name="T52"/>
                <a:gd fmla="*/ 125475 h 453" name="T53"/>
                <a:gd fmla="*/ 154325 w 409" name="T54"/>
                <a:gd fmla="*/ 120587 h 453" name="T55"/>
                <a:gd fmla="*/ 134763 w 409" name="T56"/>
                <a:gd fmla="*/ 125475 h 453" name="T57"/>
                <a:gd fmla="*/ 154325 w 409" name="T58"/>
                <a:gd fmla="*/ 96143 h 453" name="T59"/>
                <a:gd fmla="*/ 173344 w 409" name="T60"/>
                <a:gd fmla="*/ 125475 h 453" name="T61"/>
                <a:gd fmla="*/ 0 60000 65536" name="T62"/>
                <a:gd fmla="*/ 0 60000 65536" name="T63"/>
                <a:gd fmla="*/ 0 60000 65536" name="T64"/>
                <a:gd fmla="*/ 0 60000 65536" name="T65"/>
                <a:gd fmla="*/ 0 60000 65536" name="T66"/>
                <a:gd fmla="*/ 0 60000 65536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</a:gdLst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b="b" l="0" r="r" t="0"/>
              <a:pathLst>
                <a:path h="452" w="409">
                  <a:moveTo>
                    <a:pt x="364" y="80"/>
                  </a:moveTo>
                  <a:lnTo>
                    <a:pt x="364" y="80"/>
                  </a:lnTo>
                  <a:cubicBezTo>
                    <a:pt x="364" y="53"/>
                    <a:pt x="329" y="53"/>
                    <a:pt x="329" y="53"/>
                  </a:cubicBezTo>
                  <a:cubicBezTo>
                    <a:pt x="222" y="45"/>
                    <a:pt x="222" y="45"/>
                    <a:pt x="222" y="45"/>
                  </a:cubicBezTo>
                  <a:cubicBezTo>
                    <a:pt x="222" y="45"/>
                    <a:pt x="222" y="18"/>
                    <a:pt x="204" y="9"/>
                  </a:cubicBezTo>
                  <a:cubicBezTo>
                    <a:pt x="177" y="0"/>
                    <a:pt x="160" y="0"/>
                    <a:pt x="142" y="0"/>
                  </a:cubicBezTo>
                  <a:cubicBezTo>
                    <a:pt x="124" y="0"/>
                    <a:pt x="124" y="27"/>
                    <a:pt x="124" y="45"/>
                  </a:cubicBezTo>
                  <a:cubicBezTo>
                    <a:pt x="124" y="62"/>
                    <a:pt x="124" y="89"/>
                    <a:pt x="124" y="98"/>
                  </a:cubicBezTo>
                  <a:cubicBezTo>
                    <a:pt x="124" y="124"/>
                    <a:pt x="116" y="133"/>
                    <a:pt x="80" y="133"/>
                  </a:cubicBezTo>
                  <a:cubicBezTo>
                    <a:pt x="27" y="133"/>
                    <a:pt x="27" y="133"/>
                    <a:pt x="27" y="133"/>
                  </a:cubicBezTo>
                  <a:cubicBezTo>
                    <a:pt x="10" y="133"/>
                    <a:pt x="0" y="133"/>
                    <a:pt x="0" y="151"/>
                  </a:cubicBezTo>
                  <a:cubicBezTo>
                    <a:pt x="0" y="159"/>
                    <a:pt x="18" y="275"/>
                    <a:pt x="45" y="302"/>
                  </a:cubicBezTo>
                  <a:cubicBezTo>
                    <a:pt x="63" y="310"/>
                    <a:pt x="151" y="319"/>
                    <a:pt x="169" y="319"/>
                  </a:cubicBezTo>
                  <a:cubicBezTo>
                    <a:pt x="186" y="319"/>
                    <a:pt x="177" y="266"/>
                    <a:pt x="186" y="266"/>
                  </a:cubicBezTo>
                  <a:cubicBezTo>
                    <a:pt x="195" y="266"/>
                    <a:pt x="195" y="302"/>
                    <a:pt x="231" y="310"/>
                  </a:cubicBezTo>
                  <a:cubicBezTo>
                    <a:pt x="257" y="310"/>
                    <a:pt x="302" y="310"/>
                    <a:pt x="302" y="337"/>
                  </a:cubicBezTo>
                  <a:cubicBezTo>
                    <a:pt x="302" y="363"/>
                    <a:pt x="310" y="399"/>
                    <a:pt x="293" y="399"/>
                  </a:cubicBezTo>
                  <a:cubicBezTo>
                    <a:pt x="248" y="408"/>
                    <a:pt x="248" y="408"/>
                    <a:pt x="248" y="408"/>
                  </a:cubicBezTo>
                  <a:cubicBezTo>
                    <a:pt x="213" y="399"/>
                    <a:pt x="222" y="372"/>
                    <a:pt x="239" y="372"/>
                  </a:cubicBezTo>
                  <a:cubicBezTo>
                    <a:pt x="248" y="372"/>
                    <a:pt x="257" y="372"/>
                    <a:pt x="257" y="372"/>
                  </a:cubicBezTo>
                  <a:cubicBezTo>
                    <a:pt x="257" y="337"/>
                    <a:pt x="257" y="337"/>
                    <a:pt x="257" y="337"/>
                  </a:cubicBezTo>
                  <a:cubicBezTo>
                    <a:pt x="257" y="337"/>
                    <a:pt x="195" y="328"/>
                    <a:pt x="186" y="372"/>
                  </a:cubicBezTo>
                  <a:cubicBezTo>
                    <a:pt x="186" y="417"/>
                    <a:pt x="195" y="434"/>
                    <a:pt x="195" y="434"/>
                  </a:cubicBezTo>
                  <a:cubicBezTo>
                    <a:pt x="204" y="443"/>
                    <a:pt x="213" y="452"/>
                    <a:pt x="293" y="452"/>
                  </a:cubicBezTo>
                  <a:cubicBezTo>
                    <a:pt x="408" y="452"/>
                    <a:pt x="364" y="115"/>
                    <a:pt x="364" y="80"/>
                  </a:cubicBezTo>
                  <a:close/>
                  <a:moveTo>
                    <a:pt x="319" y="231"/>
                  </a:moveTo>
                  <a:lnTo>
                    <a:pt x="319" y="231"/>
                  </a:lnTo>
                  <a:cubicBezTo>
                    <a:pt x="319" y="240"/>
                    <a:pt x="302" y="222"/>
                    <a:pt x="284" y="222"/>
                  </a:cubicBezTo>
                  <a:cubicBezTo>
                    <a:pt x="266" y="222"/>
                    <a:pt x="248" y="231"/>
                    <a:pt x="248" y="231"/>
                  </a:cubicBezTo>
                  <a:cubicBezTo>
                    <a:pt x="239" y="222"/>
                    <a:pt x="248" y="177"/>
                    <a:pt x="284" y="177"/>
                  </a:cubicBezTo>
                  <a:cubicBezTo>
                    <a:pt x="310" y="177"/>
                    <a:pt x="329" y="231"/>
                    <a:pt x="319" y="2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/>
          </p:spPr>
          <p:txBody>
            <a:bodyPr anchor="ctr" bIns="17145" lIns="34290" rIns="34290" tIns="17145" wrap="none"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>
                <a:defRPr/>
              </a:pPr>
              <a:endParaRPr altLang="en-US" lang="zh-CN"/>
            </a:p>
          </p:txBody>
        </p:sp>
      </p:grpSp>
      <p:grpSp>
        <p:nvGrpSpPr>
          <p:cNvPr id="109" name="组合 108"/>
          <p:cNvGrpSpPr/>
          <p:nvPr/>
        </p:nvGrpSpPr>
        <p:grpSpPr>
          <a:xfrm>
            <a:off x="8018479" y="4331745"/>
            <a:ext cx="559384" cy="559384"/>
            <a:chOff x="8018479" y="4331745"/>
            <a:chExt cx="559384" cy="559384"/>
          </a:xfrm>
        </p:grpSpPr>
        <p:sp>
          <p:nvSpPr>
            <p:cNvPr id="81" name="椭圆 80"/>
            <p:cNvSpPr/>
            <p:nvPr/>
          </p:nvSpPr>
          <p:spPr>
            <a:xfrm>
              <a:off x="8018479" y="4331745"/>
              <a:ext cx="559384" cy="559384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89" name="Freeform 64"/>
            <p:cNvSpPr>
              <a:spLocks noChangeArrowheads="1"/>
            </p:cNvSpPr>
            <p:nvPr/>
          </p:nvSpPr>
          <p:spPr bwMode="auto">
            <a:xfrm>
              <a:off x="8153696" y="4477517"/>
              <a:ext cx="274800" cy="269580"/>
            </a:xfrm>
            <a:custGeom>
              <a:gdLst>
                <a:gd fmla="*/ 67467 w 461" name="T0"/>
                <a:gd fmla="*/ 14666 h 453" name="T1"/>
                <a:gd fmla="*/ 67467 w 461" name="T2"/>
                <a:gd fmla="*/ 14666 h 453" name="T3"/>
                <a:gd fmla="*/ 0 w 461" name="T4"/>
                <a:gd fmla="*/ 120587 h 453" name="T5"/>
                <a:gd fmla="*/ 4897 w 461" name="T6"/>
                <a:gd fmla="*/ 149375 h 453" name="T7"/>
                <a:gd fmla="*/ 110994 w 461" name="T8"/>
                <a:gd fmla="*/ 53232 h 453" name="T9"/>
                <a:gd fmla="*/ 67467 w 461" name="T10"/>
                <a:gd fmla="*/ 14666 h 453" name="T11"/>
                <a:gd fmla="*/ 178461 w 461" name="T12"/>
                <a:gd fmla="*/ 9777 h 453" name="T13"/>
                <a:gd fmla="*/ 178461 w 461" name="T14"/>
                <a:gd fmla="*/ 9777 h 453" name="T15"/>
                <a:gd fmla="*/ 125685 w 461" name="T16"/>
                <a:gd fmla="*/ 0 h 453" name="T17"/>
                <a:gd fmla="*/ 87054 w 461" name="T18"/>
                <a:gd fmla="*/ 4889 h 453" name="T19"/>
                <a:gd fmla="*/ 178461 w 461" name="T20"/>
                <a:gd fmla="*/ 86366 h 453" name="T21"/>
                <a:gd fmla="*/ 178461 w 461" name="T22"/>
                <a:gd fmla="*/ 9777 h 453" name="T23"/>
                <a:gd fmla="*/ 197504 w 461" name="T24"/>
                <a:gd fmla="*/ 19555 h 453" name="T25"/>
                <a:gd fmla="*/ 197504 w 461" name="T26"/>
                <a:gd fmla="*/ 19555 h 453" name="T27"/>
                <a:gd fmla="*/ 197504 w 461" name="T28"/>
                <a:gd fmla="*/ 164041 h 453" name="T29"/>
                <a:gd fmla="*/ 241031 w 461" name="T30"/>
                <a:gd fmla="*/ 164041 h 453" name="T31"/>
                <a:gd fmla="*/ 250281 w 461" name="T32"/>
                <a:gd fmla="*/ 120587 h 453" name="T33"/>
                <a:gd fmla="*/ 197504 w 461" name="T34"/>
                <a:gd fmla="*/ 19555 h 453" name="T35"/>
                <a:gd fmla="*/ 9794 w 461" name="T36"/>
                <a:gd fmla="*/ 168387 h 453" name="T37"/>
                <a:gd fmla="*/ 9794 w 461" name="T38"/>
                <a:gd fmla="*/ 168387 h 453" name="T39"/>
                <a:gd fmla="*/ 57673 w 461" name="T40"/>
                <a:gd fmla="*/ 226507 h 453" name="T41"/>
                <a:gd fmla="*/ 57673 w 461" name="T42"/>
                <a:gd fmla="*/ 125475 h 453" name="T43"/>
                <a:gd fmla="*/ 28837 w 461" name="T44"/>
                <a:gd fmla="*/ 154264 h 453" name="T45"/>
                <a:gd fmla="*/ 9794 w 461" name="T46"/>
                <a:gd fmla="*/ 168387 h 453" name="T47"/>
                <a:gd fmla="*/ 72364 w 461" name="T48"/>
                <a:gd fmla="*/ 235742 h 453" name="T49"/>
                <a:gd fmla="*/ 72364 w 461" name="T50"/>
                <a:gd fmla="*/ 235742 h 453" name="T51"/>
                <a:gd fmla="*/ 115891 w 461" name="T52"/>
                <a:gd fmla="*/ 245519 h 453" name="T53"/>
                <a:gd fmla="*/ 134934 w 461" name="T54"/>
                <a:gd fmla="*/ 245519 h 453" name="T55"/>
                <a:gd fmla="*/ 236135 w 461" name="T56"/>
                <a:gd fmla="*/ 183053 h 453" name="T57"/>
                <a:gd fmla="*/ 72364 w 461" name="T58"/>
                <a:gd fmla="*/ 183053 h 453" name="T59"/>
                <a:gd fmla="*/ 72364 w 461" name="T60"/>
                <a:gd fmla="*/ 235742 h 453" name="T61"/>
                <a:gd fmla="*/ 0 60000 65536" name="T62"/>
                <a:gd fmla="*/ 0 60000 65536" name="T63"/>
                <a:gd fmla="*/ 0 60000 65536" name="T64"/>
                <a:gd fmla="*/ 0 60000 65536" name="T65"/>
                <a:gd fmla="*/ 0 60000 65536" name="T66"/>
                <a:gd fmla="*/ 0 60000 65536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</a:gdLst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b="b" l="0" r="r" t="0"/>
              <a:pathLst>
                <a:path h="452" w="461">
                  <a:moveTo>
                    <a:pt x="124" y="27"/>
                  </a:moveTo>
                  <a:lnTo>
                    <a:pt x="124" y="27"/>
                  </a:lnTo>
                  <a:cubicBezTo>
                    <a:pt x="53" y="62"/>
                    <a:pt x="0" y="142"/>
                    <a:pt x="0" y="222"/>
                  </a:cubicBezTo>
                  <a:cubicBezTo>
                    <a:pt x="0" y="240"/>
                    <a:pt x="0" y="257"/>
                    <a:pt x="9" y="275"/>
                  </a:cubicBezTo>
                  <a:cubicBezTo>
                    <a:pt x="204" y="98"/>
                    <a:pt x="204" y="98"/>
                    <a:pt x="204" y="98"/>
                  </a:cubicBezTo>
                  <a:cubicBezTo>
                    <a:pt x="186" y="71"/>
                    <a:pt x="124" y="27"/>
                    <a:pt x="124" y="27"/>
                  </a:cubicBezTo>
                  <a:close/>
                  <a:moveTo>
                    <a:pt x="328" y="18"/>
                  </a:moveTo>
                  <a:lnTo>
                    <a:pt x="328" y="18"/>
                  </a:lnTo>
                  <a:cubicBezTo>
                    <a:pt x="293" y="0"/>
                    <a:pt x="266" y="0"/>
                    <a:pt x="231" y="0"/>
                  </a:cubicBezTo>
                  <a:cubicBezTo>
                    <a:pt x="204" y="0"/>
                    <a:pt x="186" y="0"/>
                    <a:pt x="160" y="9"/>
                  </a:cubicBezTo>
                  <a:cubicBezTo>
                    <a:pt x="328" y="159"/>
                    <a:pt x="328" y="159"/>
                    <a:pt x="328" y="159"/>
                  </a:cubicBezTo>
                  <a:lnTo>
                    <a:pt x="328" y="18"/>
                  </a:lnTo>
                  <a:close/>
                  <a:moveTo>
                    <a:pt x="363" y="36"/>
                  </a:moveTo>
                  <a:lnTo>
                    <a:pt x="363" y="36"/>
                  </a:lnTo>
                  <a:cubicBezTo>
                    <a:pt x="363" y="302"/>
                    <a:pt x="363" y="302"/>
                    <a:pt x="363" y="302"/>
                  </a:cubicBezTo>
                  <a:cubicBezTo>
                    <a:pt x="443" y="302"/>
                    <a:pt x="443" y="302"/>
                    <a:pt x="443" y="302"/>
                  </a:cubicBezTo>
                  <a:cubicBezTo>
                    <a:pt x="452" y="275"/>
                    <a:pt x="460" y="248"/>
                    <a:pt x="460" y="222"/>
                  </a:cubicBezTo>
                  <a:cubicBezTo>
                    <a:pt x="460" y="151"/>
                    <a:pt x="416" y="80"/>
                    <a:pt x="363" y="36"/>
                  </a:cubicBezTo>
                  <a:close/>
                  <a:moveTo>
                    <a:pt x="18" y="310"/>
                  </a:moveTo>
                  <a:lnTo>
                    <a:pt x="18" y="310"/>
                  </a:lnTo>
                  <a:cubicBezTo>
                    <a:pt x="35" y="355"/>
                    <a:pt x="62" y="390"/>
                    <a:pt x="106" y="417"/>
                  </a:cubicBezTo>
                  <a:cubicBezTo>
                    <a:pt x="106" y="231"/>
                    <a:pt x="106" y="231"/>
                    <a:pt x="106" y="231"/>
                  </a:cubicBezTo>
                  <a:cubicBezTo>
                    <a:pt x="53" y="284"/>
                    <a:pt x="53" y="284"/>
                    <a:pt x="53" y="284"/>
                  </a:cubicBezTo>
                  <a:cubicBezTo>
                    <a:pt x="35" y="293"/>
                    <a:pt x="18" y="310"/>
                    <a:pt x="18" y="310"/>
                  </a:cubicBezTo>
                  <a:close/>
                  <a:moveTo>
                    <a:pt x="133" y="434"/>
                  </a:moveTo>
                  <a:lnTo>
                    <a:pt x="133" y="434"/>
                  </a:lnTo>
                  <a:cubicBezTo>
                    <a:pt x="160" y="443"/>
                    <a:pt x="186" y="452"/>
                    <a:pt x="213" y="452"/>
                  </a:cubicBezTo>
                  <a:cubicBezTo>
                    <a:pt x="248" y="452"/>
                    <a:pt x="248" y="452"/>
                    <a:pt x="248" y="452"/>
                  </a:cubicBezTo>
                  <a:cubicBezTo>
                    <a:pt x="328" y="443"/>
                    <a:pt x="390" y="399"/>
                    <a:pt x="434" y="337"/>
                  </a:cubicBezTo>
                  <a:cubicBezTo>
                    <a:pt x="133" y="337"/>
                    <a:pt x="133" y="337"/>
                    <a:pt x="133" y="337"/>
                  </a:cubicBezTo>
                  <a:lnTo>
                    <a:pt x="133" y="4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/>
          </p:spPr>
          <p:txBody>
            <a:bodyPr anchor="ctr" bIns="17145" lIns="34290" rIns="34290" tIns="17145" wrap="none"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>
                <a:defRPr/>
              </a:pPr>
              <a:endParaRPr altLang="en-US" lang="zh-CN"/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3609560" y="4331745"/>
            <a:ext cx="559384" cy="559384"/>
            <a:chOff x="3609560" y="4331745"/>
            <a:chExt cx="559384" cy="559384"/>
          </a:xfrm>
        </p:grpSpPr>
        <p:sp>
          <p:nvSpPr>
            <p:cNvPr id="75" name="椭圆 74"/>
            <p:cNvSpPr/>
            <p:nvPr/>
          </p:nvSpPr>
          <p:spPr>
            <a:xfrm>
              <a:off x="3609560" y="4331745"/>
              <a:ext cx="559384" cy="55938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90" name="Freeform 75"/>
            <p:cNvSpPr>
              <a:spLocks noChangeArrowheads="1"/>
            </p:cNvSpPr>
            <p:nvPr/>
          </p:nvSpPr>
          <p:spPr bwMode="auto">
            <a:xfrm>
              <a:off x="3816204" y="4477517"/>
              <a:ext cx="146096" cy="271320"/>
            </a:xfrm>
            <a:custGeom>
              <a:gdLst>
                <a:gd fmla="*/ 132814 w 249" name="T0"/>
                <a:gd fmla="*/ 43735 h 453" name="T1"/>
                <a:gd fmla="*/ 132814 w 249" name="T2"/>
                <a:gd fmla="*/ 43735 h 453" name="T3"/>
                <a:gd fmla="*/ 94791 w 249" name="T4"/>
                <a:gd fmla="*/ 43735 h 453" name="T5"/>
                <a:gd fmla="*/ 85687 w 249" name="T6"/>
                <a:gd fmla="*/ 58496 h 453" name="T7"/>
                <a:gd fmla="*/ 85687 w 249" name="T8"/>
                <a:gd fmla="*/ 87470 h 453" name="T9"/>
                <a:gd fmla="*/ 132814 w 249" name="T10"/>
                <a:gd fmla="*/ 87470 h 453" name="T11"/>
                <a:gd fmla="*/ 132814 w 249" name="T12"/>
                <a:gd fmla="*/ 126285 h 453" name="T13"/>
                <a:gd fmla="*/ 85687 w 249" name="T14"/>
                <a:gd fmla="*/ 126285 h 453" name="T15"/>
                <a:gd fmla="*/ 85687 w 249" name="T16"/>
                <a:gd fmla="*/ 247103 h 453" name="T17"/>
                <a:gd fmla="*/ 42308 w 249" name="T18"/>
                <a:gd fmla="*/ 247103 h 453" name="T19"/>
                <a:gd fmla="*/ 42308 w 249" name="T20"/>
                <a:gd fmla="*/ 126285 h 453" name="T21"/>
                <a:gd fmla="*/ 0 w 249" name="T22"/>
                <a:gd fmla="*/ 126285 h 453" name="T23"/>
                <a:gd fmla="*/ 0 w 249" name="T24"/>
                <a:gd fmla="*/ 87470 h 453" name="T25"/>
                <a:gd fmla="*/ 42308 w 249" name="T26"/>
                <a:gd fmla="*/ 87470 h 453" name="T27"/>
                <a:gd fmla="*/ 42308 w 249" name="T28"/>
                <a:gd fmla="*/ 63416 h 453" name="T29"/>
                <a:gd fmla="*/ 94791 w 249" name="T30"/>
                <a:gd fmla="*/ 0 h 453" name="T31"/>
                <a:gd fmla="*/ 132814 w 249" name="T32"/>
                <a:gd fmla="*/ 0 h 453" name="T33"/>
                <a:gd fmla="*/ 132814 w 249" name="T34"/>
                <a:gd fmla="*/ 43735 h 453" name="T35"/>
                <a:gd fmla="*/ 0 60000 65536" name="T36"/>
                <a:gd fmla="*/ 0 60000 65536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60000 65536" name="T42"/>
                <a:gd fmla="*/ 0 60000 65536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</a:gdLst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b="b" l="0" r="r" t="0"/>
              <a:pathLst>
                <a:path h="452" w="249">
                  <a:moveTo>
                    <a:pt x="248" y="80"/>
                  </a:moveTo>
                  <a:lnTo>
                    <a:pt x="248" y="80"/>
                  </a:lnTo>
                  <a:cubicBezTo>
                    <a:pt x="177" y="80"/>
                    <a:pt x="177" y="80"/>
                    <a:pt x="177" y="80"/>
                  </a:cubicBezTo>
                  <a:cubicBezTo>
                    <a:pt x="169" y="80"/>
                    <a:pt x="160" y="89"/>
                    <a:pt x="160" y="107"/>
                  </a:cubicBezTo>
                  <a:cubicBezTo>
                    <a:pt x="160" y="160"/>
                    <a:pt x="160" y="160"/>
                    <a:pt x="160" y="160"/>
                  </a:cubicBezTo>
                  <a:cubicBezTo>
                    <a:pt x="248" y="160"/>
                    <a:pt x="248" y="160"/>
                    <a:pt x="248" y="160"/>
                  </a:cubicBezTo>
                  <a:cubicBezTo>
                    <a:pt x="248" y="231"/>
                    <a:pt x="248" y="231"/>
                    <a:pt x="248" y="231"/>
                  </a:cubicBezTo>
                  <a:cubicBezTo>
                    <a:pt x="160" y="231"/>
                    <a:pt x="160" y="231"/>
                    <a:pt x="160" y="231"/>
                  </a:cubicBezTo>
                  <a:cubicBezTo>
                    <a:pt x="160" y="452"/>
                    <a:pt x="160" y="452"/>
                    <a:pt x="160" y="452"/>
                  </a:cubicBezTo>
                  <a:cubicBezTo>
                    <a:pt x="79" y="452"/>
                    <a:pt x="79" y="452"/>
                    <a:pt x="79" y="452"/>
                  </a:cubicBezTo>
                  <a:cubicBezTo>
                    <a:pt x="79" y="231"/>
                    <a:pt x="79" y="231"/>
                    <a:pt x="79" y="231"/>
                  </a:cubicBezTo>
                  <a:cubicBezTo>
                    <a:pt x="0" y="231"/>
                    <a:pt x="0" y="231"/>
                    <a:pt x="0" y="231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79" y="160"/>
                    <a:pt x="79" y="160"/>
                    <a:pt x="79" y="160"/>
                  </a:cubicBezTo>
                  <a:cubicBezTo>
                    <a:pt x="79" y="116"/>
                    <a:pt x="79" y="116"/>
                    <a:pt x="79" y="116"/>
                  </a:cubicBezTo>
                  <a:cubicBezTo>
                    <a:pt x="79" y="54"/>
                    <a:pt x="115" y="0"/>
                    <a:pt x="177" y="0"/>
                  </a:cubicBezTo>
                  <a:cubicBezTo>
                    <a:pt x="248" y="0"/>
                    <a:pt x="248" y="0"/>
                    <a:pt x="248" y="0"/>
                  </a:cubicBezTo>
                  <a:lnTo>
                    <a:pt x="248" y="8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/>
          </p:spPr>
          <p:txBody>
            <a:bodyPr anchor="ctr" bIns="17145" lIns="34290" rIns="34290" tIns="17145" wrap="none"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>
                <a:defRPr/>
              </a:pPr>
              <a:endParaRPr altLang="en-US" lang="zh-CN"/>
            </a:p>
          </p:txBody>
        </p:sp>
      </p:grpSp>
      <p:grpSp>
        <p:nvGrpSpPr>
          <p:cNvPr id="106" name="组合 105"/>
          <p:cNvGrpSpPr/>
          <p:nvPr/>
        </p:nvGrpSpPr>
        <p:grpSpPr>
          <a:xfrm>
            <a:off x="3611848" y="3068888"/>
            <a:ext cx="559384" cy="559384"/>
            <a:chOff x="3611848" y="3068888"/>
            <a:chExt cx="559384" cy="559384"/>
          </a:xfrm>
          <a:solidFill>
            <a:srgbClr val="FFFFFF"/>
          </a:solidFill>
        </p:grpSpPr>
        <p:sp>
          <p:nvSpPr>
            <p:cNvPr id="74" name="椭圆 73"/>
            <p:cNvSpPr/>
            <p:nvPr/>
          </p:nvSpPr>
          <p:spPr>
            <a:xfrm>
              <a:off x="3611848" y="3068888"/>
              <a:ext cx="559384" cy="5593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91" name="Freeform 85"/>
            <p:cNvSpPr>
              <a:spLocks noChangeArrowheads="1"/>
            </p:cNvSpPr>
            <p:nvPr/>
          </p:nvSpPr>
          <p:spPr bwMode="auto">
            <a:xfrm>
              <a:off x="3764918" y="3242340"/>
              <a:ext cx="274800" cy="220882"/>
            </a:xfrm>
            <a:custGeom>
              <a:gdLst>
                <a:gd fmla="*/ 250282 w 462" name="T0"/>
                <a:gd fmla="*/ 24258 h 374" name="T1"/>
                <a:gd fmla="*/ 250282 w 462" name="T2"/>
                <a:gd fmla="*/ 24258 h 374" name="T3"/>
                <a:gd fmla="*/ 221508 w 462" name="T4"/>
                <a:gd fmla="*/ 33962 h 374" name="T5"/>
                <a:gd fmla="*/ 240510 w 462" name="T6"/>
                <a:gd fmla="*/ 5391 h 374" name="T7"/>
                <a:gd fmla="*/ 211192 w 462" name="T8"/>
                <a:gd fmla="*/ 19407 h 374" name="T9"/>
                <a:gd fmla="*/ 173189 w 462" name="T10"/>
                <a:gd fmla="*/ 0 h 374" name="T11"/>
                <a:gd fmla="*/ 119983 w 462" name="T12"/>
                <a:gd fmla="*/ 52829 h 374" name="T13"/>
                <a:gd fmla="*/ 124870 w 462" name="T14"/>
                <a:gd fmla="*/ 62532 h 374" name="T15"/>
                <a:gd fmla="*/ 19002 w 462" name="T16"/>
                <a:gd fmla="*/ 10242 h 374" name="T17"/>
                <a:gd fmla="*/ 9229 w 462" name="T18"/>
                <a:gd fmla="*/ 38813 h 374" name="T19"/>
                <a:gd fmla="*/ 33118 w 462" name="T20"/>
                <a:gd fmla="*/ 81400 h 374" name="T21"/>
                <a:gd fmla="*/ 9229 w 462" name="T22"/>
                <a:gd fmla="*/ 72236 h 374" name="T23"/>
                <a:gd fmla="*/ 9229 w 462" name="T24"/>
                <a:gd fmla="*/ 72236 h 374" name="T25"/>
                <a:gd fmla="*/ 53205 w 462" name="T26"/>
                <a:gd fmla="*/ 124526 h 374" name="T27"/>
                <a:gd fmla="*/ 38004 w 462" name="T28"/>
                <a:gd fmla="*/ 124526 h 374" name="T29"/>
                <a:gd fmla="*/ 28774 w 462" name="T30"/>
                <a:gd fmla="*/ 124526 h 374" name="T31"/>
                <a:gd fmla="*/ 77093 w 462" name="T32"/>
                <a:gd fmla="*/ 158487 h 374" name="T33"/>
                <a:gd fmla="*/ 14116 w 462" name="T34"/>
                <a:gd fmla="*/ 182206 h 374" name="T35"/>
                <a:gd fmla="*/ 0 w 462" name="T36"/>
                <a:gd fmla="*/ 182206 h 374" name="T37"/>
                <a:gd fmla="*/ 77093 w 462" name="T38"/>
                <a:gd fmla="*/ 201074 h 374" name="T39"/>
                <a:gd fmla="*/ 221508 w 462" name="T40"/>
                <a:gd fmla="*/ 57681 h 374" name="T41"/>
                <a:gd fmla="*/ 221508 w 462" name="T42"/>
                <a:gd fmla="*/ 52829 h 374" name="T43"/>
                <a:gd fmla="*/ 250282 w 462" name="T44"/>
                <a:gd fmla="*/ 24258 h 374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60000 65536" name="T57"/>
                <a:gd fmla="*/ 0 60000 65536" name="T58"/>
                <a:gd fmla="*/ 0 60000 65536" name="T59"/>
                <a:gd fmla="*/ 0 60000 65536" name="T60"/>
                <a:gd fmla="*/ 0 60000 65536" name="T61"/>
                <a:gd fmla="*/ 0 60000 65536" name="T62"/>
                <a:gd fmla="*/ 0 60000 65536" name="T63"/>
                <a:gd fmla="*/ 0 60000 65536" name="T64"/>
                <a:gd fmla="*/ 0 60000 65536" name="T65"/>
                <a:gd fmla="*/ 0 60000 65536" name="T66"/>
                <a:gd fmla="*/ 0 60000 65536" name="T67"/>
                <a:gd fmla="*/ 0 60000 65536" name="T68"/>
              </a:gdLst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b="b" l="0" r="r" t="0"/>
              <a:pathLst>
                <a:path h="374" w="462">
                  <a:moveTo>
                    <a:pt x="461" y="45"/>
                  </a:moveTo>
                  <a:lnTo>
                    <a:pt x="461" y="45"/>
                  </a:lnTo>
                  <a:cubicBezTo>
                    <a:pt x="443" y="54"/>
                    <a:pt x="425" y="63"/>
                    <a:pt x="408" y="63"/>
                  </a:cubicBezTo>
                  <a:cubicBezTo>
                    <a:pt x="425" y="54"/>
                    <a:pt x="443" y="36"/>
                    <a:pt x="443" y="10"/>
                  </a:cubicBezTo>
                  <a:cubicBezTo>
                    <a:pt x="425" y="19"/>
                    <a:pt x="408" y="27"/>
                    <a:pt x="389" y="36"/>
                  </a:cubicBezTo>
                  <a:cubicBezTo>
                    <a:pt x="372" y="19"/>
                    <a:pt x="345" y="0"/>
                    <a:pt x="319" y="0"/>
                  </a:cubicBezTo>
                  <a:cubicBezTo>
                    <a:pt x="265" y="0"/>
                    <a:pt x="221" y="45"/>
                    <a:pt x="221" y="98"/>
                  </a:cubicBezTo>
                  <a:cubicBezTo>
                    <a:pt x="221" y="107"/>
                    <a:pt x="221" y="116"/>
                    <a:pt x="230" y="116"/>
                  </a:cubicBezTo>
                  <a:cubicBezTo>
                    <a:pt x="151" y="116"/>
                    <a:pt x="79" y="81"/>
                    <a:pt x="35" y="19"/>
                  </a:cubicBezTo>
                  <a:cubicBezTo>
                    <a:pt x="26" y="36"/>
                    <a:pt x="17" y="54"/>
                    <a:pt x="17" y="72"/>
                  </a:cubicBezTo>
                  <a:cubicBezTo>
                    <a:pt x="17" y="98"/>
                    <a:pt x="35" y="134"/>
                    <a:pt x="61" y="151"/>
                  </a:cubicBezTo>
                  <a:cubicBezTo>
                    <a:pt x="44" y="143"/>
                    <a:pt x="35" y="143"/>
                    <a:pt x="17" y="134"/>
                  </a:cubicBezTo>
                  <a:cubicBezTo>
                    <a:pt x="17" y="178"/>
                    <a:pt x="53" y="222"/>
                    <a:pt x="98" y="231"/>
                  </a:cubicBezTo>
                  <a:cubicBezTo>
                    <a:pt x="89" y="231"/>
                    <a:pt x="79" y="231"/>
                    <a:pt x="70" y="231"/>
                  </a:cubicBezTo>
                  <a:cubicBezTo>
                    <a:pt x="61" y="231"/>
                    <a:pt x="61" y="231"/>
                    <a:pt x="53" y="231"/>
                  </a:cubicBezTo>
                  <a:cubicBezTo>
                    <a:pt x="61" y="266"/>
                    <a:pt x="98" y="294"/>
                    <a:pt x="142" y="294"/>
                  </a:cubicBezTo>
                  <a:cubicBezTo>
                    <a:pt x="106" y="319"/>
                    <a:pt x="70" y="338"/>
                    <a:pt x="26" y="338"/>
                  </a:cubicBezTo>
                  <a:cubicBezTo>
                    <a:pt x="17" y="338"/>
                    <a:pt x="8" y="338"/>
                    <a:pt x="0" y="338"/>
                  </a:cubicBezTo>
                  <a:cubicBezTo>
                    <a:pt x="44" y="364"/>
                    <a:pt x="89" y="373"/>
                    <a:pt x="142" y="373"/>
                  </a:cubicBezTo>
                  <a:cubicBezTo>
                    <a:pt x="319" y="373"/>
                    <a:pt x="408" y="231"/>
                    <a:pt x="408" y="107"/>
                  </a:cubicBezTo>
                  <a:lnTo>
                    <a:pt x="408" y="98"/>
                  </a:lnTo>
                  <a:cubicBezTo>
                    <a:pt x="434" y="81"/>
                    <a:pt x="443" y="72"/>
                    <a:pt x="461" y="45"/>
                  </a:cubicBezTo>
                </a:path>
              </a:pathLst>
            </a:custGeom>
            <a:solidFill>
              <a:srgbClr val="FF1727"/>
            </a:solidFill>
            <a:ln>
              <a:noFill/>
            </a:ln>
            <a:effectLst/>
            <a:extLst/>
          </p:spPr>
          <p:txBody>
            <a:bodyPr anchor="ctr" bIns="17145" lIns="34290" rIns="34290" tIns="17145" wrap="none"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>
                <a:defRPr/>
              </a:pPr>
              <a:endParaRPr altLang="en-US" lang="zh-CN"/>
            </a:p>
          </p:txBody>
        </p:sp>
      </p:grpSp>
      <p:grpSp>
        <p:nvGrpSpPr>
          <p:cNvPr id="108" name="组合 107"/>
          <p:cNvGrpSpPr/>
          <p:nvPr/>
        </p:nvGrpSpPr>
        <p:grpSpPr>
          <a:xfrm>
            <a:off x="8020767" y="3068888"/>
            <a:ext cx="559384" cy="559384"/>
            <a:chOff x="8020767" y="3068888"/>
            <a:chExt cx="559384" cy="559384"/>
          </a:xfrm>
          <a:solidFill>
            <a:srgbClr val="FFFFFF"/>
          </a:solidFill>
        </p:grpSpPr>
        <p:sp>
          <p:nvSpPr>
            <p:cNvPr id="77" name="椭圆 76"/>
            <p:cNvSpPr/>
            <p:nvPr/>
          </p:nvSpPr>
          <p:spPr>
            <a:xfrm>
              <a:off x="8020767" y="3068888"/>
              <a:ext cx="559384" cy="55938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92" name="Freeform 120"/>
            <p:cNvSpPr>
              <a:spLocks noChangeArrowheads="1"/>
            </p:cNvSpPr>
            <p:nvPr/>
          </p:nvSpPr>
          <p:spPr bwMode="auto">
            <a:xfrm>
              <a:off x="8141035" y="3219007"/>
              <a:ext cx="295670" cy="259146"/>
            </a:xfrm>
            <a:custGeom>
              <a:gdLst>
                <a:gd fmla="*/ 197112 w 497" name="T0"/>
                <a:gd fmla="*/ 120716 h 435" name="T1"/>
                <a:gd fmla="*/ 197112 w 497" name="T2"/>
                <a:gd fmla="*/ 120716 h 435" name="T3"/>
                <a:gd fmla="*/ 192225 w 497" name="T4"/>
                <a:gd fmla="*/ 110384 h 435" name="T5"/>
                <a:gd fmla="*/ 192225 w 497" name="T6"/>
                <a:gd fmla="*/ 86459 h 435" name="T7"/>
                <a:gd fmla="*/ 134123 w 497" name="T8"/>
                <a:gd fmla="*/ 86459 h 435" name="T9"/>
                <a:gd fmla="*/ 129779 w 497" name="T10"/>
                <a:gd fmla="*/ 81565 h 435" name="T11"/>
                <a:gd fmla="*/ 124892 w 497" name="T12"/>
                <a:gd fmla="*/ 48395 h 435" name="T13"/>
                <a:gd fmla="*/ 38554 w 497" name="T14"/>
                <a:gd fmla="*/ 86459 h 435" name="T15"/>
                <a:gd fmla="*/ 0 w 497" name="T16"/>
                <a:gd fmla="*/ 159323 h 435" name="T17"/>
                <a:gd fmla="*/ 110231 w 497" name="T18"/>
                <a:gd fmla="*/ 235994 h 435" name="T19"/>
                <a:gd fmla="*/ 230778 w 497" name="T20"/>
                <a:gd fmla="*/ 154429 h 435" name="T21"/>
                <a:gd fmla="*/ 197112 w 497" name="T22"/>
                <a:gd fmla="*/ 120716 h 435" name="T23"/>
                <a:gd fmla="*/ 110231 w 497" name="T24"/>
                <a:gd fmla="*/ 212069 h 435" name="T25"/>
                <a:gd fmla="*/ 110231 w 497" name="T26"/>
                <a:gd fmla="*/ 212069 h 435" name="T27"/>
                <a:gd fmla="*/ 28779 w 497" name="T28"/>
                <a:gd fmla="*/ 168567 h 435" name="T29"/>
                <a:gd fmla="*/ 100999 w 497" name="T30"/>
                <a:gd fmla="*/ 110384 h 435" name="T31"/>
                <a:gd fmla="*/ 182451 w 497" name="T32"/>
                <a:gd fmla="*/ 154429 h 435" name="T33"/>
                <a:gd fmla="*/ 110231 w 497" name="T34"/>
                <a:gd fmla="*/ 212069 h 435" name="T35"/>
                <a:gd fmla="*/ 269332 w 497" name="T36"/>
                <a:gd fmla="*/ 81565 h 435" name="T37"/>
                <a:gd fmla="*/ 269332 w 497" name="T38"/>
                <a:gd fmla="*/ 81565 h 435" name="T39"/>
                <a:gd fmla="*/ 187338 w 497" name="T40"/>
                <a:gd fmla="*/ 0 h 435" name="T41"/>
                <a:gd fmla="*/ 177564 w 497" name="T42"/>
                <a:gd fmla="*/ 9788 h 435" name="T43"/>
                <a:gd fmla="*/ 187338 w 497" name="T44"/>
                <a:gd fmla="*/ 19576 h 435" name="T45"/>
                <a:gd fmla="*/ 249784 w 497" name="T46"/>
                <a:gd fmla="*/ 81565 h 435" name="T47"/>
                <a:gd fmla="*/ 259558 w 497" name="T48"/>
                <a:gd fmla="*/ 91353 h 435" name="T49"/>
                <a:gd fmla="*/ 269332 w 497" name="T50"/>
                <a:gd fmla="*/ 81565 h 435" name="T51"/>
                <a:gd fmla="*/ 230778 w 497" name="T52"/>
                <a:gd fmla="*/ 81565 h 435" name="T53"/>
                <a:gd fmla="*/ 230778 w 497" name="T54"/>
                <a:gd fmla="*/ 81565 h 435" name="T55"/>
                <a:gd fmla="*/ 187338 w 497" name="T56"/>
                <a:gd fmla="*/ 38607 h 435" name="T57"/>
                <a:gd fmla="*/ 177564 w 497" name="T58"/>
                <a:gd fmla="*/ 48395 h 435" name="T59"/>
                <a:gd fmla="*/ 187338 w 497" name="T60"/>
                <a:gd fmla="*/ 57639 h 435" name="T61"/>
                <a:gd fmla="*/ 211773 w 497" name="T62"/>
                <a:gd fmla="*/ 86459 h 435" name="T63"/>
                <a:gd fmla="*/ 225891 w 497" name="T64"/>
                <a:gd fmla="*/ 91353 h 435" name="T65"/>
                <a:gd fmla="*/ 230778 w 497" name="T66"/>
                <a:gd fmla="*/ 81565 h 435" name="T67"/>
                <a:gd fmla="*/ 86338 w 497" name="T68"/>
                <a:gd fmla="*/ 139748 h 435" name="T69"/>
                <a:gd fmla="*/ 86338 w 497" name="T70"/>
                <a:gd fmla="*/ 139748 h 435" name="T71"/>
                <a:gd fmla="*/ 62446 w 497" name="T72"/>
                <a:gd fmla="*/ 168567 h 435" name="T73"/>
                <a:gd fmla="*/ 100999 w 497" name="T74"/>
                <a:gd fmla="*/ 192493 h 435" name="T75"/>
                <a:gd fmla="*/ 124892 w 497" name="T76"/>
                <a:gd fmla="*/ 159323 h 435" name="T77"/>
                <a:gd fmla="*/ 86338 w 497" name="T78"/>
                <a:gd fmla="*/ 139748 h 435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</a:gdLst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b="b" l="0" r="r" t="0"/>
              <a:pathLst>
                <a:path h="435" w="497">
                  <a:moveTo>
                    <a:pt x="363" y="222"/>
                  </a:moveTo>
                  <a:lnTo>
                    <a:pt x="363" y="222"/>
                  </a:lnTo>
                  <a:cubicBezTo>
                    <a:pt x="354" y="213"/>
                    <a:pt x="354" y="213"/>
                    <a:pt x="354" y="203"/>
                  </a:cubicBezTo>
                  <a:cubicBezTo>
                    <a:pt x="363" y="186"/>
                    <a:pt x="363" y="168"/>
                    <a:pt x="354" y="159"/>
                  </a:cubicBezTo>
                  <a:cubicBezTo>
                    <a:pt x="336" y="133"/>
                    <a:pt x="300" y="133"/>
                    <a:pt x="247" y="159"/>
                  </a:cubicBezTo>
                  <a:cubicBezTo>
                    <a:pt x="247" y="159"/>
                    <a:pt x="230" y="159"/>
                    <a:pt x="239" y="150"/>
                  </a:cubicBezTo>
                  <a:cubicBezTo>
                    <a:pt x="247" y="124"/>
                    <a:pt x="239" y="106"/>
                    <a:pt x="230" y="89"/>
                  </a:cubicBezTo>
                  <a:cubicBezTo>
                    <a:pt x="203" y="62"/>
                    <a:pt x="132" y="97"/>
                    <a:pt x="71" y="159"/>
                  </a:cubicBezTo>
                  <a:cubicBezTo>
                    <a:pt x="26" y="203"/>
                    <a:pt x="0" y="248"/>
                    <a:pt x="0" y="293"/>
                  </a:cubicBezTo>
                  <a:cubicBezTo>
                    <a:pt x="0" y="372"/>
                    <a:pt x="106" y="434"/>
                    <a:pt x="203" y="434"/>
                  </a:cubicBezTo>
                  <a:cubicBezTo>
                    <a:pt x="336" y="434"/>
                    <a:pt x="425" y="346"/>
                    <a:pt x="425" y="284"/>
                  </a:cubicBezTo>
                  <a:cubicBezTo>
                    <a:pt x="425" y="248"/>
                    <a:pt x="390" y="231"/>
                    <a:pt x="363" y="222"/>
                  </a:cubicBezTo>
                  <a:close/>
                  <a:moveTo>
                    <a:pt x="203" y="390"/>
                  </a:moveTo>
                  <a:lnTo>
                    <a:pt x="203" y="390"/>
                  </a:lnTo>
                  <a:cubicBezTo>
                    <a:pt x="124" y="399"/>
                    <a:pt x="53" y="363"/>
                    <a:pt x="53" y="310"/>
                  </a:cubicBezTo>
                  <a:cubicBezTo>
                    <a:pt x="44" y="257"/>
                    <a:pt x="106" y="213"/>
                    <a:pt x="186" y="203"/>
                  </a:cubicBezTo>
                  <a:cubicBezTo>
                    <a:pt x="265" y="195"/>
                    <a:pt x="336" y="231"/>
                    <a:pt x="336" y="284"/>
                  </a:cubicBezTo>
                  <a:cubicBezTo>
                    <a:pt x="345" y="337"/>
                    <a:pt x="283" y="381"/>
                    <a:pt x="203" y="390"/>
                  </a:cubicBezTo>
                  <a:close/>
                  <a:moveTo>
                    <a:pt x="496" y="150"/>
                  </a:moveTo>
                  <a:lnTo>
                    <a:pt x="496" y="150"/>
                  </a:lnTo>
                  <a:cubicBezTo>
                    <a:pt x="496" y="71"/>
                    <a:pt x="425" y="0"/>
                    <a:pt x="345" y="0"/>
                  </a:cubicBezTo>
                  <a:cubicBezTo>
                    <a:pt x="336" y="0"/>
                    <a:pt x="327" y="9"/>
                    <a:pt x="327" y="18"/>
                  </a:cubicBezTo>
                  <a:cubicBezTo>
                    <a:pt x="327" y="27"/>
                    <a:pt x="336" y="36"/>
                    <a:pt x="345" y="36"/>
                  </a:cubicBezTo>
                  <a:cubicBezTo>
                    <a:pt x="407" y="36"/>
                    <a:pt x="460" y="89"/>
                    <a:pt x="460" y="150"/>
                  </a:cubicBezTo>
                  <a:cubicBezTo>
                    <a:pt x="460" y="159"/>
                    <a:pt x="469" y="168"/>
                    <a:pt x="478" y="168"/>
                  </a:cubicBezTo>
                  <a:cubicBezTo>
                    <a:pt x="487" y="168"/>
                    <a:pt x="496" y="159"/>
                    <a:pt x="496" y="150"/>
                  </a:cubicBezTo>
                  <a:close/>
                  <a:moveTo>
                    <a:pt x="425" y="150"/>
                  </a:moveTo>
                  <a:lnTo>
                    <a:pt x="425" y="150"/>
                  </a:lnTo>
                  <a:cubicBezTo>
                    <a:pt x="416" y="106"/>
                    <a:pt x="390" y="80"/>
                    <a:pt x="345" y="71"/>
                  </a:cubicBezTo>
                  <a:cubicBezTo>
                    <a:pt x="336" y="71"/>
                    <a:pt x="327" y="80"/>
                    <a:pt x="327" y="89"/>
                  </a:cubicBezTo>
                  <a:cubicBezTo>
                    <a:pt x="327" y="97"/>
                    <a:pt x="327" y="106"/>
                    <a:pt x="345" y="106"/>
                  </a:cubicBezTo>
                  <a:cubicBezTo>
                    <a:pt x="363" y="115"/>
                    <a:pt x="390" y="133"/>
                    <a:pt x="390" y="159"/>
                  </a:cubicBezTo>
                  <a:cubicBezTo>
                    <a:pt x="390" y="168"/>
                    <a:pt x="398" y="168"/>
                    <a:pt x="416" y="168"/>
                  </a:cubicBezTo>
                  <a:cubicBezTo>
                    <a:pt x="425" y="168"/>
                    <a:pt x="425" y="159"/>
                    <a:pt x="425" y="150"/>
                  </a:cubicBezTo>
                  <a:close/>
                  <a:moveTo>
                    <a:pt x="159" y="257"/>
                  </a:moveTo>
                  <a:lnTo>
                    <a:pt x="159" y="257"/>
                  </a:lnTo>
                  <a:cubicBezTo>
                    <a:pt x="132" y="257"/>
                    <a:pt x="106" y="284"/>
                    <a:pt x="115" y="310"/>
                  </a:cubicBezTo>
                  <a:cubicBezTo>
                    <a:pt x="124" y="337"/>
                    <a:pt x="150" y="354"/>
                    <a:pt x="186" y="354"/>
                  </a:cubicBezTo>
                  <a:cubicBezTo>
                    <a:pt x="212" y="346"/>
                    <a:pt x="239" y="319"/>
                    <a:pt x="230" y="293"/>
                  </a:cubicBezTo>
                  <a:cubicBezTo>
                    <a:pt x="221" y="266"/>
                    <a:pt x="194" y="248"/>
                    <a:pt x="159" y="257"/>
                  </a:cubicBezTo>
                  <a:close/>
                </a:path>
              </a:pathLst>
            </a:custGeom>
            <a:solidFill>
              <a:srgbClr val="FF1727"/>
            </a:solidFill>
            <a:ln>
              <a:noFill/>
            </a:ln>
            <a:effectLst/>
            <a:extLst/>
          </p:spPr>
          <p:txBody>
            <a:bodyPr anchor="ctr" bIns="17145" lIns="34290" rIns="34290" tIns="17145" wrap="none"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>
                <a:defRPr/>
              </a:pPr>
              <a:endParaRPr altLang="en-US" lang="zh-CN"/>
            </a:p>
          </p:txBody>
        </p:sp>
      </p:grpSp>
      <p:grpSp>
        <p:nvGrpSpPr>
          <p:cNvPr id="107" name="组合 106"/>
          <p:cNvGrpSpPr/>
          <p:nvPr/>
        </p:nvGrpSpPr>
        <p:grpSpPr>
          <a:xfrm>
            <a:off x="8018479" y="1806031"/>
            <a:ext cx="559384" cy="559384"/>
            <a:chOff x="8018479" y="1806031"/>
            <a:chExt cx="559384" cy="559384"/>
          </a:xfrm>
        </p:grpSpPr>
        <p:sp>
          <p:nvSpPr>
            <p:cNvPr id="79" name="椭圆 78"/>
            <p:cNvSpPr/>
            <p:nvPr/>
          </p:nvSpPr>
          <p:spPr>
            <a:xfrm>
              <a:off x="8018479" y="1806031"/>
              <a:ext cx="559384" cy="559384"/>
            </a:xfrm>
            <a:prstGeom prst="ellipse">
              <a:avLst/>
            </a:prstGeom>
            <a:solidFill>
              <a:srgbClr val="BFBF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93" name="Freeform 86"/>
            <p:cNvSpPr>
              <a:spLocks noEditPoints="1"/>
            </p:cNvSpPr>
            <p:nvPr/>
          </p:nvSpPr>
          <p:spPr bwMode="auto">
            <a:xfrm>
              <a:off x="8174555" y="1974469"/>
              <a:ext cx="247232" cy="222508"/>
            </a:xfrm>
            <a:custGeom>
              <a:gdLst>
                <a:gd fmla="*/ 327 w 327" name="T0"/>
                <a:gd fmla="*/ 130 h 294" name="T1"/>
                <a:gd fmla="*/ 163 w 327" name="T2"/>
                <a:gd fmla="*/ 0 h 294" name="T3"/>
                <a:gd fmla="*/ 0 w 327" name="T4"/>
                <a:gd fmla="*/ 130 h 294" name="T5"/>
                <a:gd fmla="*/ 163 w 327" name="T6"/>
                <a:gd fmla="*/ 260 h 294" name="T7"/>
                <a:gd fmla="*/ 219 w 327" name="T8"/>
                <a:gd fmla="*/ 253 h 294" name="T9"/>
                <a:gd fmla="*/ 267 w 327" name="T10"/>
                <a:gd fmla="*/ 292 h 294" name="T11"/>
                <a:gd fmla="*/ 271 w 327" name="T12"/>
                <a:gd fmla="*/ 294 h 294" name="T13"/>
                <a:gd fmla="*/ 273 w 327" name="T14"/>
                <a:gd fmla="*/ 292 h 294" name="T15"/>
                <a:gd fmla="*/ 270 w 327" name="T16"/>
                <a:gd fmla="*/ 229 h 294" name="T17"/>
                <a:gd fmla="*/ 327 w 327" name="T18"/>
                <a:gd fmla="*/ 130 h 294" name="T19"/>
                <a:gd fmla="*/ 228 w 327" name="T20"/>
                <a:gd fmla="*/ 186 h 294" name="T21"/>
                <a:gd fmla="*/ 101 w 327" name="T22"/>
                <a:gd fmla="*/ 186 h 294" name="T23"/>
                <a:gd fmla="*/ 89 w 327" name="T24"/>
                <a:gd fmla="*/ 174 h 294" name="T25"/>
                <a:gd fmla="*/ 101 w 327" name="T26"/>
                <a:gd fmla="*/ 163 h 294" name="T27"/>
                <a:gd fmla="*/ 228 w 327" name="T28"/>
                <a:gd fmla="*/ 163 h 294" name="T29"/>
                <a:gd fmla="*/ 240 w 327" name="T30"/>
                <a:gd fmla="*/ 174 h 294" name="T31"/>
                <a:gd fmla="*/ 228 w 327" name="T32"/>
                <a:gd fmla="*/ 186 h 294" name="T33"/>
                <a:gd fmla="*/ 228 w 327" name="T34"/>
                <a:gd fmla="*/ 137 h 294" name="T35"/>
                <a:gd fmla="*/ 101 w 327" name="T36"/>
                <a:gd fmla="*/ 137 h 294" name="T37"/>
                <a:gd fmla="*/ 89 w 327" name="T38"/>
                <a:gd fmla="*/ 125 h 294" name="T39"/>
                <a:gd fmla="*/ 101 w 327" name="T40"/>
                <a:gd fmla="*/ 114 h 294" name="T41"/>
                <a:gd fmla="*/ 228 w 327" name="T42"/>
                <a:gd fmla="*/ 114 h 294" name="T43"/>
                <a:gd fmla="*/ 240 w 327" name="T44"/>
                <a:gd fmla="*/ 125 h 294" name="T45"/>
                <a:gd fmla="*/ 228 w 327" name="T46"/>
                <a:gd fmla="*/ 137 h 294" name="T47"/>
                <a:gd fmla="*/ 228 w 327" name="T48"/>
                <a:gd fmla="*/ 88 h 294" name="T49"/>
                <a:gd fmla="*/ 101 w 327" name="T50"/>
                <a:gd fmla="*/ 88 h 294" name="T51"/>
                <a:gd fmla="*/ 89 w 327" name="T52"/>
                <a:gd fmla="*/ 76 h 294" name="T53"/>
                <a:gd fmla="*/ 101 w 327" name="T54"/>
                <a:gd fmla="*/ 65 h 294" name="T55"/>
                <a:gd fmla="*/ 228 w 327" name="T56"/>
                <a:gd fmla="*/ 65 h 294" name="T57"/>
                <a:gd fmla="*/ 240 w 327" name="T58"/>
                <a:gd fmla="*/ 76 h 294" name="T59"/>
                <a:gd fmla="*/ 228 w 327" name="T60"/>
                <a:gd fmla="*/ 88 h 294" name="T6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b="b" l="0" r="r" t="0"/>
              <a:pathLst>
                <a:path h="294" w="327">
                  <a:moveTo>
                    <a:pt x="327" y="130"/>
                  </a:moveTo>
                  <a:cubicBezTo>
                    <a:pt x="327" y="58"/>
                    <a:pt x="254" y="0"/>
                    <a:pt x="163" y="0"/>
                  </a:cubicBezTo>
                  <a:cubicBezTo>
                    <a:pt x="73" y="0"/>
                    <a:pt x="0" y="58"/>
                    <a:pt x="0" y="130"/>
                  </a:cubicBezTo>
                  <a:cubicBezTo>
                    <a:pt x="0" y="202"/>
                    <a:pt x="73" y="260"/>
                    <a:pt x="163" y="260"/>
                  </a:cubicBezTo>
                  <a:cubicBezTo>
                    <a:pt x="183" y="260"/>
                    <a:pt x="202" y="258"/>
                    <a:pt x="219" y="253"/>
                  </a:cubicBezTo>
                  <a:cubicBezTo>
                    <a:pt x="267" y="292"/>
                    <a:pt x="267" y="292"/>
                    <a:pt x="267" y="292"/>
                  </a:cubicBezTo>
                  <a:cubicBezTo>
                    <a:pt x="268" y="293"/>
                    <a:pt x="270" y="294"/>
                    <a:pt x="271" y="294"/>
                  </a:cubicBezTo>
                  <a:cubicBezTo>
                    <a:pt x="272" y="294"/>
                    <a:pt x="273" y="293"/>
                    <a:pt x="273" y="292"/>
                  </a:cubicBezTo>
                  <a:cubicBezTo>
                    <a:pt x="270" y="229"/>
                    <a:pt x="270" y="229"/>
                    <a:pt x="270" y="229"/>
                  </a:cubicBezTo>
                  <a:cubicBezTo>
                    <a:pt x="305" y="205"/>
                    <a:pt x="327" y="170"/>
                    <a:pt x="327" y="130"/>
                  </a:cubicBezTo>
                  <a:close/>
                  <a:moveTo>
                    <a:pt x="228" y="186"/>
                  </a:moveTo>
                  <a:cubicBezTo>
                    <a:pt x="101" y="186"/>
                    <a:pt x="101" y="186"/>
                    <a:pt x="101" y="186"/>
                  </a:cubicBezTo>
                  <a:cubicBezTo>
                    <a:pt x="94" y="186"/>
                    <a:pt x="89" y="181"/>
                    <a:pt x="89" y="174"/>
                  </a:cubicBezTo>
                  <a:cubicBezTo>
                    <a:pt x="89" y="168"/>
                    <a:pt x="94" y="163"/>
                    <a:pt x="101" y="163"/>
                  </a:cubicBezTo>
                  <a:cubicBezTo>
                    <a:pt x="228" y="163"/>
                    <a:pt x="228" y="163"/>
                    <a:pt x="228" y="163"/>
                  </a:cubicBezTo>
                  <a:cubicBezTo>
                    <a:pt x="234" y="163"/>
                    <a:pt x="240" y="168"/>
                    <a:pt x="240" y="174"/>
                  </a:cubicBezTo>
                  <a:cubicBezTo>
                    <a:pt x="240" y="181"/>
                    <a:pt x="234" y="186"/>
                    <a:pt x="228" y="186"/>
                  </a:cubicBezTo>
                  <a:close/>
                  <a:moveTo>
                    <a:pt x="228" y="137"/>
                  </a:moveTo>
                  <a:cubicBezTo>
                    <a:pt x="101" y="137"/>
                    <a:pt x="101" y="137"/>
                    <a:pt x="101" y="137"/>
                  </a:cubicBezTo>
                  <a:cubicBezTo>
                    <a:pt x="94" y="137"/>
                    <a:pt x="89" y="132"/>
                    <a:pt x="89" y="125"/>
                  </a:cubicBezTo>
                  <a:cubicBezTo>
                    <a:pt x="89" y="119"/>
                    <a:pt x="94" y="114"/>
                    <a:pt x="101" y="114"/>
                  </a:cubicBezTo>
                  <a:cubicBezTo>
                    <a:pt x="228" y="114"/>
                    <a:pt x="228" y="114"/>
                    <a:pt x="228" y="114"/>
                  </a:cubicBezTo>
                  <a:cubicBezTo>
                    <a:pt x="234" y="114"/>
                    <a:pt x="240" y="119"/>
                    <a:pt x="240" y="125"/>
                  </a:cubicBezTo>
                  <a:cubicBezTo>
                    <a:pt x="240" y="132"/>
                    <a:pt x="234" y="137"/>
                    <a:pt x="228" y="137"/>
                  </a:cubicBezTo>
                  <a:close/>
                  <a:moveTo>
                    <a:pt x="228" y="88"/>
                  </a:moveTo>
                  <a:cubicBezTo>
                    <a:pt x="101" y="88"/>
                    <a:pt x="101" y="88"/>
                    <a:pt x="101" y="88"/>
                  </a:cubicBezTo>
                  <a:cubicBezTo>
                    <a:pt x="94" y="88"/>
                    <a:pt x="89" y="83"/>
                    <a:pt x="89" y="76"/>
                  </a:cubicBezTo>
                  <a:cubicBezTo>
                    <a:pt x="89" y="70"/>
                    <a:pt x="94" y="65"/>
                    <a:pt x="101" y="65"/>
                  </a:cubicBezTo>
                  <a:cubicBezTo>
                    <a:pt x="228" y="65"/>
                    <a:pt x="228" y="65"/>
                    <a:pt x="228" y="65"/>
                  </a:cubicBezTo>
                  <a:cubicBezTo>
                    <a:pt x="234" y="65"/>
                    <a:pt x="240" y="70"/>
                    <a:pt x="240" y="76"/>
                  </a:cubicBezTo>
                  <a:cubicBezTo>
                    <a:pt x="240" y="83"/>
                    <a:pt x="234" y="88"/>
                    <a:pt x="228" y="8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altLang="en-US" lang="zh-CN"/>
            </a:p>
          </p:txBody>
        </p:sp>
      </p:grpSp>
      <p:grpSp>
        <p:nvGrpSpPr>
          <p:cNvPr id="110" name="组合 109"/>
          <p:cNvGrpSpPr/>
          <p:nvPr/>
        </p:nvGrpSpPr>
        <p:grpSpPr>
          <a:xfrm>
            <a:off x="861210" y="1757462"/>
            <a:ext cx="2674841" cy="917505"/>
            <a:chOff x="861210" y="1757462"/>
            <a:chExt cx="2674841" cy="917505"/>
          </a:xfrm>
        </p:grpSpPr>
        <p:sp>
          <p:nvSpPr>
            <p:cNvPr id="83" name="文本框 82"/>
            <p:cNvSpPr txBox="1"/>
            <p:nvPr/>
          </p:nvSpPr>
          <p:spPr>
            <a:xfrm>
              <a:off x="2480245" y="1757462"/>
              <a:ext cx="1017923" cy="3352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r"/>
              <a:r>
                <a:rPr altLang="en-US" b="1" lang="zh-CN" sz="1600">
                  <a:solidFill>
                    <a:srgbClr val="404040"/>
                  </a:solidFill>
                  <a:latin charset="-122" panose="020b0300000000000000" pitchFamily="34" typeface="冬青黑体简体中文 W3"/>
                  <a:ea charset="-122" panose="020b0300000000000000" pitchFamily="34" typeface="冬青黑体简体中文 W3"/>
                </a:rPr>
                <a:t>项目立案</a:t>
              </a:r>
            </a:p>
          </p:txBody>
        </p:sp>
        <p:sp>
          <p:nvSpPr>
            <p:cNvPr id="100" name="文本框 78"/>
            <p:cNvSpPr txBox="1"/>
            <p:nvPr/>
          </p:nvSpPr>
          <p:spPr>
            <a:xfrm>
              <a:off x="861210" y="2091089"/>
              <a:ext cx="2674841" cy="603504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lnSpc>
                  <a:spcPct val="120000"/>
                </a:lnSpc>
              </a:pPr>
              <a:r>
                <a:rPr altLang="en-US" lang="zh-CN" sz="1400">
                  <a:solidFill>
                    <a:srgbClr val="595959"/>
                  </a:solidFill>
                  <a:latin charset="-122" panose="020b0300000000000000" pitchFamily="34" typeface="冬青黑体简体中文 W3"/>
                  <a:ea charset="-122" panose="020b0300000000000000" pitchFamily="34" typeface="冬青黑体简体中文 W3"/>
                </a:rPr>
                <a:t>大会你不知道清炒算,卦是一大起来做伊桑，阿拉一霎。</a:t>
              </a:r>
            </a:p>
          </p:txBody>
        </p:sp>
      </p:grpSp>
      <p:grpSp>
        <p:nvGrpSpPr>
          <p:cNvPr id="111" name="组合 110"/>
          <p:cNvGrpSpPr/>
          <p:nvPr/>
        </p:nvGrpSpPr>
        <p:grpSpPr>
          <a:xfrm>
            <a:off x="767715" y="3002562"/>
            <a:ext cx="2735264" cy="986569"/>
            <a:chOff x="767715" y="3002562"/>
            <a:chExt cx="2735264" cy="986569"/>
          </a:xfrm>
        </p:grpSpPr>
        <p:sp>
          <p:nvSpPr>
            <p:cNvPr id="82" name="文本框 81"/>
            <p:cNvSpPr txBox="1"/>
            <p:nvPr/>
          </p:nvSpPr>
          <p:spPr>
            <a:xfrm>
              <a:off x="2480245" y="3002562"/>
              <a:ext cx="1017923" cy="3352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r"/>
              <a:r>
                <a:rPr altLang="en-US" b="1" lang="zh-CN" sz="1600">
                  <a:solidFill>
                    <a:srgbClr val="FFFFFF"/>
                  </a:solidFill>
                  <a:latin charset="-122" panose="020b0300000000000000" pitchFamily="34" typeface="冬青黑体简体中文 W3"/>
                  <a:ea charset="-122" panose="020b0300000000000000" pitchFamily="34" typeface="冬青黑体简体中文 W3"/>
                </a:rPr>
                <a:t>需求沟通</a:t>
              </a:r>
            </a:p>
          </p:txBody>
        </p:sp>
        <p:sp>
          <p:nvSpPr>
            <p:cNvPr id="101" name="矩形 100"/>
            <p:cNvSpPr/>
            <p:nvPr/>
          </p:nvSpPr>
          <p:spPr>
            <a:xfrm>
              <a:off x="767715" y="3405253"/>
              <a:ext cx="2735264" cy="603504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lnSpc>
                  <a:spcPct val="120000"/>
                </a:lnSpc>
              </a:pPr>
              <a:r>
                <a:rPr altLang="en-US" lang="zh-CN" sz="1400">
                  <a:solidFill>
                    <a:srgbClr val="FFFFFF"/>
                  </a:solidFill>
                  <a:latin charset="-122" panose="020b0300000000000000" pitchFamily="34" typeface="冬青黑体简体中文 W3"/>
                  <a:ea charset="-122" panose="020b0300000000000000" pitchFamily="34" typeface="冬青黑体简体中文 W3"/>
                </a:rPr>
                <a:t>卦是啥事三六九等，数控车模就三扽及，代码下来看得出</a:t>
              </a:r>
            </a:p>
          </p:txBody>
        </p:sp>
      </p:grpSp>
      <p:grpSp>
        <p:nvGrpSpPr>
          <p:cNvPr id="113" name="组合 112"/>
          <p:cNvGrpSpPr/>
          <p:nvPr/>
        </p:nvGrpSpPr>
        <p:grpSpPr>
          <a:xfrm>
            <a:off x="8577863" y="1757462"/>
            <a:ext cx="2804512" cy="1176037"/>
            <a:chOff x="8577863" y="1757462"/>
            <a:chExt cx="2804512" cy="1176037"/>
          </a:xfrm>
        </p:grpSpPr>
        <p:sp>
          <p:nvSpPr>
            <p:cNvPr id="86" name="文本框 85"/>
            <p:cNvSpPr txBox="1"/>
            <p:nvPr/>
          </p:nvSpPr>
          <p:spPr>
            <a:xfrm>
              <a:off x="8577863" y="1757462"/>
              <a:ext cx="1017923" cy="3352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b="1" lang="zh-CN" sz="1600">
                  <a:solidFill>
                    <a:srgbClr val="404040"/>
                  </a:solidFill>
                  <a:latin charset="-122" panose="020b0300000000000000" pitchFamily="34" typeface="冬青黑体简体中文 W3"/>
                  <a:ea charset="-122" panose="020b0300000000000000" pitchFamily="34" typeface="冬青黑体简体中文 W3"/>
                </a:rPr>
                <a:t>装修整理</a:t>
              </a:r>
            </a:p>
          </p:txBody>
        </p:sp>
        <p:sp>
          <p:nvSpPr>
            <p:cNvPr id="102" name="文本框 89"/>
            <p:cNvSpPr txBox="1"/>
            <p:nvPr/>
          </p:nvSpPr>
          <p:spPr>
            <a:xfrm>
              <a:off x="8586663" y="2065569"/>
              <a:ext cx="2795712" cy="603504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altLang="en-US" lang="zh-CN" sz="1400">
                  <a:solidFill>
                    <a:srgbClr val="595959"/>
                  </a:solidFill>
                  <a:latin charset="-122" panose="020b0300000000000000" pitchFamily="34" typeface="冬青黑体简体中文 W3"/>
                  <a:ea charset="-122" panose="020b0300000000000000" pitchFamily="34" typeface="冬青黑体简体中文 W3"/>
                </a:rPr>
                <a:t>美仑设计是集PPT模板开发、PPT设计定制好评和肯定</a:t>
              </a:r>
            </a:p>
          </p:txBody>
        </p:sp>
      </p:grpSp>
      <p:grpSp>
        <p:nvGrpSpPr>
          <p:cNvPr id="114" name="组合 113"/>
          <p:cNvGrpSpPr/>
          <p:nvPr/>
        </p:nvGrpSpPr>
        <p:grpSpPr>
          <a:xfrm>
            <a:off x="8577863" y="3067948"/>
            <a:ext cx="2907381" cy="895663"/>
            <a:chOff x="8577863" y="3067948"/>
            <a:chExt cx="2907381" cy="895663"/>
          </a:xfrm>
        </p:grpSpPr>
        <p:sp>
          <p:nvSpPr>
            <p:cNvPr id="84" name="文本框 83"/>
            <p:cNvSpPr txBox="1"/>
            <p:nvPr/>
          </p:nvSpPr>
          <p:spPr>
            <a:xfrm>
              <a:off x="8577864" y="3067948"/>
              <a:ext cx="1017923" cy="3352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b="1" lang="zh-CN" sz="1600">
                  <a:solidFill>
                    <a:srgbClr val="FFFFFF"/>
                  </a:solidFill>
                  <a:latin charset="-122" panose="020b0300000000000000" pitchFamily="34" typeface="冬青黑体简体中文 W3"/>
                  <a:ea charset="-122" panose="020b0300000000000000" pitchFamily="34" typeface="冬青黑体简体中文 W3"/>
                </a:rPr>
                <a:t>醒目规划</a:t>
              </a:r>
            </a:p>
          </p:txBody>
        </p:sp>
        <p:sp>
          <p:nvSpPr>
            <p:cNvPr id="103" name="矩形 102"/>
            <p:cNvSpPr/>
            <p:nvPr/>
          </p:nvSpPr>
          <p:spPr>
            <a:xfrm>
              <a:off x="8596198" y="3379733"/>
              <a:ext cx="2889047" cy="603504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altLang="en-US" lang="zh-CN" sz="1400">
                  <a:solidFill>
                    <a:srgbClr val="FFFFFF"/>
                  </a:solidFill>
                  <a:latin charset="-122" panose="020b0300000000000000" pitchFamily="34" typeface="冬青黑体简体中文 W3"/>
                  <a:ea charset="-122" panose="020b0300000000000000" pitchFamily="34" typeface="冬青黑体简体中文 W3"/>
                </a:rPr>
                <a:t>再看是啥事三六九等，数控车模。代码下来看得上到现阶段</a:t>
              </a:r>
            </a:p>
          </p:txBody>
        </p:sp>
      </p:grpSp>
      <p:grpSp>
        <p:nvGrpSpPr>
          <p:cNvPr id="112" name="组合 111"/>
          <p:cNvGrpSpPr/>
          <p:nvPr/>
        </p:nvGrpSpPr>
        <p:grpSpPr>
          <a:xfrm>
            <a:off x="854080" y="4247663"/>
            <a:ext cx="2674841" cy="914083"/>
            <a:chOff x="854080" y="4247663"/>
            <a:chExt cx="2674841" cy="914083"/>
          </a:xfrm>
        </p:grpSpPr>
        <p:sp>
          <p:nvSpPr>
            <p:cNvPr id="85" name="文本框 84"/>
            <p:cNvSpPr txBox="1"/>
            <p:nvPr/>
          </p:nvSpPr>
          <p:spPr>
            <a:xfrm>
              <a:off x="2480245" y="4247663"/>
              <a:ext cx="1017923" cy="3352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r"/>
              <a:r>
                <a:rPr altLang="en-US" b="1" lang="zh-CN" sz="1600">
                  <a:solidFill>
                    <a:srgbClr val="404040"/>
                  </a:solidFill>
                  <a:latin charset="-122" panose="020b0300000000000000" pitchFamily="34" typeface="冬青黑体简体中文 W3"/>
                  <a:ea charset="-122" panose="020b0300000000000000" pitchFamily="34" typeface="冬青黑体简体中文 W3"/>
                </a:rPr>
                <a:t>开土动工</a:t>
              </a:r>
            </a:p>
          </p:txBody>
        </p:sp>
        <p:sp>
          <p:nvSpPr>
            <p:cNvPr id="104" name="文本框 78"/>
            <p:cNvSpPr txBox="1"/>
            <p:nvPr/>
          </p:nvSpPr>
          <p:spPr>
            <a:xfrm>
              <a:off x="854080" y="4577868"/>
              <a:ext cx="2674841" cy="603504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lnSpc>
                  <a:spcPct val="120000"/>
                </a:lnSpc>
              </a:pPr>
              <a:r>
                <a:rPr altLang="en-US" lang="zh-CN" sz="1400">
                  <a:solidFill>
                    <a:srgbClr val="595959"/>
                  </a:solidFill>
                  <a:latin charset="-122" panose="020b0300000000000000" pitchFamily="34" typeface="冬青黑体简体中文 W3"/>
                  <a:ea charset="-122" panose="020b0300000000000000" pitchFamily="34" typeface="冬青黑体简体中文 W3"/>
                </a:rPr>
                <a:t>大会你不知道清炒算,卦是一大起来做伊桑，阿拉一霎。</a:t>
              </a:r>
            </a:p>
          </p:txBody>
        </p:sp>
      </p:grpSp>
      <p:grpSp>
        <p:nvGrpSpPr>
          <p:cNvPr id="115" name="组合 114"/>
          <p:cNvGrpSpPr/>
          <p:nvPr/>
        </p:nvGrpSpPr>
        <p:grpSpPr>
          <a:xfrm>
            <a:off x="8577863" y="4247663"/>
            <a:ext cx="2804512" cy="914083"/>
            <a:chOff x="8577863" y="4247663"/>
            <a:chExt cx="2804512" cy="914083"/>
          </a:xfrm>
        </p:grpSpPr>
        <p:sp>
          <p:nvSpPr>
            <p:cNvPr id="87" name="文本框 86"/>
            <p:cNvSpPr txBox="1"/>
            <p:nvPr/>
          </p:nvSpPr>
          <p:spPr>
            <a:xfrm>
              <a:off x="8577863" y="4247664"/>
              <a:ext cx="1017923" cy="3352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b="1" lang="zh-CN" sz="1600">
                  <a:solidFill>
                    <a:srgbClr val="404040"/>
                  </a:solidFill>
                  <a:latin charset="-122" panose="020b0300000000000000" pitchFamily="34" typeface="冬青黑体简体中文 W3"/>
                  <a:ea charset="-122" panose="020b0300000000000000" pitchFamily="34" typeface="冬青黑体简体中文 W3"/>
                </a:rPr>
                <a:t>项目交付</a:t>
              </a:r>
            </a:p>
          </p:txBody>
        </p:sp>
        <p:sp>
          <p:nvSpPr>
            <p:cNvPr id="105" name="文本框 89"/>
            <p:cNvSpPr txBox="1"/>
            <p:nvPr/>
          </p:nvSpPr>
          <p:spPr>
            <a:xfrm>
              <a:off x="8586663" y="4552349"/>
              <a:ext cx="2795712" cy="603504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altLang="en-US" lang="zh-CN" sz="1400">
                  <a:solidFill>
                    <a:srgbClr val="595959"/>
                  </a:solidFill>
                  <a:latin charset="-122" panose="020b0300000000000000" pitchFamily="34" typeface="冬青黑体简体中文 W3"/>
                  <a:ea charset="-122" panose="020b0300000000000000" pitchFamily="34" typeface="冬青黑体简体中文 W3"/>
                </a:rPr>
                <a:t>就得是你不知道清炒算,卦是一大起来做伊桑，阿拉一霎</a:t>
              </a:r>
            </a:p>
          </p:txBody>
        </p:sp>
      </p:grpSp>
    </p:spTree>
    <p:extLst>
      <p:ext uri="{BB962C8B-B14F-4D97-AF65-F5344CB8AC3E}">
        <p14:creationId val="3498979585"/>
      </p:ext>
    </p:extLst>
  </p:cSld>
  <p:clrMapOvr>
    <a:masterClrMapping/>
  </p:clrMapOvr>
  <mc:AlternateContent>
    <mc:Choice Requires="p14">
      <p:transition p14:dur="2000" spd="slow"/>
    </mc:Choice>
    <mc:Fallback>
      <p:transition spd="slow"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decel="100000" fill="hold" id="5" nodeType="withEffect" presetClass="entr" presetID="5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7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9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" nodeType="withEffect" presetClass="entr" presetID="23" presetSubtype="3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4" nodeType="withEffect" presetClass="entr" presetID="53" presetSubtype="0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6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8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9" nodeType="withEffect" presetClass="entr" presetID="53" presetSubtype="0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1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3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4" nodeType="withEffect" presetClass="entr" presetID="53" presetSubtype="0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6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7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8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9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1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2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3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4" nodeType="withEffect" presetClass="entr" presetID="53" presetSubtype="0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6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7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8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9" nodeType="withEffect" presetClass="entr" presetID="53" presetSubtype="0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1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2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3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4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6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7" nodeType="withEffect" presetClass="entr" presetID="10" presetSubtype="0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9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0" nodeType="withEffect" presetClass="entr" presetID="10" presetSubtype="0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2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3" nodeType="withEffect" presetClass="entr" presetID="10" presetSubtype="0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5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6" nodeType="withEffect" presetClass="entr" presetID="10" presetSubtype="0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8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9" nodeType="withEffect" presetClass="entr" presetID="10" presetSubtype="0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1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2"/>
    </p:bldLst>
  </p:timing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本占位符 3"/>
          <p:cNvSpPr>
            <a:spLocks noGrp="1"/>
          </p:cNvSpPr>
          <p:nvPr>
            <p:ph idx="10" sz="quarter" type="body"/>
          </p:nvPr>
        </p:nvSpPr>
        <p:spPr/>
        <p:txBody>
          <a:bodyPr/>
          <a:lstStyle/>
          <a:p>
            <a:r>
              <a:rPr altLang="zh-CN" lang="en-US"/>
              <a:t>23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65100" y="363653"/>
            <a:ext cx="1854200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2800">
                <a:solidFill>
                  <a:srgbClr val="262626"/>
                </a:solidFill>
                <a:latin charset="-122" panose="020b0300000000000000" pitchFamily="34" typeface="冬青黑体简体中文 W3"/>
                <a:ea charset="-122" panose="020b0300000000000000" pitchFamily="34" typeface="冬青黑体简体中文 W3"/>
              </a:rPr>
              <a:t>工作计划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8161389" y="1566452"/>
            <a:ext cx="2992331" cy="199588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5715000" y="3656853"/>
            <a:ext cx="3519759" cy="2347678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5715000" y="1217975"/>
            <a:ext cx="2344363" cy="2344362"/>
          </a:xfrm>
          <a:prstGeom prst="rect">
            <a:avLst/>
          </a:prstGeom>
        </p:spPr>
      </p:pic>
      <p:pic>
        <p:nvPicPr>
          <p:cNvPr id="78" name="图片 7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8550628" y="4146560"/>
            <a:ext cx="1368262" cy="1368262"/>
          </a:xfrm>
          <a:custGeom>
            <a:gdLst>
              <a:gd fmla="*/ 2192195 w 4384390" name="connsiteX0"/>
              <a:gd fmla="*/ 0 h 4384390" name="connsiteY0"/>
              <a:gd fmla="*/ 4384390 w 4384390" name="connsiteX1"/>
              <a:gd fmla="*/ 2192195 h 4384390" name="connsiteY1"/>
              <a:gd fmla="*/ 2192195 w 4384390" name="connsiteX2"/>
              <a:gd fmla="*/ 4384390 h 4384390" name="connsiteY2"/>
              <a:gd fmla="*/ 0 w 4384390" name="connsiteX3"/>
              <a:gd fmla="*/ 2192195 h 4384390" name="connsiteY3"/>
              <a:gd fmla="*/ 2192195 w 4384390" name="connsiteX4"/>
              <a:gd fmla="*/ 0 h 4384390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4384390" w="4384390">
                <a:moveTo>
                  <a:pt x="2192195" y="0"/>
                </a:moveTo>
                <a:cubicBezTo>
                  <a:pt x="3402911" y="0"/>
                  <a:pt x="4384390" y="981479"/>
                  <a:pt x="4384390" y="2192195"/>
                </a:cubicBezTo>
                <a:cubicBezTo>
                  <a:pt x="4384390" y="3402911"/>
                  <a:pt x="3402911" y="4384390"/>
                  <a:pt x="2192195" y="4384390"/>
                </a:cubicBezTo>
                <a:cubicBezTo>
                  <a:pt x="981479" y="4384390"/>
                  <a:pt x="0" y="3402911"/>
                  <a:pt x="0" y="2192195"/>
                </a:cubicBezTo>
                <a:cubicBezTo>
                  <a:pt x="0" y="981479"/>
                  <a:pt x="981479" y="0"/>
                  <a:pt x="2192195" y="0"/>
                </a:cubicBezTo>
                <a:close/>
              </a:path>
            </a:pathLst>
          </a:custGeom>
        </p:spPr>
      </p:pic>
      <p:sp>
        <p:nvSpPr>
          <p:cNvPr id="80" name="矩形 79"/>
          <p:cNvSpPr/>
          <p:nvPr/>
        </p:nvSpPr>
        <p:spPr>
          <a:xfrm>
            <a:off x="941822" y="5065718"/>
            <a:ext cx="4461213" cy="104241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altLang="en-US" lang="zh-CN" sz="1600">
                <a:solidFill>
                  <a:srgbClr val="595959"/>
                </a:solidFill>
                <a:latin charset="-122" panose="020b0300000000000000" pitchFamily="34" typeface="冬青黑体简体中文 W3"/>
                <a:ea charset="-122" panose="020b0300000000000000" pitchFamily="34" typeface="冬青黑体简体中文 W3"/>
              </a:rPr>
              <a:t>美仑设计是集PPT模板开发、PPT设计定制、PPT培训于一体的专业PPT服务提供商。深受大家的好评和肯定。</a:t>
            </a:r>
          </a:p>
        </p:txBody>
      </p:sp>
      <p:sp>
        <p:nvSpPr>
          <p:cNvPr id="95" name="文本框 217"/>
          <p:cNvSpPr txBox="1"/>
          <p:nvPr/>
        </p:nvSpPr>
        <p:spPr>
          <a:xfrm>
            <a:off x="914623" y="4369027"/>
            <a:ext cx="1722906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altLang="en-US" lang="zh-CN" sz="2400">
                <a:solidFill>
                  <a:srgbClr val="262626"/>
                </a:solidFill>
                <a:latin charset="-122" panose="020b0300000000000000" pitchFamily="34" typeface="冬青黑体简体中文 W3"/>
                <a:ea charset="-122" panose="020b0300000000000000" pitchFamily="34" typeface="冬青黑体简体中文 W3"/>
              </a:rPr>
              <a:t>项目分析 </a:t>
            </a:r>
          </a:p>
        </p:txBody>
      </p:sp>
      <p:graphicFrame>
        <p:nvGraphicFramePr>
          <p:cNvPr id="21" name="图表 20"/>
          <p:cNvGraphicFramePr/>
          <p:nvPr>
            <p:extLst>
              <p:ext uri="{D42A27DB-BD31-4B8C-83A1-F6EECF244321}">
                <p14:modId val="43942534"/>
              </p:ext>
            </p:extLst>
          </p:nvPr>
        </p:nvGraphicFramePr>
        <p:xfrm>
          <a:off x="341286" y="1196438"/>
          <a:ext cx="3895523" cy="2597015"/>
        </p:xfrm>
        <a:graphic>
          <a:graphicData uri="http://schemas.openxmlformats.org/drawingml/2006/chart">
            <c:chart xmlns:c="http://schemas.openxmlformats.org/drawingml/2006/chart" r:id="rId7"/>
          </a:graphicData>
        </a:graphic>
      </p:graphicFrame>
      <p:sp>
        <p:nvSpPr>
          <p:cNvPr id="96" name="文本框 217"/>
          <p:cNvSpPr txBox="1"/>
          <p:nvPr/>
        </p:nvSpPr>
        <p:spPr>
          <a:xfrm>
            <a:off x="923678" y="4059462"/>
            <a:ext cx="2821961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altLang="zh-CN" lang="en-US">
                <a:solidFill>
                  <a:srgbClr val="FF1727"/>
                </a:solidFill>
                <a:latin charset="-122" panose="020b0300000000000000" pitchFamily="34" typeface="冬青黑体简体中文 W3"/>
                <a:ea charset="-122" panose="020b0300000000000000" pitchFamily="34" typeface="冬青黑体简体中文 W3"/>
              </a:rPr>
              <a:t>PROJECT ANALYSIS </a:t>
            </a:r>
          </a:p>
        </p:txBody>
      </p:sp>
      <p:cxnSp>
        <p:nvCxnSpPr>
          <p:cNvPr id="23" name="直接连接符 22"/>
          <p:cNvCxnSpPr/>
          <p:nvPr/>
        </p:nvCxnSpPr>
        <p:spPr>
          <a:xfrm>
            <a:off x="1031494" y="4975860"/>
            <a:ext cx="580023" cy="0"/>
          </a:xfrm>
          <a:prstGeom prst="line">
            <a:avLst/>
          </a:prstGeom>
          <a:ln w="28575">
            <a:solidFill>
              <a:srgbClr val="FF17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文本框 217"/>
          <p:cNvSpPr txBox="1"/>
          <p:nvPr/>
        </p:nvSpPr>
        <p:spPr>
          <a:xfrm>
            <a:off x="8480506" y="4853103"/>
            <a:ext cx="2879584" cy="13106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altLang="zh-CN" b="1" lang="en-US" sz="4000">
                <a:solidFill>
                  <a:schemeClr val="bg1">
                    <a:lumMod val="95000"/>
                    <a:alpha val="51000"/>
                  </a:schemeClr>
                </a:solidFill>
                <a:latin charset="-122" panose="020b0300000000000000" pitchFamily="34" typeface="冬青黑体简体中文 W3"/>
                <a:ea charset="-122" panose="020b0300000000000000" pitchFamily="34" typeface="冬青黑体简体中文 W3"/>
              </a:rPr>
              <a:t>BIG SUCCESS</a:t>
            </a:r>
          </a:p>
        </p:txBody>
      </p:sp>
    </p:spTree>
    <p:extLst>
      <p:ext uri="{BB962C8B-B14F-4D97-AF65-F5344CB8AC3E}">
        <p14:creationId val="3140993638"/>
      </p:ext>
    </p:extLst>
  </p:cSld>
  <p:clrMapOvr>
    <a:masterClrMapping/>
  </p:clrMapOvr>
  <mc:AlternateContent>
    <mc:Choice Requires="p14">
      <p:transition p14:dur="2000" spd="slow"/>
    </mc:Choice>
    <mc:Fallback>
      <p:transition spd="slow"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5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decel="50000" dur="1000" fill="hold" id="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" pathEditMode="relative" ptsTypes="">
                                      <p:cBhvr>
                                        <p:cTn decel="50000" dur="1000" fill="hold" id="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filter="fade" transition="in">
                                      <p:cBhvr>
                                        <p:cTn dur="1000" id="9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grpId="0" id="10" nodeType="withEffect" presetClass="entr" presetID="2" presetSubtype="8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12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13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id="14" nodeType="withEffect" presetClass="entr" presetID="2" presetSubtype="8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16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17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18" nodeType="withEffect" presetClass="entr" presetID="2" presetSubtype="8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2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21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22" nodeType="withEffect" presetClass="entr" presetID="2" presetSubtype="8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24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25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id="26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28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29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id="30" nodeType="withEffect" presetClass="entr" presetID="2" presetSubtype="2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32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33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id="34" nodeType="withEffect" presetClass="entr" presetID="2" presetSubtype="2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36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37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id="38" nodeType="withEffect" presetClass="entr" presetID="2" presetSubtype="2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4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41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42" nodeType="withEffect" presetClass="entr" presetID="2" presetSubtype="2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44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45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80"/>
      <p:bldP grpId="0" spid="95"/>
      <p:bldP grpId="0" spid="96"/>
      <p:bldP grpId="0" spid="97"/>
      <p:bldGraphic grpId="0" spid="21">
        <p:bldAsOne/>
      </p:bldGraphic>
    </p:bldLst>
  </p:timing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0" name="组合 9"/>
          <p:cNvGrpSpPr/>
          <p:nvPr/>
        </p:nvGrpSpPr>
        <p:grpSpPr>
          <a:xfrm>
            <a:off x="-5949" y="0"/>
            <a:ext cx="12197949" cy="2982942"/>
            <a:chOff x="-5949" y="0"/>
            <a:chExt cx="12197949" cy="2982942"/>
          </a:xfrm>
        </p:grpSpPr>
        <p:pic>
          <p:nvPicPr>
            <p:cNvPr id="37" name="图片 3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>
            <a:xfrm>
              <a:off x="-5949" y="48042"/>
              <a:ext cx="12197949" cy="2934900"/>
            </a:xfrm>
            <a:prstGeom prst="rect">
              <a:avLst/>
            </a:prstGeom>
          </p:spPr>
        </p:pic>
        <p:sp>
          <p:nvSpPr>
            <p:cNvPr id="36" name="矩形 35"/>
            <p:cNvSpPr/>
            <p:nvPr/>
          </p:nvSpPr>
          <p:spPr>
            <a:xfrm>
              <a:off x="0" y="1524"/>
              <a:ext cx="12192000" cy="2971800"/>
            </a:xfrm>
            <a:prstGeom prst="rect">
              <a:avLst/>
            </a:prstGeom>
            <a:solidFill>
              <a:srgbClr val="FF1727">
                <a:alpha val="8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pic>
          <p:nvPicPr>
            <p:cNvPr id="8" name="图片 7"/>
            <p:cNvPicPr/>
            <p:nvPr/>
          </p:nvPicPr>
          <p:blipFill>
            <a:blip r:embed="rId4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2974848"/>
            </a:xfrm>
            <a:prstGeom prst="rect">
              <a:avLst/>
            </a:prstGeom>
          </p:spPr>
        </p:pic>
      </p:grpSp>
      <p:sp>
        <p:nvSpPr>
          <p:cNvPr id="4" name="文本占位符 3"/>
          <p:cNvSpPr>
            <a:spLocks noGrp="1"/>
          </p:cNvSpPr>
          <p:nvPr>
            <p:ph idx="10" sz="quarter" type="body"/>
          </p:nvPr>
        </p:nvSpPr>
        <p:spPr/>
        <p:txBody>
          <a:bodyPr/>
          <a:lstStyle/>
          <a:p>
            <a:r>
              <a:rPr altLang="zh-CN" lang="en-US"/>
              <a:t>20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65100" y="363653"/>
            <a:ext cx="1854200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2800">
                <a:solidFill>
                  <a:srgbClr val="FFFFFF"/>
                </a:solidFill>
                <a:latin charset="-122" panose="020b0300000000000000" pitchFamily="34" typeface="冬青黑体简体中文 W3"/>
                <a:ea charset="-122" panose="020b0300000000000000" pitchFamily="34" typeface="冬青黑体简体中文 W3"/>
              </a:rPr>
              <a:t>规划蓝图</a:t>
            </a:r>
          </a:p>
        </p:txBody>
      </p:sp>
      <p:sp>
        <p:nvSpPr>
          <p:cNvPr id="31" name="矩形 30"/>
          <p:cNvSpPr/>
          <p:nvPr/>
        </p:nvSpPr>
        <p:spPr>
          <a:xfrm>
            <a:off x="0" y="411161"/>
            <a:ext cx="110330" cy="42465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2" name="椭圆 11"/>
          <p:cNvSpPr/>
          <p:nvPr/>
        </p:nvSpPr>
        <p:spPr>
          <a:xfrm>
            <a:off x="8558669" y="623489"/>
            <a:ext cx="2171700" cy="2171700"/>
          </a:xfrm>
          <a:prstGeom prst="ellipse">
            <a:avLst/>
          </a:prstGeom>
          <a:noFill/>
          <a:ln w="0">
            <a:solidFill>
              <a:srgbClr val="FFFFFF">
                <a:alpha val="73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2" name="椭圆 41"/>
          <p:cNvSpPr/>
          <p:nvPr/>
        </p:nvSpPr>
        <p:spPr>
          <a:xfrm>
            <a:off x="8274328" y="339148"/>
            <a:ext cx="2740382" cy="2740382"/>
          </a:xfrm>
          <a:prstGeom prst="ellipse">
            <a:avLst/>
          </a:prstGeom>
          <a:noFill/>
          <a:ln w="0">
            <a:solidFill>
              <a:srgbClr val="FFFFFF">
                <a:alpha val="53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3" name="椭圆 42"/>
          <p:cNvSpPr/>
          <p:nvPr/>
        </p:nvSpPr>
        <p:spPr>
          <a:xfrm>
            <a:off x="7931428" y="-8093"/>
            <a:ext cx="3426182" cy="3426182"/>
          </a:xfrm>
          <a:prstGeom prst="ellipse">
            <a:avLst/>
          </a:prstGeom>
          <a:noFill/>
          <a:ln w="0">
            <a:solidFill>
              <a:srgbClr val="FFFFFF">
                <a:alpha val="29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11" name="组合 10"/>
          <p:cNvGrpSpPr/>
          <p:nvPr/>
        </p:nvGrpSpPr>
        <p:grpSpPr>
          <a:xfrm>
            <a:off x="8470475" y="1191671"/>
            <a:ext cx="2348089" cy="4786489"/>
            <a:chOff x="8108525" y="886873"/>
            <a:chExt cx="2348089" cy="4786489"/>
          </a:xfrm>
        </p:grpSpPr>
        <p:pic>
          <p:nvPicPr>
            <p:cNvPr id="30" name="图片 2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>
            <a:xfrm>
              <a:off x="8108525" y="886873"/>
              <a:ext cx="2348089" cy="4786489"/>
            </a:xfrm>
            <a:prstGeom prst="rect">
              <a:avLst/>
            </a:prstGeom>
          </p:spPr>
        </p:pic>
        <p:pic>
          <p:nvPicPr>
            <p:cNvPr id="34" name="图片 3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>
            <a:xfrm>
              <a:off x="8322086" y="1511167"/>
              <a:ext cx="1930492" cy="3397383"/>
            </a:xfrm>
            <a:custGeom>
              <a:gdLst>
                <a:gd fmla="*/ 0 w 2525779" name="connsiteX0"/>
                <a:gd fmla="*/ 0 h 4445000" name="connsiteY0"/>
                <a:gd fmla="*/ 2525779 w 2525779" name="connsiteX1"/>
                <a:gd fmla="*/ 0 h 4445000" name="connsiteY1"/>
                <a:gd fmla="*/ 2525779 w 2525779" name="connsiteX2"/>
                <a:gd fmla="*/ 4445000 h 4445000" name="connsiteY2"/>
                <a:gd fmla="*/ 0 w 2525779" name="connsiteX3"/>
                <a:gd fmla="*/ 4445000 h 4445000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4445000" w="2525779">
                  <a:moveTo>
                    <a:pt x="0" y="0"/>
                  </a:moveTo>
                  <a:lnTo>
                    <a:pt x="2525779" y="0"/>
                  </a:lnTo>
                  <a:lnTo>
                    <a:pt x="2525779" y="4445000"/>
                  </a:lnTo>
                  <a:lnTo>
                    <a:pt x="0" y="4445000"/>
                  </a:lnTo>
                  <a:close/>
                </a:path>
              </a:pathLst>
            </a:custGeom>
          </p:spPr>
        </p:pic>
      </p:grpSp>
      <p:sp>
        <p:nvSpPr>
          <p:cNvPr id="44" name="文本框 217"/>
          <p:cNvSpPr txBox="1"/>
          <p:nvPr/>
        </p:nvSpPr>
        <p:spPr>
          <a:xfrm>
            <a:off x="3613744" y="1781198"/>
            <a:ext cx="1373195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altLang="zh-CN" lang="en-US" sz="3600">
                <a:solidFill>
                  <a:srgbClr val="FFFFFF"/>
                </a:solidFill>
                <a:latin charset="-122" panose="020b0300000000000000" pitchFamily="34" typeface="冬青黑体简体中文 W3"/>
                <a:ea charset="-122" panose="020b0300000000000000" pitchFamily="34" typeface="冬青黑体简体中文 W3"/>
              </a:rPr>
              <a:t>days</a:t>
            </a:r>
          </a:p>
        </p:txBody>
      </p:sp>
      <p:sp>
        <p:nvSpPr>
          <p:cNvPr id="45" name="文本框 217"/>
          <p:cNvSpPr txBox="1"/>
          <p:nvPr/>
        </p:nvSpPr>
        <p:spPr>
          <a:xfrm>
            <a:off x="1166639" y="1030428"/>
            <a:ext cx="2719005" cy="15544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altLang="zh-CN" lang="en-US" sz="9600">
                <a:solidFill>
                  <a:srgbClr val="FFFFFF"/>
                </a:solidFill>
                <a:latin charset="-122" panose="020b0300000000000000" pitchFamily="34" typeface="冬青黑体简体中文 W3"/>
                <a:ea charset="-122" panose="020b0300000000000000" pitchFamily="34" typeface="冬青黑体简体中文 W3"/>
              </a:rPr>
              <a:t>365</a:t>
            </a:r>
          </a:p>
        </p:txBody>
      </p:sp>
      <p:sp>
        <p:nvSpPr>
          <p:cNvPr id="46" name="文本框 12"/>
          <p:cNvSpPr txBox="1"/>
          <p:nvPr/>
        </p:nvSpPr>
        <p:spPr>
          <a:xfrm>
            <a:off x="1335088" y="4653790"/>
            <a:ext cx="889411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altLang="zh-CN" lang="en-US">
                <a:solidFill>
                  <a:srgbClr val="313131"/>
                </a:solidFill>
                <a:latin charset="-122" panose="020b0300000000000000" pitchFamily="34" typeface="冬青黑体简体中文 W3"/>
                <a:ea charset="-122" panose="020b0300000000000000" pitchFamily="34" typeface="冬青黑体简体中文 W3"/>
              </a:rPr>
              <a:t>2016</a:t>
            </a:r>
          </a:p>
        </p:txBody>
      </p:sp>
      <p:sp>
        <p:nvSpPr>
          <p:cNvPr id="47" name="文本框 15"/>
          <p:cNvSpPr txBox="1"/>
          <p:nvPr/>
        </p:nvSpPr>
        <p:spPr>
          <a:xfrm>
            <a:off x="6443480" y="4600615"/>
            <a:ext cx="889411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altLang="zh-CN" lang="en-US">
                <a:solidFill>
                  <a:srgbClr val="313131"/>
                </a:solidFill>
                <a:latin charset="-122" panose="020b0300000000000000" pitchFamily="34" typeface="冬青黑体简体中文 W3"/>
                <a:ea charset="-122" panose="020b0300000000000000" pitchFamily="34" typeface="冬青黑体简体中文 W3"/>
              </a:rPr>
              <a:t>2018</a:t>
            </a:r>
          </a:p>
        </p:txBody>
      </p:sp>
      <p:sp>
        <p:nvSpPr>
          <p:cNvPr id="48" name="文本框 16"/>
          <p:cNvSpPr txBox="1"/>
          <p:nvPr/>
        </p:nvSpPr>
        <p:spPr>
          <a:xfrm>
            <a:off x="3937292" y="4652742"/>
            <a:ext cx="889411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altLang="zh-CN" lang="en-US">
                <a:solidFill>
                  <a:srgbClr val="313131"/>
                </a:solidFill>
                <a:latin charset="-122" panose="020b0300000000000000" pitchFamily="34" typeface="冬青黑体简体中文 W3"/>
                <a:ea charset="-122" panose="020b0300000000000000" pitchFamily="34" typeface="冬青黑体简体中文 W3"/>
              </a:rPr>
              <a:t>2017</a:t>
            </a:r>
          </a:p>
        </p:txBody>
      </p:sp>
      <p:grpSp>
        <p:nvGrpSpPr>
          <p:cNvPr id="35" name="组合 34"/>
          <p:cNvGrpSpPr/>
          <p:nvPr/>
        </p:nvGrpSpPr>
        <p:grpSpPr>
          <a:xfrm>
            <a:off x="6402395" y="3442969"/>
            <a:ext cx="954840" cy="954840"/>
            <a:chOff x="5562334" y="3781168"/>
            <a:chExt cx="954840" cy="954840"/>
          </a:xfrm>
        </p:grpSpPr>
        <p:sp>
          <p:nvSpPr>
            <p:cNvPr id="50" name="椭圆 49"/>
            <p:cNvSpPr/>
            <p:nvPr/>
          </p:nvSpPr>
          <p:spPr>
            <a:xfrm>
              <a:off x="5562334" y="3781168"/>
              <a:ext cx="954840" cy="954840"/>
            </a:xfrm>
            <a:prstGeom prst="ellipse">
              <a:avLst/>
            </a:prstGeom>
            <a:solidFill>
              <a:srgbClr val="FFFFFF"/>
            </a:solidFill>
            <a:ln w="38100">
              <a:solidFill>
                <a:srgbClr val="4040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altLang="en-US" lang="zh-CN">
                <a:latin charset="-122" panose="020b0300000000000000" pitchFamily="34" typeface="冬青黑体简体中文 W3"/>
                <a:ea charset="-122" panose="020b0300000000000000" pitchFamily="34" typeface="冬青黑体简体中文 W3"/>
              </a:endParaRPr>
            </a:p>
          </p:txBody>
        </p:sp>
        <p:sp>
          <p:nvSpPr>
            <p:cNvPr id="51" name="椭圆 50"/>
            <p:cNvSpPr/>
            <p:nvPr/>
          </p:nvSpPr>
          <p:spPr>
            <a:xfrm>
              <a:off x="5643102" y="3863302"/>
              <a:ext cx="793305" cy="793305"/>
            </a:xfrm>
            <a:prstGeom prst="ellipse">
              <a:avLst/>
            </a:prstGeom>
            <a:solidFill>
              <a:srgbClr val="404040"/>
            </a:solidFill>
            <a:ln w="3810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altLang="en-US" lang="zh-CN">
                <a:solidFill>
                  <a:srgbClr val="0170D1"/>
                </a:solidFill>
                <a:latin charset="-122" panose="020b0300000000000000" pitchFamily="34" typeface="冬青黑体简体中文 W3"/>
                <a:ea charset="-122" panose="020b0300000000000000" pitchFamily="34" typeface="冬青黑体简体中文 W3"/>
              </a:endParaRPr>
            </a:p>
          </p:txBody>
        </p:sp>
        <p:sp>
          <p:nvSpPr>
            <p:cNvPr id="52" name="Freeform 81"/>
            <p:cNvSpPr>
              <a:spLocks noChangeArrowheads="1"/>
            </p:cNvSpPr>
            <p:nvPr/>
          </p:nvSpPr>
          <p:spPr bwMode="auto">
            <a:xfrm>
              <a:off x="5894040" y="4145509"/>
              <a:ext cx="294533" cy="226158"/>
            </a:xfrm>
            <a:custGeom>
              <a:gdLst>
                <a:gd fmla="*/ 131975 w 619" name="T0"/>
                <a:gd fmla="*/ 79795 h 472" name="T1"/>
                <a:gd fmla="*/ 131975 w 619" name="T2"/>
                <a:gd fmla="*/ 79795 h 472" name="T3"/>
                <a:gd fmla="*/ 105437 w 619" name="T4"/>
                <a:gd fmla="*/ 79795 h 472" name="T5"/>
                <a:gd fmla="*/ 116196 w 619" name="T6"/>
                <a:gd fmla="*/ 48021 h 472" name="T7"/>
                <a:gd fmla="*/ 110816 w 619" name="T8"/>
                <a:gd fmla="*/ 42605 h 472" name="T9"/>
                <a:gd fmla="*/ 100416 w 619" name="T10"/>
                <a:gd fmla="*/ 42605 h 472" name="T11"/>
                <a:gd fmla="*/ 84278 w 619" name="T12"/>
                <a:gd fmla="*/ 85211 h 472" name="T13"/>
                <a:gd fmla="*/ 84278 w 619" name="T14"/>
                <a:gd fmla="*/ 90626 h 472" name="T15"/>
                <a:gd fmla="*/ 89657 w 619" name="T16"/>
                <a:gd fmla="*/ 95681 h 472" name="T17"/>
                <a:gd fmla="*/ 121575 w 619" name="T18"/>
                <a:gd fmla="*/ 95681 h 472" name="T19"/>
                <a:gd fmla="*/ 105437 w 619" name="T20"/>
                <a:gd fmla="*/ 127455 h 472" name="T21"/>
                <a:gd fmla="*/ 105437 w 619" name="T22"/>
                <a:gd fmla="*/ 138287 h 472" name="T23"/>
                <a:gd fmla="*/ 116196 w 619" name="T24"/>
                <a:gd fmla="*/ 133232 h 472" name="T25"/>
                <a:gd fmla="*/ 136996 w 619" name="T26"/>
                <a:gd fmla="*/ 85211 h 472" name="T27"/>
                <a:gd fmla="*/ 131975 w 619" name="T28"/>
                <a:gd fmla="*/ 79795 h 472" name="T29"/>
                <a:gd fmla="*/ 158155 w 619" name="T30"/>
                <a:gd fmla="*/ 37189 h 472" name="T31"/>
                <a:gd fmla="*/ 158155 w 619" name="T32"/>
                <a:gd fmla="*/ 37189 h 472" name="T33"/>
                <a:gd fmla="*/ 105437 w 619" name="T34"/>
                <a:gd fmla="*/ 0 h 472" name="T35"/>
                <a:gd fmla="*/ 42318 w 619" name="T36"/>
                <a:gd fmla="*/ 58492 h 472" name="T37"/>
                <a:gd fmla="*/ 0 w 619" name="T38"/>
                <a:gd fmla="*/ 116984 h 472" name="T39"/>
                <a:gd fmla="*/ 52718 w 619" name="T40"/>
                <a:gd fmla="*/ 170060 h 472" name="T41"/>
                <a:gd fmla="*/ 153134 w 619" name="T42"/>
                <a:gd fmla="*/ 170060 h 472" name="T43"/>
                <a:gd fmla="*/ 221632 w 619" name="T44"/>
                <a:gd fmla="*/ 106513 h 472" name="T45"/>
                <a:gd fmla="*/ 158155 w 619" name="T46"/>
                <a:gd fmla="*/ 37189 h 472" name="T47"/>
                <a:gd fmla="*/ 153134 w 619" name="T48"/>
                <a:gd fmla="*/ 159589 h 472" name="T49"/>
                <a:gd fmla="*/ 153134 w 619" name="T50"/>
                <a:gd fmla="*/ 159589 h 472" name="T51"/>
                <a:gd fmla="*/ 52718 w 619" name="T52"/>
                <a:gd fmla="*/ 159589 h 472" name="T53"/>
                <a:gd fmla="*/ 10400 w 619" name="T54"/>
                <a:gd fmla="*/ 116984 h 472" name="T55"/>
                <a:gd fmla="*/ 52718 w 619" name="T56"/>
                <a:gd fmla="*/ 74379 h 472" name="T57"/>
                <a:gd fmla="*/ 105437 w 619" name="T58"/>
                <a:gd fmla="*/ 15887 h 472" name="T59"/>
                <a:gd fmla="*/ 147755 w 619" name="T60"/>
                <a:gd fmla="*/ 53437 h 472" name="T61"/>
                <a:gd fmla="*/ 211232 w 619" name="T62"/>
                <a:gd fmla="*/ 101097 h 472" name="T63"/>
                <a:gd fmla="*/ 153134 w 619" name="T64"/>
                <a:gd fmla="*/ 159589 h 472" name="T65"/>
                <a:gd fmla="*/ 0 60000 65536" name="T66"/>
                <a:gd fmla="*/ 0 60000 65536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</a:gdLst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b="b" l="0" r="r" t="0"/>
              <a:pathLst>
                <a:path h="472" w="619">
                  <a:moveTo>
                    <a:pt x="368" y="221"/>
                  </a:moveTo>
                  <a:lnTo>
                    <a:pt x="368" y="221"/>
                  </a:lnTo>
                  <a:cubicBezTo>
                    <a:pt x="294" y="221"/>
                    <a:pt x="294" y="221"/>
                    <a:pt x="294" y="221"/>
                  </a:cubicBezTo>
                  <a:cubicBezTo>
                    <a:pt x="324" y="133"/>
                    <a:pt x="324" y="133"/>
                    <a:pt x="324" y="133"/>
                  </a:cubicBezTo>
                  <a:cubicBezTo>
                    <a:pt x="324" y="133"/>
                    <a:pt x="324" y="118"/>
                    <a:pt x="309" y="118"/>
                  </a:cubicBezTo>
                  <a:cubicBezTo>
                    <a:pt x="294" y="103"/>
                    <a:pt x="294" y="118"/>
                    <a:pt x="280" y="118"/>
                  </a:cubicBezTo>
                  <a:cubicBezTo>
                    <a:pt x="235" y="236"/>
                    <a:pt x="235" y="236"/>
                    <a:pt x="235" y="236"/>
                  </a:cubicBezTo>
                  <a:lnTo>
                    <a:pt x="235" y="251"/>
                  </a:lnTo>
                  <a:lnTo>
                    <a:pt x="250" y="265"/>
                  </a:lnTo>
                  <a:cubicBezTo>
                    <a:pt x="339" y="265"/>
                    <a:pt x="339" y="265"/>
                    <a:pt x="339" y="265"/>
                  </a:cubicBezTo>
                  <a:cubicBezTo>
                    <a:pt x="294" y="353"/>
                    <a:pt x="294" y="353"/>
                    <a:pt x="294" y="353"/>
                  </a:cubicBezTo>
                  <a:cubicBezTo>
                    <a:pt x="280" y="353"/>
                    <a:pt x="294" y="369"/>
                    <a:pt x="294" y="383"/>
                  </a:cubicBezTo>
                  <a:cubicBezTo>
                    <a:pt x="309" y="383"/>
                    <a:pt x="324" y="383"/>
                    <a:pt x="324" y="369"/>
                  </a:cubicBezTo>
                  <a:cubicBezTo>
                    <a:pt x="324" y="369"/>
                    <a:pt x="382" y="251"/>
                    <a:pt x="382" y="236"/>
                  </a:cubicBezTo>
                  <a:cubicBezTo>
                    <a:pt x="382" y="236"/>
                    <a:pt x="382" y="221"/>
                    <a:pt x="368" y="221"/>
                  </a:cubicBezTo>
                  <a:close/>
                  <a:moveTo>
                    <a:pt x="441" y="103"/>
                  </a:moveTo>
                  <a:lnTo>
                    <a:pt x="441" y="103"/>
                  </a:lnTo>
                  <a:cubicBezTo>
                    <a:pt x="412" y="44"/>
                    <a:pt x="353" y="0"/>
                    <a:pt x="294" y="0"/>
                  </a:cubicBezTo>
                  <a:cubicBezTo>
                    <a:pt x="191" y="0"/>
                    <a:pt x="118" y="74"/>
                    <a:pt x="118" y="162"/>
                  </a:cubicBezTo>
                  <a:cubicBezTo>
                    <a:pt x="44" y="192"/>
                    <a:pt x="0" y="251"/>
                    <a:pt x="0" y="324"/>
                  </a:cubicBezTo>
                  <a:cubicBezTo>
                    <a:pt x="0" y="398"/>
                    <a:pt x="59" y="471"/>
                    <a:pt x="147" y="471"/>
                  </a:cubicBezTo>
                  <a:lnTo>
                    <a:pt x="427" y="471"/>
                  </a:lnTo>
                  <a:cubicBezTo>
                    <a:pt x="530" y="471"/>
                    <a:pt x="618" y="398"/>
                    <a:pt x="618" y="295"/>
                  </a:cubicBezTo>
                  <a:cubicBezTo>
                    <a:pt x="618" y="192"/>
                    <a:pt x="544" y="103"/>
                    <a:pt x="441" y="103"/>
                  </a:cubicBezTo>
                  <a:close/>
                  <a:moveTo>
                    <a:pt x="427" y="442"/>
                  </a:moveTo>
                  <a:lnTo>
                    <a:pt x="427" y="442"/>
                  </a:lnTo>
                  <a:lnTo>
                    <a:pt x="147" y="442"/>
                  </a:lnTo>
                  <a:cubicBezTo>
                    <a:pt x="147" y="442"/>
                    <a:pt x="29" y="427"/>
                    <a:pt x="29" y="324"/>
                  </a:cubicBezTo>
                  <a:cubicBezTo>
                    <a:pt x="29" y="265"/>
                    <a:pt x="88" y="206"/>
                    <a:pt x="147" y="206"/>
                  </a:cubicBezTo>
                  <a:cubicBezTo>
                    <a:pt x="147" y="118"/>
                    <a:pt x="206" y="44"/>
                    <a:pt x="294" y="44"/>
                  </a:cubicBezTo>
                  <a:cubicBezTo>
                    <a:pt x="353" y="44"/>
                    <a:pt x="397" y="89"/>
                    <a:pt x="412" y="148"/>
                  </a:cubicBezTo>
                  <a:cubicBezTo>
                    <a:pt x="515" y="133"/>
                    <a:pt x="574" y="221"/>
                    <a:pt x="589" y="280"/>
                  </a:cubicBezTo>
                  <a:cubicBezTo>
                    <a:pt x="589" y="369"/>
                    <a:pt x="500" y="442"/>
                    <a:pt x="427" y="44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/>
          </p:spPr>
          <p:txBody>
            <a:bodyPr anchor="ctr" wrap="none"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>
                <a:defRPr/>
              </a:pPr>
              <a:endParaRPr altLang="en-US" lang="zh-CN"/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3885644" y="3482718"/>
            <a:ext cx="954840" cy="954840"/>
            <a:chOff x="3858559" y="3781168"/>
            <a:chExt cx="954840" cy="954840"/>
          </a:xfrm>
        </p:grpSpPr>
        <p:sp>
          <p:nvSpPr>
            <p:cNvPr id="54" name="椭圆 53"/>
            <p:cNvSpPr/>
            <p:nvPr/>
          </p:nvSpPr>
          <p:spPr>
            <a:xfrm>
              <a:off x="3858559" y="3781168"/>
              <a:ext cx="954840" cy="954840"/>
            </a:xfrm>
            <a:prstGeom prst="ellipse">
              <a:avLst/>
            </a:prstGeom>
            <a:solidFill>
              <a:srgbClr val="FFFFFF"/>
            </a:solidFill>
            <a:ln w="38100">
              <a:solidFill>
                <a:srgbClr val="FF172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altLang="en-US" lang="zh-CN">
                <a:latin charset="-122" panose="020b0300000000000000" pitchFamily="34" typeface="冬青黑体简体中文 W3"/>
                <a:ea charset="-122" panose="020b0300000000000000" pitchFamily="34" typeface="冬青黑体简体中文 W3"/>
              </a:endParaRPr>
            </a:p>
          </p:txBody>
        </p:sp>
        <p:sp>
          <p:nvSpPr>
            <p:cNvPr id="55" name="椭圆 54"/>
            <p:cNvSpPr/>
            <p:nvPr/>
          </p:nvSpPr>
          <p:spPr>
            <a:xfrm>
              <a:off x="3939326" y="3863302"/>
              <a:ext cx="793305" cy="793305"/>
            </a:xfrm>
            <a:prstGeom prst="ellipse">
              <a:avLst/>
            </a:prstGeom>
            <a:solidFill>
              <a:srgbClr val="FF1727"/>
            </a:solidFill>
            <a:ln w="3810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altLang="en-US" lang="zh-CN">
                <a:latin charset="-122" panose="020b0300000000000000" pitchFamily="34" typeface="冬青黑体简体中文 W3"/>
                <a:ea charset="-122" panose="020b0300000000000000" pitchFamily="34" typeface="冬青黑体简体中文 W3"/>
              </a:endParaRPr>
            </a:p>
          </p:txBody>
        </p:sp>
        <p:sp>
          <p:nvSpPr>
            <p:cNvPr id="56" name="Freeform 159"/>
            <p:cNvSpPr>
              <a:spLocks noChangeArrowheads="1"/>
            </p:cNvSpPr>
            <p:nvPr/>
          </p:nvSpPr>
          <p:spPr bwMode="auto">
            <a:xfrm>
              <a:off x="4202608" y="4129072"/>
              <a:ext cx="266742" cy="259032"/>
            </a:xfrm>
            <a:custGeom>
              <a:gdLst>
                <a:gd fmla="*/ 63820 w 634" name="T0"/>
                <a:gd fmla="*/ 68484 h 619" name="T1"/>
                <a:gd fmla="*/ 63820 w 634" name="T2"/>
                <a:gd fmla="*/ 68484 h 619" name="T3"/>
                <a:gd fmla="*/ 58411 w 634" name="T4"/>
                <a:gd fmla="*/ 73504 h 619" name="T5"/>
                <a:gd fmla="*/ 58411 w 634" name="T6"/>
                <a:gd fmla="*/ 147724 h 619" name="T7"/>
                <a:gd fmla="*/ 63820 w 634" name="T8"/>
                <a:gd fmla="*/ 152744 h 619" name="T9"/>
                <a:gd fmla="*/ 74637 w 634" name="T10"/>
                <a:gd fmla="*/ 147724 h 619" name="T11"/>
                <a:gd fmla="*/ 74637 w 634" name="T12"/>
                <a:gd fmla="*/ 73504 h 619" name="T13"/>
                <a:gd fmla="*/ 63820 w 634" name="T14"/>
                <a:gd fmla="*/ 68484 h 619" name="T15"/>
                <a:gd fmla="*/ 122231 w 634" name="T16"/>
                <a:gd fmla="*/ 89639 h 619" name="T17"/>
                <a:gd fmla="*/ 122231 w 634" name="T18"/>
                <a:gd fmla="*/ 89639 h 619" name="T19"/>
                <a:gd fmla="*/ 116822 w 634" name="T20"/>
                <a:gd fmla="*/ 94658 h 619" name="T21"/>
                <a:gd fmla="*/ 116822 w 634" name="T22"/>
                <a:gd fmla="*/ 136968 h 619" name="T23"/>
                <a:gd fmla="*/ 122231 w 634" name="T24"/>
                <a:gd fmla="*/ 147724 h 619" name="T25"/>
                <a:gd fmla="*/ 127639 w 634" name="T26"/>
                <a:gd fmla="*/ 136968 h 619" name="T27"/>
                <a:gd fmla="*/ 127639 w 634" name="T28"/>
                <a:gd fmla="*/ 94658 h 619" name="T29"/>
                <a:gd fmla="*/ 122231 w 634" name="T30"/>
                <a:gd fmla="*/ 89639 h 619" name="T31"/>
                <a:gd fmla="*/ 169825 w 634" name="T32"/>
                <a:gd fmla="*/ 0 h 619" name="T33"/>
                <a:gd fmla="*/ 169825 w 634" name="T34"/>
                <a:gd fmla="*/ 0 h 619" name="T35"/>
                <a:gd fmla="*/ 116822 w 634" name="T36"/>
                <a:gd fmla="*/ 41951 h 619" name="T37"/>
                <a:gd fmla="*/ 58411 w 634" name="T38"/>
                <a:gd fmla="*/ 20796 h 619" name="T39"/>
                <a:gd fmla="*/ 0 w 634" name="T40"/>
                <a:gd fmla="*/ 52707 h 619" name="T41"/>
                <a:gd fmla="*/ 0 w 634" name="T42"/>
                <a:gd fmla="*/ 221586 h 619" name="T43"/>
                <a:gd fmla="*/ 58411 w 634" name="T44"/>
                <a:gd fmla="*/ 190034 h 619" name="T45"/>
                <a:gd fmla="*/ 116822 w 634" name="T46"/>
                <a:gd fmla="*/ 210830 h 619" name="T47"/>
                <a:gd fmla="*/ 169825 w 634" name="T48"/>
                <a:gd fmla="*/ 168879 h 619" name="T49"/>
                <a:gd fmla="*/ 228236 w 634" name="T50"/>
                <a:gd fmla="*/ 210830 h 619" name="T51"/>
                <a:gd fmla="*/ 228236 w 634" name="T52"/>
                <a:gd fmla="*/ 41951 h 619" name="T53"/>
                <a:gd fmla="*/ 169825 w 634" name="T54"/>
                <a:gd fmla="*/ 0 h 619" name="T55"/>
                <a:gd fmla="*/ 212372 w 634" name="T56"/>
                <a:gd fmla="*/ 184655 h 619" name="T57"/>
                <a:gd fmla="*/ 212372 w 634" name="T58"/>
                <a:gd fmla="*/ 184655 h 619" name="T59"/>
                <a:gd fmla="*/ 169825 w 634" name="T60"/>
                <a:gd fmla="*/ 152744 h 619" name="T61"/>
                <a:gd fmla="*/ 116822 w 634" name="T62"/>
                <a:gd fmla="*/ 195053 h 619" name="T63"/>
                <a:gd fmla="*/ 58411 w 634" name="T64"/>
                <a:gd fmla="*/ 173899 h 619" name="T65"/>
                <a:gd fmla="*/ 15865 w 634" name="T66"/>
                <a:gd fmla="*/ 200432 h 619" name="T67"/>
                <a:gd fmla="*/ 15865 w 634" name="T68"/>
                <a:gd fmla="*/ 58086 h 619" name="T69"/>
                <a:gd fmla="*/ 58411 w 634" name="T70"/>
                <a:gd fmla="*/ 31553 h 619" name="T71"/>
                <a:gd fmla="*/ 116822 w 634" name="T72"/>
                <a:gd fmla="*/ 52707 h 619" name="T73"/>
                <a:gd fmla="*/ 169825 w 634" name="T74"/>
                <a:gd fmla="*/ 10398 h 619" name="T75"/>
                <a:gd fmla="*/ 212372 w 634" name="T76"/>
                <a:gd fmla="*/ 41951 h 619" name="T77"/>
                <a:gd fmla="*/ 212372 w 634" name="T78"/>
                <a:gd fmla="*/ 184655 h 619" name="T79"/>
                <a:gd fmla="*/ 169825 w 634" name="T80"/>
                <a:gd fmla="*/ 115813 h 619" name="T81"/>
                <a:gd fmla="*/ 169825 w 634" name="T82"/>
                <a:gd fmla="*/ 115813 h 619" name="T83"/>
                <a:gd fmla="*/ 180642 w 634" name="T84"/>
                <a:gd fmla="*/ 126570 h 619" name="T85"/>
                <a:gd fmla="*/ 186051 w 634" name="T86"/>
                <a:gd fmla="*/ 115813 h 619" name="T87"/>
                <a:gd fmla="*/ 186051 w 634" name="T88"/>
                <a:gd fmla="*/ 63106 h 619" name="T89"/>
                <a:gd fmla="*/ 180642 w 634" name="T90"/>
                <a:gd fmla="*/ 52707 h 619" name="T91"/>
                <a:gd fmla="*/ 169825 w 634" name="T92"/>
                <a:gd fmla="*/ 63106 h 619" name="T93"/>
                <a:gd fmla="*/ 169825 w 634" name="T94"/>
                <a:gd fmla="*/ 115813 h 619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</a:gdLst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b="b" l="0" r="r" t="0"/>
              <a:pathLst>
                <a:path h="619" w="634">
                  <a:moveTo>
                    <a:pt x="177" y="191"/>
                  </a:moveTo>
                  <a:lnTo>
                    <a:pt x="177" y="191"/>
                  </a:lnTo>
                  <a:lnTo>
                    <a:pt x="162" y="205"/>
                  </a:lnTo>
                  <a:cubicBezTo>
                    <a:pt x="162" y="412"/>
                    <a:pt x="162" y="412"/>
                    <a:pt x="162" y="412"/>
                  </a:cubicBezTo>
                  <a:lnTo>
                    <a:pt x="177" y="426"/>
                  </a:lnTo>
                  <a:cubicBezTo>
                    <a:pt x="192" y="426"/>
                    <a:pt x="207" y="412"/>
                    <a:pt x="207" y="412"/>
                  </a:cubicBezTo>
                  <a:cubicBezTo>
                    <a:pt x="207" y="205"/>
                    <a:pt x="207" y="205"/>
                    <a:pt x="207" y="205"/>
                  </a:cubicBezTo>
                  <a:cubicBezTo>
                    <a:pt x="207" y="205"/>
                    <a:pt x="192" y="191"/>
                    <a:pt x="177" y="191"/>
                  </a:cubicBezTo>
                  <a:close/>
                  <a:moveTo>
                    <a:pt x="339" y="250"/>
                  </a:moveTo>
                  <a:lnTo>
                    <a:pt x="339" y="250"/>
                  </a:lnTo>
                  <a:cubicBezTo>
                    <a:pt x="324" y="250"/>
                    <a:pt x="324" y="264"/>
                    <a:pt x="324" y="264"/>
                  </a:cubicBezTo>
                  <a:cubicBezTo>
                    <a:pt x="324" y="382"/>
                    <a:pt x="324" y="382"/>
                    <a:pt x="324" y="382"/>
                  </a:cubicBezTo>
                  <a:cubicBezTo>
                    <a:pt x="324" y="397"/>
                    <a:pt x="324" y="412"/>
                    <a:pt x="339" y="412"/>
                  </a:cubicBezTo>
                  <a:cubicBezTo>
                    <a:pt x="354" y="412"/>
                    <a:pt x="354" y="397"/>
                    <a:pt x="354" y="382"/>
                  </a:cubicBezTo>
                  <a:cubicBezTo>
                    <a:pt x="354" y="264"/>
                    <a:pt x="354" y="264"/>
                    <a:pt x="354" y="264"/>
                  </a:cubicBezTo>
                  <a:cubicBezTo>
                    <a:pt x="354" y="264"/>
                    <a:pt x="354" y="250"/>
                    <a:pt x="339" y="250"/>
                  </a:cubicBezTo>
                  <a:close/>
                  <a:moveTo>
                    <a:pt x="471" y="0"/>
                  </a:moveTo>
                  <a:lnTo>
                    <a:pt x="471" y="0"/>
                  </a:lnTo>
                  <a:cubicBezTo>
                    <a:pt x="324" y="117"/>
                    <a:pt x="324" y="117"/>
                    <a:pt x="324" y="117"/>
                  </a:cubicBezTo>
                  <a:cubicBezTo>
                    <a:pt x="162" y="58"/>
                    <a:pt x="162" y="58"/>
                    <a:pt x="162" y="58"/>
                  </a:cubicBezTo>
                  <a:cubicBezTo>
                    <a:pt x="0" y="147"/>
                    <a:pt x="0" y="147"/>
                    <a:pt x="0" y="147"/>
                  </a:cubicBezTo>
                  <a:cubicBezTo>
                    <a:pt x="0" y="618"/>
                    <a:pt x="0" y="618"/>
                    <a:pt x="0" y="618"/>
                  </a:cubicBezTo>
                  <a:cubicBezTo>
                    <a:pt x="162" y="530"/>
                    <a:pt x="162" y="530"/>
                    <a:pt x="162" y="530"/>
                  </a:cubicBezTo>
                  <a:cubicBezTo>
                    <a:pt x="324" y="588"/>
                    <a:pt x="324" y="588"/>
                    <a:pt x="324" y="588"/>
                  </a:cubicBezTo>
                  <a:cubicBezTo>
                    <a:pt x="471" y="471"/>
                    <a:pt x="471" y="471"/>
                    <a:pt x="471" y="471"/>
                  </a:cubicBezTo>
                  <a:cubicBezTo>
                    <a:pt x="633" y="588"/>
                    <a:pt x="633" y="588"/>
                    <a:pt x="633" y="588"/>
                  </a:cubicBezTo>
                  <a:cubicBezTo>
                    <a:pt x="633" y="117"/>
                    <a:pt x="633" y="117"/>
                    <a:pt x="633" y="117"/>
                  </a:cubicBezTo>
                  <a:lnTo>
                    <a:pt x="471" y="0"/>
                  </a:lnTo>
                  <a:close/>
                  <a:moveTo>
                    <a:pt x="589" y="515"/>
                  </a:moveTo>
                  <a:lnTo>
                    <a:pt x="589" y="515"/>
                  </a:lnTo>
                  <a:cubicBezTo>
                    <a:pt x="471" y="426"/>
                    <a:pt x="471" y="426"/>
                    <a:pt x="471" y="426"/>
                  </a:cubicBezTo>
                  <a:cubicBezTo>
                    <a:pt x="324" y="544"/>
                    <a:pt x="324" y="544"/>
                    <a:pt x="324" y="544"/>
                  </a:cubicBezTo>
                  <a:cubicBezTo>
                    <a:pt x="162" y="485"/>
                    <a:pt x="162" y="485"/>
                    <a:pt x="162" y="485"/>
                  </a:cubicBezTo>
                  <a:cubicBezTo>
                    <a:pt x="44" y="559"/>
                    <a:pt x="44" y="559"/>
                    <a:pt x="44" y="559"/>
                  </a:cubicBezTo>
                  <a:cubicBezTo>
                    <a:pt x="44" y="162"/>
                    <a:pt x="44" y="162"/>
                    <a:pt x="44" y="162"/>
                  </a:cubicBezTo>
                  <a:cubicBezTo>
                    <a:pt x="162" y="88"/>
                    <a:pt x="162" y="88"/>
                    <a:pt x="162" y="88"/>
                  </a:cubicBezTo>
                  <a:cubicBezTo>
                    <a:pt x="324" y="147"/>
                    <a:pt x="324" y="147"/>
                    <a:pt x="324" y="147"/>
                  </a:cubicBezTo>
                  <a:cubicBezTo>
                    <a:pt x="471" y="29"/>
                    <a:pt x="471" y="29"/>
                    <a:pt x="471" y="29"/>
                  </a:cubicBezTo>
                  <a:cubicBezTo>
                    <a:pt x="589" y="117"/>
                    <a:pt x="589" y="117"/>
                    <a:pt x="589" y="117"/>
                  </a:cubicBezTo>
                  <a:lnTo>
                    <a:pt x="589" y="515"/>
                  </a:lnTo>
                  <a:close/>
                  <a:moveTo>
                    <a:pt x="471" y="323"/>
                  </a:moveTo>
                  <a:lnTo>
                    <a:pt x="471" y="323"/>
                  </a:lnTo>
                  <a:cubicBezTo>
                    <a:pt x="471" y="338"/>
                    <a:pt x="486" y="353"/>
                    <a:pt x="501" y="353"/>
                  </a:cubicBezTo>
                  <a:cubicBezTo>
                    <a:pt x="501" y="353"/>
                    <a:pt x="516" y="338"/>
                    <a:pt x="516" y="323"/>
                  </a:cubicBezTo>
                  <a:cubicBezTo>
                    <a:pt x="516" y="176"/>
                    <a:pt x="516" y="176"/>
                    <a:pt x="516" y="176"/>
                  </a:cubicBezTo>
                  <a:cubicBezTo>
                    <a:pt x="516" y="162"/>
                    <a:pt x="501" y="147"/>
                    <a:pt x="501" y="147"/>
                  </a:cubicBezTo>
                  <a:cubicBezTo>
                    <a:pt x="486" y="147"/>
                    <a:pt x="471" y="162"/>
                    <a:pt x="471" y="176"/>
                  </a:cubicBezTo>
                  <a:lnTo>
                    <a:pt x="471" y="3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/>
          </p:spPr>
          <p:txBody>
            <a:bodyPr anchor="ctr" wrap="none"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>
                <a:defRPr/>
              </a:pPr>
              <a:endParaRPr altLang="en-US" lang="zh-CN"/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1368892" y="3448579"/>
            <a:ext cx="954840" cy="954840"/>
            <a:chOff x="2154782" y="3781168"/>
            <a:chExt cx="954840" cy="954840"/>
          </a:xfrm>
        </p:grpSpPr>
        <p:sp>
          <p:nvSpPr>
            <p:cNvPr id="58" name="椭圆 57"/>
            <p:cNvSpPr/>
            <p:nvPr/>
          </p:nvSpPr>
          <p:spPr>
            <a:xfrm>
              <a:off x="2154782" y="3781168"/>
              <a:ext cx="954840" cy="954840"/>
            </a:xfrm>
            <a:prstGeom prst="ellipse">
              <a:avLst/>
            </a:prstGeom>
            <a:solidFill>
              <a:srgbClr val="FFFFFF"/>
            </a:solidFill>
            <a:ln w="38100">
              <a:solidFill>
                <a:srgbClr val="4040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altLang="en-US" lang="zh-CN">
                <a:latin charset="-122" panose="020b0300000000000000" pitchFamily="34" typeface="冬青黑体简体中文 W3"/>
                <a:ea charset="-122" panose="020b0300000000000000" pitchFamily="34" typeface="冬青黑体简体中文 W3"/>
              </a:endParaRPr>
            </a:p>
          </p:txBody>
        </p:sp>
        <p:sp>
          <p:nvSpPr>
            <p:cNvPr id="59" name="椭圆 58"/>
            <p:cNvSpPr/>
            <p:nvPr/>
          </p:nvSpPr>
          <p:spPr>
            <a:xfrm>
              <a:off x="2235549" y="3863302"/>
              <a:ext cx="793305" cy="793305"/>
            </a:xfrm>
            <a:prstGeom prst="ellipse">
              <a:avLst/>
            </a:prstGeom>
            <a:solidFill>
              <a:srgbClr val="404040"/>
            </a:solidFill>
            <a:ln w="3810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altLang="en-US" lang="zh-CN">
                <a:solidFill>
                  <a:srgbClr val="0170D1"/>
                </a:solidFill>
                <a:latin charset="-122" panose="020b0300000000000000" pitchFamily="34" typeface="冬青黑体简体中文 W3"/>
                <a:ea charset="-122" panose="020b0300000000000000" pitchFamily="34" typeface="冬青黑体简体中文 W3"/>
              </a:endParaRPr>
            </a:p>
          </p:txBody>
        </p:sp>
        <p:sp>
          <p:nvSpPr>
            <p:cNvPr id="60" name="Freeform 160"/>
            <p:cNvSpPr>
              <a:spLocks noChangeArrowheads="1"/>
            </p:cNvSpPr>
            <p:nvPr/>
          </p:nvSpPr>
          <p:spPr bwMode="auto">
            <a:xfrm>
              <a:off x="2541840" y="4130529"/>
              <a:ext cx="215860" cy="259032"/>
            </a:xfrm>
            <a:custGeom>
              <a:gdLst>
                <a:gd fmla="*/ 179267 w 517" name="T0"/>
                <a:gd fmla="*/ 84260 h 619" name="T1"/>
                <a:gd fmla="*/ 179267 w 517" name="T2"/>
                <a:gd fmla="*/ 84260 h 619" name="T3"/>
                <a:gd fmla="*/ 158156 w 517" name="T4"/>
                <a:gd fmla="*/ 41951 h 619" name="T5"/>
                <a:gd fmla="*/ 152788 w 517" name="T6"/>
                <a:gd fmla="*/ 41951 h 619" name="T7"/>
                <a:gd fmla="*/ 110566 w 517" name="T8"/>
                <a:gd fmla="*/ 41951 h 619" name="T9"/>
                <a:gd fmla="*/ 110566 w 517" name="T10"/>
                <a:gd fmla="*/ 26174 h 619" name="T11"/>
                <a:gd fmla="*/ 84445 w 517" name="T12"/>
                <a:gd fmla="*/ 0 h 619" name="T13"/>
                <a:gd fmla="*/ 68701 w 517" name="T14"/>
                <a:gd fmla="*/ 0 h 619" name="T15"/>
                <a:gd fmla="*/ 42223 w 517" name="T16"/>
                <a:gd fmla="*/ 26174 h 619" name="T17"/>
                <a:gd fmla="*/ 42223 w 517" name="T18"/>
                <a:gd fmla="*/ 41951 h 619" name="T19"/>
                <a:gd fmla="*/ 16102 w 517" name="T20"/>
                <a:gd fmla="*/ 41951 h 619" name="T21"/>
                <a:gd fmla="*/ 0 w 517" name="T22"/>
                <a:gd fmla="*/ 52707 h 619" name="T23"/>
                <a:gd fmla="*/ 0 w 517" name="T24"/>
                <a:gd fmla="*/ 126570 h 619" name="T25"/>
                <a:gd fmla="*/ 16102 w 517" name="T26"/>
                <a:gd fmla="*/ 136968 h 619" name="T27"/>
                <a:gd fmla="*/ 42223 w 517" name="T28"/>
                <a:gd fmla="*/ 136968 h 619" name="T29"/>
                <a:gd fmla="*/ 42223 w 517" name="T30"/>
                <a:gd fmla="*/ 195053 h 619" name="T31"/>
                <a:gd fmla="*/ 68701 w 517" name="T32"/>
                <a:gd fmla="*/ 221586 h 619" name="T33"/>
                <a:gd fmla="*/ 84445 w 517" name="T34"/>
                <a:gd fmla="*/ 221586 h 619" name="T35"/>
                <a:gd fmla="*/ 110566 w 517" name="T36"/>
                <a:gd fmla="*/ 195053 h 619" name="T37"/>
                <a:gd fmla="*/ 110566 w 517" name="T38"/>
                <a:gd fmla="*/ 136968 h 619" name="T39"/>
                <a:gd fmla="*/ 152788 w 517" name="T40"/>
                <a:gd fmla="*/ 136968 h 619" name="T41"/>
                <a:gd fmla="*/ 152788 w 517" name="T42"/>
                <a:gd fmla="*/ 136968 h 619" name="T43"/>
                <a:gd fmla="*/ 158156 w 517" name="T44"/>
                <a:gd fmla="*/ 136968 h 619" name="T45"/>
                <a:gd fmla="*/ 179267 w 517" name="T46"/>
                <a:gd fmla="*/ 94658 h 619" name="T47"/>
                <a:gd fmla="*/ 184634 w 517" name="T48"/>
                <a:gd fmla="*/ 89639 h 619" name="T49"/>
                <a:gd fmla="*/ 179267 w 517" name="T50"/>
                <a:gd fmla="*/ 84260 h 619" name="T51"/>
                <a:gd fmla="*/ 57967 w 517" name="T52"/>
                <a:gd fmla="*/ 26174 h 619" name="T53"/>
                <a:gd fmla="*/ 57967 w 517" name="T54"/>
                <a:gd fmla="*/ 26174 h 619" name="T55"/>
                <a:gd fmla="*/ 68701 w 517" name="T56"/>
                <a:gd fmla="*/ 10398 h 619" name="T57"/>
                <a:gd fmla="*/ 84445 w 517" name="T58"/>
                <a:gd fmla="*/ 10398 h 619" name="T59"/>
                <a:gd fmla="*/ 100189 w 517" name="T60"/>
                <a:gd fmla="*/ 26174 h 619" name="T61"/>
                <a:gd fmla="*/ 100189 w 517" name="T62"/>
                <a:gd fmla="*/ 41951 h 619" name="T63"/>
                <a:gd fmla="*/ 57967 w 517" name="T64"/>
                <a:gd fmla="*/ 41951 h 619" name="T65"/>
                <a:gd fmla="*/ 57967 w 517" name="T66"/>
                <a:gd fmla="*/ 26174 h 619" name="T67"/>
                <a:gd fmla="*/ 100189 w 517" name="T68"/>
                <a:gd fmla="*/ 195053 h 619" name="T69"/>
                <a:gd fmla="*/ 100189 w 517" name="T70"/>
                <a:gd fmla="*/ 195053 h 619" name="T71"/>
                <a:gd fmla="*/ 84445 w 517" name="T72"/>
                <a:gd fmla="*/ 210830 h 619" name="T73"/>
                <a:gd fmla="*/ 68701 w 517" name="T74"/>
                <a:gd fmla="*/ 210830 h 619" name="T75"/>
                <a:gd fmla="*/ 57967 w 517" name="T76"/>
                <a:gd fmla="*/ 195053 h 619" name="T77"/>
                <a:gd fmla="*/ 57967 w 517" name="T78"/>
                <a:gd fmla="*/ 136968 h 619" name="T79"/>
                <a:gd fmla="*/ 100189 w 517" name="T80"/>
                <a:gd fmla="*/ 136968 h 619" name="T81"/>
                <a:gd fmla="*/ 100189 w 517" name="T82"/>
                <a:gd fmla="*/ 195053 h 619" name="T83"/>
                <a:gd fmla="*/ 152788 w 517" name="T84"/>
                <a:gd fmla="*/ 121191 h 619" name="T85"/>
                <a:gd fmla="*/ 152788 w 517" name="T86"/>
                <a:gd fmla="*/ 121191 h 619" name="T87"/>
                <a:gd fmla="*/ 147779 w 517" name="T88"/>
                <a:gd fmla="*/ 126570 h 619" name="T89"/>
                <a:gd fmla="*/ 21111 w 517" name="T90"/>
                <a:gd fmla="*/ 126570 h 619" name="T91"/>
                <a:gd fmla="*/ 16102 w 517" name="T92"/>
                <a:gd fmla="*/ 115813 h 619" name="T93"/>
                <a:gd fmla="*/ 16102 w 517" name="T94"/>
                <a:gd fmla="*/ 63106 h 619" name="T95"/>
                <a:gd fmla="*/ 21111 w 517" name="T96"/>
                <a:gd fmla="*/ 52707 h 619" name="T97"/>
                <a:gd fmla="*/ 147779 w 517" name="T98"/>
                <a:gd fmla="*/ 52707 h 619" name="T99"/>
                <a:gd fmla="*/ 152788 w 517" name="T100"/>
                <a:gd fmla="*/ 58086 h 619" name="T101"/>
                <a:gd fmla="*/ 168890 w 517" name="T102"/>
                <a:gd fmla="*/ 89639 h 619" name="T103"/>
                <a:gd fmla="*/ 152788 w 517" name="T104"/>
                <a:gd fmla="*/ 121191 h 619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</a:gdLst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b="b" l="0" r="r" t="0"/>
              <a:pathLst>
                <a:path h="619" w="517">
                  <a:moveTo>
                    <a:pt x="501" y="235"/>
                  </a:moveTo>
                  <a:lnTo>
                    <a:pt x="501" y="235"/>
                  </a:lnTo>
                  <a:cubicBezTo>
                    <a:pt x="442" y="117"/>
                    <a:pt x="442" y="117"/>
                    <a:pt x="442" y="117"/>
                  </a:cubicBezTo>
                  <a:cubicBezTo>
                    <a:pt x="442" y="117"/>
                    <a:pt x="442" y="117"/>
                    <a:pt x="427" y="117"/>
                  </a:cubicBezTo>
                  <a:cubicBezTo>
                    <a:pt x="309" y="117"/>
                    <a:pt x="309" y="117"/>
                    <a:pt x="309" y="117"/>
                  </a:cubicBezTo>
                  <a:cubicBezTo>
                    <a:pt x="309" y="73"/>
                    <a:pt x="309" y="73"/>
                    <a:pt x="309" y="73"/>
                  </a:cubicBezTo>
                  <a:cubicBezTo>
                    <a:pt x="309" y="29"/>
                    <a:pt x="280" y="0"/>
                    <a:pt x="236" y="0"/>
                  </a:cubicBezTo>
                  <a:cubicBezTo>
                    <a:pt x="192" y="0"/>
                    <a:pt x="192" y="0"/>
                    <a:pt x="192" y="0"/>
                  </a:cubicBezTo>
                  <a:cubicBezTo>
                    <a:pt x="148" y="0"/>
                    <a:pt x="118" y="29"/>
                    <a:pt x="118" y="73"/>
                  </a:cubicBezTo>
                  <a:cubicBezTo>
                    <a:pt x="118" y="117"/>
                    <a:pt x="118" y="117"/>
                    <a:pt x="118" y="117"/>
                  </a:cubicBezTo>
                  <a:cubicBezTo>
                    <a:pt x="45" y="117"/>
                    <a:pt x="45" y="117"/>
                    <a:pt x="45" y="117"/>
                  </a:cubicBezTo>
                  <a:cubicBezTo>
                    <a:pt x="15" y="117"/>
                    <a:pt x="0" y="132"/>
                    <a:pt x="0" y="147"/>
                  </a:cubicBezTo>
                  <a:cubicBezTo>
                    <a:pt x="0" y="353"/>
                    <a:pt x="0" y="353"/>
                    <a:pt x="0" y="353"/>
                  </a:cubicBezTo>
                  <a:cubicBezTo>
                    <a:pt x="0" y="367"/>
                    <a:pt x="15" y="382"/>
                    <a:pt x="45" y="382"/>
                  </a:cubicBezTo>
                  <a:cubicBezTo>
                    <a:pt x="118" y="382"/>
                    <a:pt x="118" y="382"/>
                    <a:pt x="118" y="382"/>
                  </a:cubicBezTo>
                  <a:cubicBezTo>
                    <a:pt x="118" y="544"/>
                    <a:pt x="118" y="544"/>
                    <a:pt x="118" y="544"/>
                  </a:cubicBezTo>
                  <a:cubicBezTo>
                    <a:pt x="118" y="588"/>
                    <a:pt x="148" y="618"/>
                    <a:pt x="192" y="618"/>
                  </a:cubicBezTo>
                  <a:cubicBezTo>
                    <a:pt x="236" y="618"/>
                    <a:pt x="236" y="618"/>
                    <a:pt x="236" y="618"/>
                  </a:cubicBezTo>
                  <a:cubicBezTo>
                    <a:pt x="280" y="618"/>
                    <a:pt x="309" y="588"/>
                    <a:pt x="309" y="544"/>
                  </a:cubicBezTo>
                  <a:cubicBezTo>
                    <a:pt x="309" y="382"/>
                    <a:pt x="309" y="382"/>
                    <a:pt x="309" y="382"/>
                  </a:cubicBezTo>
                  <a:cubicBezTo>
                    <a:pt x="427" y="382"/>
                    <a:pt x="427" y="382"/>
                    <a:pt x="427" y="382"/>
                  </a:cubicBezTo>
                  <a:cubicBezTo>
                    <a:pt x="442" y="382"/>
                    <a:pt x="442" y="382"/>
                    <a:pt x="442" y="382"/>
                  </a:cubicBezTo>
                  <a:cubicBezTo>
                    <a:pt x="501" y="264"/>
                    <a:pt x="501" y="264"/>
                    <a:pt x="501" y="264"/>
                  </a:cubicBezTo>
                  <a:cubicBezTo>
                    <a:pt x="516" y="250"/>
                    <a:pt x="516" y="250"/>
                    <a:pt x="516" y="250"/>
                  </a:cubicBezTo>
                  <a:cubicBezTo>
                    <a:pt x="516" y="250"/>
                    <a:pt x="516" y="235"/>
                    <a:pt x="501" y="235"/>
                  </a:cubicBezTo>
                  <a:close/>
                  <a:moveTo>
                    <a:pt x="162" y="73"/>
                  </a:moveTo>
                  <a:lnTo>
                    <a:pt x="162" y="73"/>
                  </a:lnTo>
                  <a:cubicBezTo>
                    <a:pt x="162" y="58"/>
                    <a:pt x="177" y="29"/>
                    <a:pt x="192" y="29"/>
                  </a:cubicBezTo>
                  <a:cubicBezTo>
                    <a:pt x="236" y="29"/>
                    <a:pt x="236" y="29"/>
                    <a:pt x="236" y="29"/>
                  </a:cubicBezTo>
                  <a:cubicBezTo>
                    <a:pt x="251" y="29"/>
                    <a:pt x="280" y="58"/>
                    <a:pt x="280" y="73"/>
                  </a:cubicBezTo>
                  <a:cubicBezTo>
                    <a:pt x="280" y="117"/>
                    <a:pt x="280" y="117"/>
                    <a:pt x="280" y="117"/>
                  </a:cubicBezTo>
                  <a:cubicBezTo>
                    <a:pt x="162" y="117"/>
                    <a:pt x="162" y="117"/>
                    <a:pt x="162" y="117"/>
                  </a:cubicBezTo>
                  <a:lnTo>
                    <a:pt x="162" y="73"/>
                  </a:lnTo>
                  <a:close/>
                  <a:moveTo>
                    <a:pt x="280" y="544"/>
                  </a:moveTo>
                  <a:lnTo>
                    <a:pt x="280" y="544"/>
                  </a:lnTo>
                  <a:cubicBezTo>
                    <a:pt x="280" y="559"/>
                    <a:pt x="251" y="588"/>
                    <a:pt x="236" y="588"/>
                  </a:cubicBezTo>
                  <a:cubicBezTo>
                    <a:pt x="192" y="588"/>
                    <a:pt x="192" y="588"/>
                    <a:pt x="192" y="588"/>
                  </a:cubicBezTo>
                  <a:cubicBezTo>
                    <a:pt x="177" y="588"/>
                    <a:pt x="162" y="559"/>
                    <a:pt x="162" y="544"/>
                  </a:cubicBezTo>
                  <a:cubicBezTo>
                    <a:pt x="162" y="382"/>
                    <a:pt x="162" y="382"/>
                    <a:pt x="162" y="382"/>
                  </a:cubicBezTo>
                  <a:cubicBezTo>
                    <a:pt x="280" y="382"/>
                    <a:pt x="280" y="382"/>
                    <a:pt x="280" y="382"/>
                  </a:cubicBezTo>
                  <a:lnTo>
                    <a:pt x="280" y="544"/>
                  </a:lnTo>
                  <a:close/>
                  <a:moveTo>
                    <a:pt x="427" y="338"/>
                  </a:moveTo>
                  <a:lnTo>
                    <a:pt x="427" y="338"/>
                  </a:lnTo>
                  <a:cubicBezTo>
                    <a:pt x="427" y="353"/>
                    <a:pt x="413" y="353"/>
                    <a:pt x="413" y="353"/>
                  </a:cubicBezTo>
                  <a:cubicBezTo>
                    <a:pt x="59" y="353"/>
                    <a:pt x="59" y="353"/>
                    <a:pt x="59" y="353"/>
                  </a:cubicBezTo>
                  <a:cubicBezTo>
                    <a:pt x="45" y="353"/>
                    <a:pt x="45" y="338"/>
                    <a:pt x="45" y="323"/>
                  </a:cubicBezTo>
                  <a:cubicBezTo>
                    <a:pt x="45" y="176"/>
                    <a:pt x="45" y="176"/>
                    <a:pt x="45" y="176"/>
                  </a:cubicBezTo>
                  <a:cubicBezTo>
                    <a:pt x="45" y="162"/>
                    <a:pt x="45" y="147"/>
                    <a:pt x="59" y="147"/>
                  </a:cubicBezTo>
                  <a:cubicBezTo>
                    <a:pt x="413" y="147"/>
                    <a:pt x="413" y="147"/>
                    <a:pt x="413" y="147"/>
                  </a:cubicBezTo>
                  <a:cubicBezTo>
                    <a:pt x="413" y="147"/>
                    <a:pt x="427" y="147"/>
                    <a:pt x="427" y="162"/>
                  </a:cubicBezTo>
                  <a:cubicBezTo>
                    <a:pt x="472" y="250"/>
                    <a:pt x="472" y="250"/>
                    <a:pt x="472" y="250"/>
                  </a:cubicBezTo>
                  <a:lnTo>
                    <a:pt x="427" y="3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/>
          </p:spPr>
          <p:txBody>
            <a:bodyPr anchor="ctr" wrap="none"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>
                <a:defRPr/>
              </a:pPr>
              <a:endParaRPr altLang="en-US" lang="zh-CN"/>
            </a:p>
          </p:txBody>
        </p:sp>
      </p:grpSp>
      <p:sp>
        <p:nvSpPr>
          <p:cNvPr id="61" name="矩形 60"/>
          <p:cNvSpPr/>
          <p:nvPr/>
        </p:nvSpPr>
        <p:spPr>
          <a:xfrm>
            <a:off x="1335088" y="5377528"/>
            <a:ext cx="6939240" cy="676656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20000"/>
              </a:lnSpc>
            </a:pPr>
            <a:r>
              <a:rPr altLang="en-US" lang="zh-CN" sz="1600">
                <a:solidFill>
                  <a:srgbClr val="595959"/>
                </a:solidFill>
                <a:latin charset="-122" panose="020b0300000000000000" pitchFamily="34" typeface="冬青黑体简体中文 W3"/>
                <a:ea charset="-122" panose="020b0300000000000000" pitchFamily="34" typeface="冬青黑体简体中文 W3"/>
              </a:rPr>
              <a:t>没仑设计胸剋，三剋到在泪桑欻不早咋悲伤上车你个。贵山海经大，会你老乡，睡懒老师的开始，双排扣开。</a:t>
            </a:r>
          </a:p>
        </p:txBody>
      </p:sp>
      <p:cxnSp>
        <p:nvCxnSpPr>
          <p:cNvPr id="62" name="直接连接符 61"/>
          <p:cNvCxnSpPr/>
          <p:nvPr/>
        </p:nvCxnSpPr>
        <p:spPr>
          <a:xfrm>
            <a:off x="1444006" y="5276848"/>
            <a:ext cx="355601" cy="0"/>
          </a:xfrm>
          <a:prstGeom prst="line">
            <a:avLst/>
          </a:prstGeom>
          <a:ln w="28575">
            <a:solidFill>
              <a:srgbClr val="FF17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val="3932314088"/>
      </p:ext>
    </p:extLst>
  </p:cSld>
  <p:clrMapOvr>
    <a:masterClrMapping/>
  </p:clrMapOvr>
  <mc:AlternateContent>
    <mc:Choice Requires="p14">
      <p:transition p14:dur="2000" spd="slow"/>
    </mc:Choice>
    <mc:Fallback>
      <p:transition spd="slow"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decel="100000" fill="hold" grpId="0" id="5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7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8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9" nodeType="withEffect" presetClass="entr" presetID="2" presetSubtype="8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1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12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13" nodeType="withEffect" presetClass="entr" presetID="2" presetSubtype="8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15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16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17" nodeType="withEffect" presetClass="entr" presetID="2" presetSubtype="8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19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2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id="21" nodeType="withEffect" presetClass="entr" presetID="2" presetSubtype="8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23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24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id="25" nodeType="withEffect" presetClass="entr" presetID="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27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28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id="29" nodeType="withEffect" presetClass="entr" presetID="2" presetSubtype="8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31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32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33" nodeType="withEffect" presetClass="entr" presetID="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35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36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37" nodeType="withEffect" presetClass="entr" presetID="2" presetSubtype="8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39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4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41" nodeType="withEffect" presetClass="entr" presetID="2" presetSubtype="8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43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44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id="45" nodeType="withEffect" presetClass="entr" presetID="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47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48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49" nodeType="withEffect" presetClass="entr" presetID="2" presetSubtype="8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51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52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id="53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5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6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7" nodeType="withEffect" presetClass="entr" presetID="53" presetSubtype="0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9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2" nodeType="withEffect" presetClass="entr" presetID="53" presetSubtype="0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4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5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6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7" nodeType="withEffect" presetClass="entr" presetID="53" presetSubtype="0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9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71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72" nodeType="withEffect" presetClass="entr" presetID="18" presetSubtype="12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 id="7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>
                                        <p:cTn dur="500" id="74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6"/>
      <p:bldP grpId="0" spid="31"/>
      <p:bldP grpId="0" spid="12"/>
      <p:bldP grpId="0" spid="42"/>
      <p:bldP grpId="0" spid="43"/>
      <p:bldP grpId="0" spid="44"/>
      <p:bldP grpId="0" spid="45"/>
      <p:bldP grpId="0" spid="46"/>
      <p:bldP grpId="0" spid="47"/>
      <p:bldP grpId="0" spid="48"/>
      <p:bldP grpId="0" spid="61"/>
    </p:bldLst>
  </p:timing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chemeClr val="bg1">
            <a:lumMod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本框 5"/>
          <p:cNvSpPr txBox="1"/>
          <p:nvPr/>
        </p:nvSpPr>
        <p:spPr>
          <a:xfrm>
            <a:off x="7654868" y="2740426"/>
            <a:ext cx="3691275" cy="8229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z="4800">
                <a:solidFill>
                  <a:srgbClr val="262626"/>
                </a:solidFill>
                <a:latin charset="-122" panose="020b0300000000000000" pitchFamily="34" typeface="冬青黑体简体中文 W3"/>
                <a:ea charset="-122" panose="020b0300000000000000" pitchFamily="34" typeface="冬青黑体简体中文 W3"/>
              </a:rPr>
              <a:t>THANKS</a:t>
            </a:r>
          </a:p>
        </p:txBody>
      </p:sp>
      <p:sp>
        <p:nvSpPr>
          <p:cNvPr id="55" name="文本框 54"/>
          <p:cNvSpPr txBox="1"/>
          <p:nvPr/>
        </p:nvSpPr>
        <p:spPr>
          <a:xfrm>
            <a:off x="7329131" y="3429000"/>
            <a:ext cx="4342748" cy="13106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z="8000">
                <a:solidFill>
                  <a:srgbClr val="262626"/>
                </a:solidFill>
                <a:latin charset="-122" panose="020b0300000000000000" pitchFamily="34" typeface="冬青黑体简体中文 W3"/>
                <a:ea charset="-122" panose="020b0300000000000000" pitchFamily="34" typeface="冬青黑体简体中文 W3"/>
              </a:rPr>
              <a:t>谢谢观看</a:t>
            </a:r>
          </a:p>
        </p:txBody>
      </p:sp>
      <p:sp>
        <p:nvSpPr>
          <p:cNvPr id="2" name="椭圆 1"/>
          <p:cNvSpPr/>
          <p:nvPr/>
        </p:nvSpPr>
        <p:spPr>
          <a:xfrm>
            <a:off x="9310031" y="1456547"/>
            <a:ext cx="380960" cy="380960"/>
          </a:xfrm>
          <a:prstGeom prst="ellipse">
            <a:avLst/>
          </a:prstGeom>
          <a:solidFill>
            <a:srgbClr val="FF17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6" name="椭圆 55"/>
          <p:cNvSpPr/>
          <p:nvPr/>
        </p:nvSpPr>
        <p:spPr>
          <a:xfrm>
            <a:off x="9348110" y="1925129"/>
            <a:ext cx="304802" cy="304802"/>
          </a:xfrm>
          <a:prstGeom prst="ellipse">
            <a:avLst/>
          </a:prstGeom>
          <a:solidFill>
            <a:srgbClr val="FF17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7" name="椭圆 56"/>
          <p:cNvSpPr/>
          <p:nvPr/>
        </p:nvSpPr>
        <p:spPr>
          <a:xfrm>
            <a:off x="9412930" y="2317554"/>
            <a:ext cx="175162" cy="175162"/>
          </a:xfrm>
          <a:prstGeom prst="ellipse">
            <a:avLst/>
          </a:prstGeom>
          <a:solidFill>
            <a:srgbClr val="FF17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" name="矩形: 圆角 2"/>
          <p:cNvSpPr/>
          <p:nvPr/>
        </p:nvSpPr>
        <p:spPr>
          <a:xfrm>
            <a:off x="8505824" y="4981574"/>
            <a:ext cx="1681999" cy="457771"/>
          </a:xfrm>
          <a:prstGeom prst="roundRect">
            <a:avLst>
              <a:gd fmla="val 28026" name="adj"/>
            </a:avLst>
          </a:prstGeom>
          <a:solidFill>
            <a:srgbClr val="FF17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lang="zh-CN" sz="1400">
                <a:latin charset="-122" panose="020b0300000000000000" pitchFamily="34" typeface="冬青黑体简体中文 W3"/>
                <a:ea charset="-122" panose="020b0300000000000000" pitchFamily="34" typeface="冬青黑体简体中文 W3"/>
              </a:rPr>
              <a:t>汇报人：美仑设计</a:t>
            </a:r>
          </a:p>
        </p:txBody>
      </p:sp>
      <p:pic>
        <p:nvPicPr>
          <p:cNvPr id="65" name="图片 64"/>
          <p:cNvPicPr/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val="1585186824"/>
      </p:ext>
    </p:extLst>
  </p:cSld>
  <p:clrMapOvr>
    <a:overrideClrMapping accent1="accent1" accent2="accent2" accent3="accent3" accent4="accent4" accent5="accent5" accent6="accent6" bg1="lt1" bg2="lt2" folHlink="folHlink" hlink="hlink" tx1="dk1" tx2="dk2"/>
  </p:clrMapOvr>
  <mc:AlternateContent>
    <mc:Choice Requires="p14">
      <p:transition p14:dur="2000" spd="slow"/>
    </mc:Choice>
    <mc:Fallback>
      <p:transition spd="slow"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decel="100000" fill="hold" grpId="0" id="5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7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8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9" nodeType="withEffect" presetClass="entr" presetID="2" presetSubtype="1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11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12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13" nodeType="withEffect" presetClass="entr" presetID="2" presetSubtype="1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15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16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17" nodeType="withEffect" presetClass="entr" presetID="2" presetSubtype="1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19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2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id="21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23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24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25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27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28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29" nodeType="withEffect" presetClass="entr" presetID="2" presetSubtype="4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31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32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6"/>
      <p:bldP grpId="0" spid="55"/>
      <p:bldP grpId="0" spid="2"/>
      <p:bldP grpId="0" spid="56"/>
      <p:bldP grpId="0" spid="57"/>
      <p:bldP grpId="0" spid="3"/>
    </p:bldLst>
  </p:timing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7" name="图片 46"/>
          <p:cNvPicPr/>
          <p:nvPr/>
        </p:nvPicPr>
        <p:blipFill>
          <a:blip r:embed="rId3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artisticBlur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/>
              </a:ext>
            </a:extLst>
          </a:blip>
          <a:srcRect b="9158" l="43719" r="72" t="7118"/>
          <a:stretch>
            <a:fillRect/>
          </a:stretch>
        </p:blipFill>
        <p:spPr>
          <a:xfrm flipH="1">
            <a:off x="0" y="-9525"/>
            <a:ext cx="6858000" cy="6877990"/>
          </a:xfrm>
          <a:custGeom>
            <a:gdLst>
              <a:gd fmla="*/ 6858000 w 6858000" name="connsiteX0"/>
              <a:gd fmla="*/ 0 h 6858000" name="connsiteY0"/>
              <a:gd fmla="*/ 2501900 w 6858000" name="connsiteX1"/>
              <a:gd fmla="*/ 6350 h 6858000" name="connsiteY1"/>
              <a:gd fmla="*/ 0 w 6858000" name="connsiteX2"/>
              <a:gd fmla="*/ 6858000 h 6858000" name="connsiteY2"/>
              <a:gd fmla="*/ 6858000 w 6858000" name="connsiteX3"/>
              <a:gd fmla="*/ 6858000 h 6858000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6858000" w="6858000">
                <a:moveTo>
                  <a:pt x="6858000" y="0"/>
                </a:moveTo>
                <a:lnTo>
                  <a:pt x="2501900" y="6350"/>
                </a:lnTo>
                <a:lnTo>
                  <a:pt x="0" y="6858000"/>
                </a:lnTo>
                <a:lnTo>
                  <a:pt x="6858000" y="6858000"/>
                </a:lnTo>
                <a:close/>
              </a:path>
            </a:pathLst>
          </a:custGeom>
        </p:spPr>
      </p:pic>
      <p:sp>
        <p:nvSpPr>
          <p:cNvPr id="18" name="文本框 14"/>
          <p:cNvSpPr txBox="1"/>
          <p:nvPr/>
        </p:nvSpPr>
        <p:spPr>
          <a:xfrm>
            <a:off x="5406654" y="687259"/>
            <a:ext cx="3480174" cy="7620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altLang="zh-CN" lang="en-US" sz="4400">
                <a:solidFill>
                  <a:schemeClr val="tx1">
                    <a:lumMod val="65000"/>
                    <a:lumOff val="35000"/>
                  </a:schemeClr>
                </a:solidFill>
                <a:latin charset="0" panose="020b0502020202020204" pitchFamily="34" typeface="Century Gothic"/>
                <a:ea charset="-122" panose="020b0300000000000000" pitchFamily="34" typeface="冬青黑体简体中文 W3"/>
              </a:rPr>
              <a:t>CONTENT</a:t>
            </a:r>
          </a:p>
        </p:txBody>
      </p:sp>
      <p:sp>
        <p:nvSpPr>
          <p:cNvPr id="19" name="文本框 16"/>
          <p:cNvSpPr txBox="1"/>
          <p:nvPr/>
        </p:nvSpPr>
        <p:spPr>
          <a:xfrm>
            <a:off x="5699399" y="1456700"/>
            <a:ext cx="1684033" cy="7620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/>
            <a:r>
              <a:rPr altLang="en-US" b="1" lang="zh-CN" sz="4400">
                <a:solidFill>
                  <a:srgbClr val="EA1725"/>
                </a:solidFill>
                <a:latin charset="0" panose="020b0502020202020204" pitchFamily="34" typeface="Century Gothic"/>
                <a:ea charset="-122" panose="020b0300000000000000" pitchFamily="34" typeface="冬青黑体简体中文 W3"/>
              </a:rPr>
              <a:t>目录</a:t>
            </a:r>
          </a:p>
        </p:txBody>
      </p:sp>
      <p:grpSp>
        <p:nvGrpSpPr>
          <p:cNvPr id="20" name="组合 19"/>
          <p:cNvGrpSpPr/>
          <p:nvPr/>
        </p:nvGrpSpPr>
        <p:grpSpPr>
          <a:xfrm>
            <a:off x="6075431" y="2602607"/>
            <a:ext cx="4822537" cy="523220"/>
            <a:chOff x="6477657" y="2954272"/>
            <a:chExt cx="4822537" cy="523220"/>
          </a:xfrm>
        </p:grpSpPr>
        <p:grpSp>
          <p:nvGrpSpPr>
            <p:cNvPr id="36" name="组合 35"/>
            <p:cNvGrpSpPr/>
            <p:nvPr/>
          </p:nvGrpSpPr>
          <p:grpSpPr>
            <a:xfrm>
              <a:off x="6477657" y="2954272"/>
              <a:ext cx="3724485" cy="523220"/>
              <a:chOff x="6477657" y="2954272"/>
              <a:chExt cx="3724485" cy="523220"/>
            </a:xfrm>
          </p:grpSpPr>
          <p:sp>
            <p:nvSpPr>
              <p:cNvPr id="38" name="文本框 13"/>
              <p:cNvSpPr txBox="1"/>
              <p:nvPr/>
            </p:nvSpPr>
            <p:spPr>
              <a:xfrm>
                <a:off x="6477657" y="2954272"/>
                <a:ext cx="767999" cy="51816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altLang="zh-CN" lang="en-US" sz="2800">
                    <a:solidFill>
                      <a:srgbClr val="EA1725"/>
                    </a:solidFill>
                    <a:latin charset="0" panose="020b0502020202020204" pitchFamily="34" typeface="Century Gothic"/>
                    <a:ea charset="-122" panose="020b0300000000000000" pitchFamily="34" typeface="冬青黑体简体中文 W3"/>
                  </a:rPr>
                  <a:t>P1</a:t>
                </a:r>
              </a:p>
            </p:txBody>
          </p:sp>
          <p:sp>
            <p:nvSpPr>
              <p:cNvPr id="39" name="文本框 20"/>
              <p:cNvSpPr txBox="1"/>
              <p:nvPr/>
            </p:nvSpPr>
            <p:spPr>
              <a:xfrm>
                <a:off x="7099112" y="3031216"/>
                <a:ext cx="3103029" cy="36576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altLang="zh-CN" lang="en-US">
                    <a:solidFill>
                      <a:srgbClr val="EA1725"/>
                    </a:solidFill>
                    <a:latin charset="0" panose="020b0502020202020204" pitchFamily="34" typeface="Century Gothic"/>
                    <a:ea charset="-122" panose="020b0300000000000000" pitchFamily="34" typeface="冬青黑体简体中文 W3"/>
                  </a:rPr>
                  <a:t>2016年度工作概述</a:t>
                </a:r>
              </a:p>
            </p:txBody>
          </p:sp>
        </p:grpSp>
        <p:sp>
          <p:nvSpPr>
            <p:cNvPr id="37" name="文本框 29"/>
            <p:cNvSpPr txBox="1"/>
            <p:nvPr/>
          </p:nvSpPr>
          <p:spPr>
            <a:xfrm>
              <a:off x="10487522" y="3031216"/>
              <a:ext cx="812672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altLang="zh-CN" lang="en-US">
                  <a:solidFill>
                    <a:srgbClr val="EA1725"/>
                  </a:solidFill>
                  <a:latin charset="0" panose="020b0502020202020204" pitchFamily="34" typeface="Century Gothic"/>
                  <a:ea charset="-122" panose="020b0300000000000000" pitchFamily="34" typeface="冬青黑体简体中文 W3"/>
                </a:rPr>
                <a:t>03</a:t>
              </a: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6351061" y="3348007"/>
            <a:ext cx="4822537" cy="523220"/>
            <a:chOff x="6477657" y="3698591"/>
            <a:chExt cx="4822537" cy="523220"/>
          </a:xfrm>
        </p:grpSpPr>
        <p:grpSp>
          <p:nvGrpSpPr>
            <p:cNvPr id="32" name="组合 31"/>
            <p:cNvGrpSpPr/>
            <p:nvPr/>
          </p:nvGrpSpPr>
          <p:grpSpPr>
            <a:xfrm>
              <a:off x="6477657" y="3698591"/>
              <a:ext cx="3724485" cy="523220"/>
              <a:chOff x="6477657" y="3723713"/>
              <a:chExt cx="3724485" cy="523220"/>
            </a:xfrm>
          </p:grpSpPr>
          <p:sp>
            <p:nvSpPr>
              <p:cNvPr id="34" name="文本框 21"/>
              <p:cNvSpPr txBox="1"/>
              <p:nvPr/>
            </p:nvSpPr>
            <p:spPr>
              <a:xfrm>
                <a:off x="6477657" y="3723713"/>
                <a:ext cx="767999" cy="51816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altLang="zh-CN" lang="en-US" sz="2800">
                    <a:solidFill>
                      <a:srgbClr val="EA1725"/>
                    </a:solidFill>
                    <a:latin charset="0" panose="020b0502020202020204" pitchFamily="34" typeface="Century Gothic"/>
                    <a:ea charset="-122" panose="020b0300000000000000" pitchFamily="34" typeface="冬青黑体简体中文 W3"/>
                  </a:rPr>
                  <a:t>P2</a:t>
                </a:r>
              </a:p>
            </p:txBody>
          </p:sp>
          <p:sp>
            <p:nvSpPr>
              <p:cNvPr id="35" name="文本框 22"/>
              <p:cNvSpPr txBox="1"/>
              <p:nvPr/>
            </p:nvSpPr>
            <p:spPr>
              <a:xfrm>
                <a:off x="7099112" y="3800657"/>
                <a:ext cx="3103029" cy="36576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altLang="zh-CN" lang="en-US">
                    <a:solidFill>
                      <a:srgbClr val="EA1725"/>
                    </a:solidFill>
                    <a:latin charset="0" panose="020b0502020202020204" pitchFamily="34" typeface="Century Gothic"/>
                    <a:ea charset="-122" panose="020b0300000000000000" pitchFamily="34" typeface="冬青黑体简体中文 W3"/>
                  </a:rPr>
                  <a:t>2016年工作完成情况</a:t>
                </a:r>
              </a:p>
            </p:txBody>
          </p:sp>
        </p:grpSp>
        <p:sp>
          <p:nvSpPr>
            <p:cNvPr id="33" name="文本框 30"/>
            <p:cNvSpPr txBox="1"/>
            <p:nvPr/>
          </p:nvSpPr>
          <p:spPr>
            <a:xfrm>
              <a:off x="10487521" y="3792794"/>
              <a:ext cx="812672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altLang="zh-CN" lang="en-US">
                  <a:solidFill>
                    <a:srgbClr val="EA1725"/>
                  </a:solidFill>
                  <a:latin charset="0" panose="020b0502020202020204" pitchFamily="34" typeface="Century Gothic"/>
                  <a:ea charset="-122" panose="020b0300000000000000" pitchFamily="34" typeface="冬青黑体简体中文 W3"/>
                </a:rPr>
                <a:t>08</a:t>
              </a: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6630177" y="4093407"/>
            <a:ext cx="4822537" cy="523220"/>
            <a:chOff x="6477657" y="4442910"/>
            <a:chExt cx="4822537" cy="523220"/>
          </a:xfrm>
        </p:grpSpPr>
        <p:grpSp>
          <p:nvGrpSpPr>
            <p:cNvPr id="28" name="组合 27"/>
            <p:cNvGrpSpPr/>
            <p:nvPr/>
          </p:nvGrpSpPr>
          <p:grpSpPr>
            <a:xfrm>
              <a:off x="6477657" y="4442910"/>
              <a:ext cx="3724485" cy="523220"/>
              <a:chOff x="6477657" y="4443401"/>
              <a:chExt cx="3724485" cy="523220"/>
            </a:xfrm>
          </p:grpSpPr>
          <p:sp>
            <p:nvSpPr>
              <p:cNvPr id="30" name="文本框 23"/>
              <p:cNvSpPr txBox="1"/>
              <p:nvPr/>
            </p:nvSpPr>
            <p:spPr>
              <a:xfrm>
                <a:off x="6477656" y="4443401"/>
                <a:ext cx="767999" cy="51816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altLang="zh-CN" lang="en-US" sz="2800">
                    <a:solidFill>
                      <a:srgbClr val="EA1725"/>
                    </a:solidFill>
                    <a:latin charset="0" panose="020b0502020202020204" pitchFamily="34" typeface="Century Gothic"/>
                    <a:ea charset="-122" panose="020b0300000000000000" pitchFamily="34" typeface="冬青黑体简体中文 W3"/>
                  </a:rPr>
                  <a:t>P3</a:t>
                </a:r>
              </a:p>
            </p:txBody>
          </p:sp>
          <p:sp>
            <p:nvSpPr>
              <p:cNvPr id="31" name="文本框 26"/>
              <p:cNvSpPr txBox="1"/>
              <p:nvPr/>
            </p:nvSpPr>
            <p:spPr>
              <a:xfrm>
                <a:off x="7099112" y="4520345"/>
                <a:ext cx="3103029" cy="36576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altLang="en-US" lang="zh-CN">
                    <a:solidFill>
                      <a:srgbClr val="EA1725"/>
                    </a:solidFill>
                    <a:latin charset="0" panose="020b0502020202020204" pitchFamily="34" typeface="Century Gothic"/>
                    <a:ea charset="-122" panose="020b0300000000000000" pitchFamily="34" typeface="冬青黑体简体中文 W3"/>
                  </a:rPr>
                  <a:t>成功项目展示</a:t>
                </a:r>
              </a:p>
            </p:txBody>
          </p:sp>
        </p:grpSp>
        <p:sp>
          <p:nvSpPr>
            <p:cNvPr id="29" name="文本框 31"/>
            <p:cNvSpPr txBox="1"/>
            <p:nvPr/>
          </p:nvSpPr>
          <p:spPr>
            <a:xfrm>
              <a:off x="10487522" y="4519854"/>
              <a:ext cx="812672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altLang="zh-CN" lang="en-US">
                  <a:solidFill>
                    <a:srgbClr val="EA1725"/>
                  </a:solidFill>
                  <a:latin charset="0" panose="020b0502020202020204" pitchFamily="34" typeface="Century Gothic"/>
                  <a:ea charset="-122" panose="020b0300000000000000" pitchFamily="34" typeface="冬青黑体简体中文 W3"/>
                </a:rPr>
                <a:t>13</a:t>
              </a: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6899492" y="4838807"/>
            <a:ext cx="4822537" cy="523220"/>
            <a:chOff x="6477657" y="5187230"/>
            <a:chExt cx="4822537" cy="523220"/>
          </a:xfrm>
        </p:grpSpPr>
        <p:grpSp>
          <p:nvGrpSpPr>
            <p:cNvPr id="24" name="组合 23"/>
            <p:cNvGrpSpPr/>
            <p:nvPr/>
          </p:nvGrpSpPr>
          <p:grpSpPr>
            <a:xfrm>
              <a:off x="6477657" y="5187230"/>
              <a:ext cx="3724485" cy="523220"/>
              <a:chOff x="6477657" y="5187230"/>
              <a:chExt cx="3724485" cy="523220"/>
            </a:xfrm>
          </p:grpSpPr>
          <p:sp>
            <p:nvSpPr>
              <p:cNvPr id="26" name="文本框 27"/>
              <p:cNvSpPr txBox="1"/>
              <p:nvPr/>
            </p:nvSpPr>
            <p:spPr>
              <a:xfrm>
                <a:off x="6477658" y="5187230"/>
                <a:ext cx="767999" cy="51816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altLang="zh-CN" lang="en-US" sz="2800">
                    <a:solidFill>
                      <a:srgbClr val="EA1725"/>
                    </a:solidFill>
                    <a:latin charset="0" panose="020b0502020202020204" pitchFamily="34" typeface="Century Gothic"/>
                    <a:ea charset="-122" panose="020b0300000000000000" pitchFamily="34" typeface="冬青黑体简体中文 W3"/>
                  </a:rPr>
                  <a:t>P4</a:t>
                </a:r>
              </a:p>
            </p:txBody>
          </p:sp>
          <p:sp>
            <p:nvSpPr>
              <p:cNvPr id="27" name="文本框 28"/>
              <p:cNvSpPr txBox="1"/>
              <p:nvPr/>
            </p:nvSpPr>
            <p:spPr>
              <a:xfrm>
                <a:off x="7099114" y="5264174"/>
                <a:ext cx="3103029" cy="36576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altLang="en-US" lang="zh-CN">
                    <a:solidFill>
                      <a:srgbClr val="EA1725"/>
                    </a:solidFill>
                    <a:latin charset="0" panose="020b0502020202020204" pitchFamily="34" typeface="Century Gothic"/>
                    <a:ea charset="-122" panose="020b0300000000000000" pitchFamily="34" typeface="冬青黑体简体中文 W3"/>
                  </a:rPr>
                  <a:t>不足之处及分析</a:t>
                </a:r>
              </a:p>
            </p:txBody>
          </p:sp>
        </p:grpSp>
        <p:sp>
          <p:nvSpPr>
            <p:cNvPr id="25" name="文本框 32"/>
            <p:cNvSpPr txBox="1"/>
            <p:nvPr/>
          </p:nvSpPr>
          <p:spPr>
            <a:xfrm>
              <a:off x="10487521" y="5264174"/>
              <a:ext cx="812672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altLang="zh-CN" lang="en-US">
                  <a:solidFill>
                    <a:srgbClr val="EA1725"/>
                  </a:solidFill>
                  <a:latin charset="0" panose="020b0502020202020204" pitchFamily="34" typeface="Century Gothic"/>
                  <a:ea charset="-122" panose="020b0300000000000000" pitchFamily="34" typeface="冬青黑体简体中文 W3"/>
                </a:rPr>
                <a:t>24</a:t>
              </a: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7187008" y="5584208"/>
            <a:ext cx="4822537" cy="523220"/>
            <a:chOff x="6477657" y="5187230"/>
            <a:chExt cx="4822537" cy="523220"/>
          </a:xfrm>
        </p:grpSpPr>
        <p:grpSp>
          <p:nvGrpSpPr>
            <p:cNvPr id="42" name="组合 41"/>
            <p:cNvGrpSpPr/>
            <p:nvPr/>
          </p:nvGrpSpPr>
          <p:grpSpPr>
            <a:xfrm>
              <a:off x="6477657" y="5187230"/>
              <a:ext cx="3724485" cy="523220"/>
              <a:chOff x="6477657" y="5187230"/>
              <a:chExt cx="3724485" cy="523220"/>
            </a:xfrm>
          </p:grpSpPr>
          <p:sp>
            <p:nvSpPr>
              <p:cNvPr id="44" name="文本框 27"/>
              <p:cNvSpPr txBox="1"/>
              <p:nvPr/>
            </p:nvSpPr>
            <p:spPr>
              <a:xfrm>
                <a:off x="6477656" y="5187230"/>
                <a:ext cx="767999" cy="51816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altLang="zh-CN" lang="en-US" sz="2800">
                    <a:solidFill>
                      <a:srgbClr val="EA1725"/>
                    </a:solidFill>
                    <a:latin charset="0" panose="020b0502020202020204" pitchFamily="34" typeface="Century Gothic"/>
                    <a:ea charset="-122" panose="020b0300000000000000" pitchFamily="34" typeface="冬青黑体简体中文 W3"/>
                  </a:rPr>
                  <a:t>P5</a:t>
                </a:r>
              </a:p>
            </p:txBody>
          </p:sp>
          <p:sp>
            <p:nvSpPr>
              <p:cNvPr id="45" name="文本框 28"/>
              <p:cNvSpPr txBox="1"/>
              <p:nvPr/>
            </p:nvSpPr>
            <p:spPr>
              <a:xfrm>
                <a:off x="7099112" y="5264174"/>
                <a:ext cx="3103029" cy="36576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altLang="zh-CN" lang="en-US">
                    <a:solidFill>
                      <a:srgbClr val="EA1725"/>
                    </a:solidFill>
                    <a:latin charset="0" panose="020b0502020202020204" pitchFamily="34" typeface="Century Gothic"/>
                    <a:ea charset="-122" panose="020b0300000000000000" pitchFamily="34" typeface="冬青黑体简体中文 W3"/>
                  </a:rPr>
                  <a:t>2017年工作计划</a:t>
                </a:r>
              </a:p>
            </p:txBody>
          </p:sp>
        </p:grpSp>
        <p:sp>
          <p:nvSpPr>
            <p:cNvPr id="43" name="文本框 32"/>
            <p:cNvSpPr txBox="1"/>
            <p:nvPr/>
          </p:nvSpPr>
          <p:spPr>
            <a:xfrm>
              <a:off x="10487522" y="5264174"/>
              <a:ext cx="812672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altLang="zh-CN" lang="en-US">
                  <a:solidFill>
                    <a:srgbClr val="EA1725"/>
                  </a:solidFill>
                  <a:latin charset="0" panose="020b0502020202020204" pitchFamily="34" typeface="Century Gothic"/>
                  <a:ea charset="-122" panose="020b0300000000000000" pitchFamily="34" typeface="冬青黑体简体中文 W3"/>
                </a:rPr>
                <a:t>24</a:t>
              </a:r>
            </a:p>
          </p:txBody>
        </p:sp>
      </p:grpSp>
      <p:sp>
        <p:nvSpPr>
          <p:cNvPr id="2" name="平行四边形 1"/>
          <p:cNvSpPr/>
          <p:nvPr/>
        </p:nvSpPr>
        <p:spPr>
          <a:xfrm flipH="1" rot="20442992">
            <a:off x="5028944" y="412642"/>
            <a:ext cx="121639" cy="2112951"/>
          </a:xfrm>
          <a:prstGeom prst="parallelogram">
            <a:avLst/>
          </a:prstGeom>
          <a:solidFill>
            <a:srgbClr val="EA17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cxnSp>
        <p:nvCxnSpPr>
          <p:cNvPr id="5" name="直接连接符 4"/>
          <p:cNvCxnSpPr/>
          <p:nvPr/>
        </p:nvCxnSpPr>
        <p:spPr>
          <a:xfrm>
            <a:off x="4543804" y="-1441"/>
            <a:ext cx="2500514" cy="6840391"/>
          </a:xfrm>
          <a:prstGeom prst="line">
            <a:avLst/>
          </a:prstGeom>
          <a:ln>
            <a:solidFill>
              <a:srgbClr val="EA17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val="908105583"/>
      </p:ext>
    </p:extLst>
  </p:cSld>
  <p:clrMapOvr>
    <a:masterClrMapping/>
  </p:clrMapOvr>
  <mc:AlternateContent>
    <mc:Choice Requires="p14">
      <p:transition p14:dur="2000" spd="slow"/>
    </mc:Choice>
    <mc:Fallback>
      <p:transition spd="slow"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decel="84000" fill="hold" id="5" nodeType="withEffect" presetClass="entr" presetID="2" presetSubtype="8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600" fill="hold" id="7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600" fill="hold" id="8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9" nodeType="withEffect" presetClass="entr" presetID="2" presetSubtype="2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13" nodeType="withEffect" presetClass="entr" presetID="2" presetSubtype="2">
                                  <p:stCondLst>
                                    <p:cond delay="1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5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6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id="17" nodeType="withEffect" presetClass="entr" presetID="2" presetSubtype="2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id="21" nodeType="withEffect" presetClass="entr" presetID="2" presetSubtype="2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3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4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id="25" nodeType="withEffect" presetClass="entr" presetID="2" presetSubtype="2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7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8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id="29" nodeType="withEffect" presetClass="entr" presetID="2" presetSubtype="2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1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2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id="33" nodeType="withEffect" presetClass="entr" presetID="2" presetSubtype="2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5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6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7" nodeType="withEffect" presetClass="entr" presetID="22" presetSubtype="1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39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ccel="50000" fill="hold" grpId="1" id="40" nodeType="withEffect" presetClass="path" presetID="42" presetSubtype="0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2.08333E-06 -3.7037E-07 L 0.08073 0.39398" pathEditMode="relative" ptsTypes="AA" rAng="0">
                                      <p:cBhvr>
                                        <p:cTn dur="2000" fill="hold" id="41" spd="-100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36" y="19699"/>
                                    </p:animMotion>
                                  </p:childTnLst>
                                </p:cTn>
                              </p:par>
                              <p:par>
                                <p:cTn fill="hold" id="42" nodeType="withEffect" presetClass="entr" presetID="16" presetSubtype="21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44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8"/>
      <p:bldP grpId="0" spid="19"/>
      <p:bldP grpId="0" spid="2"/>
      <p:bldP grpId="1" spid="2"/>
    </p:bldLst>
  </p:timing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椭圆 1"/>
          <p:cNvSpPr>
            <a:spLocks noChangeAspect="1"/>
          </p:cNvSpPr>
          <p:nvPr/>
        </p:nvSpPr>
        <p:spPr>
          <a:xfrm>
            <a:off x="1911960" y="1342967"/>
            <a:ext cx="1918800" cy="1918800"/>
          </a:xfrm>
          <a:prstGeom prst="ellipse">
            <a:avLst/>
          </a:prstGeom>
          <a:noFill/>
          <a:ln>
            <a:solidFill>
              <a:srgbClr val="FF172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16" name="图片 15"/>
          <p:cNvPicPr/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5356052" y="0"/>
            <a:ext cx="6858000" cy="6858000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7385051" y="2051050"/>
            <a:ext cx="2755900" cy="2755900"/>
          </a:xfrm>
          <a:prstGeom prst="rect">
            <a:avLst/>
          </a:prstGeom>
          <a:solidFill>
            <a:srgbClr val="FF0000">
              <a:alpha val="61000"/>
            </a:srgb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en-US" sz="13800">
                <a:latin charset="0" panose="020b0502020202020204" pitchFamily="34" typeface="Century Gothic"/>
              </a:rPr>
              <a:t>01</a:t>
            </a:r>
          </a:p>
        </p:txBody>
      </p:sp>
      <p:sp>
        <p:nvSpPr>
          <p:cNvPr id="23" name="文本框 32"/>
          <p:cNvSpPr txBox="1"/>
          <p:nvPr/>
        </p:nvSpPr>
        <p:spPr>
          <a:xfrm>
            <a:off x="782379" y="3839947"/>
            <a:ext cx="4177961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altLang="zh-CN" b="1" lang="en-US" sz="2800">
                <a:solidFill>
                  <a:srgbClr val="FF0000"/>
                </a:solidFill>
                <a:latin charset="-122" panose="020b0300000000000000" pitchFamily="34" typeface="冬青黑体简体中文 W3"/>
                <a:ea charset="-122" panose="020b0300000000000000" pitchFamily="34" typeface="冬青黑体简体中文 W3"/>
              </a:rPr>
              <a:t>2016年度工作概述</a:t>
            </a:r>
          </a:p>
        </p:txBody>
      </p:sp>
      <p:sp>
        <p:nvSpPr>
          <p:cNvPr id="24" name="文本框 33"/>
          <p:cNvSpPr txBox="1"/>
          <p:nvPr/>
        </p:nvSpPr>
        <p:spPr>
          <a:xfrm>
            <a:off x="697926" y="4478849"/>
            <a:ext cx="3957197" cy="13258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altLang="zh-CN" lang="en-US">
                <a:solidFill>
                  <a:srgbClr val="595959"/>
                </a:solidFill>
                <a:latin charset="-122" panose="020b0300000000000000" pitchFamily="34" typeface="冬青黑体简体中文 W3"/>
                <a:ea charset="-122" panose="020b0300000000000000" pitchFamily="34" typeface="冬青黑体简体中文 W3"/>
              </a:rPr>
              <a:t>1.1输入活动一</a:t>
            </a:r>
          </a:p>
          <a:p>
            <a:pPr algn="ctr">
              <a:lnSpc>
                <a:spcPct val="150000"/>
              </a:lnSpc>
            </a:pPr>
            <a:r>
              <a:rPr altLang="zh-CN" lang="en-US">
                <a:solidFill>
                  <a:srgbClr val="595959"/>
                </a:solidFill>
                <a:latin charset="-122" panose="020b0300000000000000" pitchFamily="34" typeface="冬青黑体简体中文 W3"/>
                <a:ea charset="-122" panose="020b0300000000000000" pitchFamily="34" typeface="冬青黑体简体中文 W3"/>
              </a:rPr>
              <a:t>1.2输入活动二</a:t>
            </a:r>
          </a:p>
          <a:p>
            <a:pPr algn="ctr">
              <a:lnSpc>
                <a:spcPct val="150000"/>
              </a:lnSpc>
            </a:pPr>
            <a:r>
              <a:rPr altLang="zh-CN" lang="en-US">
                <a:solidFill>
                  <a:srgbClr val="595959"/>
                </a:solidFill>
                <a:latin charset="-122" panose="020b0300000000000000" pitchFamily="34" typeface="冬青黑体简体中文 W3"/>
                <a:ea charset="-122" panose="020b0300000000000000" pitchFamily="34" typeface="冬青黑体简体中文 W3"/>
              </a:rPr>
              <a:t>1.3输入活动三</a:t>
            </a:r>
          </a:p>
        </p:txBody>
      </p:sp>
      <p:pic>
        <p:nvPicPr>
          <p:cNvPr id="17" name="图片 16"/>
          <p:cNvPicPr/>
          <p:nvPr/>
        </p:nvPicPr>
        <p:blipFill>
          <a:blip r:embed="rId4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artisticBlur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/>
              </a:ext>
            </a:extLst>
          </a:blip>
          <a:srcRect b="6814" l="9565" r="29149" t="1903"/>
          <a:stretch>
            <a:fillRect/>
          </a:stretch>
        </p:blipFill>
        <p:spPr>
          <a:xfrm>
            <a:off x="1819138" y="1349128"/>
            <a:ext cx="1919481" cy="1919481"/>
          </a:xfrm>
          <a:prstGeom prst="ellipse">
            <a:avLst/>
          </a:prstGeom>
        </p:spPr>
      </p:pic>
      <p:sp>
        <p:nvSpPr>
          <p:cNvPr id="8" name="椭圆 7"/>
          <p:cNvSpPr/>
          <p:nvPr/>
        </p:nvSpPr>
        <p:spPr>
          <a:xfrm>
            <a:off x="11455145" y="6246077"/>
            <a:ext cx="181210" cy="181210"/>
          </a:xfrm>
          <a:prstGeom prst="ellipse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9" name="椭圆 8"/>
          <p:cNvSpPr/>
          <p:nvPr/>
        </p:nvSpPr>
        <p:spPr>
          <a:xfrm>
            <a:off x="11150345" y="6246077"/>
            <a:ext cx="181210" cy="18121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0" name="椭圆 9"/>
          <p:cNvSpPr/>
          <p:nvPr/>
        </p:nvSpPr>
        <p:spPr>
          <a:xfrm>
            <a:off x="10845545" y="6246077"/>
            <a:ext cx="181210" cy="181210"/>
          </a:xfrm>
          <a:prstGeom prst="ellipse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</p:spTree>
    <p:extLst>
      <p:ext uri="{BB962C8B-B14F-4D97-AF65-F5344CB8AC3E}">
        <p14:creationId val="1370347154"/>
      </p:ext>
    </p:extLst>
  </p:cSld>
  <p:clrMapOvr>
    <a:masterClrMapping/>
  </p:clrMapOvr>
  <mc:AlternateContent>
    <mc:Choice Requires="p14">
      <p:transition p14:dur="2000" spd="slow"/>
    </mc:Choice>
    <mc:Fallback>
      <p:transition spd="slow"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5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decel="50000" dur="1000" fill="hold" id="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" pathEditMode="relative" ptsTypes="">
                                      <p:cBhvr>
                                        <p:cTn decel="50000" dur="1000" fill="hold" id="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filter="fade" transition="in">
                                      <p:cBhvr>
                                        <p:cTn dur="1000" id="9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grpId="0" id="10" nodeType="withEffect" presetClass="entr" presetID="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id="14" nodeType="withEffect" presetClass="entr" presetID="2" presetSubtype="8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6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7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18" nodeType="withEffect" presetClass="entr" presetID="2" presetSubtype="8">
                                  <p:stCondLst>
                                    <p:cond delay="7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1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22" nodeType="withEffect" presetClass="entr" presetID="2" presetSubtype="8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4"/>
                                        <p:tgtEl>
                                          <p:spTgt spid="2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5"/>
                                        <p:tgtEl>
                                          <p:spTgt spid="2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26" nodeType="withEffect" presetClass="entr" presetID="2" presetSubtype="8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8"/>
                                        <p:tgtEl>
                                          <p:spTgt spid="2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9"/>
                                        <p:tgtEl>
                                          <p:spTgt spid="2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30" nodeType="withEffect" presetClass="entr" presetID="2" presetSubtype="8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2"/>
                                        <p:tgtEl>
                                          <p:spTgt spid="2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3"/>
                                        <p:tgtEl>
                                          <p:spTgt spid="2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4" nodeType="withEffect" presetClass="entr" presetID="53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6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7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8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grpId="0" id="39" nodeType="withEffect" presetClass="entr" presetID="2" presetSubtype="2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1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2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43" nodeType="withEffect" presetClass="entr" presetID="2" presetSubtype="2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5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6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47" nodeType="withEffect" presetClass="entr" presetID="2" presetSubtype="2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9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19"/>
      <p:bldP grpId="0" spid="23"/>
      <p:bldP build="allAtOnce" grpId="0" spid="24" uiExpand="1"/>
      <p:bldP grpId="0" spid="8"/>
      <p:bldP grpId="0" spid="9"/>
      <p:bldP grpId="0" spid="10"/>
    </p:bldLst>
  </p:timing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本占位符 3"/>
          <p:cNvSpPr>
            <a:spLocks noGrp="1"/>
          </p:cNvSpPr>
          <p:nvPr>
            <p:ph idx="10" sz="quarter" type="body"/>
          </p:nvPr>
        </p:nvSpPr>
        <p:spPr/>
        <p:txBody>
          <a:bodyPr/>
          <a:lstStyle/>
          <a:p>
            <a:r>
              <a:rPr altLang="zh-CN" lang="en-US"/>
              <a:t>04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65100" y="363653"/>
            <a:ext cx="1854200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2800">
                <a:solidFill>
                  <a:srgbClr val="262626"/>
                </a:solidFill>
                <a:latin charset="-122" panose="020b0300000000000000" pitchFamily="34" typeface="冬青黑体简体中文 W3"/>
                <a:ea charset="-122" panose="020b0300000000000000" pitchFamily="34" typeface="冬青黑体简体中文 W3"/>
              </a:rPr>
              <a:t>我的工作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4042733" y="1142998"/>
            <a:ext cx="4073005" cy="2617926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8119561" y="1144128"/>
            <a:ext cx="4079619" cy="4988233"/>
          </a:xfrm>
          <a:custGeom>
            <a:gdLst>
              <a:gd fmla="*/ 0 w 5590199" name="connsiteX0"/>
              <a:gd fmla="*/ 0 h 6838335" name="connsiteY0"/>
              <a:gd fmla="*/ 5590199 w 5590199" name="connsiteX1"/>
              <a:gd fmla="*/ 0 h 6838335" name="connsiteY1"/>
              <a:gd fmla="*/ 5590199 w 5590199" name="connsiteX2"/>
              <a:gd fmla="*/ 6838335 h 6838335" name="connsiteY2"/>
              <a:gd fmla="*/ 0 w 5590199" name="connsiteX3"/>
              <a:gd fmla="*/ 6838335 h 6838335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6838335" w="5590199">
                <a:moveTo>
                  <a:pt x="0" y="0"/>
                </a:moveTo>
                <a:lnTo>
                  <a:pt x="5590199" y="0"/>
                </a:lnTo>
                <a:lnTo>
                  <a:pt x="5590199" y="6838335"/>
                </a:lnTo>
                <a:lnTo>
                  <a:pt x="0" y="6838335"/>
                </a:lnTo>
                <a:close/>
              </a:path>
            </a:pathLst>
          </a:cu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-33564" y="1147523"/>
            <a:ext cx="4075200" cy="5001104"/>
          </a:xfrm>
          <a:custGeom>
            <a:gdLst>
              <a:gd fmla="*/ 0 w 4075200" name="connsiteX0"/>
              <a:gd fmla="*/ 0 h 5010150" name="connsiteY0"/>
              <a:gd fmla="*/ 4075200 w 4075200" name="connsiteX1"/>
              <a:gd fmla="*/ 0 h 5010150" name="connsiteY1"/>
              <a:gd fmla="*/ 4075200 w 4075200" name="connsiteX2"/>
              <a:gd fmla="*/ 5010150 h 5010150" name="connsiteY2"/>
              <a:gd fmla="*/ 0 w 4075200" name="connsiteX3"/>
              <a:gd fmla="*/ 5010150 h 5010150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5010150" w="4075200">
                <a:moveTo>
                  <a:pt x="0" y="0"/>
                </a:moveTo>
                <a:lnTo>
                  <a:pt x="4075200" y="0"/>
                </a:lnTo>
                <a:lnTo>
                  <a:pt x="4075200" y="5010150"/>
                </a:lnTo>
                <a:lnTo>
                  <a:pt x="0" y="5010150"/>
                </a:lnTo>
                <a:close/>
              </a:path>
            </a:pathLst>
          </a:custGeom>
        </p:spPr>
      </p:pic>
      <p:sp>
        <p:nvSpPr>
          <p:cNvPr id="34" name="任意多边形: 形状 33"/>
          <p:cNvSpPr/>
          <p:nvPr/>
        </p:nvSpPr>
        <p:spPr>
          <a:xfrm rot="16200000">
            <a:off x="4830040" y="2843969"/>
            <a:ext cx="2372214" cy="4206821"/>
          </a:xfrm>
          <a:custGeom>
            <a:gdLst>
              <a:gd fmla="*/ 2403765 w 2403765" name="connsiteX0"/>
              <a:gd fmla="*/ 128534 h 4225897" name="connsiteY0"/>
              <a:gd fmla="*/ 2403765 w 2403765" name="connsiteX1"/>
              <a:gd fmla="*/ 4225897 h 4225897" name="connsiteY1"/>
              <a:gd fmla="*/ 0 w 2403765" name="connsiteX2"/>
              <a:gd fmla="*/ 4225897 h 4225897" name="connsiteY2"/>
              <a:gd fmla="*/ 0 w 2403765" name="connsiteX3"/>
              <a:gd fmla="*/ 128534 h 4225897" name="connsiteY3"/>
              <a:gd fmla="*/ 1685965 w 2403765" name="connsiteX4"/>
              <a:gd fmla="*/ 128534 h 4225897" name="connsiteY4"/>
              <a:gd fmla="*/ 1760515 w 2403765" name="connsiteX5"/>
              <a:gd fmla="*/ 0 h 4225897" name="connsiteY5"/>
              <a:gd fmla="*/ 1835065 w 2403765" name="connsiteX6"/>
              <a:gd fmla="*/ 128534 h 4225897" name="connsiteY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b="b" l="l" r="r" t="t"/>
            <a:pathLst>
              <a:path h="4225897" w="2403765">
                <a:moveTo>
                  <a:pt x="2403765" y="128534"/>
                </a:moveTo>
                <a:lnTo>
                  <a:pt x="2403765" y="4225897"/>
                </a:lnTo>
                <a:lnTo>
                  <a:pt x="0" y="4225897"/>
                </a:lnTo>
                <a:lnTo>
                  <a:pt x="0" y="128534"/>
                </a:lnTo>
                <a:lnTo>
                  <a:pt x="1685965" y="128534"/>
                </a:lnTo>
                <a:lnTo>
                  <a:pt x="1760515" y="0"/>
                </a:lnTo>
                <a:lnTo>
                  <a:pt x="1835065" y="12853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6" name="文本框 15"/>
          <p:cNvSpPr txBox="1"/>
          <p:nvPr/>
        </p:nvSpPr>
        <p:spPr>
          <a:xfrm>
            <a:off x="4966824" y="2143801"/>
            <a:ext cx="2079571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z="3200">
                <a:solidFill>
                  <a:schemeClr val="bg1"/>
                </a:solidFill>
                <a:latin charset="-122" panose="020b0300000000000000" pitchFamily="34" typeface="冬青黑体简体中文 W3"/>
                <a:ea charset="-122" panose="020b0300000000000000" pitchFamily="34" typeface="冬青黑体简体中文 W3"/>
              </a:rPr>
              <a:t>数据分析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9050838" y="3242067"/>
            <a:ext cx="2217063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z="3200">
                <a:solidFill>
                  <a:schemeClr val="bg1"/>
                </a:solidFill>
                <a:latin charset="-122" panose="020b0300000000000000" pitchFamily="34" typeface="冬青黑体简体中文 W3"/>
                <a:ea charset="-122" panose="020b0300000000000000" pitchFamily="34" typeface="冬青黑体简体中文 W3"/>
              </a:rPr>
              <a:t>数据存档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852100" y="3242067"/>
            <a:ext cx="2153175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z="3200">
                <a:solidFill>
                  <a:schemeClr val="bg1"/>
                </a:solidFill>
                <a:latin charset="-122" panose="020b0300000000000000" pitchFamily="34" typeface="冬青黑体简体中文 W3"/>
                <a:ea charset="-122" panose="020b0300000000000000" pitchFamily="34" typeface="冬青黑体简体中文 W3"/>
              </a:rPr>
              <a:t>数据存档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5080720" y="4003243"/>
            <a:ext cx="2055584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z="3200">
                <a:solidFill>
                  <a:srgbClr val="EA1725"/>
                </a:solidFill>
                <a:latin charset="-122" panose="020b0300000000000000" pitchFamily="34" typeface="冬青黑体简体中文 W3"/>
                <a:ea charset="-122" panose="020b0300000000000000" pitchFamily="34" typeface="冬青黑体简体中文 W3"/>
              </a:rPr>
              <a:t>工作介绍</a:t>
            </a:r>
          </a:p>
        </p:txBody>
      </p:sp>
      <p:sp>
        <p:nvSpPr>
          <p:cNvPr id="15" name="矩形 14"/>
          <p:cNvSpPr/>
          <p:nvPr/>
        </p:nvSpPr>
        <p:spPr>
          <a:xfrm>
            <a:off x="4327897" y="4744889"/>
            <a:ext cx="3640964" cy="11612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>
                <a:solidFill>
                  <a:srgbClr val="595959"/>
                </a:solidFill>
                <a:latin charset="-122" panose="020b0300000000000000" pitchFamily="34" typeface="冬青黑体简体中文 W3"/>
                <a:ea charset="-122" panose="020b0300000000000000" pitchFamily="34" typeface="冬青黑体简体中文 W3"/>
              </a:rPr>
              <a:t>美仑设计是集PPT模板开发、PPT设计定制、PPT培训于一体的专业PPT服务提供商。</a:t>
            </a:r>
          </a:p>
        </p:txBody>
      </p:sp>
      <p:cxnSp>
        <p:nvCxnSpPr>
          <p:cNvPr id="14" name="直接连接符 13"/>
          <p:cNvCxnSpPr/>
          <p:nvPr/>
        </p:nvCxnSpPr>
        <p:spPr>
          <a:xfrm>
            <a:off x="5776060" y="4669761"/>
            <a:ext cx="415296" cy="0"/>
          </a:xfrm>
          <a:prstGeom prst="line">
            <a:avLst/>
          </a:prstGeom>
          <a:ln w="28575">
            <a:solidFill>
              <a:srgbClr val="EA17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val="1513117577"/>
      </p:ext>
    </p:extLst>
  </p:cSld>
  <p:clrMapOvr>
    <a:masterClrMapping/>
  </p:clrMapOvr>
  <mc:AlternateContent>
    <mc:Choice Requires="p14">
      <p:transition p14:dur="2000" spd="slow"/>
    </mc:Choice>
    <mc:Fallback>
      <p:transition spd="slow"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decel="100000" fill="hold" id="5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7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8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id="9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1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12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id="13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15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16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7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9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2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3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5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6" nodeType="withEffect" presetClass="entr" presetID="52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decel="50000" dur="1000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" pathEditMode="relative" ptsTypes="">
                                      <p:cBhvr>
                                        <p:cTn decel="50000" dur="1000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filter="fade" transition="in">
                                      <p:cBhvr>
                                        <p:cTn dur="1000" id="3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1" nodeType="withEffect" presetClass="entr" presetID="52" presetSubtype="0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decel="50000" dur="1000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" pathEditMode="relative" ptsTypes="">
                                      <p:cBhvr>
                                        <p:cTn decel="50000" dur="1000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filter="fade" transition="in">
                                      <p:cBhvr>
                                        <p:cTn dur="1000" id="35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6" nodeType="withEffect" presetClass="entr" presetID="52" presetSubtype="0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decel="50000" dur="1000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" pathEditMode="relative" ptsTypes="">
                                      <p:cBhvr>
                                        <p:cTn decel="50000" dur="1000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filter="fade" transition="in">
                                      <p:cBhvr>
                                        <p:cTn dur="1000" id="4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1" nodeType="withEffect" presetClass="entr" presetID="52" presetSubtype="0">
                                  <p:stCondLst>
                                    <p:cond delay="55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decel="50000" dur="1000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" pathEditMode="relative" ptsTypes="">
                                      <p:cBhvr>
                                        <p:cTn decel="50000" dur="1000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filter="fade" transition="in">
                                      <p:cBhvr>
                                        <p:cTn dur="1000" id="45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4"/>
      <p:bldP grpId="0" spid="16"/>
      <p:bldP grpId="0" spid="17"/>
      <p:bldP grpId="0" spid="18"/>
      <p:bldP grpId="0" spid="13"/>
      <p:bldP grpId="0" spid="15"/>
    </p:bldLst>
  </p:timing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本占位符 3"/>
          <p:cNvSpPr>
            <a:spLocks noGrp="1"/>
          </p:cNvSpPr>
          <p:nvPr>
            <p:ph idx="10" sz="quarter" type="body"/>
          </p:nvPr>
        </p:nvSpPr>
        <p:spPr/>
        <p:txBody>
          <a:bodyPr/>
          <a:lstStyle/>
          <a:p>
            <a:r>
              <a:rPr altLang="zh-CN" lang="en-US"/>
              <a:t>09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65100" y="363653"/>
            <a:ext cx="1854200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2800">
                <a:solidFill>
                  <a:srgbClr val="262626"/>
                </a:solidFill>
                <a:latin charset="-122" panose="020b0300000000000000" pitchFamily="34" typeface="冬青黑体简体中文 W3"/>
                <a:ea charset="-122" panose="020b0300000000000000" pitchFamily="34" typeface="冬青黑体简体中文 W3"/>
              </a:rPr>
              <a:t>工作情况</a:t>
            </a:r>
          </a:p>
        </p:txBody>
      </p:sp>
      <p:sp>
        <p:nvSpPr>
          <p:cNvPr id="24" name="矩形 23"/>
          <p:cNvSpPr/>
          <p:nvPr/>
        </p:nvSpPr>
        <p:spPr>
          <a:xfrm>
            <a:off x="1092199" y="3317601"/>
            <a:ext cx="5908675" cy="80467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altLang="en-US" lang="zh-CN">
                <a:solidFill>
                  <a:srgbClr val="595959"/>
                </a:solidFill>
                <a:latin charset="-122" panose="020b0300000000000000" pitchFamily="34" typeface="冬青黑体简体中文 W3"/>
                <a:ea charset="-122" panose="020b0300000000000000" pitchFamily="34" typeface="冬青黑体简体中文 W3"/>
              </a:rPr>
              <a:t>美仑设计是集PPT模板开发、PPT设计定制、PPT培训于一体的专业PPT服务提供商。深受大家的好评和肯定。</a:t>
            </a:r>
          </a:p>
        </p:txBody>
      </p:sp>
      <p:sp>
        <p:nvSpPr>
          <p:cNvPr id="9" name="矩形 8"/>
          <p:cNvSpPr/>
          <p:nvPr/>
        </p:nvSpPr>
        <p:spPr>
          <a:xfrm>
            <a:off x="7213601" y="1857375"/>
            <a:ext cx="3057020" cy="3125288"/>
          </a:xfrm>
          <a:prstGeom prst="rect">
            <a:avLst/>
          </a:prstGeom>
          <a:noFill/>
          <a:ln w="28575">
            <a:solidFill>
              <a:srgbClr val="FF172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7693476" y="2422892"/>
            <a:ext cx="3303432" cy="3309527"/>
          </a:xfrm>
          <a:prstGeom prst="rect">
            <a:avLst/>
          </a:prstGeom>
        </p:spPr>
      </p:pic>
      <p:sp>
        <p:nvSpPr>
          <p:cNvPr id="17" name="文本框 217"/>
          <p:cNvSpPr txBox="1"/>
          <p:nvPr/>
        </p:nvSpPr>
        <p:spPr>
          <a:xfrm>
            <a:off x="1098122" y="1715006"/>
            <a:ext cx="1800224" cy="701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altLang="zh-CN" lang="en-US" sz="4000">
                <a:solidFill>
                  <a:srgbClr val="262626"/>
                </a:solidFill>
                <a:latin charset="-122" panose="020b0300000000000000" pitchFamily="34" typeface="冬青黑体简体中文 W3"/>
                <a:ea charset="-122" panose="020b0300000000000000" pitchFamily="34" typeface="冬青黑体简体中文 W3"/>
              </a:rPr>
              <a:t>About </a:t>
            </a:r>
          </a:p>
        </p:txBody>
      </p:sp>
      <p:cxnSp>
        <p:nvCxnSpPr>
          <p:cNvPr id="18" name="直接连接符 17"/>
          <p:cNvCxnSpPr/>
          <p:nvPr/>
        </p:nvCxnSpPr>
        <p:spPr>
          <a:xfrm>
            <a:off x="2941000" y="2068949"/>
            <a:ext cx="1128921" cy="0"/>
          </a:xfrm>
          <a:prstGeom prst="line">
            <a:avLst/>
          </a:prstGeom>
          <a:ln w="38100">
            <a:solidFill>
              <a:srgbClr val="FF17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217"/>
          <p:cNvSpPr txBox="1"/>
          <p:nvPr/>
        </p:nvSpPr>
        <p:spPr>
          <a:xfrm>
            <a:off x="1092200" y="2473621"/>
            <a:ext cx="3438524" cy="701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altLang="en-US" lang="zh-CN" sz="4000">
                <a:solidFill>
                  <a:srgbClr val="262626"/>
                </a:solidFill>
                <a:latin charset="-122" panose="020b0300000000000000" pitchFamily="34" typeface="冬青黑体简体中文 W3"/>
                <a:ea charset="-122" panose="020b0300000000000000" pitchFamily="34" typeface="冬青黑体简体中文 W3"/>
              </a:rPr>
              <a:t>美仑设计项目 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1217221" y="4749711"/>
            <a:ext cx="951434" cy="951419"/>
            <a:chOff x="1217221" y="4749711"/>
            <a:chExt cx="951434" cy="951419"/>
          </a:xfrm>
        </p:grpSpPr>
        <p:grpSp>
          <p:nvGrpSpPr>
            <p:cNvPr id="31" name="组合 30"/>
            <p:cNvGrpSpPr/>
            <p:nvPr/>
          </p:nvGrpSpPr>
          <p:grpSpPr>
            <a:xfrm>
              <a:off x="1217221" y="4749711"/>
              <a:ext cx="951434" cy="951419"/>
              <a:chOff x="1585107" y="2092324"/>
              <a:chExt cx="1319233" cy="1319213"/>
            </a:xfrm>
          </p:grpSpPr>
          <p:sp>
            <p:nvSpPr>
              <p:cNvPr id="35" name="椭圆 34"/>
              <p:cNvSpPr/>
              <p:nvPr/>
            </p:nvSpPr>
            <p:spPr>
              <a:xfrm>
                <a:off x="1585107" y="2092324"/>
                <a:ext cx="1319204" cy="1319204"/>
              </a:xfrm>
              <a:prstGeom prst="ellipse">
                <a:avLst/>
              </a:prstGeom>
              <a:noFill/>
              <a:ln cap="rnd" w="9842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45720" compatLnSpc="1" forceAA="0" fromWordArt="0" lIns="91440" numCol="1" rIns="91440" rot="0" rtlCol="0" spcCol="0" spcFirstLastPara="0" tIns="45720" vert="horz" wrap="square">
                <a:prstTxWarp prst="textNoShape">
                  <a:avLst/>
                </a:prstTxWarp>
                <a:noAutofit/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altLang="en-US" lang="zh-CN">
                  <a:solidFill>
                    <a:srgbClr val="595959"/>
                  </a:solidFill>
                </a:endParaRPr>
              </a:p>
            </p:txBody>
          </p:sp>
          <p:sp>
            <p:nvSpPr>
              <p:cNvPr id="36" name="不完整圆 4"/>
              <p:cNvSpPr/>
              <p:nvPr/>
            </p:nvSpPr>
            <p:spPr>
              <a:xfrm rot="16200000">
                <a:off x="1758881" y="2266077"/>
                <a:ext cx="1319212" cy="971707"/>
              </a:xfrm>
              <a:custGeom>
                <a:gdLst>
                  <a:gd fmla="*/ 1872012 w 1872012" name="connsiteX0"/>
                  <a:gd fmla="*/ 442847 h 1378888" name="connsiteY0"/>
                  <a:gd fmla="*/ 1265145 w 1872012" name="connsiteX1"/>
                  <a:gd fmla="*/ 1319070 h 1378888" name="connsiteY1"/>
                  <a:gd fmla="*/ 231483 w 1872012" name="connsiteX2"/>
                  <a:gd fmla="*/ 1059073 h 1378888" name="connsiteY2"/>
                  <a:gd fmla="*/ 111401 w 1872012" name="connsiteX3"/>
                  <a:gd fmla="*/ 0 h 1378888" name="connsiteY3"/>
                  <a:gd fmla="*/ 1027452 w 1872012" name="connsiteX4"/>
                  <a:gd fmla="*/ 534287 h 1378888" name="connsiteY4"/>
                  <a:gd fmla="*/ 1027452 w 1872012" name="connsiteX5"/>
                  <a:gd fmla="*/ 534287 h 1378888" name="connsiteY5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b="b" l="l" r="r" t="t"/>
                <a:pathLst>
                  <a:path h="1378888" w="1872012">
                    <a:moveTo>
                      <a:pt x="1872012" y="442847"/>
                    </a:moveTo>
                    <a:cubicBezTo>
                      <a:pt x="1872012" y="832825"/>
                      <a:pt x="1630218" y="1181939"/>
                      <a:pt x="1265145" y="1319070"/>
                    </a:cubicBezTo>
                    <a:cubicBezTo>
                      <a:pt x="900072" y="1456201"/>
                      <a:pt x="488230" y="1352610"/>
                      <a:pt x="231483" y="1059073"/>
                    </a:cubicBezTo>
                    <a:cubicBezTo>
                      <a:pt x="-25264" y="765536"/>
                      <a:pt x="-73108" y="343569"/>
                      <a:pt x="111401" y="0"/>
                    </a:cubicBezTo>
                  </a:path>
                </a:pathLst>
              </a:custGeom>
              <a:noFill/>
              <a:ln cap="rnd" w="98425">
                <a:solidFill>
                  <a:srgbClr val="59595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45720" compatLnSpc="1" forceAA="0" fromWordArt="0" lIns="91440" numCol="1" rIns="91440" rot="0" rtlCol="0" spcCol="0" spcFirstLastPara="0" tIns="45720" vert="horz" wrap="square">
                <a:prstTxWarp prst="textNoShape">
                  <a:avLst/>
                </a:prstTxWarp>
                <a:noAutofit/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altLang="en-US" lang="zh-CN">
                  <a:solidFill>
                    <a:srgbClr val="595959"/>
                  </a:solidFill>
                </a:endParaRPr>
              </a:p>
            </p:txBody>
          </p:sp>
        </p:grpSp>
        <p:sp>
          <p:nvSpPr>
            <p:cNvPr id="32" name="文本框 23"/>
            <p:cNvSpPr txBox="1"/>
            <p:nvPr/>
          </p:nvSpPr>
          <p:spPr>
            <a:xfrm>
              <a:off x="1346763" y="5058358"/>
              <a:ext cx="691151" cy="396240"/>
            </a:xfrm>
            <a:prstGeom prst="rect">
              <a:avLst/>
            </a:prstGeom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altLang="zh-CN" lang="en-US" sz="2000">
                  <a:solidFill>
                    <a:srgbClr val="595959"/>
                  </a:solidFill>
                  <a:latin charset="0" panose="020b0502020202020204" pitchFamily="34" typeface="Century Gothic"/>
                  <a:ea charset="-122" panose="020b0300000000000000" pitchFamily="34" typeface="冬青黑体简体中文 W3"/>
                </a:rPr>
                <a:t>34%</a:t>
              </a:r>
            </a:p>
          </p:txBody>
        </p:sp>
      </p:grpSp>
      <p:sp>
        <p:nvSpPr>
          <p:cNvPr id="34" name="文本框 27"/>
          <p:cNvSpPr txBox="1"/>
          <p:nvPr/>
        </p:nvSpPr>
        <p:spPr>
          <a:xfrm>
            <a:off x="1284506" y="5812707"/>
            <a:ext cx="820694" cy="274320"/>
          </a:xfrm>
          <a:prstGeom prst="rect">
            <a:avLst/>
          </a:prstGeom>
        </p:spPr>
        <p:txBody>
          <a:bodyPr rtlCol="0"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altLang="en-US" lang="zh-CN" sz="1200">
                <a:solidFill>
                  <a:srgbClr val="595959"/>
                </a:solidFill>
                <a:latin charset="-122" panose="020b0300000000000000" pitchFamily="34" typeface="冬青黑体简体中文 W3"/>
                <a:ea charset="-122" panose="020b0300000000000000" pitchFamily="34" typeface="冬青黑体简体中文 W3"/>
              </a:rPr>
              <a:t>别墅置地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3098158" y="4749711"/>
            <a:ext cx="950256" cy="950255"/>
            <a:chOff x="3098158" y="4749711"/>
            <a:chExt cx="950256" cy="950255"/>
          </a:xfrm>
        </p:grpSpPr>
        <p:grpSp>
          <p:nvGrpSpPr>
            <p:cNvPr id="26" name="组合 25"/>
            <p:cNvGrpSpPr/>
            <p:nvPr/>
          </p:nvGrpSpPr>
          <p:grpSpPr>
            <a:xfrm>
              <a:off x="3098158" y="4749711"/>
              <a:ext cx="950256" cy="950255"/>
              <a:chOff x="4399417" y="1863724"/>
              <a:chExt cx="1872043" cy="1872013"/>
            </a:xfrm>
          </p:grpSpPr>
          <p:sp>
            <p:nvSpPr>
              <p:cNvPr id="29" name="椭圆 28"/>
              <p:cNvSpPr/>
              <p:nvPr/>
            </p:nvSpPr>
            <p:spPr>
              <a:xfrm>
                <a:off x="4399417" y="1863724"/>
                <a:ext cx="1872000" cy="1872000"/>
              </a:xfrm>
              <a:prstGeom prst="ellipse">
                <a:avLst/>
              </a:prstGeom>
              <a:noFill/>
              <a:ln w="98425">
                <a:solidFill>
                  <a:srgbClr val="BFBFB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45720" compatLnSpc="1" forceAA="0" fromWordArt="0" lIns="91440" numCol="1" rIns="91440" rot="0" rtlCol="0" spcCol="0" spcFirstLastPara="0" tIns="45720" vert="horz" wrap="square">
                <a:prstTxWarp prst="textNoShape">
                  <a:avLst/>
                </a:prstTxWarp>
                <a:noAutofit/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altLang="en-US" lang="zh-CN">
                  <a:solidFill>
                    <a:srgbClr val="595959"/>
                  </a:solidFill>
                </a:endParaRPr>
              </a:p>
            </p:txBody>
          </p:sp>
          <p:sp>
            <p:nvSpPr>
              <p:cNvPr id="30" name="不完整圆 13"/>
              <p:cNvSpPr/>
              <p:nvPr/>
            </p:nvSpPr>
            <p:spPr>
              <a:xfrm rot="16200000">
                <a:off x="4646010" y="2110287"/>
                <a:ext cx="1872012" cy="1378888"/>
              </a:xfrm>
              <a:custGeom>
                <a:gdLst>
                  <a:gd fmla="*/ 1872012 w 1872012" name="connsiteX0"/>
                  <a:gd fmla="*/ 442847 h 1378888" name="connsiteY0"/>
                  <a:gd fmla="*/ 1265145 w 1872012" name="connsiteX1"/>
                  <a:gd fmla="*/ 1319070 h 1378888" name="connsiteY1"/>
                  <a:gd fmla="*/ 231483 w 1872012" name="connsiteX2"/>
                  <a:gd fmla="*/ 1059073 h 1378888" name="connsiteY2"/>
                  <a:gd fmla="*/ 111401 w 1872012" name="connsiteX3"/>
                  <a:gd fmla="*/ 0 h 1378888" name="connsiteY3"/>
                  <a:gd fmla="*/ 1027452 w 1872012" name="connsiteX4"/>
                  <a:gd fmla="*/ 534287 h 1378888" name="connsiteY4"/>
                  <a:gd fmla="*/ 1027452 w 1872012" name="connsiteX5"/>
                  <a:gd fmla="*/ 534287 h 1378888" name="connsiteY5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b="b" l="l" r="r" t="t"/>
                <a:pathLst>
                  <a:path h="1378888" w="1872012">
                    <a:moveTo>
                      <a:pt x="1872012" y="442847"/>
                    </a:moveTo>
                    <a:cubicBezTo>
                      <a:pt x="1872012" y="832825"/>
                      <a:pt x="1630218" y="1181939"/>
                      <a:pt x="1265145" y="1319070"/>
                    </a:cubicBezTo>
                    <a:cubicBezTo>
                      <a:pt x="900072" y="1456201"/>
                      <a:pt x="488230" y="1352610"/>
                      <a:pt x="231483" y="1059073"/>
                    </a:cubicBezTo>
                    <a:cubicBezTo>
                      <a:pt x="-25264" y="765536"/>
                      <a:pt x="-73108" y="343569"/>
                      <a:pt x="111401" y="0"/>
                    </a:cubicBezTo>
                  </a:path>
                </a:pathLst>
              </a:custGeom>
              <a:noFill/>
              <a:ln cap="rnd" w="98425">
                <a:solidFill>
                  <a:srgbClr val="FF172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45720" compatLnSpc="1" forceAA="0" fromWordArt="0" lIns="91440" numCol="1" rIns="91440" rot="0" rtlCol="0" spcCol="0" spcFirstLastPara="0" tIns="45720" vert="horz" wrap="square">
                <a:prstTxWarp prst="textNoShape">
                  <a:avLst/>
                </a:prstTxWarp>
                <a:noAutofit/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altLang="en-US" lang="zh-CN">
                  <a:solidFill>
                    <a:srgbClr val="595959"/>
                  </a:solidFill>
                </a:endParaRPr>
              </a:p>
            </p:txBody>
          </p:sp>
        </p:grpSp>
        <p:sp>
          <p:nvSpPr>
            <p:cNvPr id="27" name="文本框 24"/>
            <p:cNvSpPr txBox="1"/>
            <p:nvPr/>
          </p:nvSpPr>
          <p:spPr>
            <a:xfrm>
              <a:off x="3235203" y="5058358"/>
              <a:ext cx="691150" cy="396240"/>
            </a:xfrm>
            <a:prstGeom prst="rect">
              <a:avLst/>
            </a:prstGeom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altLang="zh-CN" lang="en-US" sz="2000">
                  <a:solidFill>
                    <a:srgbClr val="595959"/>
                  </a:solidFill>
                  <a:latin charset="0" panose="020b0502020202020204" pitchFamily="34" typeface="Century Gothic"/>
                  <a:ea charset="-122" panose="020b0300000000000000" pitchFamily="34" typeface="冬青黑体简体中文 W3"/>
                </a:rPr>
                <a:t>23%</a:t>
              </a:r>
            </a:p>
          </p:txBody>
        </p:sp>
      </p:grpSp>
      <p:sp>
        <p:nvSpPr>
          <p:cNvPr id="28" name="文本框 28"/>
          <p:cNvSpPr txBox="1"/>
          <p:nvPr/>
        </p:nvSpPr>
        <p:spPr>
          <a:xfrm>
            <a:off x="3196619" y="5812707"/>
            <a:ext cx="820693" cy="274320"/>
          </a:xfrm>
          <a:prstGeom prst="rect">
            <a:avLst/>
          </a:prstGeom>
        </p:spPr>
        <p:txBody>
          <a:bodyPr rtlCol="0"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altLang="en-US" lang="zh-CN" sz="1200">
                <a:solidFill>
                  <a:srgbClr val="595959"/>
                </a:solidFill>
                <a:latin charset="-122" panose="020b0300000000000000" pitchFamily="34" typeface="冬青黑体简体中文 W3"/>
                <a:ea charset="-122" panose="020b0300000000000000" pitchFamily="34" typeface="冬青黑体简体中文 W3"/>
              </a:rPr>
              <a:t>法务医疗</a:t>
            </a:r>
          </a:p>
        </p:txBody>
      </p:sp>
      <p:grpSp>
        <p:nvGrpSpPr>
          <p:cNvPr id="13" name="组合 12"/>
          <p:cNvGrpSpPr/>
          <p:nvPr/>
        </p:nvGrpSpPr>
        <p:grpSpPr>
          <a:xfrm>
            <a:off x="5108460" y="4749711"/>
            <a:ext cx="950280" cy="950255"/>
            <a:chOff x="5108460" y="4749711"/>
            <a:chExt cx="950280" cy="950255"/>
          </a:xfrm>
        </p:grpSpPr>
        <p:grpSp>
          <p:nvGrpSpPr>
            <p:cNvPr id="20" name="组合 19"/>
            <p:cNvGrpSpPr>
              <a:grpSpLocks noChangeAspect="1"/>
            </p:cNvGrpSpPr>
            <p:nvPr/>
          </p:nvGrpSpPr>
          <p:grpSpPr>
            <a:xfrm>
              <a:off x="5108460" y="4749711"/>
              <a:ext cx="950280" cy="950255"/>
              <a:chOff x="1014082" y="4581524"/>
              <a:chExt cx="1872093" cy="1872046"/>
            </a:xfrm>
          </p:grpSpPr>
          <p:sp>
            <p:nvSpPr>
              <p:cNvPr id="23" name="椭圆 22"/>
              <p:cNvSpPr/>
              <p:nvPr/>
            </p:nvSpPr>
            <p:spPr>
              <a:xfrm>
                <a:off x="1014085" y="4581524"/>
                <a:ext cx="1872000" cy="1872000"/>
              </a:xfrm>
              <a:prstGeom prst="ellipse">
                <a:avLst/>
              </a:prstGeom>
              <a:noFill/>
              <a:ln w="98425">
                <a:solidFill>
                  <a:srgbClr val="BFBFB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45720" compatLnSpc="1" forceAA="0" fromWordArt="0" lIns="91440" numCol="1" rIns="91440" rot="0" rtlCol="0" spcCol="0" spcFirstLastPara="0" tIns="45720" vert="horz" wrap="square">
                <a:prstTxWarp prst="textNoShape">
                  <a:avLst/>
                </a:prstTxWarp>
                <a:noAutofit/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altLang="en-US" lang="zh-CN">
                  <a:solidFill>
                    <a:srgbClr val="595959"/>
                  </a:solidFill>
                </a:endParaRPr>
              </a:p>
            </p:txBody>
          </p:sp>
          <p:sp>
            <p:nvSpPr>
              <p:cNvPr id="25" name="不完整圆 18"/>
              <p:cNvSpPr/>
              <p:nvPr/>
            </p:nvSpPr>
            <p:spPr>
              <a:xfrm rot="16200000">
                <a:off x="1014106" y="4581501"/>
                <a:ext cx="1872045" cy="1872093"/>
              </a:xfrm>
              <a:custGeom>
                <a:gdLst>
                  <a:gd fmla="*/ 1872045 w 1872045" name="connsiteX0"/>
                  <a:gd fmla="*/ 936003 h 1872093" name="connsiteY0"/>
                  <a:gd fmla="*/ 1156327 w 1872045" name="connsiteX1"/>
                  <a:gd fmla="*/ 1845713 h 1872093" name="connsiteY1"/>
                  <a:gd fmla="*/ 103729 w 1872045" name="connsiteX2"/>
                  <a:gd fmla="*/ 1364193 h 1872093" name="connsiteY2"/>
                  <a:gd fmla="*/ 324002 w 1872045" name="connsiteX3"/>
                  <a:gd fmla="*/ 227837 h 1872093" name="connsiteY3"/>
                  <a:gd fmla="*/ 1480280 w 1872045" name="connsiteX4"/>
                  <a:gd fmla="*/ 174488 h 1872093" name="connsiteY4"/>
                  <a:gd fmla="*/ 1480280 w 1872045" name="connsiteX5"/>
                  <a:gd fmla="*/ 174488 h 1872093" name="connsiteY5"/>
                  <a:gd fmla="*/ 1027485 w 1872045" name="connsiteX6"/>
                  <a:gd fmla="*/ 1027443 h 1872093" name="connsiteY6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b="b" l="l" r="r" t="t"/>
                <a:pathLst>
                  <a:path h="1872092" w="1872045">
                    <a:moveTo>
                      <a:pt x="1872045" y="936003"/>
                    </a:moveTo>
                    <a:cubicBezTo>
                      <a:pt x="1872045" y="1368089"/>
                      <a:pt x="1576277" y="1744024"/>
                      <a:pt x="1156327" y="1845713"/>
                    </a:cubicBezTo>
                    <a:cubicBezTo>
                      <a:pt x="736377" y="1947402"/>
                      <a:pt x="301394" y="1748415"/>
                      <a:pt x="103729" y="1364193"/>
                    </a:cubicBezTo>
                    <a:cubicBezTo>
                      <a:pt x="-93936" y="979971"/>
                      <a:pt x="-2909" y="510375"/>
                      <a:pt x="324002" y="227837"/>
                    </a:cubicBezTo>
                    <a:cubicBezTo>
                      <a:pt x="650913" y="-54701"/>
                      <a:pt x="1128741" y="-76747"/>
                      <a:pt x="1480280" y="174488"/>
                    </a:cubicBezTo>
                  </a:path>
                </a:pathLst>
              </a:custGeom>
              <a:noFill/>
              <a:ln cap="rnd" w="98425">
                <a:solidFill>
                  <a:srgbClr val="A200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anchorCtr="0" bIns="45720" compatLnSpc="1" forceAA="0" fromWordArt="0" lIns="91440" numCol="1" rIns="91440" rot="0" rtlCol="0" spcCol="0" spcFirstLastPara="0" tIns="45720" vert="horz" wrap="square">
                <a:prstTxWarp prst="textNoShape">
                  <a:avLst/>
                </a:prstTxWarp>
                <a:noAutofit/>
              </a:bodyPr>
              <a:lstStyle>
                <a:defPPr>
                  <a:defRPr lang="zh-CN"/>
                </a:defPPr>
                <a:lvl1pPr algn="l" defTabSz="914400" eaLnBrk="1" hangingPunct="1" latinLnBrk="0" marL="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algn="l" defTabSz="914400" eaLnBrk="1" hangingPunct="1" latinLnBrk="0" marL="4572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algn="l" defTabSz="914400" eaLnBrk="1" hangingPunct="1" latinLnBrk="0" marL="9144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algn="l" defTabSz="914400" eaLnBrk="1" hangingPunct="1" latinLnBrk="0" marL="13716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algn="l" defTabSz="914400" eaLnBrk="1" hangingPunct="1" latinLnBrk="0" marL="18288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algn="l" defTabSz="914400" eaLnBrk="1" hangingPunct="1" latinLnBrk="0" marL="22860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algn="l" defTabSz="914400" eaLnBrk="1" hangingPunct="1" latinLnBrk="0" marL="27432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algn="l" defTabSz="914400" eaLnBrk="1" hangingPunct="1" latinLnBrk="0" marL="32004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algn="l" defTabSz="914400" eaLnBrk="1" hangingPunct="1" latinLnBrk="0" marL="3657600" rtl="0">
                  <a:defRPr kern="1200" sz="18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altLang="en-US" lang="zh-CN">
                  <a:solidFill>
                    <a:srgbClr val="595959"/>
                  </a:solidFill>
                </a:endParaRPr>
              </a:p>
            </p:txBody>
          </p:sp>
        </p:grpSp>
        <p:sp>
          <p:nvSpPr>
            <p:cNvPr id="21" name="文本框 25"/>
            <p:cNvSpPr txBox="1"/>
            <p:nvPr/>
          </p:nvSpPr>
          <p:spPr>
            <a:xfrm>
              <a:off x="5238002" y="5044129"/>
              <a:ext cx="691151" cy="396240"/>
            </a:xfrm>
            <a:prstGeom prst="rect">
              <a:avLst/>
            </a:prstGeom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altLang="zh-CN" lang="en-US" sz="2000">
                  <a:solidFill>
                    <a:srgbClr val="595959"/>
                  </a:solidFill>
                  <a:latin charset="0" panose="020b0502020202020204" pitchFamily="34" typeface="Century Gothic"/>
                  <a:ea charset="-122" panose="020b0300000000000000" pitchFamily="34" typeface="冬青黑体简体中文 W3"/>
                </a:rPr>
                <a:t>91%</a:t>
              </a:r>
            </a:p>
          </p:txBody>
        </p:sp>
      </p:grpSp>
      <p:sp>
        <p:nvSpPr>
          <p:cNvPr id="22" name="文本框 29"/>
          <p:cNvSpPr txBox="1"/>
          <p:nvPr/>
        </p:nvSpPr>
        <p:spPr>
          <a:xfrm>
            <a:off x="5119908" y="5821183"/>
            <a:ext cx="820694" cy="274320"/>
          </a:xfrm>
          <a:prstGeom prst="rect">
            <a:avLst/>
          </a:prstGeom>
        </p:spPr>
        <p:txBody>
          <a:bodyPr rtlCol="0"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altLang="en-US" lang="zh-CN" sz="1200">
                <a:solidFill>
                  <a:srgbClr val="595959"/>
                </a:solidFill>
                <a:latin charset="-122" panose="020b0300000000000000" pitchFamily="34" typeface="冬青黑体简体中文 W3"/>
                <a:ea charset="-122" panose="020b0300000000000000" pitchFamily="34" typeface="冬青黑体简体中文 W3"/>
              </a:rPr>
              <a:t>小区置地</a:t>
            </a:r>
          </a:p>
        </p:txBody>
      </p:sp>
    </p:spTree>
    <p:extLst>
      <p:ext uri="{BB962C8B-B14F-4D97-AF65-F5344CB8AC3E}">
        <p14:creationId val="1710989957"/>
      </p:ext>
    </p:extLst>
  </p:cSld>
  <p:clrMapOvr>
    <a:masterClrMapping/>
  </p:clrMapOvr>
  <mc:AlternateContent>
    <mc:Choice Requires="p14">
      <p:transition p14:dur="2000" spd="slow"/>
    </mc:Choice>
    <mc:Fallback>
      <p:transition spd="slow"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decel="100000" fill="hold" id="5" nodeType="with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9" nodeType="withEffect" presetClass="entr" presetID="2" presetSubtype="3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1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12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id="13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15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16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17" nodeType="withEffect" presetClass="entr" presetID="2" presetSubtype="8">
                                  <p:stCondLst>
                                    <p:cond delay="1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19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2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21" nodeType="withEffect" presetClass="entr" presetID="2" presetSubtype="8">
                                  <p:stCondLst>
                                    <p:cond delay="2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23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24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25" nodeType="withEffect" presetClass="entr" presetID="2" presetSubtype="8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27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28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9" nodeType="withEffect" presetClass="entr" presetID="53" presetSubtype="0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1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2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3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utoRev="1" fill="hold" id="34" nodeType="withEffect" presetClass="emph" presetID="6" presetSubtype="0">
                                  <p:stCondLst>
                                    <p:cond delay="650"/>
                                  </p:stCondLst>
                                  <p:childTnLst>
                                    <p:animScale>
                                      <p:cBhvr>
                                        <p:cTn dur="250" fill="hold" id="35"/>
                                        <p:tgtEl>
                                          <p:spTgt spid="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fill="hold" id="36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8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9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utoRev="1" fill="hold" id="41" nodeType="withEffect" presetClass="emph" presetID="6" presetSubtype="0">
                                  <p:stCondLst>
                                    <p:cond delay="750"/>
                                  </p:stCondLst>
                                  <p:childTnLst>
                                    <p:animScale>
                                      <p:cBhvr>
                                        <p:cTn dur="250" fill="hold" id="42"/>
                                        <p:tgtEl>
                                          <p:spTgt spid="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fill="hold" id="43" nodeType="withEffect" presetClass="entr" presetID="53" presetSubtype="0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5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6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7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utoRev="1" fill="hold" id="48" nodeType="withEffect" presetClass="emph" presetID="6" presetSubtype="0">
                                  <p:stCondLst>
                                    <p:cond delay="850"/>
                                  </p:stCondLst>
                                  <p:childTnLst>
                                    <p:animScale>
                                      <p:cBhvr>
                                        <p:cTn dur="250" fill="hold" id="49"/>
                                        <p:tgtEl>
                                          <p:spTgt spid="1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0" id="50" nodeType="withEffect" presetClass="entr" presetID="10" presetSubtype="0">
                                  <p:stCondLst>
                                    <p:cond delay="95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2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3" nodeType="withEffect" presetClass="entr" presetID="10" presetSubtype="0">
                                  <p:stCondLst>
                                    <p:cond delay="105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5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6" nodeType="withEffect" presetClass="entr" presetID="10" presetSubtype="0">
                                  <p:stCondLst>
                                    <p:cond delay="115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8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4"/>
      <p:bldP grpId="0" spid="9"/>
      <p:bldP grpId="0" spid="17"/>
      <p:bldP grpId="0" spid="12"/>
      <p:bldP grpId="0" spid="34"/>
      <p:bldP grpId="0" spid="28"/>
      <p:bldP grpId="0" spid="22"/>
    </p:bldLst>
  </p:timing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8" name="矩形 77"/>
          <p:cNvSpPr/>
          <p:nvPr/>
        </p:nvSpPr>
        <p:spPr>
          <a:xfrm>
            <a:off x="1181100" y="1675547"/>
            <a:ext cx="2796323" cy="3812562"/>
          </a:xfrm>
          <a:prstGeom prst="rect">
            <a:avLst/>
          </a:prstGeom>
          <a:noFill/>
          <a:ln w="38100">
            <a:solidFill>
              <a:srgbClr val="FF172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" name="文本占位符 3"/>
          <p:cNvSpPr>
            <a:spLocks noGrp="1"/>
          </p:cNvSpPr>
          <p:nvPr>
            <p:ph idx="10" sz="quarter" type="body"/>
          </p:nvPr>
        </p:nvSpPr>
        <p:spPr/>
        <p:txBody>
          <a:bodyPr/>
          <a:lstStyle/>
          <a:p>
            <a:r>
              <a:rPr altLang="zh-CN" lang="en-US"/>
              <a:t>09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65100" y="363653"/>
            <a:ext cx="1854200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2800">
                <a:solidFill>
                  <a:srgbClr val="262626"/>
                </a:solidFill>
                <a:latin charset="-122" panose="020b0300000000000000" pitchFamily="34" typeface="冬青黑体简体中文 W3"/>
                <a:ea charset="-122" panose="020b0300000000000000" pitchFamily="34" typeface="冬青黑体简体中文 W3"/>
              </a:rPr>
              <a:t>工作情况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871727" y="1990639"/>
            <a:ext cx="2836231" cy="3873133"/>
          </a:xfrm>
          <a:prstGeom prst="rect">
            <a:avLst/>
          </a:prstGeom>
        </p:spPr>
      </p:pic>
      <p:sp>
        <p:nvSpPr>
          <p:cNvPr id="37" name="矩形 36"/>
          <p:cNvSpPr/>
          <p:nvPr/>
        </p:nvSpPr>
        <p:spPr>
          <a:xfrm>
            <a:off x="3321478" y="4020457"/>
            <a:ext cx="8057086" cy="136434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8" name="矩形 37"/>
          <p:cNvSpPr/>
          <p:nvPr/>
        </p:nvSpPr>
        <p:spPr>
          <a:xfrm>
            <a:off x="4293116" y="2769298"/>
            <a:ext cx="7228115" cy="80467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altLang="en-US" lang="zh-CN">
                <a:solidFill>
                  <a:srgbClr val="595959"/>
                </a:solidFill>
                <a:latin charset="-122" panose="020b0300000000000000" pitchFamily="34" typeface="冬青黑体简体中文 W3"/>
                <a:ea charset="-122" panose="020b0300000000000000" pitchFamily="34" typeface="冬青黑体简体中文 W3"/>
              </a:rPr>
              <a:t>美仑设计是集PPT模板开发、PPT设计定制、PPT培训于一体的专业PPT服务提供商。深受大家的好评和肯定。</a:t>
            </a:r>
          </a:p>
        </p:txBody>
      </p:sp>
      <p:cxnSp>
        <p:nvCxnSpPr>
          <p:cNvPr id="39" name="直接连接符 38"/>
          <p:cNvCxnSpPr/>
          <p:nvPr/>
        </p:nvCxnSpPr>
        <p:spPr>
          <a:xfrm>
            <a:off x="4468378" y="2008257"/>
            <a:ext cx="635794" cy="0"/>
          </a:xfrm>
          <a:prstGeom prst="line">
            <a:avLst/>
          </a:prstGeom>
          <a:ln w="53975">
            <a:solidFill>
              <a:srgbClr val="FF17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组合 4"/>
          <p:cNvGrpSpPr/>
          <p:nvPr/>
        </p:nvGrpSpPr>
        <p:grpSpPr>
          <a:xfrm>
            <a:off x="5996075" y="4350817"/>
            <a:ext cx="536892" cy="536892"/>
            <a:chOff x="5996075" y="4350817"/>
            <a:chExt cx="536892" cy="536892"/>
          </a:xfrm>
        </p:grpSpPr>
        <p:sp>
          <p:nvSpPr>
            <p:cNvPr id="56" name="椭圆 55"/>
            <p:cNvSpPr/>
            <p:nvPr/>
          </p:nvSpPr>
          <p:spPr>
            <a:xfrm>
              <a:off x="5996075" y="4350817"/>
              <a:ext cx="536892" cy="536892"/>
            </a:xfrm>
            <a:prstGeom prst="ellipse">
              <a:avLst/>
            </a:prstGeom>
            <a:solidFill>
              <a:srgbClr val="4040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grpSp>
          <p:nvGrpSpPr>
            <p:cNvPr id="40" name="Group 274"/>
            <p:cNvGrpSpPr/>
            <p:nvPr/>
          </p:nvGrpSpPr>
          <p:grpSpPr>
            <a:xfrm>
              <a:off x="6126408" y="4473212"/>
              <a:ext cx="276226" cy="292100"/>
              <a:chOff x="1497013" y="1843088"/>
              <a:chExt cx="276226" cy="292100"/>
            </a:xfrm>
            <a:solidFill>
              <a:srgbClr val="FFFFFF"/>
            </a:solidFill>
          </p:grpSpPr>
          <p:sp>
            <p:nvSpPr>
              <p:cNvPr id="46" name="Freeform 23"/>
              <p:cNvSpPr>
                <a:spLocks noEditPoints="1"/>
              </p:cNvSpPr>
              <p:nvPr/>
            </p:nvSpPr>
            <p:spPr bwMode="auto">
              <a:xfrm>
                <a:off x="1663701" y="1951038"/>
                <a:ext cx="109538" cy="184150"/>
              </a:xfrm>
              <a:custGeom>
                <a:cxnLst>
                  <a:cxn ang="0">
                    <a:pos x="22" y="0"/>
                  </a:cxn>
                  <a:cxn ang="0">
                    <a:pos x="0" y="22"/>
                  </a:cxn>
                  <a:cxn ang="0">
                    <a:pos x="7" y="38"/>
                  </a:cxn>
                  <a:cxn ang="0">
                    <a:pos x="7" y="73"/>
                  </a:cxn>
                  <a:cxn ang="0">
                    <a:pos x="22" y="58"/>
                  </a:cxn>
                  <a:cxn ang="0">
                    <a:pos x="36" y="73"/>
                  </a:cxn>
                  <a:cxn ang="0">
                    <a:pos x="36" y="38"/>
                  </a:cxn>
                  <a:cxn ang="0">
                    <a:pos x="43" y="22"/>
                  </a:cxn>
                  <a:cxn ang="0">
                    <a:pos x="22" y="0"/>
                  </a:cxn>
                  <a:cxn ang="0">
                    <a:pos x="22" y="37"/>
                  </a:cxn>
                  <a:cxn ang="0">
                    <a:pos x="7" y="22"/>
                  </a:cxn>
                  <a:cxn ang="0">
                    <a:pos x="22" y="7"/>
                  </a:cxn>
                  <a:cxn ang="0">
                    <a:pos x="36" y="22"/>
                  </a:cxn>
                  <a:cxn ang="0">
                    <a:pos x="22" y="37"/>
                  </a:cxn>
                </a:cxnLst>
                <a:rect b="b" l="0" r="r" t="0"/>
                <a:pathLst>
                  <a:path h="73" w="43">
                    <a:moveTo>
                      <a:pt x="22" y="0"/>
                    </a:moveTo>
                    <a:cubicBezTo>
                      <a:pt x="10" y="0"/>
                      <a:pt x="0" y="10"/>
                      <a:pt x="0" y="22"/>
                    </a:cubicBezTo>
                    <a:cubicBezTo>
                      <a:pt x="0" y="28"/>
                      <a:pt x="3" y="34"/>
                      <a:pt x="7" y="38"/>
                    </a:cubicBezTo>
                    <a:cubicBezTo>
                      <a:pt x="7" y="73"/>
                      <a:pt x="7" y="73"/>
                      <a:pt x="7" y="73"/>
                    </a:cubicBezTo>
                    <a:cubicBezTo>
                      <a:pt x="22" y="58"/>
                      <a:pt x="22" y="58"/>
                      <a:pt x="22" y="58"/>
                    </a:cubicBezTo>
                    <a:cubicBezTo>
                      <a:pt x="36" y="73"/>
                      <a:pt x="36" y="73"/>
                      <a:pt x="36" y="73"/>
                    </a:cubicBezTo>
                    <a:cubicBezTo>
                      <a:pt x="36" y="38"/>
                      <a:pt x="36" y="38"/>
                      <a:pt x="36" y="38"/>
                    </a:cubicBezTo>
                    <a:cubicBezTo>
                      <a:pt x="40" y="34"/>
                      <a:pt x="43" y="28"/>
                      <a:pt x="43" y="22"/>
                    </a:cubicBezTo>
                    <a:cubicBezTo>
                      <a:pt x="43" y="10"/>
                      <a:pt x="34" y="0"/>
                      <a:pt x="22" y="0"/>
                    </a:cubicBezTo>
                    <a:close/>
                    <a:moveTo>
                      <a:pt x="22" y="37"/>
                    </a:moveTo>
                    <a:cubicBezTo>
                      <a:pt x="14" y="37"/>
                      <a:pt x="7" y="30"/>
                      <a:pt x="7" y="22"/>
                    </a:cubicBezTo>
                    <a:cubicBezTo>
                      <a:pt x="7" y="14"/>
                      <a:pt x="14" y="7"/>
                      <a:pt x="22" y="7"/>
                    </a:cubicBezTo>
                    <a:cubicBezTo>
                      <a:pt x="30" y="7"/>
                      <a:pt x="36" y="14"/>
                      <a:pt x="36" y="22"/>
                    </a:cubicBezTo>
                    <a:cubicBezTo>
                      <a:pt x="36" y="30"/>
                      <a:pt x="30" y="37"/>
                      <a:pt x="22" y="3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/>
              <a:lstStyle>
                <a:defPPr>
                  <a:defRPr lang="en-US"/>
                </a:defPPr>
                <a:lvl1pPr algn="l" defTabSz="457200" eaLnBrk="0" fontAlgn="base" hangingPunct="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f0502020204030204" pitchFamily="34" typeface="Calibri"/>
                    <a:ea charset="-128" panose="020b0600070205080204" pitchFamily="34" typeface="MS PGothic"/>
                    <a:cs typeface="+mn-cs"/>
                  </a:defRPr>
                </a:lvl1pPr>
                <a:lvl2pPr algn="l" defTabSz="457200" eaLnBrk="0" fontAlgn="base" hangingPunct="0" marL="4572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f0502020204030204" pitchFamily="34" typeface="Calibri"/>
                    <a:ea charset="-128" panose="020b0600070205080204" pitchFamily="34" typeface="MS PGothic"/>
                    <a:cs typeface="+mn-cs"/>
                  </a:defRPr>
                </a:lvl2pPr>
                <a:lvl3pPr algn="l" defTabSz="457200" eaLnBrk="0" fontAlgn="base" hangingPunct="0" marL="9144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f0502020204030204" pitchFamily="34" typeface="Calibri"/>
                    <a:ea charset="-128" panose="020b0600070205080204" pitchFamily="34" typeface="MS PGothic"/>
                    <a:cs typeface="+mn-cs"/>
                  </a:defRPr>
                </a:lvl3pPr>
                <a:lvl4pPr algn="l" defTabSz="457200" eaLnBrk="0" fontAlgn="base" hangingPunct="0" marL="13716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f0502020204030204" pitchFamily="34" typeface="Calibri"/>
                    <a:ea charset="-128" panose="020b0600070205080204" pitchFamily="34" typeface="MS PGothic"/>
                    <a:cs typeface="+mn-cs"/>
                  </a:defRPr>
                </a:lvl4pPr>
                <a:lvl5pPr algn="l" defTabSz="457200" eaLnBrk="0" fontAlgn="base" hangingPunct="0" marL="18288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f0502020204030204" pitchFamily="34" typeface="Calibri"/>
                    <a:ea charset="-128" panose="020b0600070205080204" pitchFamily="34" typeface="MS PGothic"/>
                    <a:cs typeface="+mn-cs"/>
                  </a:defRPr>
                </a:lvl5pPr>
                <a:lvl6pPr algn="l" defTabSz="914400" eaLnBrk="1" hangingPunct="1" latinLnBrk="0" marL="2286000" rtl="0">
                  <a:defRPr kern="1200">
                    <a:solidFill>
                      <a:schemeClr val="tx1"/>
                    </a:solidFill>
                    <a:latin charset="0" panose="020f0502020204030204" pitchFamily="34" typeface="Calibri"/>
                    <a:ea charset="-128" panose="020b0600070205080204" pitchFamily="34" typeface="MS PGothic"/>
                    <a:cs typeface="+mn-cs"/>
                  </a:defRPr>
                </a:lvl6pPr>
                <a:lvl7pPr algn="l" defTabSz="914400" eaLnBrk="1" hangingPunct="1" latinLnBrk="0" marL="2743200" rtl="0">
                  <a:defRPr kern="1200">
                    <a:solidFill>
                      <a:schemeClr val="tx1"/>
                    </a:solidFill>
                    <a:latin charset="0" panose="020f0502020204030204" pitchFamily="34" typeface="Calibri"/>
                    <a:ea charset="-128" panose="020b0600070205080204" pitchFamily="34" typeface="MS PGothic"/>
                    <a:cs typeface="+mn-cs"/>
                  </a:defRPr>
                </a:lvl7pPr>
                <a:lvl8pPr algn="l" defTabSz="914400" eaLnBrk="1" hangingPunct="1" latinLnBrk="0" marL="3200400" rtl="0">
                  <a:defRPr kern="1200">
                    <a:solidFill>
                      <a:schemeClr val="tx1"/>
                    </a:solidFill>
                    <a:latin charset="0" panose="020f0502020204030204" pitchFamily="34" typeface="Calibri"/>
                    <a:ea charset="-128" panose="020b0600070205080204" pitchFamily="34" typeface="MS PGothic"/>
                    <a:cs typeface="+mn-cs"/>
                  </a:defRPr>
                </a:lvl8pPr>
                <a:lvl9pPr algn="l" defTabSz="914400" eaLnBrk="1" hangingPunct="1" latinLnBrk="0" marL="3657600" rtl="0">
                  <a:defRPr kern="1200">
                    <a:solidFill>
                      <a:schemeClr val="tx1"/>
                    </a:solidFill>
                    <a:latin charset="0" panose="020f0502020204030204" pitchFamily="34" typeface="Calibri"/>
                    <a:ea charset="-128" panose="020b0600070205080204" pitchFamily="34" typeface="MS PGothic"/>
                    <a:cs typeface="+mn-cs"/>
                  </a:defRPr>
                </a:lvl9pPr>
              </a:lstStyle>
              <a:p>
                <a:pPr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47" name="Freeform 24"/>
              <p:cNvSpPr/>
              <p:nvPr/>
            </p:nvSpPr>
            <p:spPr bwMode="auto">
              <a:xfrm>
                <a:off x="1497013" y="1843088"/>
                <a:ext cx="239713" cy="292100"/>
              </a:xfrm>
              <a:custGeom>
                <a:cxnLst>
                  <a:cxn ang="0">
                    <a:pos x="78" y="160"/>
                  </a:cxn>
                  <a:cxn ang="0">
                    <a:pos x="24" y="160"/>
                  </a:cxn>
                  <a:cxn ang="0">
                    <a:pos x="24" y="22"/>
                  </a:cxn>
                  <a:cxn ang="0">
                    <a:pos x="89" y="22"/>
                  </a:cxn>
                  <a:cxn ang="0">
                    <a:pos x="123" y="57"/>
                  </a:cxn>
                  <a:cxn ang="0">
                    <a:pos x="151" y="57"/>
                  </a:cxn>
                  <a:cxn ang="0">
                    <a:pos x="151" y="52"/>
                  </a:cxn>
                  <a:cxn ang="0">
                    <a:pos x="99" y="0"/>
                  </a:cxn>
                  <a:cxn ang="0">
                    <a:pos x="0" y="0"/>
                  </a:cxn>
                  <a:cxn ang="0">
                    <a:pos x="0" y="184"/>
                  </a:cxn>
                  <a:cxn ang="0">
                    <a:pos x="101" y="184"/>
                  </a:cxn>
                  <a:cxn ang="0">
                    <a:pos x="78" y="162"/>
                  </a:cxn>
                  <a:cxn ang="0">
                    <a:pos x="78" y="160"/>
                  </a:cxn>
                </a:cxnLst>
                <a:rect b="b" l="0" r="r" t="0"/>
                <a:pathLst>
                  <a:path h="184" w="151">
                    <a:moveTo>
                      <a:pt x="78" y="160"/>
                    </a:moveTo>
                    <a:lnTo>
                      <a:pt x="24" y="160"/>
                    </a:lnTo>
                    <a:lnTo>
                      <a:pt x="24" y="22"/>
                    </a:lnTo>
                    <a:lnTo>
                      <a:pt x="89" y="22"/>
                    </a:lnTo>
                    <a:lnTo>
                      <a:pt x="123" y="57"/>
                    </a:lnTo>
                    <a:lnTo>
                      <a:pt x="151" y="57"/>
                    </a:lnTo>
                    <a:lnTo>
                      <a:pt x="151" y="52"/>
                    </a:lnTo>
                    <a:lnTo>
                      <a:pt x="99" y="0"/>
                    </a:lnTo>
                    <a:lnTo>
                      <a:pt x="0" y="0"/>
                    </a:lnTo>
                    <a:lnTo>
                      <a:pt x="0" y="184"/>
                    </a:lnTo>
                    <a:lnTo>
                      <a:pt x="101" y="184"/>
                    </a:lnTo>
                    <a:lnTo>
                      <a:pt x="78" y="162"/>
                    </a:lnTo>
                    <a:lnTo>
                      <a:pt x="78" y="16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/>
              <a:lstStyle>
                <a:defPPr>
                  <a:defRPr lang="en-US"/>
                </a:defPPr>
                <a:lvl1pPr algn="l" defTabSz="457200" eaLnBrk="0" fontAlgn="base" hangingPunct="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f0502020204030204" pitchFamily="34" typeface="Calibri"/>
                    <a:ea charset="-128" panose="020b0600070205080204" pitchFamily="34" typeface="MS PGothic"/>
                    <a:cs typeface="+mn-cs"/>
                  </a:defRPr>
                </a:lvl1pPr>
                <a:lvl2pPr algn="l" defTabSz="457200" eaLnBrk="0" fontAlgn="base" hangingPunct="0" marL="4572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f0502020204030204" pitchFamily="34" typeface="Calibri"/>
                    <a:ea charset="-128" panose="020b0600070205080204" pitchFamily="34" typeface="MS PGothic"/>
                    <a:cs typeface="+mn-cs"/>
                  </a:defRPr>
                </a:lvl2pPr>
                <a:lvl3pPr algn="l" defTabSz="457200" eaLnBrk="0" fontAlgn="base" hangingPunct="0" marL="9144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f0502020204030204" pitchFamily="34" typeface="Calibri"/>
                    <a:ea charset="-128" panose="020b0600070205080204" pitchFamily="34" typeface="MS PGothic"/>
                    <a:cs typeface="+mn-cs"/>
                  </a:defRPr>
                </a:lvl3pPr>
                <a:lvl4pPr algn="l" defTabSz="457200" eaLnBrk="0" fontAlgn="base" hangingPunct="0" marL="13716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f0502020204030204" pitchFamily="34" typeface="Calibri"/>
                    <a:ea charset="-128" panose="020b0600070205080204" pitchFamily="34" typeface="MS PGothic"/>
                    <a:cs typeface="+mn-cs"/>
                  </a:defRPr>
                </a:lvl4pPr>
                <a:lvl5pPr algn="l" defTabSz="457200" eaLnBrk="0" fontAlgn="base" hangingPunct="0" marL="18288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f0502020204030204" pitchFamily="34" typeface="Calibri"/>
                    <a:ea charset="-128" panose="020b0600070205080204" pitchFamily="34" typeface="MS PGothic"/>
                    <a:cs typeface="+mn-cs"/>
                  </a:defRPr>
                </a:lvl5pPr>
                <a:lvl6pPr algn="l" defTabSz="914400" eaLnBrk="1" hangingPunct="1" latinLnBrk="0" marL="2286000" rtl="0">
                  <a:defRPr kern="1200">
                    <a:solidFill>
                      <a:schemeClr val="tx1"/>
                    </a:solidFill>
                    <a:latin charset="0" panose="020f0502020204030204" pitchFamily="34" typeface="Calibri"/>
                    <a:ea charset="-128" panose="020b0600070205080204" pitchFamily="34" typeface="MS PGothic"/>
                    <a:cs typeface="+mn-cs"/>
                  </a:defRPr>
                </a:lvl6pPr>
                <a:lvl7pPr algn="l" defTabSz="914400" eaLnBrk="1" hangingPunct="1" latinLnBrk="0" marL="2743200" rtl="0">
                  <a:defRPr kern="1200">
                    <a:solidFill>
                      <a:schemeClr val="tx1"/>
                    </a:solidFill>
                    <a:latin charset="0" panose="020f0502020204030204" pitchFamily="34" typeface="Calibri"/>
                    <a:ea charset="-128" panose="020b0600070205080204" pitchFamily="34" typeface="MS PGothic"/>
                    <a:cs typeface="+mn-cs"/>
                  </a:defRPr>
                </a:lvl7pPr>
                <a:lvl8pPr algn="l" defTabSz="914400" eaLnBrk="1" hangingPunct="1" latinLnBrk="0" marL="3200400" rtl="0">
                  <a:defRPr kern="1200">
                    <a:solidFill>
                      <a:schemeClr val="tx1"/>
                    </a:solidFill>
                    <a:latin charset="0" panose="020f0502020204030204" pitchFamily="34" typeface="Calibri"/>
                    <a:ea charset="-128" panose="020b0600070205080204" pitchFamily="34" typeface="MS PGothic"/>
                    <a:cs typeface="+mn-cs"/>
                  </a:defRPr>
                </a:lvl8pPr>
                <a:lvl9pPr algn="l" defTabSz="914400" eaLnBrk="1" hangingPunct="1" latinLnBrk="0" marL="3657600" rtl="0">
                  <a:defRPr kern="1200">
                    <a:solidFill>
                      <a:schemeClr val="tx1"/>
                    </a:solidFill>
                    <a:latin charset="0" panose="020f0502020204030204" pitchFamily="34" typeface="Calibri"/>
                    <a:ea charset="-128" panose="020b0600070205080204" pitchFamily="34" typeface="MS PGothic"/>
                    <a:cs typeface="+mn-cs"/>
                  </a:defRPr>
                </a:lvl9pPr>
              </a:lstStyle>
              <a:p>
                <a:pPr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48" name="Rectangle 25"/>
              <p:cNvSpPr>
                <a:spLocks noChangeArrowheads="1"/>
              </p:cNvSpPr>
              <p:nvPr/>
            </p:nvSpPr>
            <p:spPr bwMode="auto">
              <a:xfrm>
                <a:off x="1552576" y="1933575"/>
                <a:ext cx="93663" cy="17463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/>
              <a:lstStyle>
                <a:defPPr>
                  <a:defRPr lang="en-US"/>
                </a:defPPr>
                <a:lvl1pPr algn="l" defTabSz="457200" eaLnBrk="0" fontAlgn="base" hangingPunct="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f0502020204030204" pitchFamily="34" typeface="Calibri"/>
                    <a:ea charset="-128" panose="020b0600070205080204" pitchFamily="34" typeface="MS PGothic"/>
                    <a:cs typeface="+mn-cs"/>
                  </a:defRPr>
                </a:lvl1pPr>
                <a:lvl2pPr algn="l" defTabSz="457200" eaLnBrk="0" fontAlgn="base" hangingPunct="0" marL="4572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f0502020204030204" pitchFamily="34" typeface="Calibri"/>
                    <a:ea charset="-128" panose="020b0600070205080204" pitchFamily="34" typeface="MS PGothic"/>
                    <a:cs typeface="+mn-cs"/>
                  </a:defRPr>
                </a:lvl2pPr>
                <a:lvl3pPr algn="l" defTabSz="457200" eaLnBrk="0" fontAlgn="base" hangingPunct="0" marL="9144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f0502020204030204" pitchFamily="34" typeface="Calibri"/>
                    <a:ea charset="-128" panose="020b0600070205080204" pitchFamily="34" typeface="MS PGothic"/>
                    <a:cs typeface="+mn-cs"/>
                  </a:defRPr>
                </a:lvl3pPr>
                <a:lvl4pPr algn="l" defTabSz="457200" eaLnBrk="0" fontAlgn="base" hangingPunct="0" marL="13716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f0502020204030204" pitchFamily="34" typeface="Calibri"/>
                    <a:ea charset="-128" panose="020b0600070205080204" pitchFamily="34" typeface="MS PGothic"/>
                    <a:cs typeface="+mn-cs"/>
                  </a:defRPr>
                </a:lvl4pPr>
                <a:lvl5pPr algn="l" defTabSz="457200" eaLnBrk="0" fontAlgn="base" hangingPunct="0" marL="18288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f0502020204030204" pitchFamily="34" typeface="Calibri"/>
                    <a:ea charset="-128" panose="020b0600070205080204" pitchFamily="34" typeface="MS PGothic"/>
                    <a:cs typeface="+mn-cs"/>
                  </a:defRPr>
                </a:lvl5pPr>
                <a:lvl6pPr algn="l" defTabSz="914400" eaLnBrk="1" hangingPunct="1" latinLnBrk="0" marL="2286000" rtl="0">
                  <a:defRPr kern="1200">
                    <a:solidFill>
                      <a:schemeClr val="tx1"/>
                    </a:solidFill>
                    <a:latin charset="0" panose="020f0502020204030204" pitchFamily="34" typeface="Calibri"/>
                    <a:ea charset="-128" panose="020b0600070205080204" pitchFamily="34" typeface="MS PGothic"/>
                    <a:cs typeface="+mn-cs"/>
                  </a:defRPr>
                </a:lvl6pPr>
                <a:lvl7pPr algn="l" defTabSz="914400" eaLnBrk="1" hangingPunct="1" latinLnBrk="0" marL="2743200" rtl="0">
                  <a:defRPr kern="1200">
                    <a:solidFill>
                      <a:schemeClr val="tx1"/>
                    </a:solidFill>
                    <a:latin charset="0" panose="020f0502020204030204" pitchFamily="34" typeface="Calibri"/>
                    <a:ea charset="-128" panose="020b0600070205080204" pitchFamily="34" typeface="MS PGothic"/>
                    <a:cs typeface="+mn-cs"/>
                  </a:defRPr>
                </a:lvl7pPr>
                <a:lvl8pPr algn="l" defTabSz="914400" eaLnBrk="1" hangingPunct="1" latinLnBrk="0" marL="3200400" rtl="0">
                  <a:defRPr kern="1200">
                    <a:solidFill>
                      <a:schemeClr val="tx1"/>
                    </a:solidFill>
                    <a:latin charset="0" panose="020f0502020204030204" pitchFamily="34" typeface="Calibri"/>
                    <a:ea charset="-128" panose="020b0600070205080204" pitchFamily="34" typeface="MS PGothic"/>
                    <a:cs typeface="+mn-cs"/>
                  </a:defRPr>
                </a:lvl8pPr>
                <a:lvl9pPr algn="l" defTabSz="914400" eaLnBrk="1" hangingPunct="1" latinLnBrk="0" marL="3657600" rtl="0">
                  <a:defRPr kern="1200">
                    <a:solidFill>
                      <a:schemeClr val="tx1"/>
                    </a:solidFill>
                    <a:latin charset="0" panose="020f0502020204030204" pitchFamily="34" typeface="Calibri"/>
                    <a:ea charset="-128" panose="020b0600070205080204" pitchFamily="34" typeface="MS PGothic"/>
                    <a:cs typeface="+mn-cs"/>
                  </a:defRPr>
                </a:lvl9pPr>
              </a:lstStyle>
              <a:p>
                <a:pPr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49" name="Rectangle 26"/>
              <p:cNvSpPr>
                <a:spLocks noChangeArrowheads="1"/>
              </p:cNvSpPr>
              <p:nvPr/>
            </p:nvSpPr>
            <p:spPr bwMode="auto">
              <a:xfrm>
                <a:off x="1552576" y="1968500"/>
                <a:ext cx="93663" cy="20638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/>
              <a:lstStyle>
                <a:defPPr>
                  <a:defRPr lang="en-US"/>
                </a:defPPr>
                <a:lvl1pPr algn="l" defTabSz="457200" eaLnBrk="0" fontAlgn="base" hangingPunct="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f0502020204030204" pitchFamily="34" typeface="Calibri"/>
                    <a:ea charset="-128" panose="020b0600070205080204" pitchFamily="34" typeface="MS PGothic"/>
                    <a:cs typeface="+mn-cs"/>
                  </a:defRPr>
                </a:lvl1pPr>
                <a:lvl2pPr algn="l" defTabSz="457200" eaLnBrk="0" fontAlgn="base" hangingPunct="0" marL="4572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f0502020204030204" pitchFamily="34" typeface="Calibri"/>
                    <a:ea charset="-128" panose="020b0600070205080204" pitchFamily="34" typeface="MS PGothic"/>
                    <a:cs typeface="+mn-cs"/>
                  </a:defRPr>
                </a:lvl2pPr>
                <a:lvl3pPr algn="l" defTabSz="457200" eaLnBrk="0" fontAlgn="base" hangingPunct="0" marL="9144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f0502020204030204" pitchFamily="34" typeface="Calibri"/>
                    <a:ea charset="-128" panose="020b0600070205080204" pitchFamily="34" typeface="MS PGothic"/>
                    <a:cs typeface="+mn-cs"/>
                  </a:defRPr>
                </a:lvl3pPr>
                <a:lvl4pPr algn="l" defTabSz="457200" eaLnBrk="0" fontAlgn="base" hangingPunct="0" marL="13716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f0502020204030204" pitchFamily="34" typeface="Calibri"/>
                    <a:ea charset="-128" panose="020b0600070205080204" pitchFamily="34" typeface="MS PGothic"/>
                    <a:cs typeface="+mn-cs"/>
                  </a:defRPr>
                </a:lvl4pPr>
                <a:lvl5pPr algn="l" defTabSz="457200" eaLnBrk="0" fontAlgn="base" hangingPunct="0" marL="18288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f0502020204030204" pitchFamily="34" typeface="Calibri"/>
                    <a:ea charset="-128" panose="020b0600070205080204" pitchFamily="34" typeface="MS PGothic"/>
                    <a:cs typeface="+mn-cs"/>
                  </a:defRPr>
                </a:lvl5pPr>
                <a:lvl6pPr algn="l" defTabSz="914400" eaLnBrk="1" hangingPunct="1" latinLnBrk="0" marL="2286000" rtl="0">
                  <a:defRPr kern="1200">
                    <a:solidFill>
                      <a:schemeClr val="tx1"/>
                    </a:solidFill>
                    <a:latin charset="0" panose="020f0502020204030204" pitchFamily="34" typeface="Calibri"/>
                    <a:ea charset="-128" panose="020b0600070205080204" pitchFamily="34" typeface="MS PGothic"/>
                    <a:cs typeface="+mn-cs"/>
                  </a:defRPr>
                </a:lvl6pPr>
                <a:lvl7pPr algn="l" defTabSz="914400" eaLnBrk="1" hangingPunct="1" latinLnBrk="0" marL="2743200" rtl="0">
                  <a:defRPr kern="1200">
                    <a:solidFill>
                      <a:schemeClr val="tx1"/>
                    </a:solidFill>
                    <a:latin charset="0" panose="020f0502020204030204" pitchFamily="34" typeface="Calibri"/>
                    <a:ea charset="-128" panose="020b0600070205080204" pitchFamily="34" typeface="MS PGothic"/>
                    <a:cs typeface="+mn-cs"/>
                  </a:defRPr>
                </a:lvl7pPr>
                <a:lvl8pPr algn="l" defTabSz="914400" eaLnBrk="1" hangingPunct="1" latinLnBrk="0" marL="3200400" rtl="0">
                  <a:defRPr kern="1200">
                    <a:solidFill>
                      <a:schemeClr val="tx1"/>
                    </a:solidFill>
                    <a:latin charset="0" panose="020f0502020204030204" pitchFamily="34" typeface="Calibri"/>
                    <a:ea charset="-128" panose="020b0600070205080204" pitchFamily="34" typeface="MS PGothic"/>
                    <a:cs typeface="+mn-cs"/>
                  </a:defRPr>
                </a:lvl8pPr>
                <a:lvl9pPr algn="l" defTabSz="914400" eaLnBrk="1" hangingPunct="1" latinLnBrk="0" marL="3657600" rtl="0">
                  <a:defRPr kern="1200">
                    <a:solidFill>
                      <a:schemeClr val="tx1"/>
                    </a:solidFill>
                    <a:latin charset="0" panose="020f0502020204030204" pitchFamily="34" typeface="Calibri"/>
                    <a:ea charset="-128" panose="020b0600070205080204" pitchFamily="34" typeface="MS PGothic"/>
                    <a:cs typeface="+mn-cs"/>
                  </a:defRPr>
                </a:lvl9pPr>
              </a:lstStyle>
              <a:p>
                <a:pPr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50" name="Rectangle 27"/>
              <p:cNvSpPr>
                <a:spLocks noChangeArrowheads="1"/>
              </p:cNvSpPr>
              <p:nvPr/>
            </p:nvSpPr>
            <p:spPr bwMode="auto">
              <a:xfrm>
                <a:off x="1552576" y="2006600"/>
                <a:ext cx="93663" cy="17463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/>
              <a:lstStyle>
                <a:defPPr>
                  <a:defRPr lang="en-US"/>
                </a:defPPr>
                <a:lvl1pPr algn="l" defTabSz="457200" eaLnBrk="0" fontAlgn="base" hangingPunct="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f0502020204030204" pitchFamily="34" typeface="Calibri"/>
                    <a:ea charset="-128" panose="020b0600070205080204" pitchFamily="34" typeface="MS PGothic"/>
                    <a:cs typeface="+mn-cs"/>
                  </a:defRPr>
                </a:lvl1pPr>
                <a:lvl2pPr algn="l" defTabSz="457200" eaLnBrk="0" fontAlgn="base" hangingPunct="0" marL="4572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f0502020204030204" pitchFamily="34" typeface="Calibri"/>
                    <a:ea charset="-128" panose="020b0600070205080204" pitchFamily="34" typeface="MS PGothic"/>
                    <a:cs typeface="+mn-cs"/>
                  </a:defRPr>
                </a:lvl2pPr>
                <a:lvl3pPr algn="l" defTabSz="457200" eaLnBrk="0" fontAlgn="base" hangingPunct="0" marL="9144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f0502020204030204" pitchFamily="34" typeface="Calibri"/>
                    <a:ea charset="-128" panose="020b0600070205080204" pitchFamily="34" typeface="MS PGothic"/>
                    <a:cs typeface="+mn-cs"/>
                  </a:defRPr>
                </a:lvl3pPr>
                <a:lvl4pPr algn="l" defTabSz="457200" eaLnBrk="0" fontAlgn="base" hangingPunct="0" marL="13716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f0502020204030204" pitchFamily="34" typeface="Calibri"/>
                    <a:ea charset="-128" panose="020b0600070205080204" pitchFamily="34" typeface="MS PGothic"/>
                    <a:cs typeface="+mn-cs"/>
                  </a:defRPr>
                </a:lvl4pPr>
                <a:lvl5pPr algn="l" defTabSz="457200" eaLnBrk="0" fontAlgn="base" hangingPunct="0" marL="18288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f0502020204030204" pitchFamily="34" typeface="Calibri"/>
                    <a:ea charset="-128" panose="020b0600070205080204" pitchFamily="34" typeface="MS PGothic"/>
                    <a:cs typeface="+mn-cs"/>
                  </a:defRPr>
                </a:lvl5pPr>
                <a:lvl6pPr algn="l" defTabSz="914400" eaLnBrk="1" hangingPunct="1" latinLnBrk="0" marL="2286000" rtl="0">
                  <a:defRPr kern="1200">
                    <a:solidFill>
                      <a:schemeClr val="tx1"/>
                    </a:solidFill>
                    <a:latin charset="0" panose="020f0502020204030204" pitchFamily="34" typeface="Calibri"/>
                    <a:ea charset="-128" panose="020b0600070205080204" pitchFamily="34" typeface="MS PGothic"/>
                    <a:cs typeface="+mn-cs"/>
                  </a:defRPr>
                </a:lvl6pPr>
                <a:lvl7pPr algn="l" defTabSz="914400" eaLnBrk="1" hangingPunct="1" latinLnBrk="0" marL="2743200" rtl="0">
                  <a:defRPr kern="1200">
                    <a:solidFill>
                      <a:schemeClr val="tx1"/>
                    </a:solidFill>
                    <a:latin charset="0" panose="020f0502020204030204" pitchFamily="34" typeface="Calibri"/>
                    <a:ea charset="-128" panose="020b0600070205080204" pitchFamily="34" typeface="MS PGothic"/>
                    <a:cs typeface="+mn-cs"/>
                  </a:defRPr>
                </a:lvl7pPr>
                <a:lvl8pPr algn="l" defTabSz="914400" eaLnBrk="1" hangingPunct="1" latinLnBrk="0" marL="3200400" rtl="0">
                  <a:defRPr kern="1200">
                    <a:solidFill>
                      <a:schemeClr val="tx1"/>
                    </a:solidFill>
                    <a:latin charset="0" panose="020f0502020204030204" pitchFamily="34" typeface="Calibri"/>
                    <a:ea charset="-128" panose="020b0600070205080204" pitchFamily="34" typeface="MS PGothic"/>
                    <a:cs typeface="+mn-cs"/>
                  </a:defRPr>
                </a:lvl8pPr>
                <a:lvl9pPr algn="l" defTabSz="914400" eaLnBrk="1" hangingPunct="1" latinLnBrk="0" marL="3657600" rtl="0">
                  <a:defRPr kern="1200">
                    <a:solidFill>
                      <a:schemeClr val="tx1"/>
                    </a:solidFill>
                    <a:latin charset="0" panose="020f0502020204030204" pitchFamily="34" typeface="Calibri"/>
                    <a:ea charset="-128" panose="020b0600070205080204" pitchFamily="34" typeface="MS PGothic"/>
                    <a:cs typeface="+mn-cs"/>
                  </a:defRPr>
                </a:lvl9pPr>
              </a:lstStyle>
              <a:p>
                <a:pPr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</p:grpSp>
      </p:grpSp>
      <p:grpSp>
        <p:nvGrpSpPr>
          <p:cNvPr id="9" name="组合 8"/>
          <p:cNvGrpSpPr/>
          <p:nvPr/>
        </p:nvGrpSpPr>
        <p:grpSpPr>
          <a:xfrm>
            <a:off x="8053407" y="4350817"/>
            <a:ext cx="536892" cy="536892"/>
            <a:chOff x="8053407" y="4350817"/>
            <a:chExt cx="536892" cy="536892"/>
          </a:xfrm>
        </p:grpSpPr>
        <p:sp>
          <p:nvSpPr>
            <p:cNvPr id="58" name="椭圆 57"/>
            <p:cNvSpPr/>
            <p:nvPr/>
          </p:nvSpPr>
          <p:spPr>
            <a:xfrm>
              <a:off x="8053407" y="4350817"/>
              <a:ext cx="536892" cy="536892"/>
            </a:xfrm>
            <a:prstGeom prst="ellipse">
              <a:avLst/>
            </a:prstGeom>
            <a:solidFill>
              <a:srgbClr val="4040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grpSp>
          <p:nvGrpSpPr>
            <p:cNvPr id="41" name="Group 313"/>
            <p:cNvGrpSpPr/>
            <p:nvPr/>
          </p:nvGrpSpPr>
          <p:grpSpPr>
            <a:xfrm>
              <a:off x="8175803" y="4508931"/>
              <a:ext cx="292100" cy="220663"/>
              <a:chOff x="6769101" y="3673475"/>
              <a:chExt cx="292100" cy="220663"/>
            </a:xfrm>
            <a:solidFill>
              <a:srgbClr val="FFFFFF"/>
            </a:solidFill>
          </p:grpSpPr>
          <p:sp>
            <p:nvSpPr>
              <p:cNvPr id="44" name="Freeform 92"/>
              <p:cNvSpPr>
                <a:spLocks noEditPoints="1"/>
              </p:cNvSpPr>
              <p:nvPr/>
            </p:nvSpPr>
            <p:spPr bwMode="auto">
              <a:xfrm>
                <a:off x="6769101" y="3673475"/>
                <a:ext cx="292100" cy="220663"/>
              </a:xfrm>
              <a:custGeom>
                <a:cxnLst>
                  <a:cxn ang="0">
                    <a:pos x="91" y="36"/>
                  </a:cxn>
                  <a:cxn ang="0">
                    <a:pos x="83" y="37"/>
                  </a:cxn>
                  <a:cxn ang="0">
                    <a:pos x="79" y="29"/>
                  </a:cxn>
                  <a:cxn ang="0">
                    <a:pos x="90" y="7"/>
                  </a:cxn>
                  <a:cxn ang="0">
                    <a:pos x="91" y="5"/>
                  </a:cxn>
                  <a:cxn ang="0">
                    <a:pos x="90" y="1"/>
                  </a:cxn>
                  <a:cxn ang="0">
                    <a:pos x="87" y="0"/>
                  </a:cxn>
                  <a:cxn ang="0">
                    <a:pos x="85" y="0"/>
                  </a:cxn>
                  <a:cxn ang="0">
                    <a:pos x="69" y="0"/>
                  </a:cxn>
                  <a:cxn ang="0">
                    <a:pos x="65" y="3"/>
                  </a:cxn>
                  <a:cxn ang="0">
                    <a:pos x="69" y="7"/>
                  </a:cxn>
                  <a:cxn ang="0">
                    <a:pos x="82" y="7"/>
                  </a:cxn>
                  <a:cxn ang="0">
                    <a:pos x="75" y="21"/>
                  </a:cxn>
                  <a:cxn ang="0">
                    <a:pos x="36" y="21"/>
                  </a:cxn>
                  <a:cxn ang="0">
                    <a:pos x="33" y="24"/>
                  </a:cxn>
                  <a:cxn ang="0">
                    <a:pos x="29" y="36"/>
                  </a:cxn>
                  <a:cxn ang="0">
                    <a:pos x="26" y="36"/>
                  </a:cxn>
                  <a:cxn ang="0">
                    <a:pos x="0" y="61"/>
                  </a:cxn>
                  <a:cxn ang="0">
                    <a:pos x="26" y="87"/>
                  </a:cxn>
                  <a:cxn ang="0">
                    <a:pos x="51" y="61"/>
                  </a:cxn>
                  <a:cxn ang="0">
                    <a:pos x="36" y="38"/>
                  </a:cxn>
                  <a:cxn ang="0">
                    <a:pos x="37" y="33"/>
                  </a:cxn>
                  <a:cxn ang="0">
                    <a:pos x="44" y="29"/>
                  </a:cxn>
                  <a:cxn ang="0">
                    <a:pos x="70" y="29"/>
                  </a:cxn>
                  <a:cxn ang="0">
                    <a:pos x="71" y="30"/>
                  </a:cxn>
                  <a:cxn ang="0">
                    <a:pos x="75" y="37"/>
                  </a:cxn>
                  <a:cxn ang="0">
                    <a:pos x="77" y="40"/>
                  </a:cxn>
                  <a:cxn ang="0">
                    <a:pos x="65" y="61"/>
                  </a:cxn>
                  <a:cxn ang="0">
                    <a:pos x="91" y="87"/>
                  </a:cxn>
                  <a:cxn ang="0">
                    <a:pos x="116" y="61"/>
                  </a:cxn>
                  <a:cxn ang="0">
                    <a:pos x="91" y="36"/>
                  </a:cxn>
                  <a:cxn ang="0">
                    <a:pos x="44" y="61"/>
                  </a:cxn>
                  <a:cxn ang="0">
                    <a:pos x="26" y="79"/>
                  </a:cxn>
                  <a:cxn ang="0">
                    <a:pos x="7" y="61"/>
                  </a:cxn>
                  <a:cxn ang="0">
                    <a:pos x="26" y="43"/>
                  </a:cxn>
                  <a:cxn ang="0">
                    <a:pos x="27" y="43"/>
                  </a:cxn>
                  <a:cxn ang="0">
                    <a:pos x="23" y="54"/>
                  </a:cxn>
                  <a:cxn ang="0">
                    <a:pos x="25" y="59"/>
                  </a:cxn>
                  <a:cxn ang="0">
                    <a:pos x="28" y="59"/>
                  </a:cxn>
                  <a:cxn ang="0">
                    <a:pos x="30" y="57"/>
                  </a:cxn>
                  <a:cxn ang="0">
                    <a:pos x="34" y="45"/>
                  </a:cxn>
                  <a:cxn ang="0">
                    <a:pos x="44" y="61"/>
                  </a:cxn>
                  <a:cxn ang="0">
                    <a:pos x="91" y="79"/>
                  </a:cxn>
                  <a:cxn ang="0">
                    <a:pos x="73" y="61"/>
                  </a:cxn>
                  <a:cxn ang="0">
                    <a:pos x="80" y="47"/>
                  </a:cxn>
                  <a:cxn ang="0">
                    <a:pos x="90" y="63"/>
                  </a:cxn>
                  <a:cxn ang="0">
                    <a:pos x="94" y="65"/>
                  </a:cxn>
                  <a:cxn ang="0">
                    <a:pos x="94" y="65"/>
                  </a:cxn>
                  <a:cxn ang="0">
                    <a:pos x="96" y="63"/>
                  </a:cxn>
                  <a:cxn ang="0">
                    <a:pos x="96" y="60"/>
                  </a:cxn>
                  <a:cxn ang="0">
                    <a:pos x="87" y="44"/>
                  </a:cxn>
                  <a:cxn ang="0">
                    <a:pos x="91" y="43"/>
                  </a:cxn>
                  <a:cxn ang="0">
                    <a:pos x="109" y="61"/>
                  </a:cxn>
                  <a:cxn ang="0">
                    <a:pos x="91" y="79"/>
                  </a:cxn>
                </a:cxnLst>
                <a:rect b="b" l="0" r="r" t="0"/>
                <a:pathLst>
                  <a:path h="87" w="115">
                    <a:moveTo>
                      <a:pt x="91" y="36"/>
                    </a:moveTo>
                    <a:cubicBezTo>
                      <a:pt x="88" y="36"/>
                      <a:pt x="86" y="36"/>
                      <a:pt x="83" y="37"/>
                    </a:cubicBezTo>
                    <a:cubicBezTo>
                      <a:pt x="79" y="29"/>
                      <a:pt x="79" y="29"/>
                      <a:pt x="79" y="29"/>
                    </a:cubicBezTo>
                    <a:cubicBezTo>
                      <a:pt x="90" y="7"/>
                      <a:pt x="90" y="7"/>
                      <a:pt x="90" y="7"/>
                    </a:cubicBezTo>
                    <a:cubicBezTo>
                      <a:pt x="91" y="5"/>
                      <a:pt x="91" y="5"/>
                      <a:pt x="91" y="5"/>
                    </a:cubicBezTo>
                    <a:cubicBezTo>
                      <a:pt x="91" y="4"/>
                      <a:pt x="91" y="2"/>
                      <a:pt x="90" y="1"/>
                    </a:cubicBezTo>
                    <a:cubicBezTo>
                      <a:pt x="90" y="0"/>
                      <a:pt x="88" y="0"/>
                      <a:pt x="87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69" y="0"/>
                      <a:pt x="69" y="0"/>
                      <a:pt x="69" y="0"/>
                    </a:cubicBezTo>
                    <a:cubicBezTo>
                      <a:pt x="67" y="0"/>
                      <a:pt x="65" y="1"/>
                      <a:pt x="65" y="3"/>
                    </a:cubicBezTo>
                    <a:cubicBezTo>
                      <a:pt x="65" y="5"/>
                      <a:pt x="67" y="7"/>
                      <a:pt x="69" y="7"/>
                    </a:cubicBezTo>
                    <a:cubicBezTo>
                      <a:pt x="82" y="7"/>
                      <a:pt x="82" y="7"/>
                      <a:pt x="82" y="7"/>
                    </a:cubicBezTo>
                    <a:cubicBezTo>
                      <a:pt x="75" y="21"/>
                      <a:pt x="75" y="21"/>
                      <a:pt x="75" y="21"/>
                    </a:cubicBezTo>
                    <a:cubicBezTo>
                      <a:pt x="36" y="21"/>
                      <a:pt x="36" y="21"/>
                      <a:pt x="36" y="21"/>
                    </a:cubicBezTo>
                    <a:cubicBezTo>
                      <a:pt x="35" y="21"/>
                      <a:pt x="33" y="22"/>
                      <a:pt x="33" y="24"/>
                    </a:cubicBezTo>
                    <a:cubicBezTo>
                      <a:pt x="29" y="36"/>
                      <a:pt x="29" y="36"/>
                      <a:pt x="29" y="36"/>
                    </a:cubicBezTo>
                    <a:cubicBezTo>
                      <a:pt x="28" y="36"/>
                      <a:pt x="27" y="36"/>
                      <a:pt x="26" y="36"/>
                    </a:cubicBezTo>
                    <a:cubicBezTo>
                      <a:pt x="11" y="36"/>
                      <a:pt x="0" y="47"/>
                      <a:pt x="0" y="61"/>
                    </a:cubicBezTo>
                    <a:cubicBezTo>
                      <a:pt x="0" y="75"/>
                      <a:pt x="11" y="87"/>
                      <a:pt x="26" y="87"/>
                    </a:cubicBezTo>
                    <a:cubicBezTo>
                      <a:pt x="40" y="87"/>
                      <a:pt x="51" y="75"/>
                      <a:pt x="51" y="61"/>
                    </a:cubicBezTo>
                    <a:cubicBezTo>
                      <a:pt x="51" y="51"/>
                      <a:pt x="45" y="42"/>
                      <a:pt x="36" y="38"/>
                    </a:cubicBezTo>
                    <a:cubicBezTo>
                      <a:pt x="37" y="33"/>
                      <a:pt x="37" y="33"/>
                      <a:pt x="37" y="33"/>
                    </a:cubicBezTo>
                    <a:cubicBezTo>
                      <a:pt x="38" y="31"/>
                      <a:pt x="41" y="29"/>
                      <a:pt x="44" y="29"/>
                    </a:cubicBezTo>
                    <a:cubicBezTo>
                      <a:pt x="70" y="29"/>
                      <a:pt x="70" y="29"/>
                      <a:pt x="70" y="29"/>
                    </a:cubicBezTo>
                    <a:cubicBezTo>
                      <a:pt x="71" y="30"/>
                      <a:pt x="71" y="30"/>
                      <a:pt x="71" y="30"/>
                    </a:cubicBezTo>
                    <a:cubicBezTo>
                      <a:pt x="75" y="37"/>
                      <a:pt x="75" y="37"/>
                      <a:pt x="75" y="37"/>
                    </a:cubicBezTo>
                    <a:cubicBezTo>
                      <a:pt x="77" y="40"/>
                      <a:pt x="77" y="40"/>
                      <a:pt x="77" y="40"/>
                    </a:cubicBezTo>
                    <a:cubicBezTo>
                      <a:pt x="70" y="45"/>
                      <a:pt x="65" y="52"/>
                      <a:pt x="65" y="61"/>
                    </a:cubicBezTo>
                    <a:cubicBezTo>
                      <a:pt x="65" y="75"/>
                      <a:pt x="77" y="87"/>
                      <a:pt x="91" y="87"/>
                    </a:cubicBezTo>
                    <a:cubicBezTo>
                      <a:pt x="105" y="87"/>
                      <a:pt x="116" y="75"/>
                      <a:pt x="116" y="61"/>
                    </a:cubicBezTo>
                    <a:cubicBezTo>
                      <a:pt x="116" y="47"/>
                      <a:pt x="105" y="36"/>
                      <a:pt x="91" y="36"/>
                    </a:cubicBezTo>
                    <a:close/>
                    <a:moveTo>
                      <a:pt x="44" y="61"/>
                    </a:moveTo>
                    <a:cubicBezTo>
                      <a:pt x="44" y="71"/>
                      <a:pt x="36" y="79"/>
                      <a:pt x="26" y="79"/>
                    </a:cubicBezTo>
                    <a:cubicBezTo>
                      <a:pt x="16" y="79"/>
                      <a:pt x="7" y="71"/>
                      <a:pt x="7" y="61"/>
                    </a:cubicBezTo>
                    <a:cubicBezTo>
                      <a:pt x="7" y="51"/>
                      <a:pt x="16" y="43"/>
                      <a:pt x="26" y="43"/>
                    </a:cubicBezTo>
                    <a:cubicBezTo>
                      <a:pt x="26" y="43"/>
                      <a:pt x="26" y="43"/>
                      <a:pt x="27" y="43"/>
                    </a:cubicBezTo>
                    <a:cubicBezTo>
                      <a:pt x="23" y="54"/>
                      <a:pt x="23" y="54"/>
                      <a:pt x="23" y="54"/>
                    </a:cubicBezTo>
                    <a:cubicBezTo>
                      <a:pt x="22" y="56"/>
                      <a:pt x="23" y="58"/>
                      <a:pt x="25" y="59"/>
                    </a:cubicBezTo>
                    <a:cubicBezTo>
                      <a:pt x="26" y="59"/>
                      <a:pt x="27" y="59"/>
                      <a:pt x="28" y="59"/>
                    </a:cubicBezTo>
                    <a:cubicBezTo>
                      <a:pt x="29" y="58"/>
                      <a:pt x="30" y="57"/>
                      <a:pt x="30" y="57"/>
                    </a:cubicBezTo>
                    <a:cubicBezTo>
                      <a:pt x="34" y="45"/>
                      <a:pt x="34" y="45"/>
                      <a:pt x="34" y="45"/>
                    </a:cubicBezTo>
                    <a:cubicBezTo>
                      <a:pt x="40" y="48"/>
                      <a:pt x="44" y="54"/>
                      <a:pt x="44" y="61"/>
                    </a:cubicBezTo>
                    <a:close/>
                    <a:moveTo>
                      <a:pt x="91" y="79"/>
                    </a:moveTo>
                    <a:cubicBezTo>
                      <a:pt x="81" y="79"/>
                      <a:pt x="73" y="71"/>
                      <a:pt x="73" y="61"/>
                    </a:cubicBezTo>
                    <a:cubicBezTo>
                      <a:pt x="73" y="55"/>
                      <a:pt x="76" y="50"/>
                      <a:pt x="80" y="47"/>
                    </a:cubicBezTo>
                    <a:cubicBezTo>
                      <a:pt x="90" y="63"/>
                      <a:pt x="90" y="63"/>
                      <a:pt x="90" y="63"/>
                    </a:cubicBezTo>
                    <a:cubicBezTo>
                      <a:pt x="90" y="65"/>
                      <a:pt x="93" y="66"/>
                      <a:pt x="94" y="65"/>
                    </a:cubicBezTo>
                    <a:cubicBezTo>
                      <a:pt x="94" y="65"/>
                      <a:pt x="94" y="65"/>
                      <a:pt x="94" y="65"/>
                    </a:cubicBezTo>
                    <a:cubicBezTo>
                      <a:pt x="95" y="65"/>
                      <a:pt x="96" y="64"/>
                      <a:pt x="96" y="63"/>
                    </a:cubicBezTo>
                    <a:cubicBezTo>
                      <a:pt x="97" y="62"/>
                      <a:pt x="96" y="61"/>
                      <a:pt x="96" y="60"/>
                    </a:cubicBezTo>
                    <a:cubicBezTo>
                      <a:pt x="87" y="44"/>
                      <a:pt x="87" y="44"/>
                      <a:pt x="87" y="44"/>
                    </a:cubicBezTo>
                    <a:cubicBezTo>
                      <a:pt x="88" y="43"/>
                      <a:pt x="90" y="43"/>
                      <a:pt x="91" y="43"/>
                    </a:cubicBezTo>
                    <a:cubicBezTo>
                      <a:pt x="101" y="43"/>
                      <a:pt x="109" y="51"/>
                      <a:pt x="109" y="61"/>
                    </a:cubicBezTo>
                    <a:cubicBezTo>
                      <a:pt x="109" y="71"/>
                      <a:pt x="101" y="79"/>
                      <a:pt x="91" y="7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/>
              <a:lstStyle>
                <a:defPPr>
                  <a:defRPr lang="en-US"/>
                </a:defPPr>
                <a:lvl1pPr algn="l" defTabSz="457200" eaLnBrk="0" fontAlgn="base" hangingPunct="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f0502020204030204" pitchFamily="34" typeface="Calibri"/>
                    <a:ea charset="-128" panose="020b0600070205080204" pitchFamily="34" typeface="MS PGothic"/>
                    <a:cs typeface="+mn-cs"/>
                  </a:defRPr>
                </a:lvl1pPr>
                <a:lvl2pPr algn="l" defTabSz="457200" eaLnBrk="0" fontAlgn="base" hangingPunct="0" marL="4572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f0502020204030204" pitchFamily="34" typeface="Calibri"/>
                    <a:ea charset="-128" panose="020b0600070205080204" pitchFamily="34" typeface="MS PGothic"/>
                    <a:cs typeface="+mn-cs"/>
                  </a:defRPr>
                </a:lvl2pPr>
                <a:lvl3pPr algn="l" defTabSz="457200" eaLnBrk="0" fontAlgn="base" hangingPunct="0" marL="9144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f0502020204030204" pitchFamily="34" typeface="Calibri"/>
                    <a:ea charset="-128" panose="020b0600070205080204" pitchFamily="34" typeface="MS PGothic"/>
                    <a:cs typeface="+mn-cs"/>
                  </a:defRPr>
                </a:lvl3pPr>
                <a:lvl4pPr algn="l" defTabSz="457200" eaLnBrk="0" fontAlgn="base" hangingPunct="0" marL="13716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f0502020204030204" pitchFamily="34" typeface="Calibri"/>
                    <a:ea charset="-128" panose="020b0600070205080204" pitchFamily="34" typeface="MS PGothic"/>
                    <a:cs typeface="+mn-cs"/>
                  </a:defRPr>
                </a:lvl4pPr>
                <a:lvl5pPr algn="l" defTabSz="457200" eaLnBrk="0" fontAlgn="base" hangingPunct="0" marL="18288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f0502020204030204" pitchFamily="34" typeface="Calibri"/>
                    <a:ea charset="-128" panose="020b0600070205080204" pitchFamily="34" typeface="MS PGothic"/>
                    <a:cs typeface="+mn-cs"/>
                  </a:defRPr>
                </a:lvl5pPr>
                <a:lvl6pPr algn="l" defTabSz="914400" eaLnBrk="1" hangingPunct="1" latinLnBrk="0" marL="2286000" rtl="0">
                  <a:defRPr kern="1200">
                    <a:solidFill>
                      <a:schemeClr val="tx1"/>
                    </a:solidFill>
                    <a:latin charset="0" panose="020f0502020204030204" pitchFamily="34" typeface="Calibri"/>
                    <a:ea charset="-128" panose="020b0600070205080204" pitchFamily="34" typeface="MS PGothic"/>
                    <a:cs typeface="+mn-cs"/>
                  </a:defRPr>
                </a:lvl6pPr>
                <a:lvl7pPr algn="l" defTabSz="914400" eaLnBrk="1" hangingPunct="1" latinLnBrk="0" marL="2743200" rtl="0">
                  <a:defRPr kern="1200">
                    <a:solidFill>
                      <a:schemeClr val="tx1"/>
                    </a:solidFill>
                    <a:latin charset="0" panose="020f0502020204030204" pitchFamily="34" typeface="Calibri"/>
                    <a:ea charset="-128" panose="020b0600070205080204" pitchFamily="34" typeface="MS PGothic"/>
                    <a:cs typeface="+mn-cs"/>
                  </a:defRPr>
                </a:lvl7pPr>
                <a:lvl8pPr algn="l" defTabSz="914400" eaLnBrk="1" hangingPunct="1" latinLnBrk="0" marL="3200400" rtl="0">
                  <a:defRPr kern="1200">
                    <a:solidFill>
                      <a:schemeClr val="tx1"/>
                    </a:solidFill>
                    <a:latin charset="0" panose="020f0502020204030204" pitchFamily="34" typeface="Calibri"/>
                    <a:ea charset="-128" panose="020b0600070205080204" pitchFamily="34" typeface="MS PGothic"/>
                    <a:cs typeface="+mn-cs"/>
                  </a:defRPr>
                </a:lvl8pPr>
                <a:lvl9pPr algn="l" defTabSz="914400" eaLnBrk="1" hangingPunct="1" latinLnBrk="0" marL="3657600" rtl="0">
                  <a:defRPr kern="1200">
                    <a:solidFill>
                      <a:schemeClr val="tx1"/>
                    </a:solidFill>
                    <a:latin charset="0" panose="020f0502020204030204" pitchFamily="34" typeface="Calibri"/>
                    <a:ea charset="-128" panose="020b0600070205080204" pitchFamily="34" typeface="MS PGothic"/>
                    <a:cs typeface="+mn-cs"/>
                  </a:defRPr>
                </a:lvl9pPr>
              </a:lstStyle>
              <a:p>
                <a:pPr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45" name="Freeform 93"/>
              <p:cNvSpPr/>
              <p:nvPr/>
            </p:nvSpPr>
            <p:spPr bwMode="auto">
              <a:xfrm>
                <a:off x="6824663" y="3692525"/>
                <a:ext cx="68263" cy="17463"/>
              </a:xfrm>
              <a:custGeom>
                <a:cxnLst>
                  <a:cxn ang="0">
                    <a:pos x="4" y="7"/>
                  </a:cxn>
                  <a:cxn ang="0">
                    <a:pos x="14" y="7"/>
                  </a:cxn>
                  <a:cxn ang="0">
                    <a:pos x="26" y="2"/>
                  </a:cxn>
                  <a:cxn ang="0">
                    <a:pos x="27" y="1"/>
                  </a:cxn>
                  <a:cxn ang="0">
                    <a:pos x="25" y="0"/>
                  </a:cxn>
                  <a:cxn ang="0">
                    <a:pos x="4" y="0"/>
                  </a:cxn>
                  <a:cxn ang="0">
                    <a:pos x="0" y="3"/>
                  </a:cxn>
                  <a:cxn ang="0">
                    <a:pos x="4" y="7"/>
                  </a:cxn>
                </a:cxnLst>
                <a:rect b="b" l="0" r="r" t="0"/>
                <a:pathLst>
                  <a:path h="7" w="27">
                    <a:moveTo>
                      <a:pt x="4" y="7"/>
                    </a:moveTo>
                    <a:cubicBezTo>
                      <a:pt x="14" y="7"/>
                      <a:pt x="14" y="7"/>
                      <a:pt x="14" y="7"/>
                    </a:cubicBezTo>
                    <a:cubicBezTo>
                      <a:pt x="20" y="7"/>
                      <a:pt x="23" y="5"/>
                      <a:pt x="26" y="2"/>
                    </a:cubicBezTo>
                    <a:cubicBezTo>
                      <a:pt x="27" y="2"/>
                      <a:pt x="27" y="1"/>
                      <a:pt x="27" y="1"/>
                    </a:cubicBezTo>
                    <a:cubicBezTo>
                      <a:pt x="26" y="0"/>
                      <a:pt x="26" y="0"/>
                      <a:pt x="25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1"/>
                      <a:pt x="0" y="3"/>
                    </a:cubicBezTo>
                    <a:cubicBezTo>
                      <a:pt x="0" y="5"/>
                      <a:pt x="2" y="7"/>
                      <a:pt x="4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/>
              <a:lstStyle>
                <a:defPPr>
                  <a:defRPr lang="en-US"/>
                </a:defPPr>
                <a:lvl1pPr algn="l" defTabSz="457200" eaLnBrk="0" fontAlgn="base" hangingPunct="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f0502020204030204" pitchFamily="34" typeface="Calibri"/>
                    <a:ea charset="-128" panose="020b0600070205080204" pitchFamily="34" typeface="MS PGothic"/>
                    <a:cs typeface="+mn-cs"/>
                  </a:defRPr>
                </a:lvl1pPr>
                <a:lvl2pPr algn="l" defTabSz="457200" eaLnBrk="0" fontAlgn="base" hangingPunct="0" marL="4572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f0502020204030204" pitchFamily="34" typeface="Calibri"/>
                    <a:ea charset="-128" panose="020b0600070205080204" pitchFamily="34" typeface="MS PGothic"/>
                    <a:cs typeface="+mn-cs"/>
                  </a:defRPr>
                </a:lvl2pPr>
                <a:lvl3pPr algn="l" defTabSz="457200" eaLnBrk="0" fontAlgn="base" hangingPunct="0" marL="9144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f0502020204030204" pitchFamily="34" typeface="Calibri"/>
                    <a:ea charset="-128" panose="020b0600070205080204" pitchFamily="34" typeface="MS PGothic"/>
                    <a:cs typeface="+mn-cs"/>
                  </a:defRPr>
                </a:lvl3pPr>
                <a:lvl4pPr algn="l" defTabSz="457200" eaLnBrk="0" fontAlgn="base" hangingPunct="0" marL="13716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f0502020204030204" pitchFamily="34" typeface="Calibri"/>
                    <a:ea charset="-128" panose="020b0600070205080204" pitchFamily="34" typeface="MS PGothic"/>
                    <a:cs typeface="+mn-cs"/>
                  </a:defRPr>
                </a:lvl4pPr>
                <a:lvl5pPr algn="l" defTabSz="457200" eaLnBrk="0" fontAlgn="base" hangingPunct="0" marL="1828800" rtl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charset="0" panose="020f0502020204030204" pitchFamily="34" typeface="Calibri"/>
                    <a:ea charset="-128" panose="020b0600070205080204" pitchFamily="34" typeface="MS PGothic"/>
                    <a:cs typeface="+mn-cs"/>
                  </a:defRPr>
                </a:lvl5pPr>
                <a:lvl6pPr algn="l" defTabSz="914400" eaLnBrk="1" hangingPunct="1" latinLnBrk="0" marL="2286000" rtl="0">
                  <a:defRPr kern="1200">
                    <a:solidFill>
                      <a:schemeClr val="tx1"/>
                    </a:solidFill>
                    <a:latin charset="0" panose="020f0502020204030204" pitchFamily="34" typeface="Calibri"/>
                    <a:ea charset="-128" panose="020b0600070205080204" pitchFamily="34" typeface="MS PGothic"/>
                    <a:cs typeface="+mn-cs"/>
                  </a:defRPr>
                </a:lvl6pPr>
                <a:lvl7pPr algn="l" defTabSz="914400" eaLnBrk="1" hangingPunct="1" latinLnBrk="0" marL="2743200" rtl="0">
                  <a:defRPr kern="1200">
                    <a:solidFill>
                      <a:schemeClr val="tx1"/>
                    </a:solidFill>
                    <a:latin charset="0" panose="020f0502020204030204" pitchFamily="34" typeface="Calibri"/>
                    <a:ea charset="-128" panose="020b0600070205080204" pitchFamily="34" typeface="MS PGothic"/>
                    <a:cs typeface="+mn-cs"/>
                  </a:defRPr>
                </a:lvl7pPr>
                <a:lvl8pPr algn="l" defTabSz="914400" eaLnBrk="1" hangingPunct="1" latinLnBrk="0" marL="3200400" rtl="0">
                  <a:defRPr kern="1200">
                    <a:solidFill>
                      <a:schemeClr val="tx1"/>
                    </a:solidFill>
                    <a:latin charset="0" panose="020f0502020204030204" pitchFamily="34" typeface="Calibri"/>
                    <a:ea charset="-128" panose="020b0600070205080204" pitchFamily="34" typeface="MS PGothic"/>
                    <a:cs typeface="+mn-cs"/>
                  </a:defRPr>
                </a:lvl8pPr>
                <a:lvl9pPr algn="l" defTabSz="914400" eaLnBrk="1" hangingPunct="1" latinLnBrk="0" marL="3657600" rtl="0">
                  <a:defRPr kern="1200">
                    <a:solidFill>
                      <a:schemeClr val="tx1"/>
                    </a:solidFill>
                    <a:latin charset="0" panose="020f0502020204030204" pitchFamily="34" typeface="Calibri"/>
                    <a:ea charset="-128" panose="020b0600070205080204" pitchFamily="34" typeface="MS PGothic"/>
                    <a:cs typeface="+mn-cs"/>
                  </a:defRPr>
                </a:lvl9pPr>
              </a:lstStyle>
              <a:p>
                <a:pPr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</p:grpSp>
      </p:grpSp>
      <p:grpSp>
        <p:nvGrpSpPr>
          <p:cNvPr id="10" name="组合 9"/>
          <p:cNvGrpSpPr/>
          <p:nvPr/>
        </p:nvGrpSpPr>
        <p:grpSpPr>
          <a:xfrm>
            <a:off x="9082073" y="4350817"/>
            <a:ext cx="536892" cy="536892"/>
            <a:chOff x="9082073" y="4350817"/>
            <a:chExt cx="536892" cy="536892"/>
          </a:xfrm>
        </p:grpSpPr>
        <p:sp>
          <p:nvSpPr>
            <p:cNvPr id="59" name="椭圆 58"/>
            <p:cNvSpPr/>
            <p:nvPr/>
          </p:nvSpPr>
          <p:spPr>
            <a:xfrm>
              <a:off x="9082073" y="4350817"/>
              <a:ext cx="536892" cy="536892"/>
            </a:xfrm>
            <a:prstGeom prst="ellipse">
              <a:avLst/>
            </a:prstGeom>
            <a:solidFill>
              <a:srgbClr val="4040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2" name="Freeform 111"/>
            <p:cNvSpPr>
              <a:spLocks noEditPoints="1"/>
            </p:cNvSpPr>
            <p:nvPr/>
          </p:nvSpPr>
          <p:spPr bwMode="auto">
            <a:xfrm>
              <a:off x="9204469" y="4479563"/>
              <a:ext cx="292100" cy="236537"/>
            </a:xfrm>
            <a:custGeom>
              <a:gdLst>
                <a:gd fmla="*/ 646767316 w 116" name="T0"/>
                <a:gd fmla="*/ 139305195 h 94" name="T1"/>
                <a:gd fmla="*/ 532631759 w 116" name="T2"/>
                <a:gd fmla="*/ 139305195 h 94" name="T3"/>
                <a:gd fmla="*/ 513607488 w 116" name="T4"/>
                <a:gd fmla="*/ 44323008 h 94" name="T5"/>
                <a:gd fmla="*/ 462882812 w 116" name="T6"/>
                <a:gd fmla="*/ 0 h 94" name="T7"/>
                <a:gd fmla="*/ 278998308 w 116" name="T8"/>
                <a:gd fmla="*/ 0 h 94" name="T9"/>
                <a:gd fmla="*/ 221930529 w 116" name="T10"/>
                <a:gd fmla="*/ 44323008 h 94" name="T11"/>
                <a:gd fmla="*/ 202906258 w 116" name="T12"/>
                <a:gd fmla="*/ 139305195 h 94" name="T13"/>
                <a:gd fmla="*/ 95113803 w 116" name="T14"/>
                <a:gd fmla="*/ 139305195 h 94" name="T15"/>
                <a:gd fmla="*/ 0 w 116" name="T16"/>
                <a:gd fmla="*/ 227953727 h 94" name="T17"/>
                <a:gd fmla="*/ 0 w 116" name="T18"/>
                <a:gd fmla="*/ 506561600 h 94" name="T19"/>
                <a:gd fmla="*/ 95113803 w 116" name="T20"/>
                <a:gd fmla="*/ 595210132 h 94" name="T21"/>
                <a:gd fmla="*/ 646767316 w 116" name="T22"/>
                <a:gd fmla="*/ 595210132 h 94" name="T23"/>
                <a:gd fmla="*/ 735538017 w 116" name="T24"/>
                <a:gd fmla="*/ 506561600 h 94" name="T25"/>
                <a:gd fmla="*/ 735538017 w 116" name="T26"/>
                <a:gd fmla="*/ 227953727 h 94" name="T27"/>
                <a:gd fmla="*/ 646767316 w 116" name="T28"/>
                <a:gd fmla="*/ 139305195 h 94" name="T29"/>
                <a:gd fmla="*/ 266314621 w 116" name="T30"/>
                <a:gd fmla="*/ 56987803 h 94" name="T31"/>
                <a:gd fmla="*/ 278998308 w 116" name="T32"/>
                <a:gd fmla="*/ 44323008 h 94" name="T33"/>
                <a:gd fmla="*/ 462882812 w 116" name="T34"/>
                <a:gd fmla="*/ 44323008 h 94" name="T35"/>
                <a:gd fmla="*/ 469223397 w 116" name="T36"/>
                <a:gd fmla="*/ 56987803 h 94" name="T37"/>
                <a:gd fmla="*/ 488245150 w 116" name="T38"/>
                <a:gd fmla="*/ 139305195 h 94" name="T39"/>
                <a:gd fmla="*/ 247292867 w 116" name="T40"/>
                <a:gd fmla="*/ 139305195 h 94" name="T41"/>
                <a:gd fmla="*/ 266314621 w 116" name="T42"/>
                <a:gd fmla="*/ 56987803 h 94" name="T43"/>
                <a:gd fmla="*/ 507266903 w 116" name="T44"/>
                <a:gd fmla="*/ 411581929 h 94" name="T45"/>
                <a:gd fmla="*/ 412155618 w 116" name="T46"/>
                <a:gd fmla="*/ 411581929 h 94" name="T47"/>
                <a:gd fmla="*/ 412155618 w 116" name="T48"/>
                <a:gd fmla="*/ 506561600 h 94" name="T49"/>
                <a:gd fmla="*/ 323382399 w 116" name="T50"/>
                <a:gd fmla="*/ 506561600 h 94" name="T51"/>
                <a:gd fmla="*/ 323382399 w 116" name="T52"/>
                <a:gd fmla="*/ 411581929 h 94" name="T53"/>
                <a:gd fmla="*/ 228271114 w 116" name="T54"/>
                <a:gd fmla="*/ 411581929 h 94" name="T55"/>
                <a:gd fmla="*/ 228271114 w 116" name="T56"/>
                <a:gd fmla="*/ 322933397 h 94" name="T57"/>
                <a:gd fmla="*/ 323382399 w 116" name="T58"/>
                <a:gd fmla="*/ 322933397 h 94" name="T59"/>
                <a:gd fmla="*/ 323382399 w 116" name="T60"/>
                <a:gd fmla="*/ 227953727 h 94" name="T61"/>
                <a:gd fmla="*/ 412155618 w 116" name="T62"/>
                <a:gd fmla="*/ 227953727 h 94" name="T63"/>
                <a:gd fmla="*/ 412155618 w 116" name="T64"/>
                <a:gd fmla="*/ 322933397 h 94" name="T65"/>
                <a:gd fmla="*/ 507266903 w 116" name="T66"/>
                <a:gd fmla="*/ 322933397 h 94" name="T67"/>
                <a:gd fmla="*/ 507266903 w 116" name="T68"/>
                <a:gd fmla="*/ 411581929 h 94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</a:gdLst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b="b" l="0" r="r" t="0"/>
              <a:pathLst>
                <a:path h="94" w="115">
                  <a:moveTo>
                    <a:pt x="102" y="22"/>
                  </a:moveTo>
                  <a:cubicBezTo>
                    <a:pt x="84" y="22"/>
                    <a:pt x="84" y="22"/>
                    <a:pt x="84" y="22"/>
                  </a:cubicBezTo>
                  <a:cubicBezTo>
                    <a:pt x="81" y="7"/>
                    <a:pt x="81" y="7"/>
                    <a:pt x="81" y="7"/>
                  </a:cubicBezTo>
                  <a:cubicBezTo>
                    <a:pt x="81" y="3"/>
                    <a:pt x="77" y="0"/>
                    <a:pt x="73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0" y="0"/>
                    <a:pt x="36" y="3"/>
                    <a:pt x="35" y="7"/>
                  </a:cubicBezTo>
                  <a:cubicBezTo>
                    <a:pt x="32" y="22"/>
                    <a:pt x="32" y="22"/>
                    <a:pt x="32" y="22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7" y="22"/>
                    <a:pt x="0" y="28"/>
                    <a:pt x="0" y="36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8"/>
                    <a:pt x="7" y="94"/>
                    <a:pt x="15" y="94"/>
                  </a:cubicBezTo>
                  <a:cubicBezTo>
                    <a:pt x="102" y="94"/>
                    <a:pt x="102" y="94"/>
                    <a:pt x="102" y="94"/>
                  </a:cubicBezTo>
                  <a:cubicBezTo>
                    <a:pt x="110" y="94"/>
                    <a:pt x="116" y="88"/>
                    <a:pt x="116" y="80"/>
                  </a:cubicBezTo>
                  <a:cubicBezTo>
                    <a:pt x="116" y="36"/>
                    <a:pt x="116" y="36"/>
                    <a:pt x="116" y="36"/>
                  </a:cubicBezTo>
                  <a:cubicBezTo>
                    <a:pt x="116" y="28"/>
                    <a:pt x="110" y="22"/>
                    <a:pt x="102" y="22"/>
                  </a:cubicBezTo>
                  <a:close/>
                  <a:moveTo>
                    <a:pt x="42" y="9"/>
                  </a:moveTo>
                  <a:cubicBezTo>
                    <a:pt x="44" y="7"/>
                    <a:pt x="44" y="7"/>
                    <a:pt x="44" y="7"/>
                  </a:cubicBezTo>
                  <a:cubicBezTo>
                    <a:pt x="73" y="7"/>
                    <a:pt x="73" y="7"/>
                    <a:pt x="73" y="7"/>
                  </a:cubicBezTo>
                  <a:cubicBezTo>
                    <a:pt x="74" y="9"/>
                    <a:pt x="74" y="9"/>
                    <a:pt x="74" y="9"/>
                  </a:cubicBezTo>
                  <a:cubicBezTo>
                    <a:pt x="77" y="22"/>
                    <a:pt x="77" y="22"/>
                    <a:pt x="77" y="22"/>
                  </a:cubicBezTo>
                  <a:cubicBezTo>
                    <a:pt x="39" y="22"/>
                    <a:pt x="39" y="22"/>
                    <a:pt x="39" y="22"/>
                  </a:cubicBezTo>
                  <a:lnTo>
                    <a:pt x="42" y="9"/>
                  </a:lnTo>
                  <a:close/>
                  <a:moveTo>
                    <a:pt x="80" y="65"/>
                  </a:moveTo>
                  <a:cubicBezTo>
                    <a:pt x="65" y="65"/>
                    <a:pt x="65" y="65"/>
                    <a:pt x="65" y="65"/>
                  </a:cubicBezTo>
                  <a:cubicBezTo>
                    <a:pt x="65" y="80"/>
                    <a:pt x="65" y="80"/>
                    <a:pt x="65" y="80"/>
                  </a:cubicBezTo>
                  <a:cubicBezTo>
                    <a:pt x="51" y="80"/>
                    <a:pt x="51" y="80"/>
                    <a:pt x="51" y="80"/>
                  </a:cubicBezTo>
                  <a:cubicBezTo>
                    <a:pt x="51" y="65"/>
                    <a:pt x="51" y="65"/>
                    <a:pt x="51" y="65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51"/>
                    <a:pt x="36" y="51"/>
                    <a:pt x="36" y="51"/>
                  </a:cubicBezTo>
                  <a:cubicBezTo>
                    <a:pt x="51" y="51"/>
                    <a:pt x="51" y="51"/>
                    <a:pt x="51" y="51"/>
                  </a:cubicBezTo>
                  <a:cubicBezTo>
                    <a:pt x="51" y="36"/>
                    <a:pt x="51" y="36"/>
                    <a:pt x="51" y="36"/>
                  </a:cubicBezTo>
                  <a:cubicBezTo>
                    <a:pt x="65" y="36"/>
                    <a:pt x="65" y="36"/>
                    <a:pt x="65" y="36"/>
                  </a:cubicBezTo>
                  <a:cubicBezTo>
                    <a:pt x="65" y="51"/>
                    <a:pt x="65" y="51"/>
                    <a:pt x="65" y="51"/>
                  </a:cubicBezTo>
                  <a:cubicBezTo>
                    <a:pt x="80" y="51"/>
                    <a:pt x="80" y="51"/>
                    <a:pt x="80" y="51"/>
                  </a:cubicBezTo>
                  <a:lnTo>
                    <a:pt x="80" y="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l" defTabSz="457200" eaLnBrk="0" fontAlgn="base" hangingPunct="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8" panose="020b0600070205080204" pitchFamily="34" typeface="MS PGothic"/>
                  <a:cs typeface="+mn-cs"/>
                </a:defRPr>
              </a:lvl1pPr>
              <a:lvl2pPr algn="l" defTabSz="457200" eaLnBrk="0" fontAlgn="base" hangingPunct="0" marL="4572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8" panose="020b0600070205080204" pitchFamily="34" typeface="MS PGothic"/>
                  <a:cs typeface="+mn-cs"/>
                </a:defRPr>
              </a:lvl2pPr>
              <a:lvl3pPr algn="l" defTabSz="457200" eaLnBrk="0" fontAlgn="base" hangingPunct="0" marL="9144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8" panose="020b0600070205080204" pitchFamily="34" typeface="MS PGothic"/>
                  <a:cs typeface="+mn-cs"/>
                </a:defRPr>
              </a:lvl3pPr>
              <a:lvl4pPr algn="l" defTabSz="457200" eaLnBrk="0" fontAlgn="base" hangingPunct="0" marL="13716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8" panose="020b0600070205080204" pitchFamily="34" typeface="MS PGothic"/>
                  <a:cs typeface="+mn-cs"/>
                </a:defRPr>
              </a:lvl4pPr>
              <a:lvl5pPr algn="l" defTabSz="457200" eaLnBrk="0" fontAlgn="base" hangingPunct="0" marL="18288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8" panose="020b0600070205080204" pitchFamily="34" typeface="MS PGothic"/>
                  <a:cs typeface="+mn-cs"/>
                </a:defRPr>
              </a:lvl5pPr>
              <a:lvl6pPr algn="l" defTabSz="914400" eaLnBrk="1" hangingPunct="1" latinLnBrk="0" marL="2286000" rtl="0"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8" panose="020b0600070205080204" pitchFamily="34" typeface="MS PGothic"/>
                  <a:cs typeface="+mn-cs"/>
                </a:defRPr>
              </a:lvl6pPr>
              <a:lvl7pPr algn="l" defTabSz="914400" eaLnBrk="1" hangingPunct="1" latinLnBrk="0" marL="2743200" rtl="0"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8" panose="020b0600070205080204" pitchFamily="34" typeface="MS PGothic"/>
                  <a:cs typeface="+mn-cs"/>
                </a:defRPr>
              </a:lvl7pPr>
              <a:lvl8pPr algn="l" defTabSz="914400" eaLnBrk="1" hangingPunct="1" latinLnBrk="0" marL="3200400" rtl="0"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8" panose="020b0600070205080204" pitchFamily="34" typeface="MS PGothic"/>
                  <a:cs typeface="+mn-cs"/>
                </a:defRPr>
              </a:lvl8pPr>
              <a:lvl9pPr algn="l" defTabSz="914400" eaLnBrk="1" hangingPunct="1" latinLnBrk="0" marL="3657600" rtl="0"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8" panose="020b0600070205080204" pitchFamily="34" typeface="MS PGothic"/>
                  <a:cs typeface="+mn-cs"/>
                </a:defRPr>
              </a:lvl9pPr>
            </a:lstStyle>
            <a:p>
              <a:endParaRPr altLang="en-US" lang="zh-CN"/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7024741" y="4350817"/>
            <a:ext cx="536892" cy="536892"/>
            <a:chOff x="7024741" y="4350817"/>
            <a:chExt cx="536892" cy="536892"/>
          </a:xfrm>
        </p:grpSpPr>
        <p:sp>
          <p:nvSpPr>
            <p:cNvPr id="57" name="椭圆 56"/>
            <p:cNvSpPr/>
            <p:nvPr/>
          </p:nvSpPr>
          <p:spPr>
            <a:xfrm>
              <a:off x="7024741" y="4350817"/>
              <a:ext cx="536892" cy="536892"/>
            </a:xfrm>
            <a:prstGeom prst="ellipse">
              <a:avLst/>
            </a:prstGeom>
            <a:solidFill>
              <a:srgbClr val="4040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3" name="Freeform 153"/>
            <p:cNvSpPr/>
            <p:nvPr/>
          </p:nvSpPr>
          <p:spPr bwMode="auto">
            <a:xfrm>
              <a:off x="7155868" y="4479563"/>
              <a:ext cx="274637" cy="293688"/>
            </a:xfrm>
            <a:custGeom>
              <a:gdLst>
                <a:gd fmla="*/ 368207590 w 109" name="T0"/>
                <a:gd fmla="*/ 44870969 h 116" name="T1"/>
                <a:gd fmla="*/ 368207590 w 109" name="T2"/>
                <a:gd fmla="*/ 19228969 h 116" name="T3"/>
                <a:gd fmla="*/ 349161892 w 109" name="T4"/>
                <a:gd fmla="*/ 0 h 116" name="T5"/>
                <a:gd fmla="*/ 323769307 w 109" name="T6"/>
                <a:gd fmla="*/ 19228969 h 116" name="T7"/>
                <a:gd fmla="*/ 323769307 w 109" name="T8"/>
                <a:gd fmla="*/ 44870969 h 116" name="T9"/>
                <a:gd fmla="*/ 0 w 109" name="T10"/>
                <a:gd fmla="*/ 391007595 h 116" name="T11"/>
                <a:gd fmla="*/ 0 w 109" name="T12"/>
                <a:gd fmla="*/ 416649596 h 116" name="T13"/>
                <a:gd fmla="*/ 6349406 w 109" name="T14"/>
                <a:gd fmla="*/ 416649596 h 116" name="T15"/>
                <a:gd fmla="*/ 114271668 w 109" name="T16"/>
                <a:gd fmla="*/ 320499689 h 116" name="T17"/>
                <a:gd fmla="*/ 228543337 w 109" name="T18"/>
                <a:gd fmla="*/ 416649596 h 116" name="T19"/>
                <a:gd fmla="*/ 234890223 w 109" name="T20"/>
                <a:gd fmla="*/ 416649596 h 116" name="T21"/>
                <a:gd fmla="*/ 323769307 w 109" name="T22"/>
                <a:gd fmla="*/ 326907657 h 116" name="T23"/>
                <a:gd fmla="*/ 323769307 w 109" name="T24"/>
                <a:gd fmla="*/ 576896908 h 116" name="T25"/>
                <a:gd fmla="*/ 253935921 w 109" name="T26"/>
                <a:gd fmla="*/ 692278315 h 116" name="T27"/>
                <a:gd fmla="*/ 184105055 w 109" name="T28"/>
                <a:gd fmla="*/ 628178378 h 116" name="T29"/>
                <a:gd fmla="*/ 165059357 w 109" name="T30"/>
                <a:gd fmla="*/ 602538909 h 116" name="T31"/>
                <a:gd fmla="*/ 139664253 w 109" name="T32"/>
                <a:gd fmla="*/ 628178378 h 116" name="T33"/>
                <a:gd fmla="*/ 253935921 w 109" name="T34"/>
                <a:gd fmla="*/ 743557253 h 116" name="T35"/>
                <a:gd fmla="*/ 368207590 w 109" name="T36"/>
                <a:gd fmla="*/ 576896908 h 116" name="T37"/>
                <a:gd fmla="*/ 368207590 w 109" name="T38"/>
                <a:gd fmla="*/ 326907657 h 116" name="T39"/>
                <a:gd fmla="*/ 463433560 w 109" name="T40"/>
                <a:gd fmla="*/ 416649596 h 116" name="T41"/>
                <a:gd fmla="*/ 463433560 w 109" name="T42"/>
                <a:gd fmla="*/ 416649596 h 116" name="T43"/>
                <a:gd fmla="*/ 577705229 w 109" name="T44"/>
                <a:gd fmla="*/ 320499689 h 116" name="T45"/>
                <a:gd fmla="*/ 691976897 w 109" name="T46"/>
                <a:gd fmla="*/ 416649596 h 116" name="T47"/>
                <a:gd fmla="*/ 691976897 w 109" name="T48"/>
                <a:gd fmla="*/ 416649596 h 116" name="T49"/>
                <a:gd fmla="*/ 691976897 w 109" name="T50"/>
                <a:gd fmla="*/ 391007595 h 116" name="T51"/>
                <a:gd fmla="*/ 368207590 w 109" name="T52"/>
                <a:gd fmla="*/ 44870969 h 116" name="T53"/>
                <a:gd fmla="*/ 0 60000 65536" name="T54"/>
                <a:gd fmla="*/ 0 60000 65536" name="T55"/>
                <a:gd fmla="*/ 0 60000 65536" name="T56"/>
                <a:gd fmla="*/ 0 60000 65536" name="T57"/>
                <a:gd fmla="*/ 0 60000 65536" name="T58"/>
                <a:gd fmla="*/ 0 60000 65536" name="T59"/>
                <a:gd fmla="*/ 0 60000 65536" name="T60"/>
                <a:gd fmla="*/ 0 60000 65536" name="T61"/>
                <a:gd fmla="*/ 0 60000 65536" name="T62"/>
                <a:gd fmla="*/ 0 60000 65536" name="T63"/>
                <a:gd fmla="*/ 0 60000 65536" name="T64"/>
                <a:gd fmla="*/ 0 60000 65536" name="T65"/>
                <a:gd fmla="*/ 0 60000 65536" name="T66"/>
                <a:gd fmla="*/ 0 60000 65536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</a:gdLst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b="b" l="0" r="r" t="0"/>
              <a:pathLst>
                <a:path h="115" w="109">
                  <a:moveTo>
                    <a:pt x="58" y="7"/>
                  </a:moveTo>
                  <a:cubicBezTo>
                    <a:pt x="58" y="3"/>
                    <a:pt x="58" y="3"/>
                    <a:pt x="58" y="3"/>
                  </a:cubicBezTo>
                  <a:cubicBezTo>
                    <a:pt x="58" y="1"/>
                    <a:pt x="57" y="0"/>
                    <a:pt x="55" y="0"/>
                  </a:cubicBezTo>
                  <a:cubicBezTo>
                    <a:pt x="53" y="0"/>
                    <a:pt x="51" y="1"/>
                    <a:pt x="51" y="3"/>
                  </a:cubicBezTo>
                  <a:cubicBezTo>
                    <a:pt x="51" y="7"/>
                    <a:pt x="51" y="7"/>
                    <a:pt x="51" y="7"/>
                  </a:cubicBezTo>
                  <a:cubicBezTo>
                    <a:pt x="23" y="9"/>
                    <a:pt x="0" y="32"/>
                    <a:pt x="0" y="61"/>
                  </a:cubicBezTo>
                  <a:cubicBezTo>
                    <a:pt x="0" y="62"/>
                    <a:pt x="0" y="64"/>
                    <a:pt x="0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2" y="57"/>
                    <a:pt x="10" y="50"/>
                    <a:pt x="18" y="50"/>
                  </a:cubicBezTo>
                  <a:cubicBezTo>
                    <a:pt x="27" y="50"/>
                    <a:pt x="35" y="57"/>
                    <a:pt x="36" y="65"/>
                  </a:cubicBezTo>
                  <a:cubicBezTo>
                    <a:pt x="37" y="65"/>
                    <a:pt x="37" y="65"/>
                    <a:pt x="37" y="65"/>
                  </a:cubicBezTo>
                  <a:cubicBezTo>
                    <a:pt x="38" y="58"/>
                    <a:pt x="44" y="52"/>
                    <a:pt x="51" y="5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108"/>
                    <a:pt x="47" y="108"/>
                    <a:pt x="40" y="108"/>
                  </a:cubicBezTo>
                  <a:cubicBezTo>
                    <a:pt x="29" y="108"/>
                    <a:pt x="29" y="105"/>
                    <a:pt x="29" y="98"/>
                  </a:cubicBezTo>
                  <a:cubicBezTo>
                    <a:pt x="29" y="96"/>
                    <a:pt x="28" y="94"/>
                    <a:pt x="26" y="94"/>
                  </a:cubicBezTo>
                  <a:cubicBezTo>
                    <a:pt x="24" y="94"/>
                    <a:pt x="22" y="96"/>
                    <a:pt x="22" y="98"/>
                  </a:cubicBezTo>
                  <a:cubicBezTo>
                    <a:pt x="22" y="105"/>
                    <a:pt x="22" y="116"/>
                    <a:pt x="40" y="116"/>
                  </a:cubicBezTo>
                  <a:cubicBezTo>
                    <a:pt x="50" y="116"/>
                    <a:pt x="58" y="114"/>
                    <a:pt x="58" y="90"/>
                  </a:cubicBezTo>
                  <a:cubicBezTo>
                    <a:pt x="58" y="51"/>
                    <a:pt x="58" y="51"/>
                    <a:pt x="58" y="51"/>
                  </a:cubicBezTo>
                  <a:cubicBezTo>
                    <a:pt x="65" y="52"/>
                    <a:pt x="71" y="58"/>
                    <a:pt x="73" y="65"/>
                  </a:cubicBezTo>
                  <a:cubicBezTo>
                    <a:pt x="73" y="65"/>
                    <a:pt x="73" y="65"/>
                    <a:pt x="73" y="65"/>
                  </a:cubicBezTo>
                  <a:cubicBezTo>
                    <a:pt x="75" y="57"/>
                    <a:pt x="82" y="50"/>
                    <a:pt x="91" y="50"/>
                  </a:cubicBezTo>
                  <a:cubicBezTo>
                    <a:pt x="100" y="50"/>
                    <a:pt x="107" y="57"/>
                    <a:pt x="109" y="65"/>
                  </a:cubicBezTo>
                  <a:cubicBezTo>
                    <a:pt x="109" y="65"/>
                    <a:pt x="109" y="65"/>
                    <a:pt x="109" y="65"/>
                  </a:cubicBezTo>
                  <a:cubicBezTo>
                    <a:pt x="109" y="64"/>
                    <a:pt x="109" y="62"/>
                    <a:pt x="109" y="61"/>
                  </a:cubicBezTo>
                  <a:cubicBezTo>
                    <a:pt x="109" y="32"/>
                    <a:pt x="87" y="9"/>
                    <a:pt x="58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l" defTabSz="457200" eaLnBrk="0" fontAlgn="base" hangingPunct="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8" panose="020b0600070205080204" pitchFamily="34" typeface="MS PGothic"/>
                  <a:cs typeface="+mn-cs"/>
                </a:defRPr>
              </a:lvl1pPr>
              <a:lvl2pPr algn="l" defTabSz="457200" eaLnBrk="0" fontAlgn="base" hangingPunct="0" marL="4572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8" panose="020b0600070205080204" pitchFamily="34" typeface="MS PGothic"/>
                  <a:cs typeface="+mn-cs"/>
                </a:defRPr>
              </a:lvl2pPr>
              <a:lvl3pPr algn="l" defTabSz="457200" eaLnBrk="0" fontAlgn="base" hangingPunct="0" marL="9144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8" panose="020b0600070205080204" pitchFamily="34" typeface="MS PGothic"/>
                  <a:cs typeface="+mn-cs"/>
                </a:defRPr>
              </a:lvl3pPr>
              <a:lvl4pPr algn="l" defTabSz="457200" eaLnBrk="0" fontAlgn="base" hangingPunct="0" marL="13716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8" panose="020b0600070205080204" pitchFamily="34" typeface="MS PGothic"/>
                  <a:cs typeface="+mn-cs"/>
                </a:defRPr>
              </a:lvl4pPr>
              <a:lvl5pPr algn="l" defTabSz="457200" eaLnBrk="0" fontAlgn="base" hangingPunct="0" marL="18288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8" panose="020b0600070205080204" pitchFamily="34" typeface="MS PGothic"/>
                  <a:cs typeface="+mn-cs"/>
                </a:defRPr>
              </a:lvl5pPr>
              <a:lvl6pPr algn="l" defTabSz="914400" eaLnBrk="1" hangingPunct="1" latinLnBrk="0" marL="2286000" rtl="0"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8" panose="020b0600070205080204" pitchFamily="34" typeface="MS PGothic"/>
                  <a:cs typeface="+mn-cs"/>
                </a:defRPr>
              </a:lvl6pPr>
              <a:lvl7pPr algn="l" defTabSz="914400" eaLnBrk="1" hangingPunct="1" latinLnBrk="0" marL="2743200" rtl="0"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8" panose="020b0600070205080204" pitchFamily="34" typeface="MS PGothic"/>
                  <a:cs typeface="+mn-cs"/>
                </a:defRPr>
              </a:lvl7pPr>
              <a:lvl8pPr algn="l" defTabSz="914400" eaLnBrk="1" hangingPunct="1" latinLnBrk="0" marL="3200400" rtl="0"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8" panose="020b0600070205080204" pitchFamily="34" typeface="MS PGothic"/>
                  <a:cs typeface="+mn-cs"/>
                </a:defRPr>
              </a:lvl8pPr>
              <a:lvl9pPr algn="l" defTabSz="914400" eaLnBrk="1" hangingPunct="1" latinLnBrk="0" marL="3657600" rtl="0"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8" panose="020b0600070205080204" pitchFamily="34" typeface="MS PGothic"/>
                  <a:cs typeface="+mn-cs"/>
                </a:defRPr>
              </a:lvl9pPr>
            </a:lstStyle>
            <a:p>
              <a:endParaRPr altLang="en-US" lang="zh-CN"/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10110742" y="4350817"/>
            <a:ext cx="536892" cy="536892"/>
            <a:chOff x="10110742" y="4350817"/>
            <a:chExt cx="536892" cy="536892"/>
          </a:xfrm>
        </p:grpSpPr>
        <p:sp>
          <p:nvSpPr>
            <p:cNvPr id="60" name="椭圆 59"/>
            <p:cNvSpPr/>
            <p:nvPr/>
          </p:nvSpPr>
          <p:spPr>
            <a:xfrm>
              <a:off x="10110742" y="4350817"/>
              <a:ext cx="536892" cy="536892"/>
            </a:xfrm>
            <a:prstGeom prst="ellipse">
              <a:avLst/>
            </a:prstGeom>
            <a:solidFill>
              <a:srgbClr val="4040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1" name="Freeform 153"/>
            <p:cNvSpPr/>
            <p:nvPr/>
          </p:nvSpPr>
          <p:spPr bwMode="auto">
            <a:xfrm>
              <a:off x="10244143" y="4465591"/>
              <a:ext cx="270090" cy="268606"/>
            </a:xfrm>
            <a:custGeom>
              <a:gdLst>
                <a:gd fmla="*/ 594914473 w 113" name="T0"/>
                <a:gd fmla="*/ 585782654 h 112" name="T1"/>
                <a:gd fmla="*/ 523002830 w 113" name="T2"/>
                <a:gd fmla="*/ 645020255 h 112" name="T3"/>
                <a:gd fmla="*/ 281113798 w 113" name="T4"/>
                <a:gd fmla="*/ 645020255 h 112" name="T5"/>
                <a:gd fmla="*/ 248426920 w 113" name="T6"/>
                <a:gd fmla="*/ 598946280 h 112" name="T7"/>
                <a:gd fmla="*/ 281113798 w 113" name="T8"/>
                <a:gd fmla="*/ 500220365 h 112" name="T9"/>
                <a:gd fmla="*/ 660290786 w 113" name="T10"/>
                <a:gd fmla="*/ 500220365 h 112" name="T11"/>
                <a:gd fmla="*/ 738740315 w 113" name="T12"/>
                <a:gd fmla="*/ 171127142 h 112" name="T13"/>
                <a:gd fmla="*/ 137287955 w 113" name="T14"/>
                <a:gd fmla="*/ 85564854 h 112" name="T15"/>
                <a:gd fmla="*/ 84987417 w 113" name="T16"/>
                <a:gd fmla="*/ 52654505 h 112" name="T17"/>
                <a:gd fmla="*/ 91525304 w 113" name="T18"/>
                <a:gd fmla="*/ 46073975 h 112" name="T19"/>
                <a:gd fmla="*/ 45762652 w 113" name="T20"/>
                <a:gd fmla="*/ 0 h 112" name="T21"/>
                <a:gd fmla="*/ 0 w 113" name="T22"/>
                <a:gd fmla="*/ 46073975 h 112" name="T23"/>
                <a:gd fmla="*/ 45762652 w 113" name="T24"/>
                <a:gd fmla="*/ 92145384 h 112" name="T25"/>
                <a:gd fmla="*/ 52300539 w 113" name="T26"/>
                <a:gd fmla="*/ 92145384 h 112" name="T27"/>
                <a:gd fmla="*/ 111138964 w 113" name="T28"/>
                <a:gd fmla="*/ 125055733 h 112" name="T29"/>
                <a:gd fmla="*/ 202664268 w 113" name="T30"/>
                <a:gd fmla="*/ 500220365 h 112" name="T31"/>
                <a:gd fmla="*/ 228813259 w 113" name="T32"/>
                <a:gd fmla="*/ 500220365 h 112" name="T33"/>
                <a:gd fmla="*/ 202664268 w 113" name="T34"/>
                <a:gd fmla="*/ 579202123 h 112" name="T35"/>
                <a:gd fmla="*/ 202664268 w 113" name="T36"/>
                <a:gd fmla="*/ 579202123 h 112" name="T37"/>
                <a:gd fmla="*/ 124212181 w 113" name="T38"/>
                <a:gd fmla="*/ 658183881 h 112" name="T39"/>
                <a:gd fmla="*/ 202664268 w 113" name="T40"/>
                <a:gd fmla="*/ 737165639 h 112" name="T41"/>
                <a:gd fmla="*/ 274575911 w 113" name="T42"/>
                <a:gd fmla="*/ 691091664 h 112" name="T43"/>
                <a:gd fmla="*/ 523002830 w 113" name="T44"/>
                <a:gd fmla="*/ 691091664 h 112" name="T45"/>
                <a:gd fmla="*/ 594914473 w 113" name="T46"/>
                <a:gd fmla="*/ 737165639 h 112" name="T47"/>
                <a:gd fmla="*/ 673364003 w 113" name="T48"/>
                <a:gd fmla="*/ 664764412 h 112" name="T49"/>
                <a:gd fmla="*/ 594914473 w 113" name="T50"/>
                <a:gd fmla="*/ 585782654 h 112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60000 65536" name="T57"/>
                <a:gd fmla="*/ 0 60000 65536" name="T58"/>
                <a:gd fmla="*/ 0 60000 65536" name="T59"/>
                <a:gd fmla="*/ 0 60000 65536" name="T60"/>
                <a:gd fmla="*/ 0 60000 65536" name="T61"/>
                <a:gd fmla="*/ 0 60000 65536" name="T62"/>
                <a:gd fmla="*/ 0 60000 65536" name="T63"/>
                <a:gd fmla="*/ 0 60000 65536" name="T64"/>
                <a:gd fmla="*/ 0 60000 65536" name="T65"/>
                <a:gd fmla="*/ 0 60000 65536" name="T66"/>
                <a:gd fmla="*/ 0 60000 65536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</a:gdLst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b="b" l="0" r="r" t="0"/>
              <a:pathLst>
                <a:path h="112" w="113">
                  <a:moveTo>
                    <a:pt x="91" y="89"/>
                  </a:moveTo>
                  <a:cubicBezTo>
                    <a:pt x="86" y="89"/>
                    <a:pt x="81" y="93"/>
                    <a:pt x="80" y="98"/>
                  </a:cubicBezTo>
                  <a:cubicBezTo>
                    <a:pt x="43" y="98"/>
                    <a:pt x="43" y="98"/>
                    <a:pt x="43" y="98"/>
                  </a:cubicBezTo>
                  <a:cubicBezTo>
                    <a:pt x="42" y="95"/>
                    <a:pt x="41" y="92"/>
                    <a:pt x="38" y="91"/>
                  </a:cubicBezTo>
                  <a:cubicBezTo>
                    <a:pt x="43" y="76"/>
                    <a:pt x="43" y="76"/>
                    <a:pt x="43" y="76"/>
                  </a:cubicBezTo>
                  <a:cubicBezTo>
                    <a:pt x="101" y="76"/>
                    <a:pt x="101" y="76"/>
                    <a:pt x="101" y="76"/>
                  </a:cubicBezTo>
                  <a:cubicBezTo>
                    <a:pt x="113" y="26"/>
                    <a:pt x="113" y="26"/>
                    <a:pt x="113" y="26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3"/>
                    <a:pt x="10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11"/>
                    <a:pt x="3" y="14"/>
                    <a:pt x="7" y="14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31" y="76"/>
                    <a:pt x="31" y="76"/>
                    <a:pt x="31" y="76"/>
                  </a:cubicBezTo>
                  <a:cubicBezTo>
                    <a:pt x="35" y="76"/>
                    <a:pt x="35" y="76"/>
                    <a:pt x="35" y="76"/>
                  </a:cubicBezTo>
                  <a:cubicBezTo>
                    <a:pt x="31" y="88"/>
                    <a:pt x="31" y="88"/>
                    <a:pt x="31" y="88"/>
                  </a:cubicBezTo>
                  <a:cubicBezTo>
                    <a:pt x="31" y="88"/>
                    <a:pt x="31" y="88"/>
                    <a:pt x="31" y="88"/>
                  </a:cubicBezTo>
                  <a:cubicBezTo>
                    <a:pt x="24" y="88"/>
                    <a:pt x="19" y="94"/>
                    <a:pt x="19" y="100"/>
                  </a:cubicBezTo>
                  <a:cubicBezTo>
                    <a:pt x="19" y="107"/>
                    <a:pt x="24" y="112"/>
                    <a:pt x="31" y="112"/>
                  </a:cubicBezTo>
                  <a:cubicBezTo>
                    <a:pt x="36" y="112"/>
                    <a:pt x="40" y="109"/>
                    <a:pt x="42" y="105"/>
                  </a:cubicBezTo>
                  <a:cubicBezTo>
                    <a:pt x="80" y="105"/>
                    <a:pt x="80" y="105"/>
                    <a:pt x="80" y="105"/>
                  </a:cubicBezTo>
                  <a:cubicBezTo>
                    <a:pt x="82" y="109"/>
                    <a:pt x="86" y="112"/>
                    <a:pt x="91" y="112"/>
                  </a:cubicBezTo>
                  <a:cubicBezTo>
                    <a:pt x="98" y="112"/>
                    <a:pt x="103" y="107"/>
                    <a:pt x="103" y="101"/>
                  </a:cubicBezTo>
                  <a:cubicBezTo>
                    <a:pt x="103" y="94"/>
                    <a:pt x="98" y="89"/>
                    <a:pt x="91" y="8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l" defTabSz="457200" eaLnBrk="0" fontAlgn="base" hangingPunct="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8" panose="020b0600070205080204" pitchFamily="34" typeface="MS PGothic"/>
                  <a:cs typeface="+mn-cs"/>
                </a:defRPr>
              </a:lvl1pPr>
              <a:lvl2pPr algn="l" defTabSz="457200" eaLnBrk="0" fontAlgn="base" hangingPunct="0" marL="4572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8" panose="020b0600070205080204" pitchFamily="34" typeface="MS PGothic"/>
                  <a:cs typeface="+mn-cs"/>
                </a:defRPr>
              </a:lvl2pPr>
              <a:lvl3pPr algn="l" defTabSz="457200" eaLnBrk="0" fontAlgn="base" hangingPunct="0" marL="9144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8" panose="020b0600070205080204" pitchFamily="34" typeface="MS PGothic"/>
                  <a:cs typeface="+mn-cs"/>
                </a:defRPr>
              </a:lvl3pPr>
              <a:lvl4pPr algn="l" defTabSz="457200" eaLnBrk="0" fontAlgn="base" hangingPunct="0" marL="13716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8" panose="020b0600070205080204" pitchFamily="34" typeface="MS PGothic"/>
                  <a:cs typeface="+mn-cs"/>
                </a:defRPr>
              </a:lvl4pPr>
              <a:lvl5pPr algn="l" defTabSz="457200" eaLnBrk="0" fontAlgn="base" hangingPunct="0" marL="18288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8" panose="020b0600070205080204" pitchFamily="34" typeface="MS PGothic"/>
                  <a:cs typeface="+mn-cs"/>
                </a:defRPr>
              </a:lvl5pPr>
              <a:lvl6pPr algn="l" defTabSz="914400" eaLnBrk="1" hangingPunct="1" latinLnBrk="0" marL="2286000" rtl="0"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8" panose="020b0600070205080204" pitchFamily="34" typeface="MS PGothic"/>
                  <a:cs typeface="+mn-cs"/>
                </a:defRPr>
              </a:lvl6pPr>
              <a:lvl7pPr algn="l" defTabSz="914400" eaLnBrk="1" hangingPunct="1" latinLnBrk="0" marL="2743200" rtl="0"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8" panose="020b0600070205080204" pitchFamily="34" typeface="MS PGothic"/>
                  <a:cs typeface="+mn-cs"/>
                </a:defRPr>
              </a:lvl7pPr>
              <a:lvl8pPr algn="l" defTabSz="914400" eaLnBrk="1" hangingPunct="1" latinLnBrk="0" marL="3200400" rtl="0"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8" panose="020b0600070205080204" pitchFamily="34" typeface="MS PGothic"/>
                  <a:cs typeface="+mn-cs"/>
                </a:defRPr>
              </a:lvl8pPr>
              <a:lvl9pPr algn="l" defTabSz="914400" eaLnBrk="1" hangingPunct="1" latinLnBrk="0" marL="3657600" rtl="0"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8" panose="020b0600070205080204" pitchFamily="34" typeface="MS PGothic"/>
                  <a:cs typeface="+mn-cs"/>
                </a:defRPr>
              </a:lvl9pPr>
            </a:lstStyle>
            <a:p>
              <a:endParaRPr altLang="en-US" lang="zh-CN"/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4967409" y="4350817"/>
            <a:ext cx="536892" cy="536892"/>
            <a:chOff x="4967409" y="4350817"/>
            <a:chExt cx="536892" cy="536892"/>
          </a:xfrm>
        </p:grpSpPr>
        <p:sp>
          <p:nvSpPr>
            <p:cNvPr id="55" name="椭圆 54"/>
            <p:cNvSpPr/>
            <p:nvPr/>
          </p:nvSpPr>
          <p:spPr>
            <a:xfrm>
              <a:off x="4967409" y="4350817"/>
              <a:ext cx="536892" cy="536892"/>
            </a:xfrm>
            <a:prstGeom prst="ellipse">
              <a:avLst/>
            </a:prstGeom>
            <a:solidFill>
              <a:srgbClr val="4040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2" name="Freeform 166"/>
            <p:cNvSpPr>
              <a:spLocks noEditPoints="1"/>
            </p:cNvSpPr>
            <p:nvPr/>
          </p:nvSpPr>
          <p:spPr bwMode="auto">
            <a:xfrm>
              <a:off x="5133461" y="4473212"/>
              <a:ext cx="204787" cy="300037"/>
            </a:xfrm>
            <a:custGeom>
              <a:gdLst>
                <a:gd fmla="*/ 262112001 w 80" name="T0"/>
                <a:gd fmla="*/ 0 h 117" name="T1"/>
                <a:gd fmla="*/ 0 w 80" name="T2"/>
                <a:gd fmla="*/ 263050388 h 117" name="T3"/>
                <a:gd fmla="*/ 262112001 w 80" name="T4"/>
                <a:gd fmla="*/ 769420525 h 117" name="T5"/>
                <a:gd fmla="*/ 524221442 w 80" name="T6"/>
                <a:gd fmla="*/ 263050388 h 117" name="T7"/>
                <a:gd fmla="*/ 262112001 w 80" name="T8"/>
                <a:gd fmla="*/ 0 h 117" name="T9"/>
                <a:gd fmla="*/ 45869728 w 80" name="T10"/>
                <a:gd fmla="*/ 210438771 h 117" name="T11"/>
                <a:gd fmla="*/ 209689089 w 80" name="T12"/>
                <a:gd fmla="*/ 210438771 h 117" name="T13"/>
                <a:gd fmla="*/ 262112001 w 80" name="T14"/>
                <a:gd fmla="*/ 52609052 h 117" name="T15"/>
                <a:gd fmla="*/ 314532353 w 80" name="T16"/>
                <a:gd fmla="*/ 210438771 h 117" name="T17"/>
                <a:gd fmla="*/ 478351714 w 80" name="T18"/>
                <a:gd fmla="*/ 210438771 h 117" name="T19"/>
                <a:gd fmla="*/ 340745089 w 80" name="T20"/>
                <a:gd fmla="*/ 302506535 h 117" name="T21"/>
                <a:gd fmla="*/ 412824994 w 80" name="T22"/>
                <a:gd fmla="*/ 453761085 h 117" name="T23"/>
                <a:gd fmla="*/ 262112001 w 80" name="T24"/>
                <a:gd fmla="*/ 355118151 h 117" name="T25"/>
                <a:gd fmla="*/ 111396448 w 80" name="T26"/>
                <a:gd fmla="*/ 453761085 h 117" name="T27"/>
                <a:gd fmla="*/ 183476353 w 80" name="T28"/>
                <a:gd fmla="*/ 302506535 h 117" name="T29"/>
                <a:gd fmla="*/ 45869728 w 80" name="T30"/>
                <a:gd fmla="*/ 210438771 h 117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60000 65536" name="T42"/>
                <a:gd fmla="*/ 0 60000 65536" name="T43"/>
                <a:gd fmla="*/ 0 60000 65536" name="T44"/>
                <a:gd fmla="*/ 0 60000 65536" name="T45"/>
                <a:gd fmla="*/ 0 60000 65536" name="T46"/>
                <a:gd fmla="*/ 0 60000 65536" name="T47"/>
              </a:gdLst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b="b" l="0" r="r" t="0"/>
              <a:pathLst>
                <a:path h="117" w="80">
                  <a:moveTo>
                    <a:pt x="40" y="0"/>
                  </a:moveTo>
                  <a:cubicBezTo>
                    <a:pt x="18" y="0"/>
                    <a:pt x="0" y="18"/>
                    <a:pt x="0" y="40"/>
                  </a:cubicBezTo>
                  <a:cubicBezTo>
                    <a:pt x="0" y="66"/>
                    <a:pt x="27" y="85"/>
                    <a:pt x="40" y="117"/>
                  </a:cubicBezTo>
                  <a:cubicBezTo>
                    <a:pt x="53" y="85"/>
                    <a:pt x="80" y="66"/>
                    <a:pt x="80" y="40"/>
                  </a:cubicBezTo>
                  <a:cubicBezTo>
                    <a:pt x="80" y="18"/>
                    <a:pt x="62" y="0"/>
                    <a:pt x="40" y="0"/>
                  </a:cubicBezTo>
                  <a:close/>
                  <a:moveTo>
                    <a:pt x="7" y="32"/>
                  </a:moveTo>
                  <a:cubicBezTo>
                    <a:pt x="32" y="32"/>
                    <a:pt x="32" y="32"/>
                    <a:pt x="32" y="32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48" y="32"/>
                    <a:pt x="48" y="32"/>
                    <a:pt x="48" y="32"/>
                  </a:cubicBezTo>
                  <a:cubicBezTo>
                    <a:pt x="73" y="32"/>
                    <a:pt x="73" y="32"/>
                    <a:pt x="73" y="32"/>
                  </a:cubicBezTo>
                  <a:cubicBezTo>
                    <a:pt x="52" y="46"/>
                    <a:pt x="52" y="46"/>
                    <a:pt x="52" y="46"/>
                  </a:cubicBezTo>
                  <a:cubicBezTo>
                    <a:pt x="63" y="69"/>
                    <a:pt x="63" y="69"/>
                    <a:pt x="63" y="69"/>
                  </a:cubicBezTo>
                  <a:cubicBezTo>
                    <a:pt x="40" y="54"/>
                    <a:pt x="40" y="54"/>
                    <a:pt x="40" y="54"/>
                  </a:cubicBezTo>
                  <a:cubicBezTo>
                    <a:pt x="17" y="69"/>
                    <a:pt x="17" y="69"/>
                    <a:pt x="17" y="69"/>
                  </a:cubicBezTo>
                  <a:cubicBezTo>
                    <a:pt x="28" y="46"/>
                    <a:pt x="28" y="46"/>
                    <a:pt x="28" y="46"/>
                  </a:cubicBezTo>
                  <a:lnTo>
                    <a:pt x="7" y="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l" defTabSz="457200" eaLnBrk="0" fontAlgn="base" hangingPunct="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8" panose="020b0600070205080204" pitchFamily="34" typeface="MS PGothic"/>
                  <a:cs typeface="+mn-cs"/>
                </a:defRPr>
              </a:lvl1pPr>
              <a:lvl2pPr algn="l" defTabSz="457200" eaLnBrk="0" fontAlgn="base" hangingPunct="0" marL="4572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8" panose="020b0600070205080204" pitchFamily="34" typeface="MS PGothic"/>
                  <a:cs typeface="+mn-cs"/>
                </a:defRPr>
              </a:lvl2pPr>
              <a:lvl3pPr algn="l" defTabSz="457200" eaLnBrk="0" fontAlgn="base" hangingPunct="0" marL="9144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8" panose="020b0600070205080204" pitchFamily="34" typeface="MS PGothic"/>
                  <a:cs typeface="+mn-cs"/>
                </a:defRPr>
              </a:lvl3pPr>
              <a:lvl4pPr algn="l" defTabSz="457200" eaLnBrk="0" fontAlgn="base" hangingPunct="0" marL="13716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8" panose="020b0600070205080204" pitchFamily="34" typeface="MS PGothic"/>
                  <a:cs typeface="+mn-cs"/>
                </a:defRPr>
              </a:lvl4pPr>
              <a:lvl5pPr algn="l" defTabSz="457200" eaLnBrk="0" fontAlgn="base" hangingPunct="0" marL="18288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8" panose="020b0600070205080204" pitchFamily="34" typeface="MS PGothic"/>
                  <a:cs typeface="+mn-cs"/>
                </a:defRPr>
              </a:lvl5pPr>
              <a:lvl6pPr algn="l" defTabSz="914400" eaLnBrk="1" hangingPunct="1" latinLnBrk="0" marL="2286000" rtl="0"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8" panose="020b0600070205080204" pitchFamily="34" typeface="MS PGothic"/>
                  <a:cs typeface="+mn-cs"/>
                </a:defRPr>
              </a:lvl6pPr>
              <a:lvl7pPr algn="l" defTabSz="914400" eaLnBrk="1" hangingPunct="1" latinLnBrk="0" marL="2743200" rtl="0"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8" panose="020b0600070205080204" pitchFamily="34" typeface="MS PGothic"/>
                  <a:cs typeface="+mn-cs"/>
                </a:defRPr>
              </a:lvl7pPr>
              <a:lvl8pPr algn="l" defTabSz="914400" eaLnBrk="1" hangingPunct="1" latinLnBrk="0" marL="3200400" rtl="0"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8" panose="020b0600070205080204" pitchFamily="34" typeface="MS PGothic"/>
                  <a:cs typeface="+mn-cs"/>
                </a:defRPr>
              </a:lvl8pPr>
              <a:lvl9pPr algn="l" defTabSz="914400" eaLnBrk="1" hangingPunct="1" latinLnBrk="0" marL="3657600" rtl="0"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8" panose="020b0600070205080204" pitchFamily="34" typeface="MS PGothic"/>
                  <a:cs typeface="+mn-cs"/>
                </a:defRPr>
              </a:lvl9pPr>
            </a:lstStyle>
            <a:p>
              <a:endParaRPr altLang="en-US" lang="zh-CN"/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3938743" y="4350817"/>
            <a:ext cx="536892" cy="536892"/>
            <a:chOff x="3938743" y="4350817"/>
            <a:chExt cx="536892" cy="536892"/>
          </a:xfrm>
        </p:grpSpPr>
        <p:sp>
          <p:nvSpPr>
            <p:cNvPr id="13" name="椭圆 12"/>
            <p:cNvSpPr/>
            <p:nvPr/>
          </p:nvSpPr>
          <p:spPr>
            <a:xfrm>
              <a:off x="3938743" y="4350817"/>
              <a:ext cx="536892" cy="536892"/>
            </a:xfrm>
            <a:prstGeom prst="ellipse">
              <a:avLst/>
            </a:prstGeom>
            <a:solidFill>
              <a:srgbClr val="FF172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3" name="Freeform 169"/>
            <p:cNvSpPr/>
            <p:nvPr/>
          </p:nvSpPr>
          <p:spPr bwMode="auto">
            <a:xfrm>
              <a:off x="4059351" y="4447814"/>
              <a:ext cx="295275" cy="300037"/>
            </a:xfrm>
            <a:custGeom>
              <a:gdLst>
                <a:gd fmla="*/ 468749063 w 186" name="T0"/>
                <a:gd fmla="*/ 385582470 h 189" name="T1"/>
                <a:gd fmla="*/ 322580000 w 186" name="T2"/>
                <a:gd fmla="*/ 239413651 h 189" name="T3"/>
                <a:gd fmla="*/ 413305625 w 186" name="T4"/>
                <a:gd fmla="*/ 239413651 h 189" name="T5"/>
                <a:gd fmla="*/ 294859075 w 186" name="T6"/>
                <a:gd fmla="*/ 120967298 h 189" name="T7"/>
                <a:gd fmla="*/ 352821875 w 186" name="T8"/>
                <a:gd fmla="*/ 120967298 h 189" name="T9"/>
                <a:gd fmla="*/ 234375325 w 186" name="T10"/>
                <a:gd fmla="*/ 0 h 189" name="T11"/>
                <a:gd fmla="*/ 115927188 w 186" name="T12"/>
                <a:gd fmla="*/ 120967298 h 189" name="T13"/>
                <a:gd fmla="*/ 173891575 w 186" name="T14"/>
                <a:gd fmla="*/ 120967298 h 189" name="T15"/>
                <a:gd fmla="*/ 55443438 w 186" name="T16"/>
                <a:gd fmla="*/ 239413651 h 189" name="T17"/>
                <a:gd fmla="*/ 146169063 w 186" name="T18"/>
                <a:gd fmla="*/ 239413651 h 189" name="T19"/>
                <a:gd fmla="*/ 0 w 186" name="T20"/>
                <a:gd fmla="*/ 385582470 h 189" name="T21"/>
                <a:gd fmla="*/ 173891575 w 186" name="T22"/>
                <a:gd fmla="*/ 385582470 h 189" name="T23"/>
                <a:gd fmla="*/ 173891575 w 186" name="T24"/>
                <a:gd fmla="*/ 476307944 h 189" name="T25"/>
                <a:gd fmla="*/ 294859075 w 186" name="T26"/>
                <a:gd fmla="*/ 476307944 h 189" name="T27"/>
                <a:gd fmla="*/ 294859075 w 186" name="T28"/>
                <a:gd fmla="*/ 385582470 h 189" name="T29"/>
                <a:gd fmla="*/ 468749063 w 186" name="T30"/>
                <a:gd fmla="*/ 385582470 h 189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60000 65536" name="T42"/>
                <a:gd fmla="*/ 0 60000 65536" name="T43"/>
                <a:gd fmla="*/ 0 60000 65536" name="T44"/>
                <a:gd fmla="*/ 0 60000 65536" name="T45"/>
                <a:gd fmla="*/ 0 60000 65536" name="T46"/>
                <a:gd fmla="*/ 0 60000 65536" name="T47"/>
              </a:gdLst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b="b" l="0" r="r" t="0"/>
              <a:pathLst>
                <a:path h="189" w="186">
                  <a:moveTo>
                    <a:pt x="186" y="153"/>
                  </a:moveTo>
                  <a:lnTo>
                    <a:pt x="128" y="95"/>
                  </a:lnTo>
                  <a:lnTo>
                    <a:pt x="164" y="95"/>
                  </a:lnTo>
                  <a:lnTo>
                    <a:pt x="117" y="48"/>
                  </a:lnTo>
                  <a:lnTo>
                    <a:pt x="140" y="48"/>
                  </a:lnTo>
                  <a:lnTo>
                    <a:pt x="93" y="0"/>
                  </a:lnTo>
                  <a:lnTo>
                    <a:pt x="46" y="48"/>
                  </a:lnTo>
                  <a:lnTo>
                    <a:pt x="69" y="48"/>
                  </a:lnTo>
                  <a:lnTo>
                    <a:pt x="22" y="95"/>
                  </a:lnTo>
                  <a:lnTo>
                    <a:pt x="58" y="95"/>
                  </a:lnTo>
                  <a:lnTo>
                    <a:pt x="0" y="153"/>
                  </a:lnTo>
                  <a:lnTo>
                    <a:pt x="69" y="153"/>
                  </a:lnTo>
                  <a:lnTo>
                    <a:pt x="69" y="189"/>
                  </a:lnTo>
                  <a:lnTo>
                    <a:pt x="117" y="189"/>
                  </a:lnTo>
                  <a:lnTo>
                    <a:pt x="117" y="153"/>
                  </a:lnTo>
                  <a:lnTo>
                    <a:pt x="186" y="1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l" defTabSz="457200" eaLnBrk="0" fontAlgn="base" hangingPunct="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8" panose="020b0600070205080204" pitchFamily="34" typeface="MS PGothic"/>
                  <a:cs typeface="+mn-cs"/>
                </a:defRPr>
              </a:lvl1pPr>
              <a:lvl2pPr algn="l" defTabSz="457200" eaLnBrk="0" fontAlgn="base" hangingPunct="0" marL="4572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8" panose="020b0600070205080204" pitchFamily="34" typeface="MS PGothic"/>
                  <a:cs typeface="+mn-cs"/>
                </a:defRPr>
              </a:lvl2pPr>
              <a:lvl3pPr algn="l" defTabSz="457200" eaLnBrk="0" fontAlgn="base" hangingPunct="0" marL="9144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8" panose="020b0600070205080204" pitchFamily="34" typeface="MS PGothic"/>
                  <a:cs typeface="+mn-cs"/>
                </a:defRPr>
              </a:lvl3pPr>
              <a:lvl4pPr algn="l" defTabSz="457200" eaLnBrk="0" fontAlgn="base" hangingPunct="0" marL="13716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8" panose="020b0600070205080204" pitchFamily="34" typeface="MS PGothic"/>
                  <a:cs typeface="+mn-cs"/>
                </a:defRPr>
              </a:lvl4pPr>
              <a:lvl5pPr algn="l" defTabSz="457200" eaLnBrk="0" fontAlgn="base" hangingPunct="0" marL="18288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8" panose="020b0600070205080204" pitchFamily="34" typeface="MS PGothic"/>
                  <a:cs typeface="+mn-cs"/>
                </a:defRPr>
              </a:lvl5pPr>
              <a:lvl6pPr algn="l" defTabSz="914400" eaLnBrk="1" hangingPunct="1" latinLnBrk="0" marL="2286000" rtl="0"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8" panose="020b0600070205080204" pitchFamily="34" typeface="MS PGothic"/>
                  <a:cs typeface="+mn-cs"/>
                </a:defRPr>
              </a:lvl6pPr>
              <a:lvl7pPr algn="l" defTabSz="914400" eaLnBrk="1" hangingPunct="1" latinLnBrk="0" marL="2743200" rtl="0"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8" panose="020b0600070205080204" pitchFamily="34" typeface="MS PGothic"/>
                  <a:cs typeface="+mn-cs"/>
                </a:defRPr>
              </a:lvl7pPr>
              <a:lvl8pPr algn="l" defTabSz="914400" eaLnBrk="1" hangingPunct="1" latinLnBrk="0" marL="3200400" rtl="0"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8" panose="020b0600070205080204" pitchFamily="34" typeface="MS PGothic"/>
                  <a:cs typeface="+mn-cs"/>
                </a:defRPr>
              </a:lvl8pPr>
              <a:lvl9pPr algn="l" defTabSz="914400" eaLnBrk="1" hangingPunct="1" latinLnBrk="0" marL="3657600" rtl="0">
                <a:defRPr kern="1200">
                  <a:solidFill>
                    <a:schemeClr val="tx1"/>
                  </a:solidFill>
                  <a:latin charset="0" panose="020f0502020204030204" pitchFamily="34" typeface="Calibri"/>
                  <a:ea charset="-128" panose="020b0600070205080204" pitchFamily="34" typeface="MS PGothic"/>
                  <a:cs typeface="+mn-cs"/>
                </a:defRPr>
              </a:lvl9pPr>
            </a:lstStyle>
            <a:p>
              <a:endParaRPr altLang="en-US" lang="zh-CN"/>
            </a:p>
          </p:txBody>
        </p:sp>
      </p:grpSp>
      <p:sp>
        <p:nvSpPr>
          <p:cNvPr id="70" name="矩形 69"/>
          <p:cNvSpPr/>
          <p:nvPr/>
        </p:nvSpPr>
        <p:spPr>
          <a:xfrm>
            <a:off x="3824788" y="4887709"/>
            <a:ext cx="764400" cy="30937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0000"/>
              </a:lnSpc>
            </a:pPr>
            <a:r>
              <a:rPr altLang="en-US" lang="zh-CN" sz="1100">
                <a:solidFill>
                  <a:srgbClr val="595959"/>
                </a:solidFill>
                <a:latin charset="-122" panose="020b0300000000000000" pitchFamily="34" typeface="冬青黑体简体中文 W3"/>
                <a:ea charset="-122" panose="020b0300000000000000" pitchFamily="34" typeface="冬青黑体简体中文 W3"/>
              </a:rPr>
              <a:t>植被覆盖</a:t>
            </a:r>
          </a:p>
        </p:txBody>
      </p:sp>
      <p:sp>
        <p:nvSpPr>
          <p:cNvPr id="71" name="矩形 70"/>
          <p:cNvSpPr/>
          <p:nvPr/>
        </p:nvSpPr>
        <p:spPr>
          <a:xfrm>
            <a:off x="4853654" y="4887709"/>
            <a:ext cx="764400" cy="30937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0000"/>
              </a:lnSpc>
            </a:pPr>
            <a:r>
              <a:rPr altLang="en-US" lang="zh-CN" sz="1100">
                <a:solidFill>
                  <a:srgbClr val="595959"/>
                </a:solidFill>
                <a:latin charset="-122" panose="020b0300000000000000" pitchFamily="34" typeface="冬青黑体简体中文 W3"/>
                <a:ea charset="-122" panose="020b0300000000000000" pitchFamily="34" typeface="冬青黑体简体中文 W3"/>
              </a:rPr>
              <a:t>安全导航</a:t>
            </a:r>
          </a:p>
        </p:txBody>
      </p:sp>
      <p:sp>
        <p:nvSpPr>
          <p:cNvPr id="72" name="矩形 71"/>
          <p:cNvSpPr/>
          <p:nvPr/>
        </p:nvSpPr>
        <p:spPr>
          <a:xfrm>
            <a:off x="5826917" y="4887709"/>
            <a:ext cx="764400" cy="30937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0000"/>
              </a:lnSpc>
            </a:pPr>
            <a:r>
              <a:rPr altLang="en-US" lang="zh-CN" sz="1100">
                <a:solidFill>
                  <a:srgbClr val="595959"/>
                </a:solidFill>
                <a:latin charset="-122" panose="020b0300000000000000" pitchFamily="34" typeface="冬青黑体简体中文 W3"/>
                <a:ea charset="-122" panose="020b0300000000000000" pitchFamily="34" typeface="冬青黑体简体中文 W3"/>
              </a:rPr>
              <a:t>资料备份</a:t>
            </a:r>
          </a:p>
        </p:txBody>
      </p:sp>
      <p:sp>
        <p:nvSpPr>
          <p:cNvPr id="73" name="矩形 72"/>
          <p:cNvSpPr/>
          <p:nvPr/>
        </p:nvSpPr>
        <p:spPr>
          <a:xfrm>
            <a:off x="6881814" y="4887709"/>
            <a:ext cx="764400" cy="30937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0000"/>
              </a:lnSpc>
            </a:pPr>
            <a:r>
              <a:rPr altLang="en-US" lang="zh-CN" sz="1100">
                <a:solidFill>
                  <a:srgbClr val="595959"/>
                </a:solidFill>
                <a:latin charset="-122" panose="020b0300000000000000" pitchFamily="34" typeface="冬青黑体简体中文 W3"/>
                <a:ea charset="-122" panose="020b0300000000000000" pitchFamily="34" typeface="冬青黑体简体中文 W3"/>
              </a:rPr>
              <a:t>安全防盗</a:t>
            </a:r>
          </a:p>
        </p:txBody>
      </p:sp>
      <p:sp>
        <p:nvSpPr>
          <p:cNvPr id="74" name="矩形 73"/>
          <p:cNvSpPr/>
          <p:nvPr/>
        </p:nvSpPr>
        <p:spPr>
          <a:xfrm>
            <a:off x="7936709" y="4887709"/>
            <a:ext cx="764400" cy="30937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0000"/>
              </a:lnSpc>
            </a:pPr>
            <a:r>
              <a:rPr altLang="en-US" lang="zh-CN" sz="1100">
                <a:solidFill>
                  <a:srgbClr val="595959"/>
                </a:solidFill>
                <a:latin charset="-122" panose="020b0300000000000000" pitchFamily="34" typeface="冬青黑体简体中文 W3"/>
                <a:ea charset="-122" panose="020b0300000000000000" pitchFamily="34" typeface="冬青黑体简体中文 W3"/>
              </a:rPr>
              <a:t>自由骑行</a:t>
            </a:r>
          </a:p>
        </p:txBody>
      </p:sp>
      <p:sp>
        <p:nvSpPr>
          <p:cNvPr id="75" name="矩形 74"/>
          <p:cNvSpPr/>
          <p:nvPr/>
        </p:nvSpPr>
        <p:spPr>
          <a:xfrm>
            <a:off x="8947925" y="4887709"/>
            <a:ext cx="764400" cy="30937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0000"/>
              </a:lnSpc>
            </a:pPr>
            <a:r>
              <a:rPr altLang="en-US" lang="zh-CN" sz="1100">
                <a:solidFill>
                  <a:srgbClr val="595959"/>
                </a:solidFill>
                <a:latin charset="-122" panose="020b0300000000000000" pitchFamily="34" typeface="冬青黑体简体中文 W3"/>
                <a:ea charset="-122" panose="020b0300000000000000" pitchFamily="34" typeface="冬青黑体简体中文 W3"/>
              </a:rPr>
              <a:t>医疗护理</a:t>
            </a:r>
          </a:p>
        </p:txBody>
      </p:sp>
      <p:sp>
        <p:nvSpPr>
          <p:cNvPr id="76" name="矩形 75"/>
          <p:cNvSpPr/>
          <p:nvPr/>
        </p:nvSpPr>
        <p:spPr>
          <a:xfrm>
            <a:off x="9996987" y="4887709"/>
            <a:ext cx="764400" cy="30937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0000"/>
              </a:lnSpc>
            </a:pPr>
            <a:r>
              <a:rPr altLang="en-US" lang="zh-CN" sz="1100">
                <a:solidFill>
                  <a:srgbClr val="595959"/>
                </a:solidFill>
                <a:latin charset="-122" panose="020b0300000000000000" pitchFamily="34" typeface="冬青黑体简体中文 W3"/>
                <a:ea charset="-122" panose="020b0300000000000000" pitchFamily="34" typeface="冬青黑体简体中文 W3"/>
              </a:rPr>
              <a:t>购物狂欢</a:t>
            </a:r>
          </a:p>
        </p:txBody>
      </p:sp>
      <p:sp>
        <p:nvSpPr>
          <p:cNvPr id="77" name="文本框 217"/>
          <p:cNvSpPr txBox="1"/>
          <p:nvPr/>
        </p:nvSpPr>
        <p:spPr>
          <a:xfrm>
            <a:off x="4354626" y="2116208"/>
            <a:ext cx="2080207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altLang="en-US" lang="zh-CN" sz="2400">
                <a:solidFill>
                  <a:srgbClr val="262626"/>
                </a:solidFill>
                <a:latin charset="-122" panose="020b0300000000000000" pitchFamily="34" typeface="冬青黑体简体中文 W3"/>
                <a:ea charset="-122" panose="020b0300000000000000" pitchFamily="34" typeface="冬青黑体简体中文 W3"/>
              </a:rPr>
              <a:t>美仑设计项目 </a:t>
            </a:r>
          </a:p>
        </p:txBody>
      </p:sp>
    </p:spTree>
    <p:extLst>
      <p:ext uri="{BB962C8B-B14F-4D97-AF65-F5344CB8AC3E}">
        <p14:creationId val="296511782"/>
      </p:ext>
    </p:extLst>
  </p:cSld>
  <p:clrMapOvr>
    <a:masterClrMapping/>
  </p:clrMapOvr>
  <mc:AlternateContent>
    <mc:Choice Requires="p14">
      <p:transition p14:dur="2000" spd="slow"/>
    </mc:Choice>
    <mc:Fallback>
      <p:transition spd="slow"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decel="100000" fill="hold" grpId="0" id="5" nodeType="withEffect" presetClass="entr" presetID="2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7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8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id="9" nodeType="withEffect" presetClass="entr" presetID="2" presetSubtype="12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11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12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id="13" nodeType="with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15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16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17" nodeType="withEffect" presetClass="entr" presetID="2" presetSubtype="3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19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2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21" nodeType="withEffect" presetClass="entr" presetID="2" presetSubtype="3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23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24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5" nodeType="withEffect" presetClass="entr" presetID="53" presetSubtype="0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7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9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0" nodeType="withEffect" presetClass="entr" presetID="53" presetSubtype="0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2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3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4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utoRev="1" fill="hold" id="35" nodeType="withEffect" presetClass="emph" presetID="6" presetSubtype="0">
                                  <p:stCondLst>
                                    <p:cond delay="650"/>
                                  </p:stCondLst>
                                  <p:childTnLst>
                                    <p:animScale>
                                      <p:cBhvr>
                                        <p:cTn dur="250" fill="hold" id="36"/>
                                        <p:tgtEl>
                                          <p:spTgt spid="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fill="hold" id="37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9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utoRev="1" fill="hold" id="42" nodeType="withEffect" presetClass="emph" presetID="6" presetSubtype="0">
                                  <p:stCondLst>
                                    <p:cond delay="750"/>
                                  </p:stCondLst>
                                  <p:childTnLst>
                                    <p:animScale>
                                      <p:cBhvr>
                                        <p:cTn dur="250" fill="hold" id="43"/>
                                        <p:tgtEl>
                                          <p:spTgt spid="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fill="hold" id="44" nodeType="withEffect" presetClass="entr" presetID="53" presetSubtype="0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6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7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8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utoRev="1" fill="hold" id="49" nodeType="withEffect" presetClass="emph" presetID="6" presetSubtype="0">
                                  <p:stCondLst>
                                    <p:cond delay="850"/>
                                  </p:stCondLst>
                                  <p:childTnLst>
                                    <p:animScale>
                                      <p:cBhvr>
                                        <p:cTn dur="250" fill="hold" id="50"/>
                                        <p:tgtEl>
                                          <p:spTgt spid="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fill="hold" id="51" nodeType="withEffect" presetClass="entr" presetID="53" presetSubtype="0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3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4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5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utoRev="1" fill="hold" id="56" nodeType="withEffect" presetClass="emph" presetID="6" presetSubtype="0">
                                  <p:stCondLst>
                                    <p:cond delay="950"/>
                                  </p:stCondLst>
                                  <p:childTnLst>
                                    <p:animScale>
                                      <p:cBhvr>
                                        <p:cTn dur="250" fill="hold" id="57"/>
                                        <p:tgtEl>
                                          <p:spTgt spid="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fill="hold" id="58" nodeType="withEffect" presetClass="entr" presetID="53" presetSubtype="0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2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utoRev="1" fill="hold" id="63" nodeType="withEffect" presetClass="emph" presetID="6" presetSubtype="0">
                                  <p:stCondLst>
                                    <p:cond delay="1050"/>
                                  </p:stCondLst>
                                  <p:childTnLst>
                                    <p:animScale>
                                      <p:cBhvr>
                                        <p:cTn dur="250" fill="hold" id="64"/>
                                        <p:tgtEl>
                                          <p:spTgt spid="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fill="hold" id="65" nodeType="withEffect" presetClass="entr" presetID="53" presetSubtype="0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7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8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9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utoRev="1" fill="hold" id="70" nodeType="withEffect" presetClass="emph" presetID="6" presetSubtype="0">
                                  <p:stCondLst>
                                    <p:cond delay="1150"/>
                                  </p:stCondLst>
                                  <p:childTnLst>
                                    <p:animScale>
                                      <p:cBhvr>
                                        <p:cTn dur="250" fill="hold" id="71"/>
                                        <p:tgtEl>
                                          <p:spTgt spid="1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fill="hold" id="72" nodeType="withEffect" presetClass="entr" presetID="53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7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4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5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76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autoRev="1" fill="hold" id="77" nodeType="withEffect" presetClass="emph" presetID="6" presetSubtype="0">
                                  <p:stCondLst>
                                    <p:cond delay="1250"/>
                                  </p:stCondLst>
                                  <p:childTnLst>
                                    <p:animScale>
                                      <p:cBhvr>
                                        <p:cTn dur="250" fill="hold" id="78"/>
                                        <p:tgtEl>
                                          <p:spTgt spid="1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0" id="79" nodeType="withEffect" presetClass="entr" presetID="10" presetSubtype="0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dur="1" fill="hold" id="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81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2" nodeType="withEffect" presetClass="entr" presetID="10" presetSubtype="0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dur="1" fill="hold" id="8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84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5" nodeType="withEffect" presetClass="entr" presetID="10" presetSubtype="0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dur="1" fill="hold" id="8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87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8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8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9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91" nodeType="withEffect" presetClass="entr" presetID="10" presetSubtype="0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dur="1" fill="hold" id="9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93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94" nodeType="withEffect" presetClass="entr" presetID="10" presetSubtype="0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dur="1" fill="hold" id="9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96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97" nodeType="withEffect" presetClass="entr" presetID="10" presetSubtype="0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dur="1" fill="hold" id="9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99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78"/>
      <p:bldP grpId="0" spid="37"/>
      <p:bldP grpId="0" spid="38"/>
      <p:bldP grpId="0" spid="70"/>
      <p:bldP grpId="0" spid="71"/>
      <p:bldP grpId="0" spid="72"/>
      <p:bldP grpId="0" spid="73"/>
      <p:bldP grpId="0" spid="74"/>
      <p:bldP grpId="0" spid="75"/>
      <p:bldP grpId="0" spid="76"/>
      <p:bldP grpId="0" spid="77"/>
    </p:bldLst>
  </p:timing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本占位符 3"/>
          <p:cNvSpPr>
            <a:spLocks noGrp="1"/>
          </p:cNvSpPr>
          <p:nvPr>
            <p:ph idx="10" sz="quarter" type="body"/>
          </p:nvPr>
        </p:nvSpPr>
        <p:spPr/>
        <p:txBody>
          <a:bodyPr/>
          <a:lstStyle/>
          <a:p>
            <a:r>
              <a:rPr altLang="zh-CN" lang="en-US"/>
              <a:t>12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65100" y="363653"/>
            <a:ext cx="1854200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2800">
                <a:solidFill>
                  <a:srgbClr val="262626"/>
                </a:solidFill>
                <a:latin charset="-122" panose="020b0300000000000000" pitchFamily="34" typeface="冬青黑体简体中文 W3"/>
                <a:ea charset="-122" panose="020b0300000000000000" pitchFamily="34" typeface="冬青黑体简体中文 W3"/>
              </a:rPr>
              <a:t>项目介绍</a:t>
            </a:r>
          </a:p>
        </p:txBody>
      </p:sp>
      <p:sp>
        <p:nvSpPr>
          <p:cNvPr id="9" name="任意多边形: 形状 8"/>
          <p:cNvSpPr/>
          <p:nvPr/>
        </p:nvSpPr>
        <p:spPr>
          <a:xfrm>
            <a:off x="14514" y="3888903"/>
            <a:ext cx="12177486" cy="819144"/>
          </a:xfrm>
          <a:custGeom>
            <a:gdLst>
              <a:gd fmla="*/ 0 w 12177486" name="connsiteX0"/>
              <a:gd fmla="*/ 798305 h 819144" name="connsiteY0"/>
              <a:gd fmla="*/ 3788229 w 12177486" name="connsiteX1"/>
              <a:gd fmla="*/ 319334 h 819144" name="connsiteY1"/>
              <a:gd fmla="*/ 6821715 w 12177486" name="connsiteX2"/>
              <a:gd fmla="*/ 812819 h 819144" name="connsiteY2"/>
              <a:gd fmla="*/ 9913257 w 12177486" name="connsiteX3"/>
              <a:gd fmla="*/ 19 h 819144" name="connsiteY3"/>
              <a:gd fmla="*/ 12177486 w 12177486" name="connsiteX4"/>
              <a:gd fmla="*/ 478991 h 819144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819144" w="12177486">
                <a:moveTo>
                  <a:pt x="0" y="798305"/>
                </a:moveTo>
                <a:cubicBezTo>
                  <a:pt x="1325638" y="557610"/>
                  <a:pt x="3009417" y="65455"/>
                  <a:pt x="3788229" y="319334"/>
                </a:cubicBezTo>
                <a:cubicBezTo>
                  <a:pt x="4567041" y="573213"/>
                  <a:pt x="5800877" y="866038"/>
                  <a:pt x="6821715" y="812819"/>
                </a:cubicBezTo>
                <a:cubicBezTo>
                  <a:pt x="7842553" y="759600"/>
                  <a:pt x="8883469" y="2317"/>
                  <a:pt x="9913257" y="19"/>
                </a:cubicBezTo>
                <a:cubicBezTo>
                  <a:pt x="10943045" y="-2279"/>
                  <a:pt x="11491686" y="211686"/>
                  <a:pt x="12177486" y="478991"/>
                </a:cubicBezTo>
              </a:path>
            </a:pathLst>
          </a:custGeom>
          <a:noFill/>
          <a:ln w="19050">
            <a:solidFill>
              <a:srgbClr val="FF172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0" name="椭圆 9"/>
          <p:cNvSpPr/>
          <p:nvPr/>
        </p:nvSpPr>
        <p:spPr>
          <a:xfrm>
            <a:off x="1901747" y="4230929"/>
            <a:ext cx="117553" cy="117553"/>
          </a:xfrm>
          <a:prstGeom prst="ellipse">
            <a:avLst/>
          </a:prstGeom>
          <a:solidFill>
            <a:srgbClr val="FFFFFF"/>
          </a:solidFill>
          <a:ln>
            <a:solidFill>
              <a:srgbClr val="FF172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6" name="椭圆 65"/>
          <p:cNvSpPr/>
          <p:nvPr/>
        </p:nvSpPr>
        <p:spPr>
          <a:xfrm>
            <a:off x="3557606" y="4099958"/>
            <a:ext cx="117553" cy="117553"/>
          </a:xfrm>
          <a:prstGeom prst="ellipse">
            <a:avLst/>
          </a:prstGeom>
          <a:solidFill>
            <a:srgbClr val="FFFFFF"/>
          </a:solidFill>
          <a:ln>
            <a:solidFill>
              <a:srgbClr val="FF172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7" name="椭圆 66"/>
          <p:cNvSpPr/>
          <p:nvPr/>
        </p:nvSpPr>
        <p:spPr>
          <a:xfrm>
            <a:off x="5213465" y="4516682"/>
            <a:ext cx="117553" cy="117553"/>
          </a:xfrm>
          <a:prstGeom prst="ellipse">
            <a:avLst/>
          </a:prstGeom>
          <a:solidFill>
            <a:srgbClr val="FFFFFF"/>
          </a:solidFill>
          <a:ln>
            <a:solidFill>
              <a:srgbClr val="FF172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8" name="椭圆 67"/>
          <p:cNvSpPr/>
          <p:nvPr/>
        </p:nvSpPr>
        <p:spPr>
          <a:xfrm>
            <a:off x="6869324" y="4628607"/>
            <a:ext cx="117553" cy="117553"/>
          </a:xfrm>
          <a:prstGeom prst="ellipse">
            <a:avLst/>
          </a:prstGeom>
          <a:solidFill>
            <a:srgbClr val="FFFFFF"/>
          </a:solidFill>
          <a:ln>
            <a:solidFill>
              <a:srgbClr val="FF172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9" name="椭圆 68"/>
          <p:cNvSpPr/>
          <p:nvPr/>
        </p:nvSpPr>
        <p:spPr>
          <a:xfrm>
            <a:off x="8525183" y="4145205"/>
            <a:ext cx="117553" cy="117553"/>
          </a:xfrm>
          <a:prstGeom prst="ellipse">
            <a:avLst/>
          </a:prstGeom>
          <a:solidFill>
            <a:srgbClr val="FFFFFF"/>
          </a:solidFill>
          <a:ln>
            <a:solidFill>
              <a:srgbClr val="FF172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9" name="椭圆 78"/>
          <p:cNvSpPr/>
          <p:nvPr/>
        </p:nvSpPr>
        <p:spPr>
          <a:xfrm>
            <a:off x="10181041" y="3835639"/>
            <a:ext cx="117553" cy="117553"/>
          </a:xfrm>
          <a:prstGeom prst="ellipse">
            <a:avLst/>
          </a:prstGeom>
          <a:solidFill>
            <a:srgbClr val="FFFFFF"/>
          </a:solidFill>
          <a:ln>
            <a:solidFill>
              <a:srgbClr val="FF172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2" name="组合 1"/>
          <p:cNvGrpSpPr/>
          <p:nvPr/>
        </p:nvGrpSpPr>
        <p:grpSpPr>
          <a:xfrm>
            <a:off x="1676400" y="4740492"/>
            <a:ext cx="685800" cy="685800"/>
            <a:chOff x="1676400" y="4740492"/>
            <a:chExt cx="685800" cy="685800"/>
          </a:xfrm>
        </p:grpSpPr>
        <p:sp>
          <p:nvSpPr>
            <p:cNvPr id="11" name="椭圆 10"/>
            <p:cNvSpPr/>
            <p:nvPr/>
          </p:nvSpPr>
          <p:spPr>
            <a:xfrm>
              <a:off x="1676400" y="4740492"/>
              <a:ext cx="685800" cy="685800"/>
            </a:xfrm>
            <a:prstGeom prst="ellipse">
              <a:avLst/>
            </a:prstGeom>
            <a:solidFill>
              <a:srgbClr val="FF172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3" name="Freeform 109"/>
            <p:cNvSpPr>
              <a:spLocks noChangeArrowheads="1"/>
            </p:cNvSpPr>
            <p:nvPr/>
          </p:nvSpPr>
          <p:spPr bwMode="auto">
            <a:xfrm>
              <a:off x="1827792" y="4880339"/>
              <a:ext cx="383016" cy="383014"/>
            </a:xfrm>
            <a:custGeom>
              <a:gdLst>
                <a:gd fmla="*/ 116822 w 634" name="T0"/>
                <a:gd fmla="*/ 0 h 634" name="T1"/>
                <a:gd fmla="*/ 116822 w 634" name="T2"/>
                <a:gd fmla="*/ 228190 h 634" name="T3"/>
                <a:gd fmla="*/ 116822 w 634" name="T4"/>
                <a:gd fmla="*/ 0 h 634" name="T5"/>
                <a:gd fmla="*/ 196507 w 634" name="T6"/>
                <a:gd fmla="*/ 58399 h 634" name="T7"/>
                <a:gd fmla="*/ 159369 w 634" name="T8"/>
                <a:gd fmla="*/ 105984 h 634" name="T9"/>
                <a:gd fmla="*/ 196507 w 634" name="T10"/>
                <a:gd fmla="*/ 58399 h 634" name="T11"/>
                <a:gd fmla="*/ 186051 w 634" name="T12"/>
                <a:gd fmla="*/ 47945 h 634" name="T13"/>
                <a:gd fmla="*/ 138096 w 634" name="T14"/>
                <a:gd fmla="*/ 21269 h 634" name="T15"/>
                <a:gd fmla="*/ 85093 w 634" name="T16"/>
                <a:gd fmla="*/ 105984 h 634" name="T17"/>
                <a:gd fmla="*/ 90501 w 634" name="T18"/>
                <a:gd fmla="*/ 69214 h 634" name="T19"/>
                <a:gd fmla="*/ 138096 w 634" name="T20"/>
                <a:gd fmla="*/ 69214 h 634" name="T21"/>
                <a:gd fmla="*/ 85093 w 634" name="T22"/>
                <a:gd fmla="*/ 105984 h 634" name="T23"/>
                <a:gd fmla="*/ 143504 w 634" name="T24"/>
                <a:gd fmla="*/ 122206 h 634" name="T25"/>
                <a:gd fmla="*/ 116822 w 634" name="T26"/>
                <a:gd fmla="*/ 159336 h 634" name="T27"/>
                <a:gd fmla="*/ 85093 w 634" name="T28"/>
                <a:gd fmla="*/ 122206 h 634" name="T29"/>
                <a:gd fmla="*/ 106366 w 634" name="T30"/>
                <a:gd fmla="*/ 15862 h 634" name="T31"/>
                <a:gd fmla="*/ 116822 w 634" name="T32"/>
                <a:gd fmla="*/ 15862 h 634" name="T33"/>
                <a:gd fmla="*/ 138096 w 634" name="T34"/>
                <a:gd fmla="*/ 58399 h 634" name="T35"/>
                <a:gd fmla="*/ 95549 w 634" name="T36"/>
                <a:gd fmla="*/ 58399 h 634" name="T37"/>
                <a:gd fmla="*/ 90501 w 634" name="T38"/>
                <a:gd fmla="*/ 21269 h 634" name="T39"/>
                <a:gd fmla="*/ 79684 w 634" name="T40"/>
                <a:gd fmla="*/ 52992 h 634" name="T41"/>
                <a:gd fmla="*/ 90501 w 634" name="T42"/>
                <a:gd fmla="*/ 21269 h 634" name="T43"/>
                <a:gd fmla="*/ 32090 w 634" name="T44"/>
                <a:gd fmla="*/ 58399 h 634" name="T45"/>
                <a:gd fmla="*/ 74637 w 634" name="T46"/>
                <a:gd fmla="*/ 105984 h 634" name="T47"/>
                <a:gd fmla="*/ 32090 w 634" name="T48"/>
                <a:gd fmla="*/ 58399 h 634" name="T49"/>
                <a:gd fmla="*/ 32090 w 634" name="T50"/>
                <a:gd fmla="*/ 169790 h 634" name="T51"/>
                <a:gd fmla="*/ 74637 w 634" name="T52"/>
                <a:gd fmla="*/ 122206 h 634" name="T53"/>
                <a:gd fmla="*/ 32090 w 634" name="T54"/>
                <a:gd fmla="*/ 169790 h 634" name="T55"/>
                <a:gd fmla="*/ 42546 w 634" name="T56"/>
                <a:gd fmla="*/ 180605 h 634" name="T57"/>
                <a:gd fmla="*/ 90501 w 634" name="T58"/>
                <a:gd fmla="*/ 212328 h 634" name="T59"/>
                <a:gd fmla="*/ 122231 w 634" name="T60"/>
                <a:gd fmla="*/ 212328 h 634" name="T61"/>
                <a:gd fmla="*/ 116822 w 634" name="T62"/>
                <a:gd fmla="*/ 212328 h 634" name="T63"/>
                <a:gd fmla="*/ 95549 w 634" name="T64"/>
                <a:gd fmla="*/ 169790 h 634" name="T65"/>
                <a:gd fmla="*/ 138096 w 634" name="T66"/>
                <a:gd fmla="*/ 169790 h 634" name="T67"/>
                <a:gd fmla="*/ 138096 w 634" name="T68"/>
                <a:gd fmla="*/ 212328 h 634" name="T69"/>
                <a:gd fmla="*/ 148552 w 634" name="T70"/>
                <a:gd fmla="*/ 175198 h 634" name="T71"/>
                <a:gd fmla="*/ 138096 w 634" name="T72"/>
                <a:gd fmla="*/ 212328 h 634" name="T73"/>
                <a:gd fmla="*/ 196507 w 634" name="T74"/>
                <a:gd fmla="*/ 169790 h 634" name="T75"/>
                <a:gd fmla="*/ 159369 w 634" name="T76"/>
                <a:gd fmla="*/ 122206 h 634" name="T77"/>
                <a:gd fmla="*/ 196507 w 634" name="T78"/>
                <a:gd fmla="*/ 169790 h 634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</a:gdLst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b="b" l="0" r="r" t="0"/>
              <a:pathLst>
                <a:path h="634" w="634">
                  <a:moveTo>
                    <a:pt x="324" y="0"/>
                  </a:moveTo>
                  <a:lnTo>
                    <a:pt x="324" y="0"/>
                  </a:lnTo>
                  <a:cubicBezTo>
                    <a:pt x="148" y="0"/>
                    <a:pt x="0" y="147"/>
                    <a:pt x="0" y="324"/>
                  </a:cubicBezTo>
                  <a:cubicBezTo>
                    <a:pt x="0" y="486"/>
                    <a:pt x="148" y="633"/>
                    <a:pt x="324" y="633"/>
                  </a:cubicBezTo>
                  <a:cubicBezTo>
                    <a:pt x="486" y="633"/>
                    <a:pt x="633" y="486"/>
                    <a:pt x="633" y="324"/>
                  </a:cubicBezTo>
                  <a:cubicBezTo>
                    <a:pt x="633" y="147"/>
                    <a:pt x="486" y="0"/>
                    <a:pt x="324" y="0"/>
                  </a:cubicBezTo>
                  <a:close/>
                  <a:moveTo>
                    <a:pt x="545" y="162"/>
                  </a:moveTo>
                  <a:lnTo>
                    <a:pt x="545" y="162"/>
                  </a:lnTo>
                  <a:cubicBezTo>
                    <a:pt x="574" y="206"/>
                    <a:pt x="589" y="251"/>
                    <a:pt x="589" y="294"/>
                  </a:cubicBezTo>
                  <a:cubicBezTo>
                    <a:pt x="442" y="294"/>
                    <a:pt x="442" y="294"/>
                    <a:pt x="442" y="294"/>
                  </a:cubicBezTo>
                  <a:cubicBezTo>
                    <a:pt x="442" y="265"/>
                    <a:pt x="427" y="221"/>
                    <a:pt x="427" y="192"/>
                  </a:cubicBezTo>
                  <a:cubicBezTo>
                    <a:pt x="471" y="192"/>
                    <a:pt x="516" y="177"/>
                    <a:pt x="545" y="162"/>
                  </a:cubicBezTo>
                  <a:close/>
                  <a:moveTo>
                    <a:pt x="516" y="133"/>
                  </a:moveTo>
                  <a:lnTo>
                    <a:pt x="516" y="133"/>
                  </a:lnTo>
                  <a:cubicBezTo>
                    <a:pt x="486" y="147"/>
                    <a:pt x="457" y="147"/>
                    <a:pt x="412" y="147"/>
                  </a:cubicBezTo>
                  <a:cubicBezTo>
                    <a:pt x="412" y="118"/>
                    <a:pt x="398" y="89"/>
                    <a:pt x="383" y="59"/>
                  </a:cubicBezTo>
                  <a:cubicBezTo>
                    <a:pt x="442" y="59"/>
                    <a:pt x="486" y="89"/>
                    <a:pt x="516" y="133"/>
                  </a:cubicBezTo>
                  <a:close/>
                  <a:moveTo>
                    <a:pt x="236" y="294"/>
                  </a:moveTo>
                  <a:lnTo>
                    <a:pt x="236" y="294"/>
                  </a:lnTo>
                  <a:cubicBezTo>
                    <a:pt x="236" y="265"/>
                    <a:pt x="251" y="236"/>
                    <a:pt x="251" y="192"/>
                  </a:cubicBezTo>
                  <a:cubicBezTo>
                    <a:pt x="280" y="206"/>
                    <a:pt x="295" y="206"/>
                    <a:pt x="324" y="206"/>
                  </a:cubicBezTo>
                  <a:cubicBezTo>
                    <a:pt x="339" y="206"/>
                    <a:pt x="369" y="206"/>
                    <a:pt x="383" y="192"/>
                  </a:cubicBezTo>
                  <a:cubicBezTo>
                    <a:pt x="398" y="236"/>
                    <a:pt x="398" y="265"/>
                    <a:pt x="398" y="294"/>
                  </a:cubicBezTo>
                  <a:lnTo>
                    <a:pt x="236" y="294"/>
                  </a:lnTo>
                  <a:close/>
                  <a:moveTo>
                    <a:pt x="398" y="339"/>
                  </a:moveTo>
                  <a:lnTo>
                    <a:pt x="398" y="339"/>
                  </a:lnTo>
                  <a:cubicBezTo>
                    <a:pt x="398" y="368"/>
                    <a:pt x="398" y="412"/>
                    <a:pt x="383" y="442"/>
                  </a:cubicBezTo>
                  <a:cubicBezTo>
                    <a:pt x="369" y="442"/>
                    <a:pt x="339" y="442"/>
                    <a:pt x="324" y="442"/>
                  </a:cubicBezTo>
                  <a:cubicBezTo>
                    <a:pt x="295" y="442"/>
                    <a:pt x="280" y="442"/>
                    <a:pt x="251" y="442"/>
                  </a:cubicBezTo>
                  <a:cubicBezTo>
                    <a:pt x="251" y="412"/>
                    <a:pt x="236" y="368"/>
                    <a:pt x="236" y="339"/>
                  </a:cubicBezTo>
                  <a:lnTo>
                    <a:pt x="398" y="339"/>
                  </a:lnTo>
                  <a:close/>
                  <a:moveTo>
                    <a:pt x="295" y="44"/>
                  </a:moveTo>
                  <a:lnTo>
                    <a:pt x="295" y="44"/>
                  </a:lnTo>
                  <a:cubicBezTo>
                    <a:pt x="310" y="44"/>
                    <a:pt x="310" y="44"/>
                    <a:pt x="324" y="44"/>
                  </a:cubicBezTo>
                  <a:lnTo>
                    <a:pt x="339" y="44"/>
                  </a:lnTo>
                  <a:cubicBezTo>
                    <a:pt x="354" y="74"/>
                    <a:pt x="369" y="118"/>
                    <a:pt x="383" y="162"/>
                  </a:cubicBezTo>
                  <a:cubicBezTo>
                    <a:pt x="354" y="162"/>
                    <a:pt x="339" y="162"/>
                    <a:pt x="324" y="162"/>
                  </a:cubicBezTo>
                  <a:cubicBezTo>
                    <a:pt x="295" y="162"/>
                    <a:pt x="280" y="162"/>
                    <a:pt x="265" y="162"/>
                  </a:cubicBezTo>
                  <a:cubicBezTo>
                    <a:pt x="265" y="118"/>
                    <a:pt x="280" y="74"/>
                    <a:pt x="295" y="44"/>
                  </a:cubicBezTo>
                  <a:close/>
                  <a:moveTo>
                    <a:pt x="251" y="59"/>
                  </a:moveTo>
                  <a:lnTo>
                    <a:pt x="251" y="59"/>
                  </a:lnTo>
                  <a:cubicBezTo>
                    <a:pt x="236" y="89"/>
                    <a:pt x="221" y="118"/>
                    <a:pt x="221" y="147"/>
                  </a:cubicBezTo>
                  <a:cubicBezTo>
                    <a:pt x="192" y="147"/>
                    <a:pt x="148" y="147"/>
                    <a:pt x="118" y="133"/>
                  </a:cubicBezTo>
                  <a:cubicBezTo>
                    <a:pt x="148" y="89"/>
                    <a:pt x="207" y="59"/>
                    <a:pt x="251" y="59"/>
                  </a:cubicBezTo>
                  <a:close/>
                  <a:moveTo>
                    <a:pt x="89" y="162"/>
                  </a:moveTo>
                  <a:lnTo>
                    <a:pt x="89" y="162"/>
                  </a:lnTo>
                  <a:cubicBezTo>
                    <a:pt x="133" y="177"/>
                    <a:pt x="177" y="192"/>
                    <a:pt x="207" y="192"/>
                  </a:cubicBezTo>
                  <a:cubicBezTo>
                    <a:pt x="207" y="221"/>
                    <a:pt x="207" y="265"/>
                    <a:pt x="207" y="294"/>
                  </a:cubicBezTo>
                  <a:cubicBezTo>
                    <a:pt x="44" y="294"/>
                    <a:pt x="44" y="294"/>
                    <a:pt x="44" y="294"/>
                  </a:cubicBezTo>
                  <a:cubicBezTo>
                    <a:pt x="44" y="251"/>
                    <a:pt x="59" y="206"/>
                    <a:pt x="89" y="162"/>
                  </a:cubicBezTo>
                  <a:close/>
                  <a:moveTo>
                    <a:pt x="89" y="471"/>
                  </a:moveTo>
                  <a:lnTo>
                    <a:pt x="89" y="471"/>
                  </a:lnTo>
                  <a:cubicBezTo>
                    <a:pt x="59" y="427"/>
                    <a:pt x="44" y="383"/>
                    <a:pt x="44" y="339"/>
                  </a:cubicBezTo>
                  <a:cubicBezTo>
                    <a:pt x="207" y="339"/>
                    <a:pt x="207" y="339"/>
                    <a:pt x="207" y="339"/>
                  </a:cubicBezTo>
                  <a:cubicBezTo>
                    <a:pt x="207" y="368"/>
                    <a:pt x="207" y="412"/>
                    <a:pt x="207" y="442"/>
                  </a:cubicBezTo>
                  <a:cubicBezTo>
                    <a:pt x="177" y="457"/>
                    <a:pt x="133" y="457"/>
                    <a:pt x="89" y="471"/>
                  </a:cubicBezTo>
                  <a:close/>
                  <a:moveTo>
                    <a:pt x="118" y="501"/>
                  </a:moveTo>
                  <a:lnTo>
                    <a:pt x="118" y="501"/>
                  </a:lnTo>
                  <a:cubicBezTo>
                    <a:pt x="148" y="501"/>
                    <a:pt x="192" y="486"/>
                    <a:pt x="221" y="486"/>
                  </a:cubicBezTo>
                  <a:cubicBezTo>
                    <a:pt x="221" y="515"/>
                    <a:pt x="236" y="560"/>
                    <a:pt x="251" y="589"/>
                  </a:cubicBezTo>
                  <a:cubicBezTo>
                    <a:pt x="207" y="574"/>
                    <a:pt x="148" y="545"/>
                    <a:pt x="118" y="501"/>
                  </a:cubicBezTo>
                  <a:close/>
                  <a:moveTo>
                    <a:pt x="339" y="589"/>
                  </a:moveTo>
                  <a:lnTo>
                    <a:pt x="339" y="589"/>
                  </a:lnTo>
                  <a:lnTo>
                    <a:pt x="324" y="589"/>
                  </a:lnTo>
                  <a:cubicBezTo>
                    <a:pt x="310" y="589"/>
                    <a:pt x="310" y="589"/>
                    <a:pt x="295" y="589"/>
                  </a:cubicBezTo>
                  <a:cubicBezTo>
                    <a:pt x="280" y="560"/>
                    <a:pt x="265" y="515"/>
                    <a:pt x="265" y="471"/>
                  </a:cubicBezTo>
                  <a:cubicBezTo>
                    <a:pt x="280" y="471"/>
                    <a:pt x="295" y="471"/>
                    <a:pt x="324" y="471"/>
                  </a:cubicBezTo>
                  <a:cubicBezTo>
                    <a:pt x="339" y="471"/>
                    <a:pt x="354" y="471"/>
                    <a:pt x="383" y="471"/>
                  </a:cubicBezTo>
                  <a:cubicBezTo>
                    <a:pt x="369" y="515"/>
                    <a:pt x="354" y="560"/>
                    <a:pt x="339" y="589"/>
                  </a:cubicBezTo>
                  <a:close/>
                  <a:moveTo>
                    <a:pt x="383" y="589"/>
                  </a:moveTo>
                  <a:lnTo>
                    <a:pt x="383" y="589"/>
                  </a:lnTo>
                  <a:cubicBezTo>
                    <a:pt x="398" y="560"/>
                    <a:pt x="412" y="515"/>
                    <a:pt x="412" y="486"/>
                  </a:cubicBezTo>
                  <a:cubicBezTo>
                    <a:pt x="457" y="486"/>
                    <a:pt x="486" y="501"/>
                    <a:pt x="516" y="501"/>
                  </a:cubicBezTo>
                  <a:cubicBezTo>
                    <a:pt x="486" y="545"/>
                    <a:pt x="442" y="574"/>
                    <a:pt x="383" y="589"/>
                  </a:cubicBezTo>
                  <a:close/>
                  <a:moveTo>
                    <a:pt x="545" y="471"/>
                  </a:moveTo>
                  <a:lnTo>
                    <a:pt x="545" y="471"/>
                  </a:lnTo>
                  <a:cubicBezTo>
                    <a:pt x="516" y="457"/>
                    <a:pt x="471" y="457"/>
                    <a:pt x="427" y="442"/>
                  </a:cubicBezTo>
                  <a:cubicBezTo>
                    <a:pt x="427" y="412"/>
                    <a:pt x="442" y="368"/>
                    <a:pt x="442" y="339"/>
                  </a:cubicBezTo>
                  <a:cubicBezTo>
                    <a:pt x="589" y="339"/>
                    <a:pt x="589" y="339"/>
                    <a:pt x="589" y="339"/>
                  </a:cubicBezTo>
                  <a:cubicBezTo>
                    <a:pt x="589" y="383"/>
                    <a:pt x="574" y="427"/>
                    <a:pt x="545" y="47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/>
          </p:spPr>
          <p:txBody>
            <a:bodyPr anchor="ctr" wrap="none"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>
                <a:defRPr/>
              </a:pPr>
              <a:endParaRPr altLang="en-US" lang="zh-CN"/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8299836" y="4588092"/>
            <a:ext cx="685800" cy="685800"/>
            <a:chOff x="8299836" y="4588092"/>
            <a:chExt cx="685800" cy="685800"/>
          </a:xfrm>
        </p:grpSpPr>
        <p:sp>
          <p:nvSpPr>
            <p:cNvPr id="83" name="椭圆 82"/>
            <p:cNvSpPr/>
            <p:nvPr/>
          </p:nvSpPr>
          <p:spPr>
            <a:xfrm>
              <a:off x="8299836" y="4588092"/>
              <a:ext cx="685800" cy="6858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4" name="Freeform 81"/>
            <p:cNvSpPr>
              <a:spLocks noChangeArrowheads="1"/>
            </p:cNvSpPr>
            <p:nvPr/>
          </p:nvSpPr>
          <p:spPr bwMode="auto">
            <a:xfrm>
              <a:off x="8456763" y="4786246"/>
              <a:ext cx="371946" cy="285600"/>
            </a:xfrm>
            <a:custGeom>
              <a:gdLst>
                <a:gd fmla="*/ 131975 w 619" name="T0"/>
                <a:gd fmla="*/ 79795 h 472" name="T1"/>
                <a:gd fmla="*/ 131975 w 619" name="T2"/>
                <a:gd fmla="*/ 79795 h 472" name="T3"/>
                <a:gd fmla="*/ 105437 w 619" name="T4"/>
                <a:gd fmla="*/ 79795 h 472" name="T5"/>
                <a:gd fmla="*/ 116196 w 619" name="T6"/>
                <a:gd fmla="*/ 48021 h 472" name="T7"/>
                <a:gd fmla="*/ 110816 w 619" name="T8"/>
                <a:gd fmla="*/ 42605 h 472" name="T9"/>
                <a:gd fmla="*/ 100416 w 619" name="T10"/>
                <a:gd fmla="*/ 42605 h 472" name="T11"/>
                <a:gd fmla="*/ 84278 w 619" name="T12"/>
                <a:gd fmla="*/ 85211 h 472" name="T13"/>
                <a:gd fmla="*/ 84278 w 619" name="T14"/>
                <a:gd fmla="*/ 90626 h 472" name="T15"/>
                <a:gd fmla="*/ 89657 w 619" name="T16"/>
                <a:gd fmla="*/ 95681 h 472" name="T17"/>
                <a:gd fmla="*/ 121575 w 619" name="T18"/>
                <a:gd fmla="*/ 95681 h 472" name="T19"/>
                <a:gd fmla="*/ 105437 w 619" name="T20"/>
                <a:gd fmla="*/ 127455 h 472" name="T21"/>
                <a:gd fmla="*/ 105437 w 619" name="T22"/>
                <a:gd fmla="*/ 138287 h 472" name="T23"/>
                <a:gd fmla="*/ 116196 w 619" name="T24"/>
                <a:gd fmla="*/ 133232 h 472" name="T25"/>
                <a:gd fmla="*/ 136996 w 619" name="T26"/>
                <a:gd fmla="*/ 85211 h 472" name="T27"/>
                <a:gd fmla="*/ 131975 w 619" name="T28"/>
                <a:gd fmla="*/ 79795 h 472" name="T29"/>
                <a:gd fmla="*/ 158155 w 619" name="T30"/>
                <a:gd fmla="*/ 37189 h 472" name="T31"/>
                <a:gd fmla="*/ 158155 w 619" name="T32"/>
                <a:gd fmla="*/ 37189 h 472" name="T33"/>
                <a:gd fmla="*/ 105437 w 619" name="T34"/>
                <a:gd fmla="*/ 0 h 472" name="T35"/>
                <a:gd fmla="*/ 42318 w 619" name="T36"/>
                <a:gd fmla="*/ 58492 h 472" name="T37"/>
                <a:gd fmla="*/ 0 w 619" name="T38"/>
                <a:gd fmla="*/ 116984 h 472" name="T39"/>
                <a:gd fmla="*/ 52718 w 619" name="T40"/>
                <a:gd fmla="*/ 170060 h 472" name="T41"/>
                <a:gd fmla="*/ 153134 w 619" name="T42"/>
                <a:gd fmla="*/ 170060 h 472" name="T43"/>
                <a:gd fmla="*/ 221632 w 619" name="T44"/>
                <a:gd fmla="*/ 106513 h 472" name="T45"/>
                <a:gd fmla="*/ 158155 w 619" name="T46"/>
                <a:gd fmla="*/ 37189 h 472" name="T47"/>
                <a:gd fmla="*/ 153134 w 619" name="T48"/>
                <a:gd fmla="*/ 159589 h 472" name="T49"/>
                <a:gd fmla="*/ 153134 w 619" name="T50"/>
                <a:gd fmla="*/ 159589 h 472" name="T51"/>
                <a:gd fmla="*/ 52718 w 619" name="T52"/>
                <a:gd fmla="*/ 159589 h 472" name="T53"/>
                <a:gd fmla="*/ 10400 w 619" name="T54"/>
                <a:gd fmla="*/ 116984 h 472" name="T55"/>
                <a:gd fmla="*/ 52718 w 619" name="T56"/>
                <a:gd fmla="*/ 74379 h 472" name="T57"/>
                <a:gd fmla="*/ 105437 w 619" name="T58"/>
                <a:gd fmla="*/ 15887 h 472" name="T59"/>
                <a:gd fmla="*/ 147755 w 619" name="T60"/>
                <a:gd fmla="*/ 53437 h 472" name="T61"/>
                <a:gd fmla="*/ 211232 w 619" name="T62"/>
                <a:gd fmla="*/ 101097 h 472" name="T63"/>
                <a:gd fmla="*/ 153134 w 619" name="T64"/>
                <a:gd fmla="*/ 159589 h 472" name="T65"/>
                <a:gd fmla="*/ 0 60000 65536" name="T66"/>
                <a:gd fmla="*/ 0 60000 65536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</a:gdLst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b="b" l="0" r="r" t="0"/>
              <a:pathLst>
                <a:path h="472" w="619">
                  <a:moveTo>
                    <a:pt x="368" y="221"/>
                  </a:moveTo>
                  <a:lnTo>
                    <a:pt x="368" y="221"/>
                  </a:lnTo>
                  <a:cubicBezTo>
                    <a:pt x="294" y="221"/>
                    <a:pt x="294" y="221"/>
                    <a:pt x="294" y="221"/>
                  </a:cubicBezTo>
                  <a:cubicBezTo>
                    <a:pt x="324" y="133"/>
                    <a:pt x="324" y="133"/>
                    <a:pt x="324" y="133"/>
                  </a:cubicBezTo>
                  <a:cubicBezTo>
                    <a:pt x="324" y="133"/>
                    <a:pt x="324" y="118"/>
                    <a:pt x="309" y="118"/>
                  </a:cubicBezTo>
                  <a:cubicBezTo>
                    <a:pt x="294" y="103"/>
                    <a:pt x="294" y="118"/>
                    <a:pt x="280" y="118"/>
                  </a:cubicBezTo>
                  <a:cubicBezTo>
                    <a:pt x="235" y="236"/>
                    <a:pt x="235" y="236"/>
                    <a:pt x="235" y="236"/>
                  </a:cubicBezTo>
                  <a:lnTo>
                    <a:pt x="235" y="251"/>
                  </a:lnTo>
                  <a:lnTo>
                    <a:pt x="250" y="265"/>
                  </a:lnTo>
                  <a:cubicBezTo>
                    <a:pt x="339" y="265"/>
                    <a:pt x="339" y="265"/>
                    <a:pt x="339" y="265"/>
                  </a:cubicBezTo>
                  <a:cubicBezTo>
                    <a:pt x="294" y="353"/>
                    <a:pt x="294" y="353"/>
                    <a:pt x="294" y="353"/>
                  </a:cubicBezTo>
                  <a:cubicBezTo>
                    <a:pt x="280" y="353"/>
                    <a:pt x="294" y="369"/>
                    <a:pt x="294" y="383"/>
                  </a:cubicBezTo>
                  <a:cubicBezTo>
                    <a:pt x="309" y="383"/>
                    <a:pt x="324" y="383"/>
                    <a:pt x="324" y="369"/>
                  </a:cubicBezTo>
                  <a:cubicBezTo>
                    <a:pt x="324" y="369"/>
                    <a:pt x="382" y="251"/>
                    <a:pt x="382" y="236"/>
                  </a:cubicBezTo>
                  <a:cubicBezTo>
                    <a:pt x="382" y="236"/>
                    <a:pt x="382" y="221"/>
                    <a:pt x="368" y="221"/>
                  </a:cubicBezTo>
                  <a:close/>
                  <a:moveTo>
                    <a:pt x="441" y="103"/>
                  </a:moveTo>
                  <a:lnTo>
                    <a:pt x="441" y="103"/>
                  </a:lnTo>
                  <a:cubicBezTo>
                    <a:pt x="412" y="44"/>
                    <a:pt x="353" y="0"/>
                    <a:pt x="294" y="0"/>
                  </a:cubicBezTo>
                  <a:cubicBezTo>
                    <a:pt x="191" y="0"/>
                    <a:pt x="118" y="74"/>
                    <a:pt x="118" y="162"/>
                  </a:cubicBezTo>
                  <a:cubicBezTo>
                    <a:pt x="44" y="192"/>
                    <a:pt x="0" y="251"/>
                    <a:pt x="0" y="324"/>
                  </a:cubicBezTo>
                  <a:cubicBezTo>
                    <a:pt x="0" y="398"/>
                    <a:pt x="59" y="471"/>
                    <a:pt x="147" y="471"/>
                  </a:cubicBezTo>
                  <a:lnTo>
                    <a:pt x="427" y="471"/>
                  </a:lnTo>
                  <a:cubicBezTo>
                    <a:pt x="530" y="471"/>
                    <a:pt x="618" y="398"/>
                    <a:pt x="618" y="295"/>
                  </a:cubicBezTo>
                  <a:cubicBezTo>
                    <a:pt x="618" y="192"/>
                    <a:pt x="544" y="103"/>
                    <a:pt x="441" y="103"/>
                  </a:cubicBezTo>
                  <a:close/>
                  <a:moveTo>
                    <a:pt x="427" y="442"/>
                  </a:moveTo>
                  <a:lnTo>
                    <a:pt x="427" y="442"/>
                  </a:lnTo>
                  <a:lnTo>
                    <a:pt x="147" y="442"/>
                  </a:lnTo>
                  <a:cubicBezTo>
                    <a:pt x="147" y="442"/>
                    <a:pt x="29" y="427"/>
                    <a:pt x="29" y="324"/>
                  </a:cubicBezTo>
                  <a:cubicBezTo>
                    <a:pt x="29" y="265"/>
                    <a:pt x="88" y="206"/>
                    <a:pt x="147" y="206"/>
                  </a:cubicBezTo>
                  <a:cubicBezTo>
                    <a:pt x="147" y="118"/>
                    <a:pt x="206" y="44"/>
                    <a:pt x="294" y="44"/>
                  </a:cubicBezTo>
                  <a:cubicBezTo>
                    <a:pt x="353" y="44"/>
                    <a:pt x="397" y="89"/>
                    <a:pt x="412" y="148"/>
                  </a:cubicBezTo>
                  <a:cubicBezTo>
                    <a:pt x="515" y="133"/>
                    <a:pt x="574" y="221"/>
                    <a:pt x="589" y="280"/>
                  </a:cubicBezTo>
                  <a:cubicBezTo>
                    <a:pt x="589" y="369"/>
                    <a:pt x="500" y="442"/>
                    <a:pt x="427" y="442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  <a:effectLst/>
            <a:extLst/>
          </p:spPr>
          <p:txBody>
            <a:bodyPr anchor="ctr" wrap="none"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>
                <a:defRPr/>
              </a:pPr>
              <a:endParaRPr altLang="en-US" lang="zh-CN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9955694" y="2892642"/>
            <a:ext cx="685800" cy="685800"/>
            <a:chOff x="9955694" y="2892642"/>
            <a:chExt cx="685800" cy="685800"/>
          </a:xfrm>
        </p:grpSpPr>
        <p:sp>
          <p:nvSpPr>
            <p:cNvPr id="84" name="椭圆 83"/>
            <p:cNvSpPr/>
            <p:nvPr/>
          </p:nvSpPr>
          <p:spPr>
            <a:xfrm>
              <a:off x="9955694" y="2892642"/>
              <a:ext cx="685800" cy="6858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1" name="Freeform 85"/>
            <p:cNvSpPr>
              <a:spLocks noChangeArrowheads="1"/>
            </p:cNvSpPr>
            <p:nvPr/>
          </p:nvSpPr>
          <p:spPr bwMode="auto">
            <a:xfrm>
              <a:off x="10130332" y="3043021"/>
              <a:ext cx="336524" cy="383014"/>
            </a:xfrm>
            <a:custGeom>
              <a:gdLst>
                <a:gd fmla="*/ 168627 w 561" name="T0"/>
                <a:gd fmla="*/ 0 h 635" name="T1"/>
                <a:gd fmla="*/ 168627 w 561" name="T2"/>
                <a:gd fmla="*/ 0 h 635" name="T3"/>
                <a:gd fmla="*/ 31864 w 561" name="T4"/>
                <a:gd fmla="*/ 0 h 635" name="T5"/>
                <a:gd fmla="*/ 0 w 561" name="T6"/>
                <a:gd fmla="*/ 26634 h 635" name="T7"/>
                <a:gd fmla="*/ 0 w 561" name="T8"/>
                <a:gd fmla="*/ 228190 h 635" name="T9"/>
                <a:gd fmla="*/ 15753 w 561" name="T10"/>
                <a:gd fmla="*/ 228190 h 635" name="T11"/>
                <a:gd fmla="*/ 42246 w 561" name="T12"/>
                <a:gd fmla="*/ 206955 h 635" name="T13"/>
                <a:gd fmla="*/ 74110 w 561" name="T14"/>
                <a:gd fmla="*/ 228190 h 635" name="T15"/>
                <a:gd fmla="*/ 100245 w 561" name="T16"/>
                <a:gd fmla="*/ 206955 h 635" name="T17"/>
                <a:gd fmla="*/ 126739 w 561" name="T18"/>
                <a:gd fmla="*/ 228190 h 635" name="T19"/>
                <a:gd fmla="*/ 158245 w 561" name="T20"/>
                <a:gd fmla="*/ 206955 h 635" name="T21"/>
                <a:gd fmla="*/ 184738 w 561" name="T22"/>
                <a:gd fmla="*/ 228190 h 635" name="T23"/>
                <a:gd fmla="*/ 200491 w 561" name="T24"/>
                <a:gd fmla="*/ 228190 h 635" name="T25"/>
                <a:gd fmla="*/ 200491 w 561" name="T26"/>
                <a:gd fmla="*/ 26634 h 635" name="T27"/>
                <a:gd fmla="*/ 168627 w 561" name="T28"/>
                <a:gd fmla="*/ 0 h 635" name="T29"/>
                <a:gd fmla="*/ 184738 w 561" name="T30"/>
                <a:gd fmla="*/ 211994 h 635" name="T31"/>
                <a:gd fmla="*/ 184738 w 561" name="T32"/>
                <a:gd fmla="*/ 211994 h 635" name="T33"/>
                <a:gd fmla="*/ 158245 w 561" name="T34"/>
                <a:gd fmla="*/ 190758 h 635" name="T35"/>
                <a:gd fmla="*/ 126739 w 561" name="T36"/>
                <a:gd fmla="*/ 211994 h 635" name="T37"/>
                <a:gd fmla="*/ 100245 w 561" name="T38"/>
                <a:gd fmla="*/ 190758 h 635" name="T39"/>
                <a:gd fmla="*/ 74110 w 561" name="T40"/>
                <a:gd fmla="*/ 211994 h 635" name="T41"/>
                <a:gd fmla="*/ 42246 w 561" name="T42"/>
                <a:gd fmla="*/ 190758 h 635" name="T43"/>
                <a:gd fmla="*/ 15753 w 561" name="T44"/>
                <a:gd fmla="*/ 211994 h 635" name="T45"/>
                <a:gd fmla="*/ 15753 w 561" name="T46"/>
                <a:gd fmla="*/ 26634 h 635" name="T47"/>
                <a:gd fmla="*/ 31864 w 561" name="T48"/>
                <a:gd fmla="*/ 16196 h 635" name="T49"/>
                <a:gd fmla="*/ 168627 w 561" name="T50"/>
                <a:gd fmla="*/ 16196 h 635" name="T51"/>
                <a:gd fmla="*/ 184738 w 561" name="T52"/>
                <a:gd fmla="*/ 26634 h 635" name="T53"/>
                <a:gd fmla="*/ 184738 w 561" name="T54"/>
                <a:gd fmla="*/ 211994 h 635" name="T55"/>
                <a:gd fmla="*/ 147504 w 561" name="T56"/>
                <a:gd fmla="*/ 127412 h 635" name="T57"/>
                <a:gd fmla="*/ 147504 w 561" name="T58"/>
                <a:gd fmla="*/ 127412 h 635" name="T59"/>
                <a:gd fmla="*/ 52987 w 561" name="T60"/>
                <a:gd fmla="*/ 127412 h 635" name="T61"/>
                <a:gd fmla="*/ 42246 w 561" name="T62"/>
                <a:gd fmla="*/ 132451 h 635" name="T63"/>
                <a:gd fmla="*/ 52987 w 561" name="T64"/>
                <a:gd fmla="*/ 143249 h 635" name="T65"/>
                <a:gd fmla="*/ 147504 w 561" name="T66"/>
                <a:gd fmla="*/ 143249 h 635" name="T67"/>
                <a:gd fmla="*/ 158245 w 561" name="T68"/>
                <a:gd fmla="*/ 132451 h 635" name="T69"/>
                <a:gd fmla="*/ 147504 w 561" name="T70"/>
                <a:gd fmla="*/ 127412 h 635" name="T71"/>
                <a:gd fmla="*/ 147504 w 561" name="T72"/>
                <a:gd fmla="*/ 84941 h 635" name="T73"/>
                <a:gd fmla="*/ 147504 w 561" name="T74"/>
                <a:gd fmla="*/ 84941 h 635" name="T75"/>
                <a:gd fmla="*/ 52987 w 561" name="T76"/>
                <a:gd fmla="*/ 84941 h 635" name="T77"/>
                <a:gd fmla="*/ 42246 w 561" name="T78"/>
                <a:gd fmla="*/ 90340 h 635" name="T79"/>
                <a:gd fmla="*/ 52987 w 561" name="T80"/>
                <a:gd fmla="*/ 100778 h 635" name="T81"/>
                <a:gd fmla="*/ 147504 w 561" name="T82"/>
                <a:gd fmla="*/ 100778 h 635" name="T83"/>
                <a:gd fmla="*/ 158245 w 561" name="T84"/>
                <a:gd fmla="*/ 90340 h 635" name="T85"/>
                <a:gd fmla="*/ 147504 w 561" name="T86"/>
                <a:gd fmla="*/ 84941 h 635" name="T87"/>
                <a:gd fmla="*/ 147504 w 561" name="T88"/>
                <a:gd fmla="*/ 42471 h 635" name="T89"/>
                <a:gd fmla="*/ 147504 w 561" name="T90"/>
                <a:gd fmla="*/ 42471 h 635" name="T91"/>
                <a:gd fmla="*/ 52987 w 561" name="T92"/>
                <a:gd fmla="*/ 42471 h 635" name="T93"/>
                <a:gd fmla="*/ 42246 w 561" name="T94"/>
                <a:gd fmla="*/ 47870 h 635" name="T95"/>
                <a:gd fmla="*/ 52987 w 561" name="T96"/>
                <a:gd fmla="*/ 58667 h 635" name="T97"/>
                <a:gd fmla="*/ 147504 w 561" name="T98"/>
                <a:gd fmla="*/ 58667 h 635" name="T99"/>
                <a:gd fmla="*/ 158245 w 561" name="T100"/>
                <a:gd fmla="*/ 47870 h 635" name="T101"/>
                <a:gd fmla="*/ 147504 w 561" name="T102"/>
                <a:gd fmla="*/ 42471 h 635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</a:gdLst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b="b" l="0" r="r" t="0"/>
              <a:pathLst>
                <a:path h="635" w="561">
                  <a:moveTo>
                    <a:pt x="471" y="0"/>
                  </a:moveTo>
                  <a:lnTo>
                    <a:pt x="471" y="0"/>
                  </a:lnTo>
                  <a:cubicBezTo>
                    <a:pt x="89" y="0"/>
                    <a:pt x="89" y="0"/>
                    <a:pt x="89" y="0"/>
                  </a:cubicBezTo>
                  <a:cubicBezTo>
                    <a:pt x="44" y="0"/>
                    <a:pt x="0" y="30"/>
                    <a:pt x="0" y="74"/>
                  </a:cubicBezTo>
                  <a:cubicBezTo>
                    <a:pt x="0" y="634"/>
                    <a:pt x="0" y="634"/>
                    <a:pt x="0" y="634"/>
                  </a:cubicBezTo>
                  <a:cubicBezTo>
                    <a:pt x="44" y="634"/>
                    <a:pt x="44" y="634"/>
                    <a:pt x="44" y="634"/>
                  </a:cubicBezTo>
                  <a:cubicBezTo>
                    <a:pt x="118" y="575"/>
                    <a:pt x="118" y="575"/>
                    <a:pt x="118" y="575"/>
                  </a:cubicBezTo>
                  <a:cubicBezTo>
                    <a:pt x="207" y="634"/>
                    <a:pt x="207" y="634"/>
                    <a:pt x="207" y="634"/>
                  </a:cubicBezTo>
                  <a:cubicBezTo>
                    <a:pt x="280" y="575"/>
                    <a:pt x="280" y="575"/>
                    <a:pt x="280" y="575"/>
                  </a:cubicBezTo>
                  <a:cubicBezTo>
                    <a:pt x="354" y="634"/>
                    <a:pt x="354" y="634"/>
                    <a:pt x="354" y="634"/>
                  </a:cubicBezTo>
                  <a:cubicBezTo>
                    <a:pt x="442" y="575"/>
                    <a:pt x="442" y="575"/>
                    <a:pt x="442" y="575"/>
                  </a:cubicBezTo>
                  <a:cubicBezTo>
                    <a:pt x="516" y="634"/>
                    <a:pt x="516" y="634"/>
                    <a:pt x="516" y="634"/>
                  </a:cubicBezTo>
                  <a:cubicBezTo>
                    <a:pt x="560" y="634"/>
                    <a:pt x="560" y="634"/>
                    <a:pt x="560" y="634"/>
                  </a:cubicBezTo>
                  <a:cubicBezTo>
                    <a:pt x="560" y="74"/>
                    <a:pt x="560" y="74"/>
                    <a:pt x="560" y="74"/>
                  </a:cubicBezTo>
                  <a:cubicBezTo>
                    <a:pt x="560" y="30"/>
                    <a:pt x="516" y="0"/>
                    <a:pt x="471" y="0"/>
                  </a:cubicBezTo>
                  <a:close/>
                  <a:moveTo>
                    <a:pt x="516" y="589"/>
                  </a:moveTo>
                  <a:lnTo>
                    <a:pt x="516" y="589"/>
                  </a:lnTo>
                  <a:cubicBezTo>
                    <a:pt x="442" y="530"/>
                    <a:pt x="442" y="530"/>
                    <a:pt x="442" y="530"/>
                  </a:cubicBezTo>
                  <a:cubicBezTo>
                    <a:pt x="354" y="589"/>
                    <a:pt x="354" y="589"/>
                    <a:pt x="354" y="589"/>
                  </a:cubicBezTo>
                  <a:cubicBezTo>
                    <a:pt x="280" y="530"/>
                    <a:pt x="280" y="530"/>
                    <a:pt x="280" y="530"/>
                  </a:cubicBezTo>
                  <a:cubicBezTo>
                    <a:pt x="207" y="589"/>
                    <a:pt x="207" y="589"/>
                    <a:pt x="207" y="589"/>
                  </a:cubicBezTo>
                  <a:cubicBezTo>
                    <a:pt x="118" y="530"/>
                    <a:pt x="118" y="530"/>
                    <a:pt x="118" y="530"/>
                  </a:cubicBezTo>
                  <a:cubicBezTo>
                    <a:pt x="44" y="589"/>
                    <a:pt x="44" y="589"/>
                    <a:pt x="44" y="589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59"/>
                    <a:pt x="59" y="45"/>
                    <a:pt x="89" y="45"/>
                  </a:cubicBezTo>
                  <a:cubicBezTo>
                    <a:pt x="471" y="45"/>
                    <a:pt x="471" y="45"/>
                    <a:pt x="471" y="45"/>
                  </a:cubicBezTo>
                  <a:cubicBezTo>
                    <a:pt x="501" y="45"/>
                    <a:pt x="516" y="59"/>
                    <a:pt x="516" y="74"/>
                  </a:cubicBezTo>
                  <a:lnTo>
                    <a:pt x="516" y="589"/>
                  </a:lnTo>
                  <a:close/>
                  <a:moveTo>
                    <a:pt x="412" y="354"/>
                  </a:moveTo>
                  <a:lnTo>
                    <a:pt x="412" y="354"/>
                  </a:lnTo>
                  <a:cubicBezTo>
                    <a:pt x="148" y="354"/>
                    <a:pt x="148" y="354"/>
                    <a:pt x="148" y="354"/>
                  </a:cubicBezTo>
                  <a:cubicBezTo>
                    <a:pt x="133" y="354"/>
                    <a:pt x="118" y="368"/>
                    <a:pt x="118" y="368"/>
                  </a:cubicBezTo>
                  <a:cubicBezTo>
                    <a:pt x="118" y="383"/>
                    <a:pt x="133" y="398"/>
                    <a:pt x="148" y="398"/>
                  </a:cubicBezTo>
                  <a:cubicBezTo>
                    <a:pt x="412" y="398"/>
                    <a:pt x="412" y="398"/>
                    <a:pt x="412" y="398"/>
                  </a:cubicBezTo>
                  <a:cubicBezTo>
                    <a:pt x="427" y="398"/>
                    <a:pt x="442" y="383"/>
                    <a:pt x="442" y="368"/>
                  </a:cubicBezTo>
                  <a:cubicBezTo>
                    <a:pt x="442" y="368"/>
                    <a:pt x="427" y="354"/>
                    <a:pt x="412" y="354"/>
                  </a:cubicBezTo>
                  <a:close/>
                  <a:moveTo>
                    <a:pt x="412" y="236"/>
                  </a:moveTo>
                  <a:lnTo>
                    <a:pt x="412" y="236"/>
                  </a:lnTo>
                  <a:cubicBezTo>
                    <a:pt x="148" y="236"/>
                    <a:pt x="148" y="236"/>
                    <a:pt x="148" y="236"/>
                  </a:cubicBezTo>
                  <a:cubicBezTo>
                    <a:pt x="133" y="236"/>
                    <a:pt x="118" y="251"/>
                    <a:pt x="118" y="251"/>
                  </a:cubicBezTo>
                  <a:cubicBezTo>
                    <a:pt x="118" y="266"/>
                    <a:pt x="133" y="280"/>
                    <a:pt x="148" y="280"/>
                  </a:cubicBezTo>
                  <a:cubicBezTo>
                    <a:pt x="412" y="280"/>
                    <a:pt x="412" y="280"/>
                    <a:pt x="412" y="280"/>
                  </a:cubicBezTo>
                  <a:cubicBezTo>
                    <a:pt x="427" y="280"/>
                    <a:pt x="442" y="266"/>
                    <a:pt x="442" y="251"/>
                  </a:cubicBezTo>
                  <a:cubicBezTo>
                    <a:pt x="442" y="251"/>
                    <a:pt x="427" y="236"/>
                    <a:pt x="412" y="236"/>
                  </a:cubicBezTo>
                  <a:close/>
                  <a:moveTo>
                    <a:pt x="412" y="118"/>
                  </a:moveTo>
                  <a:lnTo>
                    <a:pt x="412" y="118"/>
                  </a:lnTo>
                  <a:cubicBezTo>
                    <a:pt x="148" y="118"/>
                    <a:pt x="148" y="118"/>
                    <a:pt x="148" y="118"/>
                  </a:cubicBezTo>
                  <a:cubicBezTo>
                    <a:pt x="133" y="118"/>
                    <a:pt x="118" y="133"/>
                    <a:pt x="118" y="133"/>
                  </a:cubicBezTo>
                  <a:cubicBezTo>
                    <a:pt x="118" y="148"/>
                    <a:pt x="133" y="163"/>
                    <a:pt x="148" y="163"/>
                  </a:cubicBezTo>
                  <a:cubicBezTo>
                    <a:pt x="412" y="163"/>
                    <a:pt x="412" y="163"/>
                    <a:pt x="412" y="163"/>
                  </a:cubicBezTo>
                  <a:cubicBezTo>
                    <a:pt x="427" y="163"/>
                    <a:pt x="442" y="148"/>
                    <a:pt x="442" y="133"/>
                  </a:cubicBezTo>
                  <a:cubicBezTo>
                    <a:pt x="442" y="133"/>
                    <a:pt x="427" y="118"/>
                    <a:pt x="412" y="118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  <a:effectLst/>
            <a:extLst/>
          </p:spPr>
          <p:txBody>
            <a:bodyPr anchor="ctr" wrap="none"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>
                <a:defRPr/>
              </a:pPr>
              <a:endParaRPr altLang="en-US" lang="zh-CN"/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6643977" y="3597492"/>
            <a:ext cx="685800" cy="685800"/>
            <a:chOff x="6643977" y="3597492"/>
            <a:chExt cx="685800" cy="685800"/>
          </a:xfrm>
        </p:grpSpPr>
        <p:sp>
          <p:nvSpPr>
            <p:cNvPr id="82" name="椭圆 81"/>
            <p:cNvSpPr/>
            <p:nvPr/>
          </p:nvSpPr>
          <p:spPr>
            <a:xfrm>
              <a:off x="6643977" y="3597492"/>
              <a:ext cx="685800" cy="6858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2" name="Freeform 92"/>
            <p:cNvSpPr>
              <a:spLocks noChangeArrowheads="1"/>
            </p:cNvSpPr>
            <p:nvPr/>
          </p:nvSpPr>
          <p:spPr bwMode="auto">
            <a:xfrm>
              <a:off x="6844075" y="3753313"/>
              <a:ext cx="285602" cy="374158"/>
            </a:xfrm>
            <a:custGeom>
              <a:gdLst>
                <a:gd fmla="*/ 143373 w 472" name="T0"/>
                <a:gd fmla="*/ 26330 h 619" name="T1"/>
                <a:gd fmla="*/ 143373 w 472" name="T2"/>
                <a:gd fmla="*/ 26330 h 619" name="T3"/>
                <a:gd fmla="*/ 127482 w 472" name="T4"/>
                <a:gd fmla="*/ 26330 h 619" name="T5"/>
                <a:gd fmla="*/ 84868 w 472" name="T6"/>
                <a:gd fmla="*/ 0 h 619" name="T7"/>
                <a:gd fmla="*/ 42253 w 472" name="T8"/>
                <a:gd fmla="*/ 26330 h 619" name="T9"/>
                <a:gd fmla="*/ 26363 w 472" name="T10"/>
                <a:gd fmla="*/ 26330 h 619" name="T11"/>
                <a:gd fmla="*/ 0 w 472" name="T12"/>
                <a:gd fmla="*/ 53021 h 619" name="T13"/>
                <a:gd fmla="*/ 0 w 472" name="T14"/>
                <a:gd fmla="*/ 196214 h 619" name="T15"/>
                <a:gd fmla="*/ 26363 w 472" name="T16"/>
                <a:gd fmla="*/ 222904 h 619" name="T17"/>
                <a:gd fmla="*/ 143373 w 472" name="T18"/>
                <a:gd fmla="*/ 222904 h 619" name="T19"/>
                <a:gd fmla="*/ 170097 w 472" name="T20"/>
                <a:gd fmla="*/ 196214 h 619" name="T21"/>
                <a:gd fmla="*/ 170097 w 472" name="T22"/>
                <a:gd fmla="*/ 53021 h 619" name="T23"/>
                <a:gd fmla="*/ 143373 w 472" name="T24"/>
                <a:gd fmla="*/ 26330 h 619" name="T25"/>
                <a:gd fmla="*/ 84868 w 472" name="T26"/>
                <a:gd fmla="*/ 10460 h 619" name="T27"/>
                <a:gd fmla="*/ 84868 w 472" name="T28"/>
                <a:gd fmla="*/ 10460 h 619" name="T29"/>
                <a:gd fmla="*/ 111592 w 472" name="T30"/>
                <a:gd fmla="*/ 26330 h 619" name="T31"/>
                <a:gd fmla="*/ 58505 w 472" name="T32"/>
                <a:gd fmla="*/ 26330 h 619" name="T33"/>
                <a:gd fmla="*/ 84868 w 472" name="T34"/>
                <a:gd fmla="*/ 10460 h 619" name="T35"/>
                <a:gd fmla="*/ 153846 w 472" name="T36"/>
                <a:gd fmla="*/ 196214 h 619" name="T37"/>
                <a:gd fmla="*/ 153846 w 472" name="T38"/>
                <a:gd fmla="*/ 196214 h 619" name="T39"/>
                <a:gd fmla="*/ 143373 w 472" name="T40"/>
                <a:gd fmla="*/ 212444 h 619" name="T41"/>
                <a:gd fmla="*/ 26363 w 472" name="T42"/>
                <a:gd fmla="*/ 212444 h 619" name="T43"/>
                <a:gd fmla="*/ 15890 w 472" name="T44"/>
                <a:gd fmla="*/ 196214 h 619" name="T45"/>
                <a:gd fmla="*/ 15890 w 472" name="T46"/>
                <a:gd fmla="*/ 180343 h 619" name="T47"/>
                <a:gd fmla="*/ 153846 w 472" name="T48"/>
                <a:gd fmla="*/ 180343 h 619" name="T49"/>
                <a:gd fmla="*/ 153846 w 472" name="T50"/>
                <a:gd fmla="*/ 196214 h 619" name="T51"/>
                <a:gd fmla="*/ 153846 w 472" name="T52"/>
                <a:gd fmla="*/ 169883 h 619" name="T53"/>
                <a:gd fmla="*/ 153846 w 472" name="T54"/>
                <a:gd fmla="*/ 169883 h 619" name="T55"/>
                <a:gd fmla="*/ 15890 w 472" name="T56"/>
                <a:gd fmla="*/ 169883 h 619" name="T57"/>
                <a:gd fmla="*/ 15890 w 472" name="T58"/>
                <a:gd fmla="*/ 53021 h 619" name="T59"/>
                <a:gd fmla="*/ 26363 w 472" name="T60"/>
                <a:gd fmla="*/ 42561 h 619" name="T61"/>
                <a:gd fmla="*/ 42253 w 472" name="T62"/>
                <a:gd fmla="*/ 42561 h 619" name="T63"/>
                <a:gd fmla="*/ 42253 w 472" name="T64"/>
                <a:gd fmla="*/ 84761 h 619" name="T65"/>
                <a:gd fmla="*/ 58505 w 472" name="T66"/>
                <a:gd fmla="*/ 84761 h 619" name="T67"/>
                <a:gd fmla="*/ 58505 w 472" name="T68"/>
                <a:gd fmla="*/ 42561 h 619" name="T69"/>
                <a:gd fmla="*/ 111592 w 472" name="T70"/>
                <a:gd fmla="*/ 42561 h 619" name="T71"/>
                <a:gd fmla="*/ 111592 w 472" name="T72"/>
                <a:gd fmla="*/ 84761 h 619" name="T73"/>
                <a:gd fmla="*/ 127482 w 472" name="T74"/>
                <a:gd fmla="*/ 84761 h 619" name="T75"/>
                <a:gd fmla="*/ 127482 w 472" name="T76"/>
                <a:gd fmla="*/ 42561 h 619" name="T77"/>
                <a:gd fmla="*/ 143373 w 472" name="T78"/>
                <a:gd fmla="*/ 42561 h 619" name="T79"/>
                <a:gd fmla="*/ 153846 w 472" name="T80"/>
                <a:gd fmla="*/ 53021 h 619" name="T81"/>
                <a:gd fmla="*/ 153846 w 472" name="T82"/>
                <a:gd fmla="*/ 169883 h 619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</a:gdLst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b="b" l="0" r="r" t="0"/>
              <a:pathLst>
                <a:path h="619" w="472">
                  <a:moveTo>
                    <a:pt x="397" y="73"/>
                  </a:moveTo>
                  <a:lnTo>
                    <a:pt x="397" y="73"/>
                  </a:lnTo>
                  <a:cubicBezTo>
                    <a:pt x="353" y="73"/>
                    <a:pt x="353" y="73"/>
                    <a:pt x="353" y="73"/>
                  </a:cubicBezTo>
                  <a:cubicBezTo>
                    <a:pt x="353" y="29"/>
                    <a:pt x="294" y="0"/>
                    <a:pt x="235" y="0"/>
                  </a:cubicBezTo>
                  <a:cubicBezTo>
                    <a:pt x="176" y="0"/>
                    <a:pt x="117" y="29"/>
                    <a:pt x="117" y="73"/>
                  </a:cubicBezTo>
                  <a:cubicBezTo>
                    <a:pt x="73" y="73"/>
                    <a:pt x="73" y="73"/>
                    <a:pt x="73" y="73"/>
                  </a:cubicBezTo>
                  <a:cubicBezTo>
                    <a:pt x="29" y="73"/>
                    <a:pt x="0" y="103"/>
                    <a:pt x="0" y="147"/>
                  </a:cubicBezTo>
                  <a:cubicBezTo>
                    <a:pt x="0" y="544"/>
                    <a:pt x="0" y="544"/>
                    <a:pt x="0" y="544"/>
                  </a:cubicBezTo>
                  <a:cubicBezTo>
                    <a:pt x="0" y="589"/>
                    <a:pt x="29" y="618"/>
                    <a:pt x="73" y="618"/>
                  </a:cubicBezTo>
                  <a:cubicBezTo>
                    <a:pt x="397" y="618"/>
                    <a:pt x="397" y="618"/>
                    <a:pt x="397" y="618"/>
                  </a:cubicBezTo>
                  <a:cubicBezTo>
                    <a:pt x="441" y="618"/>
                    <a:pt x="471" y="589"/>
                    <a:pt x="471" y="544"/>
                  </a:cubicBezTo>
                  <a:cubicBezTo>
                    <a:pt x="471" y="147"/>
                    <a:pt x="471" y="147"/>
                    <a:pt x="471" y="147"/>
                  </a:cubicBezTo>
                  <a:cubicBezTo>
                    <a:pt x="471" y="103"/>
                    <a:pt x="441" y="73"/>
                    <a:pt x="397" y="73"/>
                  </a:cubicBezTo>
                  <a:close/>
                  <a:moveTo>
                    <a:pt x="235" y="29"/>
                  </a:moveTo>
                  <a:lnTo>
                    <a:pt x="235" y="29"/>
                  </a:lnTo>
                  <a:cubicBezTo>
                    <a:pt x="279" y="29"/>
                    <a:pt x="309" y="44"/>
                    <a:pt x="309" y="73"/>
                  </a:cubicBezTo>
                  <a:cubicBezTo>
                    <a:pt x="162" y="73"/>
                    <a:pt x="162" y="73"/>
                    <a:pt x="162" y="73"/>
                  </a:cubicBezTo>
                  <a:cubicBezTo>
                    <a:pt x="162" y="44"/>
                    <a:pt x="191" y="29"/>
                    <a:pt x="235" y="29"/>
                  </a:cubicBezTo>
                  <a:close/>
                  <a:moveTo>
                    <a:pt x="426" y="544"/>
                  </a:moveTo>
                  <a:lnTo>
                    <a:pt x="426" y="544"/>
                  </a:lnTo>
                  <a:cubicBezTo>
                    <a:pt x="426" y="559"/>
                    <a:pt x="412" y="589"/>
                    <a:pt x="397" y="589"/>
                  </a:cubicBezTo>
                  <a:cubicBezTo>
                    <a:pt x="73" y="589"/>
                    <a:pt x="73" y="589"/>
                    <a:pt x="73" y="589"/>
                  </a:cubicBezTo>
                  <a:cubicBezTo>
                    <a:pt x="58" y="589"/>
                    <a:pt x="44" y="559"/>
                    <a:pt x="44" y="544"/>
                  </a:cubicBezTo>
                  <a:cubicBezTo>
                    <a:pt x="44" y="500"/>
                    <a:pt x="44" y="500"/>
                    <a:pt x="44" y="500"/>
                  </a:cubicBezTo>
                  <a:cubicBezTo>
                    <a:pt x="426" y="500"/>
                    <a:pt x="426" y="500"/>
                    <a:pt x="426" y="500"/>
                  </a:cubicBezTo>
                  <a:lnTo>
                    <a:pt x="426" y="544"/>
                  </a:lnTo>
                  <a:close/>
                  <a:moveTo>
                    <a:pt x="426" y="471"/>
                  </a:moveTo>
                  <a:lnTo>
                    <a:pt x="426" y="471"/>
                  </a:lnTo>
                  <a:cubicBezTo>
                    <a:pt x="44" y="471"/>
                    <a:pt x="44" y="471"/>
                    <a:pt x="44" y="471"/>
                  </a:cubicBezTo>
                  <a:cubicBezTo>
                    <a:pt x="44" y="147"/>
                    <a:pt x="44" y="147"/>
                    <a:pt x="44" y="147"/>
                  </a:cubicBezTo>
                  <a:cubicBezTo>
                    <a:pt x="44" y="132"/>
                    <a:pt x="58" y="118"/>
                    <a:pt x="73" y="118"/>
                  </a:cubicBezTo>
                  <a:cubicBezTo>
                    <a:pt x="117" y="118"/>
                    <a:pt x="117" y="118"/>
                    <a:pt x="117" y="118"/>
                  </a:cubicBezTo>
                  <a:cubicBezTo>
                    <a:pt x="117" y="235"/>
                    <a:pt x="117" y="235"/>
                    <a:pt x="117" y="235"/>
                  </a:cubicBezTo>
                  <a:cubicBezTo>
                    <a:pt x="162" y="235"/>
                    <a:pt x="162" y="235"/>
                    <a:pt x="162" y="235"/>
                  </a:cubicBezTo>
                  <a:cubicBezTo>
                    <a:pt x="162" y="118"/>
                    <a:pt x="162" y="118"/>
                    <a:pt x="162" y="118"/>
                  </a:cubicBezTo>
                  <a:cubicBezTo>
                    <a:pt x="309" y="118"/>
                    <a:pt x="309" y="118"/>
                    <a:pt x="309" y="118"/>
                  </a:cubicBezTo>
                  <a:cubicBezTo>
                    <a:pt x="309" y="235"/>
                    <a:pt x="309" y="235"/>
                    <a:pt x="309" y="235"/>
                  </a:cubicBezTo>
                  <a:cubicBezTo>
                    <a:pt x="353" y="235"/>
                    <a:pt x="353" y="235"/>
                    <a:pt x="353" y="235"/>
                  </a:cubicBezTo>
                  <a:cubicBezTo>
                    <a:pt x="353" y="118"/>
                    <a:pt x="353" y="118"/>
                    <a:pt x="353" y="118"/>
                  </a:cubicBezTo>
                  <a:cubicBezTo>
                    <a:pt x="397" y="118"/>
                    <a:pt x="397" y="118"/>
                    <a:pt x="397" y="118"/>
                  </a:cubicBezTo>
                  <a:cubicBezTo>
                    <a:pt x="412" y="118"/>
                    <a:pt x="426" y="132"/>
                    <a:pt x="426" y="147"/>
                  </a:cubicBezTo>
                  <a:lnTo>
                    <a:pt x="426" y="471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  <a:effectLst/>
            <a:extLst/>
          </p:spPr>
          <p:txBody>
            <a:bodyPr anchor="ctr" wrap="none"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>
                <a:defRPr/>
              </a:pPr>
              <a:endParaRPr altLang="en-US" lang="zh-CN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4988118" y="4988142"/>
            <a:ext cx="685800" cy="685800"/>
            <a:chOff x="4988118" y="4988142"/>
            <a:chExt cx="685800" cy="685800"/>
          </a:xfrm>
        </p:grpSpPr>
        <p:sp>
          <p:nvSpPr>
            <p:cNvPr id="81" name="椭圆 80"/>
            <p:cNvSpPr/>
            <p:nvPr/>
          </p:nvSpPr>
          <p:spPr>
            <a:xfrm>
              <a:off x="4988118" y="4988142"/>
              <a:ext cx="685800" cy="6858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4" name="Freeform 159"/>
            <p:cNvSpPr>
              <a:spLocks noChangeArrowheads="1"/>
            </p:cNvSpPr>
            <p:nvPr/>
          </p:nvSpPr>
          <p:spPr bwMode="auto">
            <a:xfrm>
              <a:off x="5139510" y="5151163"/>
              <a:ext cx="383016" cy="371946"/>
            </a:xfrm>
            <a:custGeom>
              <a:gdLst>
                <a:gd fmla="*/ 63820 w 634" name="T0"/>
                <a:gd fmla="*/ 68484 h 619" name="T1"/>
                <a:gd fmla="*/ 63820 w 634" name="T2"/>
                <a:gd fmla="*/ 68484 h 619" name="T3"/>
                <a:gd fmla="*/ 58411 w 634" name="T4"/>
                <a:gd fmla="*/ 73504 h 619" name="T5"/>
                <a:gd fmla="*/ 58411 w 634" name="T6"/>
                <a:gd fmla="*/ 147724 h 619" name="T7"/>
                <a:gd fmla="*/ 63820 w 634" name="T8"/>
                <a:gd fmla="*/ 152744 h 619" name="T9"/>
                <a:gd fmla="*/ 74637 w 634" name="T10"/>
                <a:gd fmla="*/ 147724 h 619" name="T11"/>
                <a:gd fmla="*/ 74637 w 634" name="T12"/>
                <a:gd fmla="*/ 73504 h 619" name="T13"/>
                <a:gd fmla="*/ 63820 w 634" name="T14"/>
                <a:gd fmla="*/ 68484 h 619" name="T15"/>
                <a:gd fmla="*/ 122231 w 634" name="T16"/>
                <a:gd fmla="*/ 89639 h 619" name="T17"/>
                <a:gd fmla="*/ 122231 w 634" name="T18"/>
                <a:gd fmla="*/ 89639 h 619" name="T19"/>
                <a:gd fmla="*/ 116822 w 634" name="T20"/>
                <a:gd fmla="*/ 94658 h 619" name="T21"/>
                <a:gd fmla="*/ 116822 w 634" name="T22"/>
                <a:gd fmla="*/ 136968 h 619" name="T23"/>
                <a:gd fmla="*/ 122231 w 634" name="T24"/>
                <a:gd fmla="*/ 147724 h 619" name="T25"/>
                <a:gd fmla="*/ 127639 w 634" name="T26"/>
                <a:gd fmla="*/ 136968 h 619" name="T27"/>
                <a:gd fmla="*/ 127639 w 634" name="T28"/>
                <a:gd fmla="*/ 94658 h 619" name="T29"/>
                <a:gd fmla="*/ 122231 w 634" name="T30"/>
                <a:gd fmla="*/ 89639 h 619" name="T31"/>
                <a:gd fmla="*/ 169825 w 634" name="T32"/>
                <a:gd fmla="*/ 0 h 619" name="T33"/>
                <a:gd fmla="*/ 169825 w 634" name="T34"/>
                <a:gd fmla="*/ 0 h 619" name="T35"/>
                <a:gd fmla="*/ 116822 w 634" name="T36"/>
                <a:gd fmla="*/ 41951 h 619" name="T37"/>
                <a:gd fmla="*/ 58411 w 634" name="T38"/>
                <a:gd fmla="*/ 20796 h 619" name="T39"/>
                <a:gd fmla="*/ 0 w 634" name="T40"/>
                <a:gd fmla="*/ 52707 h 619" name="T41"/>
                <a:gd fmla="*/ 0 w 634" name="T42"/>
                <a:gd fmla="*/ 221586 h 619" name="T43"/>
                <a:gd fmla="*/ 58411 w 634" name="T44"/>
                <a:gd fmla="*/ 190034 h 619" name="T45"/>
                <a:gd fmla="*/ 116822 w 634" name="T46"/>
                <a:gd fmla="*/ 210830 h 619" name="T47"/>
                <a:gd fmla="*/ 169825 w 634" name="T48"/>
                <a:gd fmla="*/ 168879 h 619" name="T49"/>
                <a:gd fmla="*/ 228236 w 634" name="T50"/>
                <a:gd fmla="*/ 210830 h 619" name="T51"/>
                <a:gd fmla="*/ 228236 w 634" name="T52"/>
                <a:gd fmla="*/ 41951 h 619" name="T53"/>
                <a:gd fmla="*/ 169825 w 634" name="T54"/>
                <a:gd fmla="*/ 0 h 619" name="T55"/>
                <a:gd fmla="*/ 212372 w 634" name="T56"/>
                <a:gd fmla="*/ 184655 h 619" name="T57"/>
                <a:gd fmla="*/ 212372 w 634" name="T58"/>
                <a:gd fmla="*/ 184655 h 619" name="T59"/>
                <a:gd fmla="*/ 169825 w 634" name="T60"/>
                <a:gd fmla="*/ 152744 h 619" name="T61"/>
                <a:gd fmla="*/ 116822 w 634" name="T62"/>
                <a:gd fmla="*/ 195053 h 619" name="T63"/>
                <a:gd fmla="*/ 58411 w 634" name="T64"/>
                <a:gd fmla="*/ 173899 h 619" name="T65"/>
                <a:gd fmla="*/ 15865 w 634" name="T66"/>
                <a:gd fmla="*/ 200432 h 619" name="T67"/>
                <a:gd fmla="*/ 15865 w 634" name="T68"/>
                <a:gd fmla="*/ 58086 h 619" name="T69"/>
                <a:gd fmla="*/ 58411 w 634" name="T70"/>
                <a:gd fmla="*/ 31553 h 619" name="T71"/>
                <a:gd fmla="*/ 116822 w 634" name="T72"/>
                <a:gd fmla="*/ 52707 h 619" name="T73"/>
                <a:gd fmla="*/ 169825 w 634" name="T74"/>
                <a:gd fmla="*/ 10398 h 619" name="T75"/>
                <a:gd fmla="*/ 212372 w 634" name="T76"/>
                <a:gd fmla="*/ 41951 h 619" name="T77"/>
                <a:gd fmla="*/ 212372 w 634" name="T78"/>
                <a:gd fmla="*/ 184655 h 619" name="T79"/>
                <a:gd fmla="*/ 169825 w 634" name="T80"/>
                <a:gd fmla="*/ 115813 h 619" name="T81"/>
                <a:gd fmla="*/ 169825 w 634" name="T82"/>
                <a:gd fmla="*/ 115813 h 619" name="T83"/>
                <a:gd fmla="*/ 180642 w 634" name="T84"/>
                <a:gd fmla="*/ 126570 h 619" name="T85"/>
                <a:gd fmla="*/ 186051 w 634" name="T86"/>
                <a:gd fmla="*/ 115813 h 619" name="T87"/>
                <a:gd fmla="*/ 186051 w 634" name="T88"/>
                <a:gd fmla="*/ 63106 h 619" name="T89"/>
                <a:gd fmla="*/ 180642 w 634" name="T90"/>
                <a:gd fmla="*/ 52707 h 619" name="T91"/>
                <a:gd fmla="*/ 169825 w 634" name="T92"/>
                <a:gd fmla="*/ 63106 h 619" name="T93"/>
                <a:gd fmla="*/ 169825 w 634" name="T94"/>
                <a:gd fmla="*/ 115813 h 619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</a:gdLst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b="b" l="0" r="r" t="0"/>
              <a:pathLst>
                <a:path h="619" w="634">
                  <a:moveTo>
                    <a:pt x="177" y="191"/>
                  </a:moveTo>
                  <a:lnTo>
                    <a:pt x="177" y="191"/>
                  </a:lnTo>
                  <a:lnTo>
                    <a:pt x="162" y="205"/>
                  </a:lnTo>
                  <a:cubicBezTo>
                    <a:pt x="162" y="412"/>
                    <a:pt x="162" y="412"/>
                    <a:pt x="162" y="412"/>
                  </a:cubicBezTo>
                  <a:lnTo>
                    <a:pt x="177" y="426"/>
                  </a:lnTo>
                  <a:cubicBezTo>
                    <a:pt x="192" y="426"/>
                    <a:pt x="207" y="412"/>
                    <a:pt x="207" y="412"/>
                  </a:cubicBezTo>
                  <a:cubicBezTo>
                    <a:pt x="207" y="205"/>
                    <a:pt x="207" y="205"/>
                    <a:pt x="207" y="205"/>
                  </a:cubicBezTo>
                  <a:cubicBezTo>
                    <a:pt x="207" y="205"/>
                    <a:pt x="192" y="191"/>
                    <a:pt x="177" y="191"/>
                  </a:cubicBezTo>
                  <a:close/>
                  <a:moveTo>
                    <a:pt x="339" y="250"/>
                  </a:moveTo>
                  <a:lnTo>
                    <a:pt x="339" y="250"/>
                  </a:lnTo>
                  <a:cubicBezTo>
                    <a:pt x="324" y="250"/>
                    <a:pt x="324" y="264"/>
                    <a:pt x="324" y="264"/>
                  </a:cubicBezTo>
                  <a:cubicBezTo>
                    <a:pt x="324" y="382"/>
                    <a:pt x="324" y="382"/>
                    <a:pt x="324" y="382"/>
                  </a:cubicBezTo>
                  <a:cubicBezTo>
                    <a:pt x="324" y="397"/>
                    <a:pt x="324" y="412"/>
                    <a:pt x="339" y="412"/>
                  </a:cubicBezTo>
                  <a:cubicBezTo>
                    <a:pt x="354" y="412"/>
                    <a:pt x="354" y="397"/>
                    <a:pt x="354" y="382"/>
                  </a:cubicBezTo>
                  <a:cubicBezTo>
                    <a:pt x="354" y="264"/>
                    <a:pt x="354" y="264"/>
                    <a:pt x="354" y="264"/>
                  </a:cubicBezTo>
                  <a:cubicBezTo>
                    <a:pt x="354" y="264"/>
                    <a:pt x="354" y="250"/>
                    <a:pt x="339" y="250"/>
                  </a:cubicBezTo>
                  <a:close/>
                  <a:moveTo>
                    <a:pt x="471" y="0"/>
                  </a:moveTo>
                  <a:lnTo>
                    <a:pt x="471" y="0"/>
                  </a:lnTo>
                  <a:cubicBezTo>
                    <a:pt x="324" y="117"/>
                    <a:pt x="324" y="117"/>
                    <a:pt x="324" y="117"/>
                  </a:cubicBezTo>
                  <a:cubicBezTo>
                    <a:pt x="162" y="58"/>
                    <a:pt x="162" y="58"/>
                    <a:pt x="162" y="58"/>
                  </a:cubicBezTo>
                  <a:cubicBezTo>
                    <a:pt x="0" y="147"/>
                    <a:pt x="0" y="147"/>
                    <a:pt x="0" y="147"/>
                  </a:cubicBezTo>
                  <a:cubicBezTo>
                    <a:pt x="0" y="618"/>
                    <a:pt x="0" y="618"/>
                    <a:pt x="0" y="618"/>
                  </a:cubicBezTo>
                  <a:cubicBezTo>
                    <a:pt x="162" y="530"/>
                    <a:pt x="162" y="530"/>
                    <a:pt x="162" y="530"/>
                  </a:cubicBezTo>
                  <a:cubicBezTo>
                    <a:pt x="324" y="588"/>
                    <a:pt x="324" y="588"/>
                    <a:pt x="324" y="588"/>
                  </a:cubicBezTo>
                  <a:cubicBezTo>
                    <a:pt x="471" y="471"/>
                    <a:pt x="471" y="471"/>
                    <a:pt x="471" y="471"/>
                  </a:cubicBezTo>
                  <a:cubicBezTo>
                    <a:pt x="633" y="588"/>
                    <a:pt x="633" y="588"/>
                    <a:pt x="633" y="588"/>
                  </a:cubicBezTo>
                  <a:cubicBezTo>
                    <a:pt x="633" y="117"/>
                    <a:pt x="633" y="117"/>
                    <a:pt x="633" y="117"/>
                  </a:cubicBezTo>
                  <a:lnTo>
                    <a:pt x="471" y="0"/>
                  </a:lnTo>
                  <a:close/>
                  <a:moveTo>
                    <a:pt x="589" y="515"/>
                  </a:moveTo>
                  <a:lnTo>
                    <a:pt x="589" y="515"/>
                  </a:lnTo>
                  <a:cubicBezTo>
                    <a:pt x="471" y="426"/>
                    <a:pt x="471" y="426"/>
                    <a:pt x="471" y="426"/>
                  </a:cubicBezTo>
                  <a:cubicBezTo>
                    <a:pt x="324" y="544"/>
                    <a:pt x="324" y="544"/>
                    <a:pt x="324" y="544"/>
                  </a:cubicBezTo>
                  <a:cubicBezTo>
                    <a:pt x="162" y="485"/>
                    <a:pt x="162" y="485"/>
                    <a:pt x="162" y="485"/>
                  </a:cubicBezTo>
                  <a:cubicBezTo>
                    <a:pt x="44" y="559"/>
                    <a:pt x="44" y="559"/>
                    <a:pt x="44" y="559"/>
                  </a:cubicBezTo>
                  <a:cubicBezTo>
                    <a:pt x="44" y="162"/>
                    <a:pt x="44" y="162"/>
                    <a:pt x="44" y="162"/>
                  </a:cubicBezTo>
                  <a:cubicBezTo>
                    <a:pt x="162" y="88"/>
                    <a:pt x="162" y="88"/>
                    <a:pt x="162" y="88"/>
                  </a:cubicBezTo>
                  <a:cubicBezTo>
                    <a:pt x="324" y="147"/>
                    <a:pt x="324" y="147"/>
                    <a:pt x="324" y="147"/>
                  </a:cubicBezTo>
                  <a:cubicBezTo>
                    <a:pt x="471" y="29"/>
                    <a:pt x="471" y="29"/>
                    <a:pt x="471" y="29"/>
                  </a:cubicBezTo>
                  <a:cubicBezTo>
                    <a:pt x="589" y="117"/>
                    <a:pt x="589" y="117"/>
                    <a:pt x="589" y="117"/>
                  </a:cubicBezTo>
                  <a:lnTo>
                    <a:pt x="589" y="515"/>
                  </a:lnTo>
                  <a:close/>
                  <a:moveTo>
                    <a:pt x="471" y="323"/>
                  </a:moveTo>
                  <a:lnTo>
                    <a:pt x="471" y="323"/>
                  </a:lnTo>
                  <a:cubicBezTo>
                    <a:pt x="471" y="338"/>
                    <a:pt x="486" y="353"/>
                    <a:pt x="501" y="353"/>
                  </a:cubicBezTo>
                  <a:cubicBezTo>
                    <a:pt x="501" y="353"/>
                    <a:pt x="516" y="338"/>
                    <a:pt x="516" y="323"/>
                  </a:cubicBezTo>
                  <a:cubicBezTo>
                    <a:pt x="516" y="176"/>
                    <a:pt x="516" y="176"/>
                    <a:pt x="516" y="176"/>
                  </a:cubicBezTo>
                  <a:cubicBezTo>
                    <a:pt x="516" y="162"/>
                    <a:pt x="501" y="147"/>
                    <a:pt x="501" y="147"/>
                  </a:cubicBezTo>
                  <a:cubicBezTo>
                    <a:pt x="486" y="147"/>
                    <a:pt x="471" y="162"/>
                    <a:pt x="471" y="176"/>
                  </a:cubicBezTo>
                  <a:lnTo>
                    <a:pt x="471" y="323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  <a:effectLst/>
            <a:extLst/>
          </p:spPr>
          <p:txBody>
            <a:bodyPr anchor="ctr" wrap="none"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>
                <a:defRPr/>
              </a:pPr>
              <a:endParaRPr altLang="en-US" lang="zh-CN"/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3332259" y="3083142"/>
            <a:ext cx="685800" cy="685800"/>
            <a:chOff x="3332259" y="3083142"/>
            <a:chExt cx="685800" cy="685800"/>
          </a:xfrm>
        </p:grpSpPr>
        <p:sp>
          <p:nvSpPr>
            <p:cNvPr id="80" name="椭圆 79"/>
            <p:cNvSpPr/>
            <p:nvPr/>
          </p:nvSpPr>
          <p:spPr>
            <a:xfrm>
              <a:off x="3332259" y="3083142"/>
              <a:ext cx="685800" cy="6858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5" name="Freeform 160"/>
            <p:cNvSpPr>
              <a:spLocks noChangeArrowheads="1"/>
            </p:cNvSpPr>
            <p:nvPr/>
          </p:nvSpPr>
          <p:spPr bwMode="auto">
            <a:xfrm>
              <a:off x="3530439" y="3240069"/>
              <a:ext cx="309956" cy="371946"/>
            </a:xfrm>
            <a:custGeom>
              <a:gdLst>
                <a:gd fmla="*/ 179267 w 517" name="T0"/>
                <a:gd fmla="*/ 84260 h 619" name="T1"/>
                <a:gd fmla="*/ 179267 w 517" name="T2"/>
                <a:gd fmla="*/ 84260 h 619" name="T3"/>
                <a:gd fmla="*/ 158156 w 517" name="T4"/>
                <a:gd fmla="*/ 41951 h 619" name="T5"/>
                <a:gd fmla="*/ 152788 w 517" name="T6"/>
                <a:gd fmla="*/ 41951 h 619" name="T7"/>
                <a:gd fmla="*/ 110566 w 517" name="T8"/>
                <a:gd fmla="*/ 41951 h 619" name="T9"/>
                <a:gd fmla="*/ 110566 w 517" name="T10"/>
                <a:gd fmla="*/ 26174 h 619" name="T11"/>
                <a:gd fmla="*/ 84445 w 517" name="T12"/>
                <a:gd fmla="*/ 0 h 619" name="T13"/>
                <a:gd fmla="*/ 68701 w 517" name="T14"/>
                <a:gd fmla="*/ 0 h 619" name="T15"/>
                <a:gd fmla="*/ 42223 w 517" name="T16"/>
                <a:gd fmla="*/ 26174 h 619" name="T17"/>
                <a:gd fmla="*/ 42223 w 517" name="T18"/>
                <a:gd fmla="*/ 41951 h 619" name="T19"/>
                <a:gd fmla="*/ 16102 w 517" name="T20"/>
                <a:gd fmla="*/ 41951 h 619" name="T21"/>
                <a:gd fmla="*/ 0 w 517" name="T22"/>
                <a:gd fmla="*/ 52707 h 619" name="T23"/>
                <a:gd fmla="*/ 0 w 517" name="T24"/>
                <a:gd fmla="*/ 126570 h 619" name="T25"/>
                <a:gd fmla="*/ 16102 w 517" name="T26"/>
                <a:gd fmla="*/ 136968 h 619" name="T27"/>
                <a:gd fmla="*/ 42223 w 517" name="T28"/>
                <a:gd fmla="*/ 136968 h 619" name="T29"/>
                <a:gd fmla="*/ 42223 w 517" name="T30"/>
                <a:gd fmla="*/ 195053 h 619" name="T31"/>
                <a:gd fmla="*/ 68701 w 517" name="T32"/>
                <a:gd fmla="*/ 221586 h 619" name="T33"/>
                <a:gd fmla="*/ 84445 w 517" name="T34"/>
                <a:gd fmla="*/ 221586 h 619" name="T35"/>
                <a:gd fmla="*/ 110566 w 517" name="T36"/>
                <a:gd fmla="*/ 195053 h 619" name="T37"/>
                <a:gd fmla="*/ 110566 w 517" name="T38"/>
                <a:gd fmla="*/ 136968 h 619" name="T39"/>
                <a:gd fmla="*/ 152788 w 517" name="T40"/>
                <a:gd fmla="*/ 136968 h 619" name="T41"/>
                <a:gd fmla="*/ 152788 w 517" name="T42"/>
                <a:gd fmla="*/ 136968 h 619" name="T43"/>
                <a:gd fmla="*/ 158156 w 517" name="T44"/>
                <a:gd fmla="*/ 136968 h 619" name="T45"/>
                <a:gd fmla="*/ 179267 w 517" name="T46"/>
                <a:gd fmla="*/ 94658 h 619" name="T47"/>
                <a:gd fmla="*/ 184634 w 517" name="T48"/>
                <a:gd fmla="*/ 89639 h 619" name="T49"/>
                <a:gd fmla="*/ 179267 w 517" name="T50"/>
                <a:gd fmla="*/ 84260 h 619" name="T51"/>
                <a:gd fmla="*/ 57967 w 517" name="T52"/>
                <a:gd fmla="*/ 26174 h 619" name="T53"/>
                <a:gd fmla="*/ 57967 w 517" name="T54"/>
                <a:gd fmla="*/ 26174 h 619" name="T55"/>
                <a:gd fmla="*/ 68701 w 517" name="T56"/>
                <a:gd fmla="*/ 10398 h 619" name="T57"/>
                <a:gd fmla="*/ 84445 w 517" name="T58"/>
                <a:gd fmla="*/ 10398 h 619" name="T59"/>
                <a:gd fmla="*/ 100189 w 517" name="T60"/>
                <a:gd fmla="*/ 26174 h 619" name="T61"/>
                <a:gd fmla="*/ 100189 w 517" name="T62"/>
                <a:gd fmla="*/ 41951 h 619" name="T63"/>
                <a:gd fmla="*/ 57967 w 517" name="T64"/>
                <a:gd fmla="*/ 41951 h 619" name="T65"/>
                <a:gd fmla="*/ 57967 w 517" name="T66"/>
                <a:gd fmla="*/ 26174 h 619" name="T67"/>
                <a:gd fmla="*/ 100189 w 517" name="T68"/>
                <a:gd fmla="*/ 195053 h 619" name="T69"/>
                <a:gd fmla="*/ 100189 w 517" name="T70"/>
                <a:gd fmla="*/ 195053 h 619" name="T71"/>
                <a:gd fmla="*/ 84445 w 517" name="T72"/>
                <a:gd fmla="*/ 210830 h 619" name="T73"/>
                <a:gd fmla="*/ 68701 w 517" name="T74"/>
                <a:gd fmla="*/ 210830 h 619" name="T75"/>
                <a:gd fmla="*/ 57967 w 517" name="T76"/>
                <a:gd fmla="*/ 195053 h 619" name="T77"/>
                <a:gd fmla="*/ 57967 w 517" name="T78"/>
                <a:gd fmla="*/ 136968 h 619" name="T79"/>
                <a:gd fmla="*/ 100189 w 517" name="T80"/>
                <a:gd fmla="*/ 136968 h 619" name="T81"/>
                <a:gd fmla="*/ 100189 w 517" name="T82"/>
                <a:gd fmla="*/ 195053 h 619" name="T83"/>
                <a:gd fmla="*/ 152788 w 517" name="T84"/>
                <a:gd fmla="*/ 121191 h 619" name="T85"/>
                <a:gd fmla="*/ 152788 w 517" name="T86"/>
                <a:gd fmla="*/ 121191 h 619" name="T87"/>
                <a:gd fmla="*/ 147779 w 517" name="T88"/>
                <a:gd fmla="*/ 126570 h 619" name="T89"/>
                <a:gd fmla="*/ 21111 w 517" name="T90"/>
                <a:gd fmla="*/ 126570 h 619" name="T91"/>
                <a:gd fmla="*/ 16102 w 517" name="T92"/>
                <a:gd fmla="*/ 115813 h 619" name="T93"/>
                <a:gd fmla="*/ 16102 w 517" name="T94"/>
                <a:gd fmla="*/ 63106 h 619" name="T95"/>
                <a:gd fmla="*/ 21111 w 517" name="T96"/>
                <a:gd fmla="*/ 52707 h 619" name="T97"/>
                <a:gd fmla="*/ 147779 w 517" name="T98"/>
                <a:gd fmla="*/ 52707 h 619" name="T99"/>
                <a:gd fmla="*/ 152788 w 517" name="T100"/>
                <a:gd fmla="*/ 58086 h 619" name="T101"/>
                <a:gd fmla="*/ 168890 w 517" name="T102"/>
                <a:gd fmla="*/ 89639 h 619" name="T103"/>
                <a:gd fmla="*/ 152788 w 517" name="T104"/>
                <a:gd fmla="*/ 121191 h 619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</a:gdLst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b="b" l="0" r="r" t="0"/>
              <a:pathLst>
                <a:path h="619" w="517">
                  <a:moveTo>
                    <a:pt x="501" y="235"/>
                  </a:moveTo>
                  <a:lnTo>
                    <a:pt x="501" y="235"/>
                  </a:lnTo>
                  <a:cubicBezTo>
                    <a:pt x="442" y="117"/>
                    <a:pt x="442" y="117"/>
                    <a:pt x="442" y="117"/>
                  </a:cubicBezTo>
                  <a:cubicBezTo>
                    <a:pt x="442" y="117"/>
                    <a:pt x="442" y="117"/>
                    <a:pt x="427" y="117"/>
                  </a:cubicBezTo>
                  <a:cubicBezTo>
                    <a:pt x="309" y="117"/>
                    <a:pt x="309" y="117"/>
                    <a:pt x="309" y="117"/>
                  </a:cubicBezTo>
                  <a:cubicBezTo>
                    <a:pt x="309" y="73"/>
                    <a:pt x="309" y="73"/>
                    <a:pt x="309" y="73"/>
                  </a:cubicBezTo>
                  <a:cubicBezTo>
                    <a:pt x="309" y="29"/>
                    <a:pt x="280" y="0"/>
                    <a:pt x="236" y="0"/>
                  </a:cubicBezTo>
                  <a:cubicBezTo>
                    <a:pt x="192" y="0"/>
                    <a:pt x="192" y="0"/>
                    <a:pt x="192" y="0"/>
                  </a:cubicBezTo>
                  <a:cubicBezTo>
                    <a:pt x="148" y="0"/>
                    <a:pt x="118" y="29"/>
                    <a:pt x="118" y="73"/>
                  </a:cubicBezTo>
                  <a:cubicBezTo>
                    <a:pt x="118" y="117"/>
                    <a:pt x="118" y="117"/>
                    <a:pt x="118" y="117"/>
                  </a:cubicBezTo>
                  <a:cubicBezTo>
                    <a:pt x="45" y="117"/>
                    <a:pt x="45" y="117"/>
                    <a:pt x="45" y="117"/>
                  </a:cubicBezTo>
                  <a:cubicBezTo>
                    <a:pt x="15" y="117"/>
                    <a:pt x="0" y="132"/>
                    <a:pt x="0" y="147"/>
                  </a:cubicBezTo>
                  <a:cubicBezTo>
                    <a:pt x="0" y="353"/>
                    <a:pt x="0" y="353"/>
                    <a:pt x="0" y="353"/>
                  </a:cubicBezTo>
                  <a:cubicBezTo>
                    <a:pt x="0" y="367"/>
                    <a:pt x="15" y="382"/>
                    <a:pt x="45" y="382"/>
                  </a:cubicBezTo>
                  <a:cubicBezTo>
                    <a:pt x="118" y="382"/>
                    <a:pt x="118" y="382"/>
                    <a:pt x="118" y="382"/>
                  </a:cubicBezTo>
                  <a:cubicBezTo>
                    <a:pt x="118" y="544"/>
                    <a:pt x="118" y="544"/>
                    <a:pt x="118" y="544"/>
                  </a:cubicBezTo>
                  <a:cubicBezTo>
                    <a:pt x="118" y="588"/>
                    <a:pt x="148" y="618"/>
                    <a:pt x="192" y="618"/>
                  </a:cubicBezTo>
                  <a:cubicBezTo>
                    <a:pt x="236" y="618"/>
                    <a:pt x="236" y="618"/>
                    <a:pt x="236" y="618"/>
                  </a:cubicBezTo>
                  <a:cubicBezTo>
                    <a:pt x="280" y="618"/>
                    <a:pt x="309" y="588"/>
                    <a:pt x="309" y="544"/>
                  </a:cubicBezTo>
                  <a:cubicBezTo>
                    <a:pt x="309" y="382"/>
                    <a:pt x="309" y="382"/>
                    <a:pt x="309" y="382"/>
                  </a:cubicBezTo>
                  <a:cubicBezTo>
                    <a:pt x="427" y="382"/>
                    <a:pt x="427" y="382"/>
                    <a:pt x="427" y="382"/>
                  </a:cubicBezTo>
                  <a:cubicBezTo>
                    <a:pt x="442" y="382"/>
                    <a:pt x="442" y="382"/>
                    <a:pt x="442" y="382"/>
                  </a:cubicBezTo>
                  <a:cubicBezTo>
                    <a:pt x="501" y="264"/>
                    <a:pt x="501" y="264"/>
                    <a:pt x="501" y="264"/>
                  </a:cubicBezTo>
                  <a:cubicBezTo>
                    <a:pt x="516" y="250"/>
                    <a:pt x="516" y="250"/>
                    <a:pt x="516" y="250"/>
                  </a:cubicBezTo>
                  <a:cubicBezTo>
                    <a:pt x="516" y="250"/>
                    <a:pt x="516" y="235"/>
                    <a:pt x="501" y="235"/>
                  </a:cubicBezTo>
                  <a:close/>
                  <a:moveTo>
                    <a:pt x="162" y="73"/>
                  </a:moveTo>
                  <a:lnTo>
                    <a:pt x="162" y="73"/>
                  </a:lnTo>
                  <a:cubicBezTo>
                    <a:pt x="162" y="58"/>
                    <a:pt x="177" y="29"/>
                    <a:pt x="192" y="29"/>
                  </a:cubicBezTo>
                  <a:cubicBezTo>
                    <a:pt x="236" y="29"/>
                    <a:pt x="236" y="29"/>
                    <a:pt x="236" y="29"/>
                  </a:cubicBezTo>
                  <a:cubicBezTo>
                    <a:pt x="251" y="29"/>
                    <a:pt x="280" y="58"/>
                    <a:pt x="280" y="73"/>
                  </a:cubicBezTo>
                  <a:cubicBezTo>
                    <a:pt x="280" y="117"/>
                    <a:pt x="280" y="117"/>
                    <a:pt x="280" y="117"/>
                  </a:cubicBezTo>
                  <a:cubicBezTo>
                    <a:pt x="162" y="117"/>
                    <a:pt x="162" y="117"/>
                    <a:pt x="162" y="117"/>
                  </a:cubicBezTo>
                  <a:lnTo>
                    <a:pt x="162" y="73"/>
                  </a:lnTo>
                  <a:close/>
                  <a:moveTo>
                    <a:pt x="280" y="544"/>
                  </a:moveTo>
                  <a:lnTo>
                    <a:pt x="280" y="544"/>
                  </a:lnTo>
                  <a:cubicBezTo>
                    <a:pt x="280" y="559"/>
                    <a:pt x="251" y="588"/>
                    <a:pt x="236" y="588"/>
                  </a:cubicBezTo>
                  <a:cubicBezTo>
                    <a:pt x="192" y="588"/>
                    <a:pt x="192" y="588"/>
                    <a:pt x="192" y="588"/>
                  </a:cubicBezTo>
                  <a:cubicBezTo>
                    <a:pt x="177" y="588"/>
                    <a:pt x="162" y="559"/>
                    <a:pt x="162" y="544"/>
                  </a:cubicBezTo>
                  <a:cubicBezTo>
                    <a:pt x="162" y="382"/>
                    <a:pt x="162" y="382"/>
                    <a:pt x="162" y="382"/>
                  </a:cubicBezTo>
                  <a:cubicBezTo>
                    <a:pt x="280" y="382"/>
                    <a:pt x="280" y="382"/>
                    <a:pt x="280" y="382"/>
                  </a:cubicBezTo>
                  <a:lnTo>
                    <a:pt x="280" y="544"/>
                  </a:lnTo>
                  <a:close/>
                  <a:moveTo>
                    <a:pt x="427" y="338"/>
                  </a:moveTo>
                  <a:lnTo>
                    <a:pt x="427" y="338"/>
                  </a:lnTo>
                  <a:cubicBezTo>
                    <a:pt x="427" y="353"/>
                    <a:pt x="413" y="353"/>
                    <a:pt x="413" y="353"/>
                  </a:cubicBezTo>
                  <a:cubicBezTo>
                    <a:pt x="59" y="353"/>
                    <a:pt x="59" y="353"/>
                    <a:pt x="59" y="353"/>
                  </a:cubicBezTo>
                  <a:cubicBezTo>
                    <a:pt x="45" y="353"/>
                    <a:pt x="45" y="338"/>
                    <a:pt x="45" y="323"/>
                  </a:cubicBezTo>
                  <a:cubicBezTo>
                    <a:pt x="45" y="176"/>
                    <a:pt x="45" y="176"/>
                    <a:pt x="45" y="176"/>
                  </a:cubicBezTo>
                  <a:cubicBezTo>
                    <a:pt x="45" y="162"/>
                    <a:pt x="45" y="147"/>
                    <a:pt x="59" y="147"/>
                  </a:cubicBezTo>
                  <a:cubicBezTo>
                    <a:pt x="413" y="147"/>
                    <a:pt x="413" y="147"/>
                    <a:pt x="413" y="147"/>
                  </a:cubicBezTo>
                  <a:cubicBezTo>
                    <a:pt x="413" y="147"/>
                    <a:pt x="427" y="147"/>
                    <a:pt x="427" y="162"/>
                  </a:cubicBezTo>
                  <a:cubicBezTo>
                    <a:pt x="472" y="250"/>
                    <a:pt x="472" y="250"/>
                    <a:pt x="472" y="250"/>
                  </a:cubicBezTo>
                  <a:lnTo>
                    <a:pt x="427" y="338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  <a:effectLst/>
            <a:extLst/>
          </p:spPr>
          <p:txBody>
            <a:bodyPr anchor="ctr" wrap="none"/>
            <a:lstStyle>
              <a:defPPr>
                <a:defRPr lang="zh-CN"/>
              </a:defPPr>
              <a:lvl1pPr algn="l" defTabSz="914400" eaLnBrk="1" hangingPunct="1" latinLnBrk="0" marL="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latinLnBrk="0" marL="457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latinLnBrk="0" marL="914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latinLnBrk="0" marL="1371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latinLnBrk="0" marL="18288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>
                <a:defRPr/>
              </a:pPr>
              <a:endParaRPr altLang="en-US" lang="zh-CN"/>
            </a:p>
          </p:txBody>
        </p:sp>
      </p:grpSp>
      <p:sp>
        <p:nvSpPr>
          <p:cNvPr id="85" name="文本框 84"/>
          <p:cNvSpPr txBox="1"/>
          <p:nvPr/>
        </p:nvSpPr>
        <p:spPr>
          <a:xfrm>
            <a:off x="1451561" y="3746671"/>
            <a:ext cx="1017923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z="1600">
                <a:solidFill>
                  <a:srgbClr val="404040"/>
                </a:solidFill>
                <a:latin charset="-122" panose="020b0300000000000000" pitchFamily="34" typeface="冬青黑体简体中文 W3"/>
                <a:ea charset="-122" panose="020b0300000000000000" pitchFamily="34" typeface="冬青黑体简体中文 W3"/>
              </a:rPr>
              <a:t>需求沟通</a:t>
            </a:r>
          </a:p>
        </p:txBody>
      </p:sp>
      <p:sp>
        <p:nvSpPr>
          <p:cNvPr id="86" name="文本框 85"/>
          <p:cNvSpPr txBox="1"/>
          <p:nvPr/>
        </p:nvSpPr>
        <p:spPr>
          <a:xfrm>
            <a:off x="3073553" y="4369493"/>
            <a:ext cx="1017923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z="1600">
                <a:solidFill>
                  <a:srgbClr val="404040"/>
                </a:solidFill>
                <a:latin charset="-122" panose="020b0300000000000000" pitchFamily="34" typeface="冬青黑体简体中文 W3"/>
                <a:ea charset="-122" panose="020b0300000000000000" pitchFamily="34" typeface="冬青黑体简体中文 W3"/>
              </a:rPr>
              <a:t>项目立案</a:t>
            </a:r>
          </a:p>
        </p:txBody>
      </p:sp>
      <p:sp>
        <p:nvSpPr>
          <p:cNvPr id="87" name="文本框 86"/>
          <p:cNvSpPr txBox="1"/>
          <p:nvPr/>
        </p:nvSpPr>
        <p:spPr>
          <a:xfrm>
            <a:off x="4787042" y="4080328"/>
            <a:ext cx="1017923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z="1600">
                <a:solidFill>
                  <a:srgbClr val="404040"/>
                </a:solidFill>
                <a:latin charset="-122" panose="020b0300000000000000" pitchFamily="34" typeface="冬青黑体简体中文 W3"/>
                <a:ea charset="-122" panose="020b0300000000000000" pitchFamily="34" typeface="冬青黑体简体中文 W3"/>
              </a:rPr>
              <a:t>醒目规划</a:t>
            </a:r>
          </a:p>
        </p:txBody>
      </p:sp>
      <p:sp>
        <p:nvSpPr>
          <p:cNvPr id="88" name="文本框 87"/>
          <p:cNvSpPr txBox="1"/>
          <p:nvPr/>
        </p:nvSpPr>
        <p:spPr>
          <a:xfrm>
            <a:off x="6477914" y="4838288"/>
            <a:ext cx="1017923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z="1600">
                <a:solidFill>
                  <a:srgbClr val="404040"/>
                </a:solidFill>
                <a:latin charset="-122" panose="020b0300000000000000" pitchFamily="34" typeface="冬青黑体简体中文 W3"/>
                <a:ea charset="-122" panose="020b0300000000000000" pitchFamily="34" typeface="冬青黑体简体中文 W3"/>
              </a:rPr>
              <a:t>开土动工</a:t>
            </a:r>
          </a:p>
        </p:txBody>
      </p:sp>
      <p:sp>
        <p:nvSpPr>
          <p:cNvPr id="89" name="文本框 88"/>
          <p:cNvSpPr txBox="1"/>
          <p:nvPr/>
        </p:nvSpPr>
        <p:spPr>
          <a:xfrm>
            <a:off x="8074996" y="3695833"/>
            <a:ext cx="1017923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z="1600">
                <a:solidFill>
                  <a:srgbClr val="404040"/>
                </a:solidFill>
                <a:latin charset="-122" panose="020b0300000000000000" pitchFamily="34" typeface="冬青黑体简体中文 W3"/>
                <a:ea charset="-122" panose="020b0300000000000000" pitchFamily="34" typeface="冬青黑体简体中文 W3"/>
              </a:rPr>
              <a:t>装修整理</a:t>
            </a:r>
          </a:p>
        </p:txBody>
      </p:sp>
      <p:sp>
        <p:nvSpPr>
          <p:cNvPr id="90" name="文本框 89"/>
          <p:cNvSpPr txBox="1"/>
          <p:nvPr/>
        </p:nvSpPr>
        <p:spPr>
          <a:xfrm>
            <a:off x="9789631" y="4088782"/>
            <a:ext cx="1017923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z="1600">
                <a:solidFill>
                  <a:srgbClr val="404040"/>
                </a:solidFill>
                <a:latin charset="-122" panose="020b0300000000000000" pitchFamily="34" typeface="冬青黑体简体中文 W3"/>
                <a:ea charset="-122" panose="020b0300000000000000" pitchFamily="34" typeface="冬青黑体简体中文 W3"/>
              </a:rPr>
              <a:t>项目交付</a:t>
            </a:r>
          </a:p>
        </p:txBody>
      </p:sp>
      <p:sp>
        <p:nvSpPr>
          <p:cNvPr id="92" name="矩形 91"/>
          <p:cNvSpPr/>
          <p:nvPr/>
        </p:nvSpPr>
        <p:spPr>
          <a:xfrm>
            <a:off x="1387395" y="1670479"/>
            <a:ext cx="9702655" cy="80467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altLang="en-US" lang="zh-CN">
                <a:solidFill>
                  <a:srgbClr val="595959"/>
                </a:solidFill>
                <a:latin charset="-122" panose="020b0300000000000000" pitchFamily="34" typeface="冬青黑体简体中文 W3"/>
                <a:ea charset="-122" panose="020b0300000000000000" pitchFamily="34" typeface="冬青黑体简体中文 W3"/>
              </a:rPr>
              <a:t>美仑设计是集PPT模板开发、PPT设计定制、PPT培训于一体的专业PPT服务提供商。深受大家的好评和肯定。</a:t>
            </a:r>
          </a:p>
        </p:txBody>
      </p:sp>
      <p:cxnSp>
        <p:nvCxnSpPr>
          <p:cNvPr id="15" name="直接连接符 14"/>
          <p:cNvCxnSpPr/>
          <p:nvPr/>
        </p:nvCxnSpPr>
        <p:spPr>
          <a:xfrm flipH="1">
            <a:off x="1377687" y="1784936"/>
            <a:ext cx="0" cy="543926"/>
          </a:xfrm>
          <a:prstGeom prst="line">
            <a:avLst/>
          </a:prstGeom>
          <a:ln w="28575">
            <a:solidFill>
              <a:srgbClr val="FF17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val="1946798880"/>
      </p:ext>
    </p:extLst>
  </p:cSld>
  <p:clrMapOvr>
    <a:masterClrMapping/>
  </p:clrMapOvr>
  <mc:AlternateContent>
    <mc:Choice Requires="p14">
      <p:transition p14:dur="2000" spd="slow"/>
    </mc:Choice>
    <mc:Fallback>
      <p:transition spd="slow"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decel="100000" fill="hold" id="5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22" presetSubtype="1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11"/>
                                        <p:tgtEl>
                                          <p:spTgt spid="9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2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4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53" presetSubtype="0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9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53" presetSubtype="0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4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5" nodeType="withEffect" presetClass="entr" presetID="53" presetSubtype="0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7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9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0" nodeType="withEffect" presetClass="entr" presetID="53" presetSubtype="0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2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3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4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5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7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8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9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0" nodeType="withEffect" presetClass="entr" presetID="53" presetSubtype="0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2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3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4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5" nodeType="withEffect" presetClass="entr" presetID="53" presetSubtype="0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4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4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49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0" nodeType="withEffect" presetClass="entr" presetID="53" presetSubtype="0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52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53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54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5" nodeType="withEffect" presetClass="entr" presetID="53" presetSubtype="0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57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58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59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60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62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63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64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65" nodeType="withEffect" presetClass="entr" presetID="53" presetSubtype="0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67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68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69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70" nodeType="withEffect" presetClass="entr" presetID="53" presetSubtype="0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dur="1" fill="hold" id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72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73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74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5" nodeType="withEffect" presetClass="entr" presetID="10" presetSubtype="0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7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8" nodeType="withEffect" presetClass="entr" presetID="10" presetSubtype="0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 id="7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8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1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8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83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4" nodeType="withEffect" presetClass="entr" presetID="10" presetSubtype="0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8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86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7" nodeType="withEffect" presetClass="entr" presetID="10" presetSubtype="0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dur="1" fill="hold" id="8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89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90" nodeType="withEffect" presetClass="entr" presetID="10" presetSubtype="0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dur="1" fill="hold" id="9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92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9"/>
      <p:bldP grpId="0" spid="10"/>
      <p:bldP grpId="0" spid="66"/>
      <p:bldP grpId="0" spid="67"/>
      <p:bldP grpId="0" spid="68"/>
      <p:bldP grpId="0" spid="69"/>
      <p:bldP grpId="0" spid="79"/>
      <p:bldP grpId="0" spid="85"/>
      <p:bldP grpId="0" spid="86"/>
      <p:bldP grpId="0" spid="87"/>
      <p:bldP grpId="0" spid="88"/>
      <p:bldP grpId="0" spid="89"/>
      <p:bldP grpId="0" spid="90"/>
      <p:bldP build="allAtOnce" grpId="0" spid="92"/>
    </p:bldLst>
  </p:timing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FFFFFF">
            <a:lumMod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本占位符 3"/>
          <p:cNvSpPr>
            <a:spLocks noGrp="1"/>
          </p:cNvSpPr>
          <p:nvPr>
            <p:ph idx="10" sz="quarter" type="body"/>
          </p:nvPr>
        </p:nvSpPr>
        <p:spPr/>
        <p:txBody>
          <a:bodyPr/>
          <a:lstStyle/>
          <a:p>
            <a:r>
              <a:rPr altLang="zh-CN" lang="en-US"/>
              <a:t>14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65100" y="363653"/>
            <a:ext cx="1854200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2800">
                <a:solidFill>
                  <a:srgbClr val="262626"/>
                </a:solidFill>
                <a:latin charset="-122" panose="020b0300000000000000" pitchFamily="34" typeface="冬青黑体简体中文 W3"/>
                <a:ea charset="-122" panose="020b0300000000000000" pitchFamily="34" typeface="冬青黑体简体中文 W3"/>
              </a:rPr>
              <a:t>项目介绍</a:t>
            </a:r>
          </a:p>
        </p:txBody>
      </p:sp>
      <p:sp>
        <p:nvSpPr>
          <p:cNvPr id="33" name="矩形 32"/>
          <p:cNvSpPr/>
          <p:nvPr/>
        </p:nvSpPr>
        <p:spPr>
          <a:xfrm>
            <a:off x="2934128" y="-898525"/>
            <a:ext cx="774700" cy="7747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4" name="矩形 13"/>
          <p:cNvSpPr/>
          <p:nvPr/>
        </p:nvSpPr>
        <p:spPr>
          <a:xfrm>
            <a:off x="-1" y="3757592"/>
            <a:ext cx="4064399" cy="23936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7" name="矩形 26"/>
          <p:cNvSpPr/>
          <p:nvPr/>
        </p:nvSpPr>
        <p:spPr>
          <a:xfrm>
            <a:off x="8103241" y="3757592"/>
            <a:ext cx="4064399" cy="23936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2" name="组合 1"/>
          <p:cNvGrpSpPr/>
          <p:nvPr/>
        </p:nvGrpSpPr>
        <p:grpSpPr>
          <a:xfrm>
            <a:off x="4064398" y="1444067"/>
            <a:ext cx="4038845" cy="4707178"/>
            <a:chOff x="4064398" y="1444067"/>
            <a:chExt cx="4038845" cy="4707178"/>
          </a:xfrm>
        </p:grpSpPr>
        <p:pic>
          <p:nvPicPr>
            <p:cNvPr id="11" name="图片 10"/>
            <p:cNvPicPr/>
            <p:nvPr/>
          </p:nvPicPr>
          <p:blipFill>
            <a:blip r:embed="rId3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>
            <a:xfrm>
              <a:off x="4064401" y="1453592"/>
              <a:ext cx="4038842" cy="4697653"/>
            </a:xfrm>
            <a:prstGeom prst="rect">
              <a:avLst/>
            </a:prstGeom>
          </p:spPr>
        </p:pic>
        <p:pic>
          <p:nvPicPr>
            <p:cNvPr id="21" name="图片 20"/>
            <p:cNvPicPr/>
            <p:nvPr/>
          </p:nvPicPr>
          <p:blipFill>
            <a:blip r:embed="rId4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>
            <a:xfrm>
              <a:off x="4064398" y="1444067"/>
              <a:ext cx="4035902" cy="4706520"/>
            </a:xfrm>
            <a:prstGeom prst="rect">
              <a:avLst/>
            </a:prstGeom>
            <a:solidFill>
              <a:schemeClr val="bg1">
                <a:alpha val="0"/>
              </a:schemeClr>
            </a:solidFill>
          </p:spPr>
        </p:pic>
      </p:grpSp>
      <p:sp>
        <p:nvSpPr>
          <p:cNvPr id="31" name="Freeform 198"/>
          <p:cNvSpPr/>
          <p:nvPr/>
        </p:nvSpPr>
        <p:spPr bwMode="auto">
          <a:xfrm>
            <a:off x="9836133" y="4322259"/>
            <a:ext cx="622978" cy="786058"/>
          </a:xfrm>
          <a:custGeom>
            <a:gdLst>
              <a:gd fmla="*/ 127658 w 501" name="T0"/>
              <a:gd fmla="*/ 201559 h 634" name="T1"/>
              <a:gd fmla="*/ 133083 w 501" name="T2"/>
              <a:gd fmla="*/ 106008 h 634" name="T3"/>
              <a:gd fmla="*/ 116809 w 501" name="T4"/>
              <a:gd fmla="*/ 106008 h 634" name="T5"/>
              <a:gd fmla="*/ 127658 w 501" name="T6"/>
              <a:gd fmla="*/ 201559 h 634" name="T7"/>
              <a:gd fmla="*/ 53161 w 501" name="T8"/>
              <a:gd fmla="*/ 201559 h 634" name="T9"/>
              <a:gd fmla="*/ 63648 w 501" name="T10"/>
              <a:gd fmla="*/ 106008 h 634" name="T11"/>
              <a:gd fmla="*/ 47736 w 501" name="T12"/>
              <a:gd fmla="*/ 106008 h 634" name="T13"/>
              <a:gd fmla="*/ 53161 w 501" name="T14"/>
              <a:gd fmla="*/ 201559 h 634" name="T15"/>
              <a:gd fmla="*/ 90410 w 501" name="T16"/>
              <a:gd fmla="*/ 201559 h 634" name="T17"/>
              <a:gd fmla="*/ 95834 w 501" name="T18"/>
              <a:gd fmla="*/ 106008 h 634" name="T19"/>
              <a:gd fmla="*/ 84985 w 501" name="T20"/>
              <a:gd fmla="*/ 106008 h 634" name="T21"/>
              <a:gd fmla="*/ 90410 w 501" name="T22"/>
              <a:gd fmla="*/ 201559 h 634" name="T23"/>
              <a:gd fmla="*/ 170332 w 501" name="T24"/>
              <a:gd fmla="*/ 31730 h 634" name="T25"/>
              <a:gd fmla="*/ 127658 w 501" name="T26"/>
              <a:gd fmla="*/ 15865 h 634" name="T27"/>
              <a:gd fmla="*/ 69073 w 501" name="T28"/>
              <a:gd fmla="*/ 0 h 634" name="T29"/>
              <a:gd fmla="*/ 53161 w 501" name="T30"/>
              <a:gd fmla="*/ 31730 h 634" name="T31"/>
              <a:gd fmla="*/ 0 w 501" name="T32"/>
              <a:gd fmla="*/ 42187 h 634" name="T33"/>
              <a:gd fmla="*/ 10488 w 501" name="T34"/>
              <a:gd fmla="*/ 74278 h 634" name="T35"/>
              <a:gd fmla="*/ 42673 w 501" name="T36"/>
              <a:gd fmla="*/ 228241 h 634" name="T37"/>
              <a:gd fmla="*/ 170332 w 501" name="T38"/>
              <a:gd fmla="*/ 201559 h 634" name="T39"/>
              <a:gd fmla="*/ 180819 w 501" name="T40"/>
              <a:gd fmla="*/ 58412 h 634" name="T41"/>
              <a:gd fmla="*/ 170332 w 501" name="T42"/>
              <a:gd fmla="*/ 31730 h 634" name="T43"/>
              <a:gd fmla="*/ 69073 w 501" name="T44"/>
              <a:gd fmla="*/ 21274 h 634" name="T45"/>
              <a:gd fmla="*/ 106322 w 501" name="T46"/>
              <a:gd fmla="*/ 15865 h 634" name="T47"/>
              <a:gd fmla="*/ 111746 w 501" name="T48"/>
              <a:gd fmla="*/ 31730 h 634" name="T49"/>
              <a:gd fmla="*/ 69073 w 501" name="T50"/>
              <a:gd fmla="*/ 21274 h 634" name="T51"/>
              <a:gd fmla="*/ 154420 w 501" name="T52"/>
              <a:gd fmla="*/ 201559 h 634" name="T53"/>
              <a:gd fmla="*/ 42673 w 501" name="T54"/>
              <a:gd fmla="*/ 212376 h 634" name="T55"/>
              <a:gd fmla="*/ 26400 w 501" name="T56"/>
              <a:gd fmla="*/ 74278 h 634" name="T57"/>
              <a:gd fmla="*/ 154420 w 501" name="T58"/>
              <a:gd fmla="*/ 201559 h 634" name="T59"/>
              <a:gd fmla="*/ 159483 w 501" name="T60"/>
              <a:gd fmla="*/ 58412 h 634" name="T61"/>
              <a:gd fmla="*/ 10488 w 501" name="T62"/>
              <a:gd fmla="*/ 53004 h 634" name="T63"/>
              <a:gd fmla="*/ 159483 w 501" name="T64"/>
              <a:gd fmla="*/ 42187 h 634" name="T65"/>
              <a:gd fmla="*/ 159483 w 501" name="T66"/>
              <a:gd fmla="*/ 58412 h 634" name="T67"/>
              <a:gd fmla="*/ 0 60000 65536" name="T68"/>
              <a:gd fmla="*/ 0 60000 65536" name="T69"/>
              <a:gd fmla="*/ 0 60000 65536" name="T70"/>
              <a:gd fmla="*/ 0 60000 65536" name="T71"/>
              <a:gd fmla="*/ 0 60000 65536" name="T72"/>
              <a:gd fmla="*/ 0 60000 65536" name="T73"/>
              <a:gd fmla="*/ 0 60000 65536" name="T74"/>
              <a:gd fmla="*/ 0 60000 65536" name="T75"/>
              <a:gd fmla="*/ 0 60000 65536" name="T76"/>
              <a:gd fmla="*/ 0 60000 65536" name="T77"/>
              <a:gd fmla="*/ 0 60000 65536" name="T78"/>
              <a:gd fmla="*/ 0 60000 65536" name="T79"/>
              <a:gd fmla="*/ 0 60000 65536" name="T80"/>
              <a:gd fmla="*/ 0 60000 65536" name="T81"/>
              <a:gd fmla="*/ 0 60000 65536" name="T82"/>
              <a:gd fmla="*/ 0 60000 65536" name="T83"/>
              <a:gd fmla="*/ 0 60000 65536" name="T84"/>
              <a:gd fmla="*/ 0 60000 65536" name="T85"/>
              <a:gd fmla="*/ 0 60000 65536" name="T86"/>
              <a:gd fmla="*/ 0 60000 65536" name="T87"/>
              <a:gd fmla="*/ 0 60000 65536" name="T88"/>
              <a:gd fmla="*/ 0 60000 65536" name="T89"/>
              <a:gd fmla="*/ 0 60000 65536" name="T90"/>
              <a:gd fmla="*/ 0 60000 65536" name="T91"/>
              <a:gd fmla="*/ 0 60000 65536" name="T92"/>
              <a:gd fmla="*/ 0 60000 65536" name="T93"/>
              <a:gd fmla="*/ 0 60000 65536" name="T94"/>
              <a:gd fmla="*/ 0 60000 65536" name="T95"/>
              <a:gd fmla="*/ 0 60000 65536" name="T96"/>
              <a:gd fmla="*/ 0 60000 65536" name="T97"/>
              <a:gd fmla="*/ 0 60000 65536" name="T98"/>
              <a:gd fmla="*/ 0 60000 65536" name="T99"/>
              <a:gd fmla="*/ 0 60000 65536" name="T100"/>
              <a:gd fmla="*/ 0 60000 65536" name="T101"/>
            </a:gdLst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b="b" l="0" r="r" t="0"/>
            <a:pathLst>
              <a:path h="634" w="501">
                <a:moveTo>
                  <a:pt x="353" y="559"/>
                </a:moveTo>
                <a:lnTo>
                  <a:pt x="353" y="559"/>
                </a:lnTo>
                <a:cubicBezTo>
                  <a:pt x="353" y="559"/>
                  <a:pt x="368" y="545"/>
                  <a:pt x="368" y="530"/>
                </a:cubicBezTo>
                <a:cubicBezTo>
                  <a:pt x="368" y="294"/>
                  <a:pt x="368" y="294"/>
                  <a:pt x="368" y="294"/>
                </a:cubicBezTo>
                <a:lnTo>
                  <a:pt x="353" y="279"/>
                </a:lnTo>
                <a:cubicBezTo>
                  <a:pt x="339" y="279"/>
                  <a:pt x="323" y="294"/>
                  <a:pt x="323" y="294"/>
                </a:cubicBezTo>
                <a:cubicBezTo>
                  <a:pt x="323" y="530"/>
                  <a:pt x="323" y="530"/>
                  <a:pt x="323" y="530"/>
                </a:cubicBezTo>
                <a:cubicBezTo>
                  <a:pt x="323" y="545"/>
                  <a:pt x="339" y="559"/>
                  <a:pt x="353" y="559"/>
                </a:cubicBezTo>
                <a:close/>
                <a:moveTo>
                  <a:pt x="147" y="559"/>
                </a:moveTo>
                <a:lnTo>
                  <a:pt x="147" y="559"/>
                </a:lnTo>
                <a:cubicBezTo>
                  <a:pt x="162" y="559"/>
                  <a:pt x="176" y="545"/>
                  <a:pt x="176" y="530"/>
                </a:cubicBezTo>
                <a:cubicBezTo>
                  <a:pt x="176" y="294"/>
                  <a:pt x="176" y="294"/>
                  <a:pt x="176" y="294"/>
                </a:cubicBezTo>
                <a:cubicBezTo>
                  <a:pt x="176" y="294"/>
                  <a:pt x="162" y="279"/>
                  <a:pt x="147" y="279"/>
                </a:cubicBezTo>
                <a:lnTo>
                  <a:pt x="132" y="294"/>
                </a:lnTo>
                <a:cubicBezTo>
                  <a:pt x="132" y="530"/>
                  <a:pt x="132" y="530"/>
                  <a:pt x="132" y="530"/>
                </a:cubicBezTo>
                <a:cubicBezTo>
                  <a:pt x="132" y="545"/>
                  <a:pt x="147" y="559"/>
                  <a:pt x="147" y="559"/>
                </a:cubicBezTo>
                <a:close/>
                <a:moveTo>
                  <a:pt x="250" y="559"/>
                </a:moveTo>
                <a:lnTo>
                  <a:pt x="250" y="559"/>
                </a:lnTo>
                <a:cubicBezTo>
                  <a:pt x="265" y="559"/>
                  <a:pt x="265" y="545"/>
                  <a:pt x="265" y="530"/>
                </a:cubicBezTo>
                <a:cubicBezTo>
                  <a:pt x="265" y="294"/>
                  <a:pt x="265" y="294"/>
                  <a:pt x="265" y="294"/>
                </a:cubicBezTo>
                <a:cubicBezTo>
                  <a:pt x="265" y="294"/>
                  <a:pt x="265" y="279"/>
                  <a:pt x="250" y="279"/>
                </a:cubicBezTo>
                <a:cubicBezTo>
                  <a:pt x="235" y="279"/>
                  <a:pt x="235" y="294"/>
                  <a:pt x="235" y="294"/>
                </a:cubicBezTo>
                <a:cubicBezTo>
                  <a:pt x="235" y="530"/>
                  <a:pt x="235" y="530"/>
                  <a:pt x="235" y="530"/>
                </a:cubicBezTo>
                <a:cubicBezTo>
                  <a:pt x="235" y="545"/>
                  <a:pt x="235" y="559"/>
                  <a:pt x="250" y="559"/>
                </a:cubicBezTo>
                <a:close/>
                <a:moveTo>
                  <a:pt x="471" y="88"/>
                </a:moveTo>
                <a:lnTo>
                  <a:pt x="471" y="88"/>
                </a:lnTo>
                <a:cubicBezTo>
                  <a:pt x="353" y="88"/>
                  <a:pt x="353" y="88"/>
                  <a:pt x="353" y="88"/>
                </a:cubicBezTo>
                <a:cubicBezTo>
                  <a:pt x="353" y="44"/>
                  <a:pt x="353" y="44"/>
                  <a:pt x="353" y="44"/>
                </a:cubicBezTo>
                <a:cubicBezTo>
                  <a:pt x="353" y="29"/>
                  <a:pt x="323" y="0"/>
                  <a:pt x="309" y="0"/>
                </a:cubicBezTo>
                <a:cubicBezTo>
                  <a:pt x="191" y="0"/>
                  <a:pt x="191" y="0"/>
                  <a:pt x="191" y="0"/>
                </a:cubicBezTo>
                <a:cubicBezTo>
                  <a:pt x="176" y="0"/>
                  <a:pt x="147" y="29"/>
                  <a:pt x="147" y="44"/>
                </a:cubicBezTo>
                <a:cubicBezTo>
                  <a:pt x="147" y="88"/>
                  <a:pt x="147" y="88"/>
                  <a:pt x="147" y="88"/>
                </a:cubicBezTo>
                <a:cubicBezTo>
                  <a:pt x="29" y="88"/>
                  <a:pt x="29" y="88"/>
                  <a:pt x="29" y="88"/>
                </a:cubicBezTo>
                <a:cubicBezTo>
                  <a:pt x="14" y="88"/>
                  <a:pt x="0" y="103"/>
                  <a:pt x="0" y="117"/>
                </a:cubicBezTo>
                <a:cubicBezTo>
                  <a:pt x="0" y="162"/>
                  <a:pt x="0" y="162"/>
                  <a:pt x="0" y="162"/>
                </a:cubicBezTo>
                <a:cubicBezTo>
                  <a:pt x="0" y="176"/>
                  <a:pt x="14" y="206"/>
                  <a:pt x="29" y="206"/>
                </a:cubicBezTo>
                <a:cubicBezTo>
                  <a:pt x="29" y="559"/>
                  <a:pt x="29" y="559"/>
                  <a:pt x="29" y="559"/>
                </a:cubicBezTo>
                <a:cubicBezTo>
                  <a:pt x="29" y="604"/>
                  <a:pt x="73" y="633"/>
                  <a:pt x="118" y="633"/>
                </a:cubicBezTo>
                <a:cubicBezTo>
                  <a:pt x="382" y="633"/>
                  <a:pt x="382" y="633"/>
                  <a:pt x="382" y="633"/>
                </a:cubicBezTo>
                <a:cubicBezTo>
                  <a:pt x="427" y="633"/>
                  <a:pt x="471" y="604"/>
                  <a:pt x="471" y="559"/>
                </a:cubicBezTo>
                <a:cubicBezTo>
                  <a:pt x="471" y="206"/>
                  <a:pt x="471" y="206"/>
                  <a:pt x="471" y="206"/>
                </a:cubicBezTo>
                <a:cubicBezTo>
                  <a:pt x="486" y="206"/>
                  <a:pt x="500" y="176"/>
                  <a:pt x="500" y="162"/>
                </a:cubicBezTo>
                <a:cubicBezTo>
                  <a:pt x="500" y="117"/>
                  <a:pt x="500" y="117"/>
                  <a:pt x="500" y="117"/>
                </a:cubicBezTo>
                <a:cubicBezTo>
                  <a:pt x="500" y="103"/>
                  <a:pt x="486" y="88"/>
                  <a:pt x="471" y="88"/>
                </a:cubicBezTo>
                <a:close/>
                <a:moveTo>
                  <a:pt x="191" y="59"/>
                </a:moveTo>
                <a:lnTo>
                  <a:pt x="191" y="59"/>
                </a:lnTo>
                <a:lnTo>
                  <a:pt x="206" y="44"/>
                </a:lnTo>
                <a:cubicBezTo>
                  <a:pt x="294" y="44"/>
                  <a:pt x="294" y="44"/>
                  <a:pt x="294" y="44"/>
                </a:cubicBezTo>
                <a:lnTo>
                  <a:pt x="309" y="59"/>
                </a:lnTo>
                <a:cubicBezTo>
                  <a:pt x="309" y="88"/>
                  <a:pt x="309" y="88"/>
                  <a:pt x="309" y="88"/>
                </a:cubicBezTo>
                <a:cubicBezTo>
                  <a:pt x="294" y="88"/>
                  <a:pt x="191" y="88"/>
                  <a:pt x="191" y="88"/>
                </a:cubicBezTo>
                <a:lnTo>
                  <a:pt x="191" y="59"/>
                </a:lnTo>
                <a:close/>
                <a:moveTo>
                  <a:pt x="427" y="559"/>
                </a:moveTo>
                <a:lnTo>
                  <a:pt x="427" y="559"/>
                </a:lnTo>
                <a:cubicBezTo>
                  <a:pt x="427" y="574"/>
                  <a:pt x="412" y="589"/>
                  <a:pt x="382" y="589"/>
                </a:cubicBezTo>
                <a:cubicBezTo>
                  <a:pt x="118" y="589"/>
                  <a:pt x="118" y="589"/>
                  <a:pt x="118" y="589"/>
                </a:cubicBezTo>
                <a:cubicBezTo>
                  <a:pt x="88" y="589"/>
                  <a:pt x="73" y="574"/>
                  <a:pt x="73" y="559"/>
                </a:cubicBezTo>
                <a:cubicBezTo>
                  <a:pt x="73" y="206"/>
                  <a:pt x="73" y="206"/>
                  <a:pt x="73" y="206"/>
                </a:cubicBezTo>
                <a:cubicBezTo>
                  <a:pt x="103" y="206"/>
                  <a:pt x="412" y="206"/>
                  <a:pt x="427" y="206"/>
                </a:cubicBezTo>
                <a:lnTo>
                  <a:pt x="427" y="559"/>
                </a:lnTo>
                <a:close/>
                <a:moveTo>
                  <a:pt x="441" y="162"/>
                </a:moveTo>
                <a:lnTo>
                  <a:pt x="441" y="162"/>
                </a:lnTo>
                <a:cubicBezTo>
                  <a:pt x="59" y="162"/>
                  <a:pt x="59" y="162"/>
                  <a:pt x="59" y="162"/>
                </a:cubicBezTo>
                <a:cubicBezTo>
                  <a:pt x="44" y="162"/>
                  <a:pt x="29" y="147"/>
                  <a:pt x="29" y="147"/>
                </a:cubicBezTo>
                <a:cubicBezTo>
                  <a:pt x="29" y="132"/>
                  <a:pt x="44" y="117"/>
                  <a:pt x="59" y="117"/>
                </a:cubicBezTo>
                <a:cubicBezTo>
                  <a:pt x="441" y="117"/>
                  <a:pt x="441" y="117"/>
                  <a:pt x="441" y="117"/>
                </a:cubicBezTo>
                <a:cubicBezTo>
                  <a:pt x="456" y="117"/>
                  <a:pt x="471" y="132"/>
                  <a:pt x="471" y="147"/>
                </a:cubicBezTo>
                <a:cubicBezTo>
                  <a:pt x="471" y="147"/>
                  <a:pt x="456" y="162"/>
                  <a:pt x="441" y="162"/>
                </a:cubicBezTo>
                <a:close/>
              </a:path>
            </a:pathLst>
          </a:custGeom>
          <a:solidFill>
            <a:srgbClr val="404040"/>
          </a:solidFill>
          <a:ln>
            <a:noFill/>
          </a:ln>
          <a:effectLst/>
          <a:extLst/>
        </p:spPr>
        <p:txBody>
          <a:bodyPr anchor="ctr" bIns="45716" lIns="91431" rIns="91431" tIns="45716" wrap="none"/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endParaRPr altLang="en-US" lang="zh-CN"/>
          </a:p>
        </p:txBody>
      </p:sp>
      <p:sp>
        <p:nvSpPr>
          <p:cNvPr id="32" name="Freeform 199"/>
          <p:cNvSpPr/>
          <p:nvPr/>
        </p:nvSpPr>
        <p:spPr bwMode="auto">
          <a:xfrm>
            <a:off x="5692918" y="2698750"/>
            <a:ext cx="806164" cy="749300"/>
          </a:xfrm>
          <a:custGeom>
            <a:gdLst>
              <a:gd fmla="*/ 201927 w 634" name="T0"/>
              <a:gd fmla="*/ 26650 h 590" name="T1"/>
              <a:gd fmla="*/ 201927 w 634" name="T2"/>
              <a:gd fmla="*/ 26650 h 590" name="T3"/>
              <a:gd fmla="*/ 159378 w 634" name="T4"/>
              <a:gd fmla="*/ 26650 h 590" name="T5"/>
              <a:gd fmla="*/ 159378 w 634" name="T6"/>
              <a:gd fmla="*/ 10804 h 590" name="T7"/>
              <a:gd fmla="*/ 143512 w 634" name="T8"/>
              <a:gd fmla="*/ 0 h 590" name="T9"/>
              <a:gd fmla="*/ 85098 w 634" name="T10"/>
              <a:gd fmla="*/ 0 h 590" name="T11"/>
              <a:gd fmla="*/ 74641 w 634" name="T12"/>
              <a:gd fmla="*/ 10804 h 590" name="T13"/>
              <a:gd fmla="*/ 74641 w 634" name="T14"/>
              <a:gd fmla="*/ 26650 h 590" name="T15"/>
              <a:gd fmla="*/ 32092 w 634" name="T16"/>
              <a:gd fmla="*/ 26650 h 590" name="T17"/>
              <a:gd fmla="*/ 0 w 634" name="T18"/>
              <a:gd fmla="*/ 52939 h 590" name="T19"/>
              <a:gd fmla="*/ 0 w 634" name="T20"/>
              <a:gd fmla="*/ 180425 h 590" name="T21"/>
              <a:gd fmla="*/ 32092 w 634" name="T22"/>
              <a:gd fmla="*/ 212117 h 590" name="T23"/>
              <a:gd fmla="*/ 201927 w 634" name="T24"/>
              <a:gd fmla="*/ 212117 h 590" name="T25"/>
              <a:gd fmla="*/ 228249 w 634" name="T26"/>
              <a:gd fmla="*/ 180425 h 590" name="T27"/>
              <a:gd fmla="*/ 228249 w 634" name="T28"/>
              <a:gd fmla="*/ 52939 h 590" name="T29"/>
              <a:gd fmla="*/ 201927 w 634" name="T30"/>
              <a:gd fmla="*/ 26650 h 590" name="T31"/>
              <a:gd fmla="*/ 85098 w 634" name="T32"/>
              <a:gd fmla="*/ 21248 h 590" name="T33"/>
              <a:gd fmla="*/ 85098 w 634" name="T34"/>
              <a:gd fmla="*/ 21248 h 590" name="T35"/>
              <a:gd fmla="*/ 95555 w 634" name="T36"/>
              <a:gd fmla="*/ 10804 h 590" name="T37"/>
              <a:gd fmla="*/ 138104 w 634" name="T38"/>
              <a:gd fmla="*/ 10804 h 590" name="T39"/>
              <a:gd fmla="*/ 143512 w 634" name="T40"/>
              <a:gd fmla="*/ 21248 h 590" name="T41"/>
              <a:gd fmla="*/ 143512 w 634" name="T42"/>
              <a:gd fmla="*/ 26650 h 590" name="T43"/>
              <a:gd fmla="*/ 85098 w 634" name="T44"/>
              <a:gd fmla="*/ 26650 h 590" name="T45"/>
              <a:gd fmla="*/ 85098 w 634" name="T46"/>
              <a:gd fmla="*/ 21248 h 590" name="T47"/>
              <a:gd fmla="*/ 212384 w 634" name="T48"/>
              <a:gd fmla="*/ 180425 h 590" name="T49"/>
              <a:gd fmla="*/ 212384 w 634" name="T50"/>
              <a:gd fmla="*/ 180425 h 590" name="T51"/>
              <a:gd fmla="*/ 201927 w 634" name="T52"/>
              <a:gd fmla="*/ 196271 h 590" name="T53"/>
              <a:gd fmla="*/ 32092 w 634" name="T54"/>
              <a:gd fmla="*/ 196271 h 590" name="T55"/>
              <a:gd fmla="*/ 15866 w 634" name="T56"/>
              <a:gd fmla="*/ 180425 h 590" name="T57"/>
              <a:gd fmla="*/ 15866 w 634" name="T58"/>
              <a:gd fmla="*/ 106239 h 590" name="T59"/>
              <a:gd fmla="*/ 90506 w 634" name="T60"/>
              <a:gd fmla="*/ 106239 h 590" name="T61"/>
              <a:gd fmla="*/ 85098 w 634" name="T62"/>
              <a:gd fmla="*/ 111280 h 590" name="T63"/>
              <a:gd fmla="*/ 116829 w 634" name="T64"/>
              <a:gd fmla="*/ 137930 h 590" name="T65"/>
              <a:gd fmla="*/ 143512 w 634" name="T66"/>
              <a:gd fmla="*/ 111280 h 590" name="T67"/>
              <a:gd fmla="*/ 143512 w 634" name="T68"/>
              <a:gd fmla="*/ 106239 h 590" name="T69"/>
              <a:gd fmla="*/ 212384 w 634" name="T70"/>
              <a:gd fmla="*/ 106239 h 590" name="T71"/>
              <a:gd fmla="*/ 212384 w 634" name="T72"/>
              <a:gd fmla="*/ 180425 h 590" name="T73"/>
              <a:gd fmla="*/ 100963 w 634" name="T74"/>
              <a:gd fmla="*/ 111280 h 590" name="T75"/>
              <a:gd fmla="*/ 100963 w 634" name="T76"/>
              <a:gd fmla="*/ 111280 h 590" name="T77"/>
              <a:gd fmla="*/ 100963 w 634" name="T78"/>
              <a:gd fmla="*/ 106239 h 590" name="T79"/>
              <a:gd fmla="*/ 127647 w 634" name="T80"/>
              <a:gd fmla="*/ 106239 h 590" name="T81"/>
              <a:gd fmla="*/ 127647 w 634" name="T82"/>
              <a:gd fmla="*/ 111280 h 590" name="T83"/>
              <a:gd fmla="*/ 116829 w 634" name="T84"/>
              <a:gd fmla="*/ 127486 h 590" name="T85"/>
              <a:gd fmla="*/ 100963 w 634" name="T86"/>
              <a:gd fmla="*/ 111280 h 590" name="T87"/>
              <a:gd fmla="*/ 212384 w 634" name="T88"/>
              <a:gd fmla="*/ 90033 h 590" name="T89"/>
              <a:gd fmla="*/ 212384 w 634" name="T90"/>
              <a:gd fmla="*/ 90033 h 590" name="T91"/>
              <a:gd fmla="*/ 15866 w 634" name="T92"/>
              <a:gd fmla="*/ 90033 h 590" name="T93"/>
              <a:gd fmla="*/ 15866 w 634" name="T94"/>
              <a:gd fmla="*/ 52939 h 590" name="T95"/>
              <a:gd fmla="*/ 32092 w 634" name="T96"/>
              <a:gd fmla="*/ 42495 h 590" name="T97"/>
              <a:gd fmla="*/ 201927 w 634" name="T98"/>
              <a:gd fmla="*/ 42495 h 590" name="T99"/>
              <a:gd fmla="*/ 212384 w 634" name="T100"/>
              <a:gd fmla="*/ 52939 h 590" name="T101"/>
              <a:gd fmla="*/ 212384 w 634" name="T102"/>
              <a:gd fmla="*/ 90033 h 590" name="T103"/>
              <a:gd fmla="*/ 0 60000 65536" name="T104"/>
              <a:gd fmla="*/ 0 60000 65536" name="T105"/>
              <a:gd fmla="*/ 0 60000 65536" name="T106"/>
              <a:gd fmla="*/ 0 60000 65536" name="T107"/>
              <a:gd fmla="*/ 0 60000 65536" name="T108"/>
              <a:gd fmla="*/ 0 60000 65536" name="T109"/>
              <a:gd fmla="*/ 0 60000 65536" name="T110"/>
              <a:gd fmla="*/ 0 60000 65536" name="T111"/>
              <a:gd fmla="*/ 0 60000 65536" name="T112"/>
              <a:gd fmla="*/ 0 60000 65536" name="T113"/>
              <a:gd fmla="*/ 0 60000 65536" name="T114"/>
              <a:gd fmla="*/ 0 60000 65536" name="T115"/>
              <a:gd fmla="*/ 0 60000 65536" name="T116"/>
              <a:gd fmla="*/ 0 60000 65536" name="T117"/>
              <a:gd fmla="*/ 0 60000 65536" name="T118"/>
              <a:gd fmla="*/ 0 60000 65536" name="T119"/>
              <a:gd fmla="*/ 0 60000 65536" name="T120"/>
              <a:gd fmla="*/ 0 60000 65536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</a:gdLst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b="b" l="0" r="r" t="0"/>
            <a:pathLst>
              <a:path h="590" w="634">
                <a:moveTo>
                  <a:pt x="560" y="74"/>
                </a:moveTo>
                <a:lnTo>
                  <a:pt x="560" y="74"/>
                </a:lnTo>
                <a:cubicBezTo>
                  <a:pt x="442" y="74"/>
                  <a:pt x="442" y="74"/>
                  <a:pt x="442" y="74"/>
                </a:cubicBezTo>
                <a:cubicBezTo>
                  <a:pt x="442" y="30"/>
                  <a:pt x="442" y="30"/>
                  <a:pt x="442" y="30"/>
                </a:cubicBezTo>
                <a:cubicBezTo>
                  <a:pt x="442" y="15"/>
                  <a:pt x="412" y="0"/>
                  <a:pt x="398" y="0"/>
                </a:cubicBezTo>
                <a:cubicBezTo>
                  <a:pt x="236" y="0"/>
                  <a:pt x="236" y="0"/>
                  <a:pt x="236" y="0"/>
                </a:cubicBezTo>
                <a:cubicBezTo>
                  <a:pt x="221" y="0"/>
                  <a:pt x="207" y="15"/>
                  <a:pt x="207" y="30"/>
                </a:cubicBezTo>
                <a:cubicBezTo>
                  <a:pt x="207" y="74"/>
                  <a:pt x="207" y="74"/>
                  <a:pt x="207" y="74"/>
                </a:cubicBezTo>
                <a:cubicBezTo>
                  <a:pt x="89" y="74"/>
                  <a:pt x="89" y="74"/>
                  <a:pt x="89" y="74"/>
                </a:cubicBezTo>
                <a:cubicBezTo>
                  <a:pt x="44" y="74"/>
                  <a:pt x="0" y="103"/>
                  <a:pt x="0" y="147"/>
                </a:cubicBezTo>
                <a:cubicBezTo>
                  <a:pt x="0" y="501"/>
                  <a:pt x="0" y="501"/>
                  <a:pt x="0" y="501"/>
                </a:cubicBezTo>
                <a:cubicBezTo>
                  <a:pt x="0" y="545"/>
                  <a:pt x="44" y="589"/>
                  <a:pt x="89" y="589"/>
                </a:cubicBezTo>
                <a:cubicBezTo>
                  <a:pt x="560" y="589"/>
                  <a:pt x="560" y="589"/>
                  <a:pt x="560" y="589"/>
                </a:cubicBezTo>
                <a:cubicBezTo>
                  <a:pt x="604" y="589"/>
                  <a:pt x="633" y="545"/>
                  <a:pt x="633" y="501"/>
                </a:cubicBezTo>
                <a:cubicBezTo>
                  <a:pt x="633" y="147"/>
                  <a:pt x="633" y="147"/>
                  <a:pt x="633" y="147"/>
                </a:cubicBezTo>
                <a:cubicBezTo>
                  <a:pt x="633" y="103"/>
                  <a:pt x="604" y="74"/>
                  <a:pt x="560" y="74"/>
                </a:cubicBezTo>
                <a:close/>
                <a:moveTo>
                  <a:pt x="236" y="59"/>
                </a:moveTo>
                <a:lnTo>
                  <a:pt x="236" y="59"/>
                </a:lnTo>
                <a:cubicBezTo>
                  <a:pt x="236" y="45"/>
                  <a:pt x="251" y="30"/>
                  <a:pt x="265" y="30"/>
                </a:cubicBezTo>
                <a:cubicBezTo>
                  <a:pt x="383" y="30"/>
                  <a:pt x="383" y="30"/>
                  <a:pt x="383" y="30"/>
                </a:cubicBezTo>
                <a:cubicBezTo>
                  <a:pt x="383" y="30"/>
                  <a:pt x="398" y="45"/>
                  <a:pt x="398" y="59"/>
                </a:cubicBezTo>
                <a:cubicBezTo>
                  <a:pt x="398" y="74"/>
                  <a:pt x="398" y="74"/>
                  <a:pt x="398" y="74"/>
                </a:cubicBezTo>
                <a:cubicBezTo>
                  <a:pt x="236" y="74"/>
                  <a:pt x="236" y="74"/>
                  <a:pt x="236" y="74"/>
                </a:cubicBezTo>
                <a:lnTo>
                  <a:pt x="236" y="59"/>
                </a:lnTo>
                <a:close/>
                <a:moveTo>
                  <a:pt x="589" y="501"/>
                </a:moveTo>
                <a:lnTo>
                  <a:pt x="589" y="501"/>
                </a:lnTo>
                <a:cubicBezTo>
                  <a:pt x="589" y="530"/>
                  <a:pt x="574" y="545"/>
                  <a:pt x="560" y="545"/>
                </a:cubicBezTo>
                <a:cubicBezTo>
                  <a:pt x="89" y="545"/>
                  <a:pt x="89" y="545"/>
                  <a:pt x="89" y="545"/>
                </a:cubicBezTo>
                <a:cubicBezTo>
                  <a:pt x="59" y="545"/>
                  <a:pt x="44" y="530"/>
                  <a:pt x="44" y="501"/>
                </a:cubicBezTo>
                <a:cubicBezTo>
                  <a:pt x="44" y="295"/>
                  <a:pt x="44" y="295"/>
                  <a:pt x="44" y="295"/>
                </a:cubicBezTo>
                <a:cubicBezTo>
                  <a:pt x="251" y="295"/>
                  <a:pt x="251" y="295"/>
                  <a:pt x="251" y="295"/>
                </a:cubicBezTo>
                <a:cubicBezTo>
                  <a:pt x="236" y="295"/>
                  <a:pt x="236" y="309"/>
                  <a:pt x="236" y="309"/>
                </a:cubicBezTo>
                <a:cubicBezTo>
                  <a:pt x="236" y="354"/>
                  <a:pt x="280" y="383"/>
                  <a:pt x="324" y="383"/>
                </a:cubicBezTo>
                <a:cubicBezTo>
                  <a:pt x="369" y="383"/>
                  <a:pt x="398" y="354"/>
                  <a:pt x="398" y="309"/>
                </a:cubicBezTo>
                <a:lnTo>
                  <a:pt x="398" y="295"/>
                </a:lnTo>
                <a:cubicBezTo>
                  <a:pt x="589" y="295"/>
                  <a:pt x="589" y="295"/>
                  <a:pt x="589" y="295"/>
                </a:cubicBezTo>
                <a:lnTo>
                  <a:pt x="589" y="501"/>
                </a:lnTo>
                <a:close/>
                <a:moveTo>
                  <a:pt x="280" y="309"/>
                </a:moveTo>
                <a:lnTo>
                  <a:pt x="280" y="309"/>
                </a:lnTo>
                <a:lnTo>
                  <a:pt x="280" y="295"/>
                </a:lnTo>
                <a:cubicBezTo>
                  <a:pt x="354" y="295"/>
                  <a:pt x="354" y="295"/>
                  <a:pt x="354" y="295"/>
                </a:cubicBezTo>
                <a:lnTo>
                  <a:pt x="354" y="309"/>
                </a:lnTo>
                <a:cubicBezTo>
                  <a:pt x="354" y="324"/>
                  <a:pt x="339" y="354"/>
                  <a:pt x="324" y="354"/>
                </a:cubicBezTo>
                <a:cubicBezTo>
                  <a:pt x="295" y="354"/>
                  <a:pt x="280" y="324"/>
                  <a:pt x="280" y="309"/>
                </a:cubicBezTo>
                <a:close/>
                <a:moveTo>
                  <a:pt x="589" y="250"/>
                </a:moveTo>
                <a:lnTo>
                  <a:pt x="589" y="250"/>
                </a:lnTo>
                <a:cubicBezTo>
                  <a:pt x="44" y="250"/>
                  <a:pt x="44" y="250"/>
                  <a:pt x="44" y="250"/>
                </a:cubicBezTo>
                <a:cubicBezTo>
                  <a:pt x="44" y="147"/>
                  <a:pt x="44" y="147"/>
                  <a:pt x="44" y="147"/>
                </a:cubicBezTo>
                <a:cubicBezTo>
                  <a:pt x="44" y="133"/>
                  <a:pt x="59" y="118"/>
                  <a:pt x="89" y="118"/>
                </a:cubicBezTo>
                <a:cubicBezTo>
                  <a:pt x="560" y="118"/>
                  <a:pt x="560" y="118"/>
                  <a:pt x="560" y="118"/>
                </a:cubicBezTo>
                <a:cubicBezTo>
                  <a:pt x="574" y="118"/>
                  <a:pt x="589" y="133"/>
                  <a:pt x="589" y="147"/>
                </a:cubicBezTo>
                <a:lnTo>
                  <a:pt x="589" y="25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anchor="ctr" bIns="45716" lIns="91431" rIns="91431" tIns="45716" wrap="none"/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endParaRPr altLang="en-US" lang="zh-CN"/>
          </a:p>
        </p:txBody>
      </p:sp>
      <p:sp>
        <p:nvSpPr>
          <p:cNvPr id="34" name="Freeform 219"/>
          <p:cNvSpPr/>
          <p:nvPr/>
        </p:nvSpPr>
        <p:spPr bwMode="auto">
          <a:xfrm>
            <a:off x="1677443" y="4345091"/>
            <a:ext cx="678426" cy="763226"/>
          </a:xfrm>
          <a:custGeom>
            <a:gdLst>
              <a:gd fmla="*/ 149245 w 546" name="T0"/>
              <a:gd fmla="*/ 131958 h 619" name="T1"/>
              <a:gd fmla="*/ 149245 w 546" name="T2"/>
              <a:gd fmla="*/ 131958 h 619" name="T3"/>
              <a:gd fmla="*/ 85283 w 546" name="T4"/>
              <a:gd fmla="*/ 131958 h 619" name="T5"/>
              <a:gd fmla="*/ 79862 w 546" name="T6"/>
              <a:gd fmla="*/ 137337 h 619" name="T7"/>
              <a:gd fmla="*/ 85283 w 546" name="T8"/>
              <a:gd fmla="*/ 147736 h 619" name="T9"/>
              <a:gd fmla="*/ 149245 w 546" name="T10"/>
              <a:gd fmla="*/ 147736 h 619" name="T11"/>
              <a:gd fmla="*/ 154304 w 546" name="T12"/>
              <a:gd fmla="*/ 137337 h 619" name="T13"/>
              <a:gd fmla="*/ 149245 w 546" name="T14"/>
              <a:gd fmla="*/ 131958 h 619" name="T15"/>
              <a:gd fmla="*/ 149245 w 546" name="T16"/>
              <a:gd fmla="*/ 95024 h 619" name="T17"/>
              <a:gd fmla="*/ 149245 w 546" name="T18"/>
              <a:gd fmla="*/ 95024 h 619" name="T19"/>
              <a:gd fmla="*/ 85283 w 546" name="T20"/>
              <a:gd fmla="*/ 95024 h 619" name="T21"/>
              <a:gd fmla="*/ 79862 w 546" name="T22"/>
              <a:gd fmla="*/ 105782 h 619" name="T23"/>
              <a:gd fmla="*/ 85283 w 546" name="T24"/>
              <a:gd fmla="*/ 110802 h 619" name="T25"/>
              <a:gd fmla="*/ 149245 w 546" name="T26"/>
              <a:gd fmla="*/ 110802 h 619" name="T27"/>
              <a:gd fmla="*/ 154304 w 546" name="T28"/>
              <a:gd fmla="*/ 105782 h 619" name="T29"/>
              <a:gd fmla="*/ 149245 w 546" name="T30"/>
              <a:gd fmla="*/ 95024 h 619" name="T31"/>
              <a:gd fmla="*/ 149245 w 546" name="T32"/>
              <a:gd fmla="*/ 0 h 619" name="T33"/>
              <a:gd fmla="*/ 149245 w 546" name="T34"/>
              <a:gd fmla="*/ 0 h 619" name="T35"/>
              <a:gd fmla="*/ 63962 w 546" name="T36"/>
              <a:gd fmla="*/ 0 h 619" name="T37"/>
              <a:gd fmla="*/ 37582 w 546" name="T38"/>
              <a:gd fmla="*/ 26535 h 619" name="T39"/>
              <a:gd fmla="*/ 26741 w 546" name="T40"/>
              <a:gd fmla="*/ 26535 h 619" name="T41"/>
              <a:gd fmla="*/ 0 w 546" name="T42"/>
              <a:gd fmla="*/ 52711 h 619" name="T43"/>
              <a:gd fmla="*/ 0 w 546" name="T44"/>
              <a:gd fmla="*/ 195427 h 619" name="T45"/>
              <a:gd fmla="*/ 26741 w 546" name="T46"/>
              <a:gd fmla="*/ 221603 h 619" name="T47"/>
              <a:gd fmla="*/ 132983 w 546" name="T48"/>
              <a:gd fmla="*/ 221603 h 619" name="T49"/>
              <a:gd fmla="*/ 165145 w 546" name="T50"/>
              <a:gd fmla="*/ 195427 h 619" name="T51"/>
              <a:gd fmla="*/ 170566 w 546" name="T52"/>
              <a:gd fmla="*/ 195427 h 619" name="T53"/>
              <a:gd fmla="*/ 196946 w 546" name="T54"/>
              <a:gd fmla="*/ 168892 h 619" name="T55"/>
              <a:gd fmla="*/ 196946 w 546" name="T56"/>
              <a:gd fmla="*/ 68848 h 619" name="T57"/>
              <a:gd fmla="*/ 196946 w 546" name="T58"/>
              <a:gd fmla="*/ 52711 h 619" name="T59"/>
              <a:gd fmla="*/ 149245 w 546" name="T60"/>
              <a:gd fmla="*/ 0 h 619" name="T61"/>
              <a:gd fmla="*/ 132983 w 546" name="T62"/>
              <a:gd fmla="*/ 211205 h 619" name="T63"/>
              <a:gd fmla="*/ 132983 w 546" name="T64"/>
              <a:gd fmla="*/ 211205 h 619" name="T65"/>
              <a:gd fmla="*/ 26741 w 546" name="T66"/>
              <a:gd fmla="*/ 211205 h 619" name="T67"/>
              <a:gd fmla="*/ 16262 w 546" name="T68"/>
              <a:gd fmla="*/ 195427 h 619" name="T69"/>
              <a:gd fmla="*/ 16262 w 546" name="T70"/>
              <a:gd fmla="*/ 52711 h 619" name="T71"/>
              <a:gd fmla="*/ 26741 w 546" name="T72"/>
              <a:gd fmla="*/ 42313 h 619" name="T73"/>
              <a:gd fmla="*/ 37582 w 546" name="T74"/>
              <a:gd fmla="*/ 42313 h 619" name="T75"/>
              <a:gd fmla="*/ 37582 w 546" name="T76"/>
              <a:gd fmla="*/ 168892 h 619" name="T77"/>
              <a:gd fmla="*/ 63962 w 546" name="T78"/>
              <a:gd fmla="*/ 195427 h 619" name="T79"/>
              <a:gd fmla="*/ 149245 w 546" name="T80"/>
              <a:gd fmla="*/ 195427 h 619" name="T81"/>
              <a:gd fmla="*/ 132983 w 546" name="T82"/>
              <a:gd fmla="*/ 211205 h 619" name="T83"/>
              <a:gd fmla="*/ 186466 w 546" name="T84"/>
              <a:gd fmla="*/ 168892 h 619" name="T85"/>
              <a:gd fmla="*/ 186466 w 546" name="T86"/>
              <a:gd fmla="*/ 168892 h 619" name="T87"/>
              <a:gd fmla="*/ 170566 w 546" name="T88"/>
              <a:gd fmla="*/ 179649 h 619" name="T89"/>
              <a:gd fmla="*/ 63962 w 546" name="T90"/>
              <a:gd fmla="*/ 179649 h 619" name="T91"/>
              <a:gd fmla="*/ 48062 w 546" name="T92"/>
              <a:gd fmla="*/ 168892 h 619" name="T93"/>
              <a:gd fmla="*/ 48062 w 546" name="T94"/>
              <a:gd fmla="*/ 26535 h 619" name="T95"/>
              <a:gd fmla="*/ 63962 w 546" name="T96"/>
              <a:gd fmla="*/ 10399 h 619" name="T97"/>
              <a:gd fmla="*/ 132983 w 546" name="T98"/>
              <a:gd fmla="*/ 10399 h 619" name="T99"/>
              <a:gd fmla="*/ 132983 w 546" name="T100"/>
              <a:gd fmla="*/ 42313 h 619" name="T101"/>
              <a:gd fmla="*/ 165145 w 546" name="T102"/>
              <a:gd fmla="*/ 68848 h 619" name="T103"/>
              <a:gd fmla="*/ 186466 w 546" name="T104"/>
              <a:gd fmla="*/ 68848 h 619" name="T105"/>
              <a:gd fmla="*/ 186466 w 546" name="T106"/>
              <a:gd fmla="*/ 168892 h 619" name="T107"/>
              <a:gd fmla="*/ 165145 w 546" name="T108"/>
              <a:gd fmla="*/ 52711 h 619" name="T109"/>
              <a:gd fmla="*/ 165145 w 546" name="T110"/>
              <a:gd fmla="*/ 52711 h 619" name="T111"/>
              <a:gd fmla="*/ 149245 w 546" name="T112"/>
              <a:gd fmla="*/ 31555 h 619" name="T113"/>
              <a:gd fmla="*/ 149245 w 546" name="T114"/>
              <a:gd fmla="*/ 10399 h 619" name="T115"/>
              <a:gd fmla="*/ 149245 w 546" name="T116"/>
              <a:gd fmla="*/ 10399 h 619" name="T117"/>
              <a:gd fmla="*/ 186466 w 546" name="T118"/>
              <a:gd fmla="*/ 52711 h 619" name="T119"/>
              <a:gd fmla="*/ 165145 w 546" name="T120"/>
              <a:gd fmla="*/ 52711 h 619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  <a:gd fmla="*/ 0 60000 65536" name="T156"/>
              <a:gd fmla="*/ 0 60000 65536" name="T157"/>
              <a:gd fmla="*/ 0 60000 65536" name="T158"/>
              <a:gd fmla="*/ 0 60000 65536" name="T159"/>
              <a:gd fmla="*/ 0 60000 65536" name="T160"/>
              <a:gd fmla="*/ 0 60000 65536" name="T161"/>
              <a:gd fmla="*/ 0 60000 65536" name="T162"/>
              <a:gd fmla="*/ 0 60000 65536" name="T163"/>
              <a:gd fmla="*/ 0 60000 65536" name="T164"/>
              <a:gd fmla="*/ 0 60000 65536" name="T165"/>
              <a:gd fmla="*/ 0 60000 65536" name="T166"/>
              <a:gd fmla="*/ 0 60000 65536" name="T167"/>
              <a:gd fmla="*/ 0 60000 65536" name="T168"/>
              <a:gd fmla="*/ 0 60000 65536" name="T169"/>
              <a:gd fmla="*/ 0 60000 65536" name="T170"/>
              <a:gd fmla="*/ 0 60000 65536" name="T171"/>
              <a:gd fmla="*/ 0 60000 65536" name="T172"/>
              <a:gd fmla="*/ 0 60000 65536" name="T173"/>
              <a:gd fmla="*/ 0 60000 65536" name="T174"/>
              <a:gd fmla="*/ 0 60000 65536" name="T175"/>
              <a:gd fmla="*/ 0 60000 65536" name="T176"/>
              <a:gd fmla="*/ 0 60000 65536" name="T177"/>
              <a:gd fmla="*/ 0 60000 65536" name="T178"/>
              <a:gd fmla="*/ 0 60000 65536" name="T179"/>
              <a:gd fmla="*/ 0 60000 65536" name="T180"/>
              <a:gd fmla="*/ 0 60000 65536" name="T181"/>
              <a:gd fmla="*/ 0 60000 65536" name="T182"/>
            </a:gdLst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b="b" l="0" r="r" t="0"/>
            <a:pathLst>
              <a:path h="619" w="546">
                <a:moveTo>
                  <a:pt x="413" y="368"/>
                </a:moveTo>
                <a:lnTo>
                  <a:pt x="413" y="368"/>
                </a:lnTo>
                <a:cubicBezTo>
                  <a:pt x="236" y="368"/>
                  <a:pt x="236" y="368"/>
                  <a:pt x="236" y="368"/>
                </a:cubicBezTo>
                <a:cubicBezTo>
                  <a:pt x="221" y="368"/>
                  <a:pt x="221" y="383"/>
                  <a:pt x="221" y="383"/>
                </a:cubicBezTo>
                <a:cubicBezTo>
                  <a:pt x="221" y="398"/>
                  <a:pt x="221" y="412"/>
                  <a:pt x="236" y="412"/>
                </a:cubicBezTo>
                <a:cubicBezTo>
                  <a:pt x="413" y="412"/>
                  <a:pt x="413" y="412"/>
                  <a:pt x="413" y="412"/>
                </a:cubicBezTo>
                <a:cubicBezTo>
                  <a:pt x="427" y="412"/>
                  <a:pt x="427" y="398"/>
                  <a:pt x="427" y="383"/>
                </a:cubicBezTo>
                <a:cubicBezTo>
                  <a:pt x="427" y="383"/>
                  <a:pt x="427" y="368"/>
                  <a:pt x="413" y="368"/>
                </a:cubicBezTo>
                <a:close/>
                <a:moveTo>
                  <a:pt x="413" y="265"/>
                </a:moveTo>
                <a:lnTo>
                  <a:pt x="413" y="265"/>
                </a:lnTo>
                <a:cubicBezTo>
                  <a:pt x="236" y="265"/>
                  <a:pt x="236" y="265"/>
                  <a:pt x="236" y="265"/>
                </a:cubicBezTo>
                <a:cubicBezTo>
                  <a:pt x="221" y="265"/>
                  <a:pt x="221" y="280"/>
                  <a:pt x="221" y="295"/>
                </a:cubicBezTo>
                <a:cubicBezTo>
                  <a:pt x="221" y="295"/>
                  <a:pt x="221" y="309"/>
                  <a:pt x="236" y="309"/>
                </a:cubicBezTo>
                <a:cubicBezTo>
                  <a:pt x="413" y="309"/>
                  <a:pt x="413" y="309"/>
                  <a:pt x="413" y="309"/>
                </a:cubicBezTo>
                <a:cubicBezTo>
                  <a:pt x="427" y="309"/>
                  <a:pt x="427" y="295"/>
                  <a:pt x="427" y="295"/>
                </a:cubicBezTo>
                <a:cubicBezTo>
                  <a:pt x="427" y="280"/>
                  <a:pt x="427" y="265"/>
                  <a:pt x="413" y="265"/>
                </a:cubicBezTo>
                <a:close/>
                <a:moveTo>
                  <a:pt x="413" y="0"/>
                </a:moveTo>
                <a:lnTo>
                  <a:pt x="413" y="0"/>
                </a:lnTo>
                <a:lnTo>
                  <a:pt x="177" y="0"/>
                </a:lnTo>
                <a:cubicBezTo>
                  <a:pt x="133" y="0"/>
                  <a:pt x="104" y="29"/>
                  <a:pt x="104" y="74"/>
                </a:cubicBezTo>
                <a:cubicBezTo>
                  <a:pt x="74" y="74"/>
                  <a:pt x="74" y="74"/>
                  <a:pt x="74" y="74"/>
                </a:cubicBezTo>
                <a:cubicBezTo>
                  <a:pt x="30" y="74"/>
                  <a:pt x="0" y="118"/>
                  <a:pt x="0" y="147"/>
                </a:cubicBezTo>
                <a:cubicBezTo>
                  <a:pt x="0" y="545"/>
                  <a:pt x="0" y="545"/>
                  <a:pt x="0" y="545"/>
                </a:cubicBezTo>
                <a:cubicBezTo>
                  <a:pt x="0" y="589"/>
                  <a:pt x="45" y="618"/>
                  <a:pt x="74" y="618"/>
                </a:cubicBezTo>
                <a:cubicBezTo>
                  <a:pt x="368" y="618"/>
                  <a:pt x="368" y="618"/>
                  <a:pt x="368" y="618"/>
                </a:cubicBezTo>
                <a:cubicBezTo>
                  <a:pt x="413" y="618"/>
                  <a:pt x="457" y="589"/>
                  <a:pt x="457" y="545"/>
                </a:cubicBezTo>
                <a:cubicBezTo>
                  <a:pt x="472" y="545"/>
                  <a:pt x="472" y="545"/>
                  <a:pt x="472" y="545"/>
                </a:cubicBezTo>
                <a:cubicBezTo>
                  <a:pt x="516" y="545"/>
                  <a:pt x="545" y="501"/>
                  <a:pt x="545" y="471"/>
                </a:cubicBezTo>
                <a:cubicBezTo>
                  <a:pt x="545" y="192"/>
                  <a:pt x="545" y="192"/>
                  <a:pt x="545" y="192"/>
                </a:cubicBezTo>
                <a:cubicBezTo>
                  <a:pt x="545" y="147"/>
                  <a:pt x="545" y="147"/>
                  <a:pt x="545" y="147"/>
                </a:cubicBezTo>
                <a:lnTo>
                  <a:pt x="413" y="0"/>
                </a:lnTo>
                <a:close/>
                <a:moveTo>
                  <a:pt x="368" y="589"/>
                </a:moveTo>
                <a:lnTo>
                  <a:pt x="368" y="589"/>
                </a:lnTo>
                <a:cubicBezTo>
                  <a:pt x="74" y="589"/>
                  <a:pt x="74" y="589"/>
                  <a:pt x="74" y="589"/>
                </a:cubicBezTo>
                <a:cubicBezTo>
                  <a:pt x="59" y="589"/>
                  <a:pt x="45" y="559"/>
                  <a:pt x="45" y="545"/>
                </a:cubicBezTo>
                <a:cubicBezTo>
                  <a:pt x="45" y="147"/>
                  <a:pt x="45" y="147"/>
                  <a:pt x="45" y="147"/>
                </a:cubicBezTo>
                <a:cubicBezTo>
                  <a:pt x="45" y="133"/>
                  <a:pt x="59" y="118"/>
                  <a:pt x="74" y="118"/>
                </a:cubicBezTo>
                <a:cubicBezTo>
                  <a:pt x="104" y="118"/>
                  <a:pt x="104" y="118"/>
                  <a:pt x="104" y="118"/>
                </a:cubicBezTo>
                <a:cubicBezTo>
                  <a:pt x="104" y="471"/>
                  <a:pt x="104" y="471"/>
                  <a:pt x="104" y="471"/>
                </a:cubicBezTo>
                <a:cubicBezTo>
                  <a:pt x="104" y="501"/>
                  <a:pt x="133" y="545"/>
                  <a:pt x="177" y="545"/>
                </a:cubicBezTo>
                <a:cubicBezTo>
                  <a:pt x="413" y="545"/>
                  <a:pt x="413" y="545"/>
                  <a:pt x="413" y="545"/>
                </a:cubicBezTo>
                <a:cubicBezTo>
                  <a:pt x="413" y="559"/>
                  <a:pt x="398" y="589"/>
                  <a:pt x="368" y="589"/>
                </a:cubicBezTo>
                <a:close/>
                <a:moveTo>
                  <a:pt x="516" y="471"/>
                </a:moveTo>
                <a:lnTo>
                  <a:pt x="516" y="471"/>
                </a:lnTo>
                <a:cubicBezTo>
                  <a:pt x="516" y="486"/>
                  <a:pt x="486" y="501"/>
                  <a:pt x="472" y="501"/>
                </a:cubicBezTo>
                <a:cubicBezTo>
                  <a:pt x="177" y="501"/>
                  <a:pt x="177" y="501"/>
                  <a:pt x="177" y="501"/>
                </a:cubicBezTo>
                <a:cubicBezTo>
                  <a:pt x="163" y="501"/>
                  <a:pt x="133" y="486"/>
                  <a:pt x="133" y="471"/>
                </a:cubicBezTo>
                <a:cubicBezTo>
                  <a:pt x="133" y="74"/>
                  <a:pt x="133" y="74"/>
                  <a:pt x="133" y="74"/>
                </a:cubicBezTo>
                <a:cubicBezTo>
                  <a:pt x="133" y="59"/>
                  <a:pt x="163" y="29"/>
                  <a:pt x="177" y="29"/>
                </a:cubicBezTo>
                <a:cubicBezTo>
                  <a:pt x="368" y="29"/>
                  <a:pt x="368" y="29"/>
                  <a:pt x="368" y="29"/>
                </a:cubicBezTo>
                <a:cubicBezTo>
                  <a:pt x="368" y="74"/>
                  <a:pt x="368" y="118"/>
                  <a:pt x="368" y="118"/>
                </a:cubicBezTo>
                <a:cubicBezTo>
                  <a:pt x="368" y="147"/>
                  <a:pt x="413" y="192"/>
                  <a:pt x="457" y="192"/>
                </a:cubicBezTo>
                <a:cubicBezTo>
                  <a:pt x="457" y="192"/>
                  <a:pt x="472" y="192"/>
                  <a:pt x="516" y="192"/>
                </a:cubicBezTo>
                <a:lnTo>
                  <a:pt x="516" y="471"/>
                </a:lnTo>
                <a:close/>
                <a:moveTo>
                  <a:pt x="457" y="147"/>
                </a:moveTo>
                <a:lnTo>
                  <a:pt x="457" y="147"/>
                </a:lnTo>
                <a:cubicBezTo>
                  <a:pt x="427" y="147"/>
                  <a:pt x="413" y="118"/>
                  <a:pt x="413" y="88"/>
                </a:cubicBezTo>
                <a:cubicBezTo>
                  <a:pt x="413" y="88"/>
                  <a:pt x="413" y="74"/>
                  <a:pt x="413" y="29"/>
                </a:cubicBezTo>
                <a:cubicBezTo>
                  <a:pt x="516" y="147"/>
                  <a:pt x="516" y="147"/>
                  <a:pt x="516" y="147"/>
                </a:cubicBezTo>
                <a:lnTo>
                  <a:pt x="457" y="147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  <a:effectLst/>
          <a:extLst/>
        </p:spPr>
        <p:txBody>
          <a:bodyPr anchor="ctr" bIns="45716" lIns="91431" rIns="91431" tIns="45716" wrap="none"/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endParaRPr altLang="en-US" lang="zh-CN"/>
          </a:p>
        </p:txBody>
      </p:sp>
      <p:sp>
        <p:nvSpPr>
          <p:cNvPr id="15" name="文本框 14"/>
          <p:cNvSpPr txBox="1"/>
          <p:nvPr/>
        </p:nvSpPr>
        <p:spPr>
          <a:xfrm>
            <a:off x="1378685" y="5220709"/>
            <a:ext cx="1275941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z="2000">
                <a:solidFill>
                  <a:srgbClr val="262626"/>
                </a:solidFill>
                <a:latin charset="-122" panose="020b0300000000000000" pitchFamily="34" typeface="冬青黑体简体中文 W3"/>
                <a:ea charset="-122" panose="020b0300000000000000" pitchFamily="34" typeface="冬青黑体简体中文 W3"/>
              </a:rPr>
              <a:t>文件准备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9494529" y="5220709"/>
            <a:ext cx="1275941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z="2000">
                <a:solidFill>
                  <a:srgbClr val="262626"/>
                </a:solidFill>
                <a:latin charset="-122" panose="020b0300000000000000" pitchFamily="34" typeface="冬青黑体简体中文 W3"/>
                <a:ea charset="-122" panose="020b0300000000000000" pitchFamily="34" typeface="冬青黑体简体中文 W3"/>
              </a:rPr>
              <a:t>后期清理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5196020" y="3659896"/>
            <a:ext cx="1731544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z="2400">
                <a:solidFill>
                  <a:schemeClr val="bg1"/>
                </a:solidFill>
                <a:latin charset="-122" panose="020b0300000000000000" pitchFamily="34" typeface="冬青黑体简体中文 W3"/>
                <a:ea charset="-122" panose="020b0300000000000000" pitchFamily="34" typeface="冬青黑体简体中文 W3"/>
              </a:rPr>
              <a:t>财政拨付</a:t>
            </a:r>
          </a:p>
        </p:txBody>
      </p:sp>
      <p:sp>
        <p:nvSpPr>
          <p:cNvPr id="28" name="任意多边形: 形状 27"/>
          <p:cNvSpPr/>
          <p:nvPr/>
        </p:nvSpPr>
        <p:spPr>
          <a:xfrm>
            <a:off x="5747009" y="4409204"/>
            <a:ext cx="635000" cy="635000"/>
          </a:xfrm>
          <a:custGeom>
            <a:gdLst>
              <a:gd fmla="*/ 268421 w 635000" name="connsiteX0"/>
              <a:gd fmla="*/ 167233 h 635000" name="connsiteY0"/>
              <a:gd fmla="*/ 241338 w 635000" name="connsiteX1"/>
              <a:gd fmla="*/ 194317 h 635000" name="connsiteY1"/>
              <a:gd fmla="*/ 364983 w 635000" name="connsiteX2"/>
              <a:gd fmla="*/ 317962 h 635000" name="connsiteY2"/>
              <a:gd fmla="*/ 241801 w 635000" name="connsiteX3"/>
              <a:gd fmla="*/ 441145 h 635000" name="connsiteY3"/>
              <a:gd fmla="*/ 268421 w 635000" name="connsiteX4"/>
              <a:gd fmla="*/ 467765 h 635000" name="connsiteY4"/>
              <a:gd fmla="*/ 418687 w 635000" name="connsiteX5"/>
              <a:gd fmla="*/ 317499 h 635000" name="connsiteY5"/>
              <a:gd fmla="*/ 317500 w 635000" name="connsiteX6"/>
              <a:gd fmla="*/ 0 h 635000" name="connsiteY6"/>
              <a:gd fmla="*/ 635000 w 635000" name="connsiteX7"/>
              <a:gd fmla="*/ 317500 h 635000" name="connsiteY7"/>
              <a:gd fmla="*/ 317500 w 635000" name="connsiteX8"/>
              <a:gd fmla="*/ 635000 h 635000" name="connsiteY8"/>
              <a:gd fmla="*/ 0 w 635000" name="connsiteX9"/>
              <a:gd fmla="*/ 317500 h 635000" name="connsiteY9"/>
              <a:gd fmla="*/ 317500 w 635000" name="connsiteX10"/>
              <a:gd fmla="*/ 0 h 635000" name="connsiteY1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b="b" l="l" r="r" t="t"/>
            <a:pathLst>
              <a:path h="635000" w="635000">
                <a:moveTo>
                  <a:pt x="268421" y="167233"/>
                </a:moveTo>
                <a:lnTo>
                  <a:pt x="241338" y="194317"/>
                </a:lnTo>
                <a:lnTo>
                  <a:pt x="364983" y="317962"/>
                </a:lnTo>
                <a:lnTo>
                  <a:pt x="241801" y="441145"/>
                </a:lnTo>
                <a:lnTo>
                  <a:pt x="268421" y="467765"/>
                </a:lnTo>
                <a:lnTo>
                  <a:pt x="418687" y="317499"/>
                </a:lnTo>
                <a:close/>
                <a:moveTo>
                  <a:pt x="317500" y="0"/>
                </a:moveTo>
                <a:cubicBezTo>
                  <a:pt x="492850" y="0"/>
                  <a:pt x="635000" y="142150"/>
                  <a:pt x="635000" y="317500"/>
                </a:cubicBezTo>
                <a:cubicBezTo>
                  <a:pt x="635000" y="492850"/>
                  <a:pt x="492850" y="635000"/>
                  <a:pt x="317500" y="635000"/>
                </a:cubicBezTo>
                <a:cubicBezTo>
                  <a:pt x="142150" y="635000"/>
                  <a:pt x="0" y="492850"/>
                  <a:pt x="0" y="317500"/>
                </a:cubicBezTo>
                <a:cubicBezTo>
                  <a:pt x="0" y="142150"/>
                  <a:pt x="142150" y="0"/>
                  <a:pt x="317500" y="0"/>
                </a:cubicBezTo>
                <a:close/>
              </a:path>
            </a:pathLst>
          </a:custGeom>
          <a:solidFill>
            <a:srgbClr val="F2F2F2">
              <a:alpha val="9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9" name="矩形 28"/>
          <p:cNvSpPr/>
          <p:nvPr/>
        </p:nvSpPr>
        <p:spPr>
          <a:xfrm>
            <a:off x="0" y="411161"/>
            <a:ext cx="110330" cy="424657"/>
          </a:xfrm>
          <a:prstGeom prst="rect">
            <a:avLst/>
          </a:prstGeom>
          <a:solidFill>
            <a:srgbClr val="FF17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0" name="矩形 19"/>
          <p:cNvSpPr/>
          <p:nvPr/>
        </p:nvSpPr>
        <p:spPr>
          <a:xfrm>
            <a:off x="1208935" y="3050837"/>
            <a:ext cx="1615440" cy="2730498"/>
          </a:xfrm>
          <a:prstGeom prst="rect">
            <a:avLst/>
          </a:prstGeom>
          <a:noFill/>
          <a:ln w="38100">
            <a:solidFill>
              <a:srgbClr val="FF172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3" name="矩形 22"/>
          <p:cNvSpPr/>
          <p:nvPr/>
        </p:nvSpPr>
        <p:spPr>
          <a:xfrm>
            <a:off x="9324778" y="3050837"/>
            <a:ext cx="1615440" cy="2730498"/>
          </a:xfrm>
          <a:prstGeom prst="rect">
            <a:avLst/>
          </a:prstGeom>
          <a:noFill/>
          <a:ln w="38100">
            <a:solidFill>
              <a:srgbClr val="FF172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9" name="图片 8"/>
          <p:cNvPicPr/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778" y="1453592"/>
            <a:ext cx="4060845" cy="2313525"/>
          </a:xfrm>
          <a:prstGeom prst="rect">
            <a:avLst/>
          </a:prstGeom>
        </p:spPr>
      </p:pic>
      <p:pic>
        <p:nvPicPr>
          <p:cNvPr id="10" name="图片 9"/>
          <p:cNvPicPr/>
          <p:nvPr/>
        </p:nvPicPr>
        <p:blipFill>
          <a:blip r:embed="rId6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8103243" y="1444067"/>
            <a:ext cx="4088758" cy="2313525"/>
          </a:xfrm>
          <a:prstGeom prst="rect">
            <a:avLst/>
          </a:prstGeom>
        </p:spPr>
      </p:pic>
      <p:sp>
        <p:nvSpPr>
          <p:cNvPr id="22" name="矩形 21"/>
          <p:cNvSpPr/>
          <p:nvPr/>
        </p:nvSpPr>
        <p:spPr>
          <a:xfrm>
            <a:off x="11730492" y="6465094"/>
            <a:ext cx="461508" cy="182447"/>
          </a:xfrm>
          <a:prstGeom prst="rect">
            <a:avLst/>
          </a:prstGeom>
          <a:solidFill>
            <a:srgbClr val="FF17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</p:spTree>
    <p:extLst>
      <p:ext uri="{BB962C8B-B14F-4D97-AF65-F5344CB8AC3E}">
        <p14:creationId val="2431214664"/>
      </p:ext>
    </p:extLst>
  </p:cSld>
  <p:clrMapOvr>
    <a:overrideClrMapping accent1="accent1" accent2="accent2" accent3="accent3" accent4="accent4" accent5="accent5" accent6="accent6" bg1="lt1" bg2="lt2" folHlink="folHlink" hlink="hlink" tx1="dk1" tx2="dk2"/>
  </p:clrMapOvr>
  <mc:AlternateContent>
    <mc:Choice Requires="p14">
      <p:transition p14:dur="2000" spd="slow"/>
    </mc:Choice>
    <mc:Fallback>
      <p:transition spd="slow"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decel="100000" fill="hold" id="5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7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8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id="9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11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12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id="13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15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16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7" nodeType="withEffect" presetClass="entr" presetID="12" presetSubtype="1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9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500" id="2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1" nodeType="withEffect" presetClass="entr" presetID="12" presetSubtype="1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23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500" id="24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5" nodeType="withEffect" presetClass="entr" presetID="10" presetSubtype="0">
                                  <p:stCondLst>
                                    <p:cond delay="85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7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8" nodeType="withEffect" presetClass="entr" presetID="10" presetSubtype="0">
                                  <p:stCondLst>
                                    <p:cond delay="85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1" nodeType="withEffect" presetClass="entr" presetID="10" presetSubtype="0">
                                  <p:stCondLst>
                                    <p:cond delay="85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3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4" nodeType="withEffect" presetClass="entr" presetID="10" presetSubtype="0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6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7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9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0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2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3" nodeType="withEffect" presetClass="entr" presetID="53" presetSubtype="0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5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6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7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1"/>
      <p:bldP grpId="0" spid="32"/>
      <p:bldP grpId="0" spid="34"/>
      <p:bldP grpId="0" spid="15"/>
      <p:bldP grpId="0" spid="16"/>
      <p:bldP grpId="0" spid="17"/>
      <p:bldP grpId="0" spid="28"/>
      <p:bldP grpId="0" spid="20"/>
      <p:bldP grpId="0" spid="23"/>
    </p:bldLst>
  </p:timing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1218518" y="2447387"/>
            <a:ext cx="3742987" cy="2174238"/>
          </a:xfrm>
          <a:prstGeom prst="rect">
            <a:avLst/>
          </a:prstGeom>
          <a:effectLst>
            <a:outerShdw algn="ctr" blurRad="63500" rotWithShape="0" sx="102000" sy="102000">
              <a:prstClr val="black">
                <a:alpha val="5000"/>
              </a:prstClr>
            </a:outerShdw>
          </a:effec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7230493" y="2447387"/>
            <a:ext cx="3742989" cy="2174238"/>
          </a:xfrm>
          <a:prstGeom prst="rect">
            <a:avLst/>
          </a:prstGeom>
          <a:effectLst>
            <a:outerShdw algn="ctr" blurRad="63500" rotWithShape="0" sx="102000" sy="102000">
              <a:prstClr val="black">
                <a:alpha val="5000"/>
              </a:prstClr>
            </a:outerShdw>
          </a:effectLst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3572049" y="2068388"/>
            <a:ext cx="5047898" cy="2932237"/>
          </a:xfrm>
          <a:prstGeom prst="rect">
            <a:avLst/>
          </a:prstGeom>
          <a:effectLst>
            <a:outerShdw algn="ctr" blurRad="63500" rotWithShape="0" sx="102000" sy="102000">
              <a:prstClr val="black">
                <a:alpha val="5000"/>
              </a:prstClr>
            </a:outerShdw>
          </a:effectLst>
        </p:spPr>
      </p:pic>
      <p:sp>
        <p:nvSpPr>
          <p:cNvPr id="12" name="文本框 11"/>
          <p:cNvSpPr txBox="1"/>
          <p:nvPr/>
        </p:nvSpPr>
        <p:spPr>
          <a:xfrm>
            <a:off x="5168900" y="897053"/>
            <a:ext cx="1854200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z="2800">
                <a:solidFill>
                  <a:srgbClr val="FF1727"/>
                </a:solidFill>
                <a:latin charset="-122" panose="020b0300000000000000" pitchFamily="34" typeface="冬青黑体简体中文 W3"/>
                <a:ea charset="-122" panose="020b0300000000000000" pitchFamily="34" typeface="冬青黑体简体中文 W3"/>
              </a:rPr>
              <a:t>成功案例</a:t>
            </a:r>
          </a:p>
        </p:txBody>
      </p:sp>
      <p:sp>
        <p:nvSpPr>
          <p:cNvPr id="13" name="任意多边形: 形状 12"/>
          <p:cNvSpPr/>
          <p:nvPr/>
        </p:nvSpPr>
        <p:spPr>
          <a:xfrm>
            <a:off x="11281293" y="3299815"/>
            <a:ext cx="469382" cy="469382"/>
          </a:xfrm>
          <a:custGeom>
            <a:gdLst>
              <a:gd fmla="*/ 268421 w 635000" name="connsiteX0"/>
              <a:gd fmla="*/ 167233 h 635000" name="connsiteY0"/>
              <a:gd fmla="*/ 241338 w 635000" name="connsiteX1"/>
              <a:gd fmla="*/ 194317 h 635000" name="connsiteY1"/>
              <a:gd fmla="*/ 364983 w 635000" name="connsiteX2"/>
              <a:gd fmla="*/ 317962 h 635000" name="connsiteY2"/>
              <a:gd fmla="*/ 241801 w 635000" name="connsiteX3"/>
              <a:gd fmla="*/ 441145 h 635000" name="connsiteY3"/>
              <a:gd fmla="*/ 268421 w 635000" name="connsiteX4"/>
              <a:gd fmla="*/ 467765 h 635000" name="connsiteY4"/>
              <a:gd fmla="*/ 418687 w 635000" name="connsiteX5"/>
              <a:gd fmla="*/ 317499 h 635000" name="connsiteY5"/>
              <a:gd fmla="*/ 317500 w 635000" name="connsiteX6"/>
              <a:gd fmla="*/ 0 h 635000" name="connsiteY6"/>
              <a:gd fmla="*/ 635000 w 635000" name="connsiteX7"/>
              <a:gd fmla="*/ 317500 h 635000" name="connsiteY7"/>
              <a:gd fmla="*/ 317500 w 635000" name="connsiteX8"/>
              <a:gd fmla="*/ 635000 h 635000" name="connsiteY8"/>
              <a:gd fmla="*/ 0 w 635000" name="connsiteX9"/>
              <a:gd fmla="*/ 317500 h 635000" name="connsiteY9"/>
              <a:gd fmla="*/ 317500 w 635000" name="connsiteX10"/>
              <a:gd fmla="*/ 0 h 635000" name="connsiteY1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b="b" l="l" r="r" t="t"/>
            <a:pathLst>
              <a:path h="635000" w="635000">
                <a:moveTo>
                  <a:pt x="268421" y="167233"/>
                </a:moveTo>
                <a:lnTo>
                  <a:pt x="241338" y="194317"/>
                </a:lnTo>
                <a:lnTo>
                  <a:pt x="364983" y="317962"/>
                </a:lnTo>
                <a:lnTo>
                  <a:pt x="241801" y="441145"/>
                </a:lnTo>
                <a:lnTo>
                  <a:pt x="268421" y="467765"/>
                </a:lnTo>
                <a:lnTo>
                  <a:pt x="418687" y="317499"/>
                </a:lnTo>
                <a:close/>
                <a:moveTo>
                  <a:pt x="317500" y="0"/>
                </a:moveTo>
                <a:cubicBezTo>
                  <a:pt x="492850" y="0"/>
                  <a:pt x="635000" y="142150"/>
                  <a:pt x="635000" y="317500"/>
                </a:cubicBezTo>
                <a:cubicBezTo>
                  <a:pt x="635000" y="492850"/>
                  <a:pt x="492850" y="635000"/>
                  <a:pt x="317500" y="635000"/>
                </a:cubicBezTo>
                <a:cubicBezTo>
                  <a:pt x="142150" y="635000"/>
                  <a:pt x="0" y="492850"/>
                  <a:pt x="0" y="317500"/>
                </a:cubicBezTo>
                <a:cubicBezTo>
                  <a:pt x="0" y="142150"/>
                  <a:pt x="142150" y="0"/>
                  <a:pt x="317500" y="0"/>
                </a:cubicBezTo>
                <a:close/>
              </a:path>
            </a:pathLst>
          </a:custGeom>
          <a:solidFill>
            <a:srgbClr val="FF3B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4" name="任意多边形: 形状 13"/>
          <p:cNvSpPr/>
          <p:nvPr/>
        </p:nvSpPr>
        <p:spPr>
          <a:xfrm flipH="1">
            <a:off x="441325" y="3299815"/>
            <a:ext cx="469382" cy="469382"/>
          </a:xfrm>
          <a:custGeom>
            <a:gdLst>
              <a:gd fmla="*/ 268421 w 635000" name="connsiteX0"/>
              <a:gd fmla="*/ 167233 h 635000" name="connsiteY0"/>
              <a:gd fmla="*/ 241338 w 635000" name="connsiteX1"/>
              <a:gd fmla="*/ 194317 h 635000" name="connsiteY1"/>
              <a:gd fmla="*/ 364983 w 635000" name="connsiteX2"/>
              <a:gd fmla="*/ 317962 h 635000" name="connsiteY2"/>
              <a:gd fmla="*/ 241801 w 635000" name="connsiteX3"/>
              <a:gd fmla="*/ 441145 h 635000" name="connsiteY3"/>
              <a:gd fmla="*/ 268421 w 635000" name="connsiteX4"/>
              <a:gd fmla="*/ 467765 h 635000" name="connsiteY4"/>
              <a:gd fmla="*/ 418687 w 635000" name="connsiteX5"/>
              <a:gd fmla="*/ 317499 h 635000" name="connsiteY5"/>
              <a:gd fmla="*/ 317500 w 635000" name="connsiteX6"/>
              <a:gd fmla="*/ 0 h 635000" name="connsiteY6"/>
              <a:gd fmla="*/ 635000 w 635000" name="connsiteX7"/>
              <a:gd fmla="*/ 317500 h 635000" name="connsiteY7"/>
              <a:gd fmla="*/ 317500 w 635000" name="connsiteX8"/>
              <a:gd fmla="*/ 635000 h 635000" name="connsiteY8"/>
              <a:gd fmla="*/ 0 w 635000" name="connsiteX9"/>
              <a:gd fmla="*/ 317500 h 635000" name="connsiteY9"/>
              <a:gd fmla="*/ 317500 w 635000" name="connsiteX10"/>
              <a:gd fmla="*/ 0 h 635000" name="connsiteY1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b="b" l="l" r="r" t="t"/>
            <a:pathLst>
              <a:path h="635000" w="635000">
                <a:moveTo>
                  <a:pt x="268421" y="167233"/>
                </a:moveTo>
                <a:lnTo>
                  <a:pt x="241338" y="194317"/>
                </a:lnTo>
                <a:lnTo>
                  <a:pt x="364983" y="317962"/>
                </a:lnTo>
                <a:lnTo>
                  <a:pt x="241801" y="441145"/>
                </a:lnTo>
                <a:lnTo>
                  <a:pt x="268421" y="467765"/>
                </a:lnTo>
                <a:lnTo>
                  <a:pt x="418687" y="317499"/>
                </a:lnTo>
                <a:close/>
                <a:moveTo>
                  <a:pt x="317500" y="0"/>
                </a:moveTo>
                <a:cubicBezTo>
                  <a:pt x="492850" y="0"/>
                  <a:pt x="635000" y="142150"/>
                  <a:pt x="635000" y="317500"/>
                </a:cubicBezTo>
                <a:cubicBezTo>
                  <a:pt x="635000" y="492850"/>
                  <a:pt x="492850" y="635000"/>
                  <a:pt x="317500" y="635000"/>
                </a:cubicBezTo>
                <a:cubicBezTo>
                  <a:pt x="142150" y="635000"/>
                  <a:pt x="0" y="492850"/>
                  <a:pt x="0" y="317500"/>
                </a:cubicBezTo>
                <a:cubicBezTo>
                  <a:pt x="0" y="142150"/>
                  <a:pt x="142150" y="0"/>
                  <a:pt x="317500" y="0"/>
                </a:cubicBezTo>
                <a:close/>
              </a:path>
            </a:pathLst>
          </a:custGeom>
          <a:solidFill>
            <a:srgbClr val="FF3B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5" name="文本框 14"/>
          <p:cNvSpPr txBox="1"/>
          <p:nvPr/>
        </p:nvSpPr>
        <p:spPr>
          <a:xfrm>
            <a:off x="5424802" y="1351915"/>
            <a:ext cx="1342392" cy="2514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z="1050">
                <a:solidFill>
                  <a:srgbClr val="595959"/>
                </a:solidFill>
                <a:latin charset="-122" panose="020b0300000000000000" pitchFamily="34" typeface="冬青黑体简体中文 W3"/>
                <a:ea charset="-122" panose="020b0300000000000000" pitchFamily="34" typeface="冬青黑体简体中文 W3"/>
              </a:rPr>
              <a:t>SUCCESS CASE</a:t>
            </a:r>
          </a:p>
        </p:txBody>
      </p:sp>
      <p:cxnSp>
        <p:nvCxnSpPr>
          <p:cNvPr id="10" name="直接连接符 9"/>
          <p:cNvCxnSpPr/>
          <p:nvPr/>
        </p:nvCxnSpPr>
        <p:spPr>
          <a:xfrm>
            <a:off x="4961505" y="1482720"/>
            <a:ext cx="463297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>
            <a:off x="6742680" y="1482720"/>
            <a:ext cx="463297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本框 19"/>
          <p:cNvSpPr txBox="1"/>
          <p:nvPr/>
        </p:nvSpPr>
        <p:spPr>
          <a:xfrm>
            <a:off x="5168900" y="5455488"/>
            <a:ext cx="1854200" cy="3048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z="1400">
                <a:solidFill>
                  <a:srgbClr val="404040"/>
                </a:solidFill>
                <a:latin charset="-122" panose="020b0300000000000000" pitchFamily="34" typeface="冬青黑体简体中文 W3"/>
                <a:ea charset="-122" panose="020b0300000000000000" pitchFamily="34" typeface="冬青黑体简体中文 W3"/>
              </a:rPr>
              <a:t>美仑国际广场</a:t>
            </a:r>
          </a:p>
        </p:txBody>
      </p:sp>
      <p:cxnSp>
        <p:nvCxnSpPr>
          <p:cNvPr id="21" name="直接连接符 20"/>
          <p:cNvCxnSpPr/>
          <p:nvPr/>
        </p:nvCxnSpPr>
        <p:spPr>
          <a:xfrm>
            <a:off x="5830190" y="5372944"/>
            <a:ext cx="512570" cy="0"/>
          </a:xfrm>
          <a:prstGeom prst="line">
            <a:avLst/>
          </a:prstGeom>
          <a:ln w="28575">
            <a:solidFill>
              <a:srgbClr val="FF17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val="4180912301"/>
      </p:ext>
    </p:extLst>
  </p:cSld>
  <p:clrMapOvr>
    <a:masterClrMapping/>
  </p:clrMapOvr>
  <mc:AlternateContent>
    <mc:Choice Requires="p14">
      <p:transition p14:dur="1250" spd="slow">
        <p14:flip dir="r"/>
      </p:transition>
    </mc:Choice>
    <mc:Fallback>
      <p:transition spd="slow">
        <p:fade/>
      </p:transition>
    </mc:Fallback>
  </mc:AlternateContent>
  <p:timing/>
</p:sld>
</file>

<file path=ppt/tags/tag1.xml><?xml version="1.0" encoding="utf-8"?>
<p:tagLst xmlns:p="http://schemas.openxmlformats.org/presentationml/2006/main">
  <p:tag name="PA" val="v3.0.1"/>
</p:tagLst>
</file>

<file path=ppt/tags/tag2.xml><?xml version="1.0" encoding="utf-8"?>
<p:tagLst xmlns:p="http://schemas.openxmlformats.org/presentationml/2006/main">
  <p:tag name="PA" val="v3.0.1"/>
</p:tagLst>
</file>

<file path=ppt/tags/tag3.xml><?xml version="1.0" encoding="utf-8"?>
<p:tagLst xmlns:p="http://schemas.openxmlformats.org/presentationml/2006/main">
  <p:tag name="PA" val="v3.0.1"/>
</p:tagLst>
</file>

<file path=ppt/tags/tag4.xml><?xml version="1.0" encoding="utf-8"?>
<p:tagLst xmlns:p="http://schemas.openxmlformats.org/presentationml/2006/main">
  <p:tag name="PA" val="v3.0.1"/>
</p:tagLst>
</file>

<file path=ppt/tags/tag5.xml><?xml version="1.0" encoding="utf-8"?>
<p:tagLst xmlns:p="http://schemas.openxmlformats.org/presentationml/2006/main">
  <p:tag name="PA" val="v3.0.1"/>
</p:tagLst>
</file>

<file path=ppt/tags/tag6.xml><?xml version="1.0" encoding="utf-8"?>
<p:tagLst xmlns:p="http://schemas.openxmlformats.org/presentationml/2006/main">
  <p:tag name="PA" val="v3.0.1"/>
</p:tagLst>
</file>

<file path=ppt/tags/tag7.xml><?xml version="1.0" encoding="utf-8"?>
<p:tagLst xmlns:p="http://schemas.openxmlformats.org/presentationml/2006/main">
  <p:tag name="PA" val="v3.0.1"/>
</p:tagLst>
</file>

<file path=ppt/tags/tag8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>
            <a:lumMod val="65000"/>
            <a:lumOff val="35000"/>
          </a:schemeClr>
        </a:solidFill>
        <a:ln>
          <a:noFill/>
        </a:ln>
      </a:spPr>
      <a:bodyPr anchor="ctr" rtlCol="0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rtlCol="0" wrap="square">
        <a:spAutoFit/>
      </a:bodyPr>
      <a:lstStyle>
        <a:defPPr>
          <a:defRPr smtClean="0" sz="4800">
            <a:solidFill>
              <a:schemeClr val="bg1"/>
            </a:solidFill>
            <a:latin charset="-122" panose="020B0300000000000000" pitchFamily="34" typeface="冬青黑体简体中文 W3"/>
            <a:ea charset="-122" panose="020B0300000000000000" pitchFamily="34" typeface="冬青黑体简体中文 W3"/>
          </a:defRPr>
        </a:defPPr>
      </a:lstStyle>
    </a:txDef>
  </a:objectDefaults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>Microsoft</Company>
  <PresentationFormat>宽屏</PresentationFormat>
  <Paragraphs>109</Paragraphs>
  <Slides>13</Slides>
  <Notes>13</Notes>
  <TotalTime>1753</TotalTime>
  <HiddenSlides>0</HiddenSlides>
  <MMClips>0</MMClips>
  <ScaleCrop>0</ScaleCrop>
  <HeadingPairs>
    <vt:vector baseType="variant" size="6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baseType="lpstr" size="23">
      <vt:lpstr>Arial</vt:lpstr>
      <vt:lpstr>Calibri Light</vt:lpstr>
      <vt:lpstr>Calibri</vt:lpstr>
      <vt:lpstr>冬青黑体简体中文 W3</vt:lpstr>
      <vt:lpstr>等线 Light</vt:lpstr>
      <vt:lpstr>等线</vt:lpstr>
      <vt:lpstr>Century Gothic</vt:lpstr>
      <vt:lpstr>MS PGothic</vt:lpstr>
      <vt:lpstr>Myriad Pro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2016-11-14T07:04:36Z</dcterms:created>
  <cp:lastModifiedBy>Administrator</cp:lastModifiedBy>
  <dcterms:modified xsi:type="dcterms:W3CDTF">2021-08-20T11:00:05Z</dcterms:modified>
  <cp:revision>75</cp:revision>
  <dc:title>PowerPoint 演示文稿</dc:title>
</cp:coreProperties>
</file>