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287" r:id="rId4"/>
    <p:sldId id="264" r:id="rId5"/>
    <p:sldId id="266" r:id="rId6"/>
    <p:sldId id="272" r:id="rId7"/>
    <p:sldId id="285" r:id="rId8"/>
    <p:sldId id="280" r:id="rId9"/>
    <p:sldId id="273" r:id="rId10"/>
    <p:sldId id="281" r:id="rId11"/>
    <p:sldId id="268" r:id="rId12"/>
    <p:sldId id="282" r:id="rId13"/>
    <p:sldId id="283" r:id="rId14"/>
    <p:sldId id="284" r:id="rId15"/>
    <p:sldId id="279" r:id="rId16"/>
    <p:sldId id="269" r:id="rId17"/>
    <p:sldId id="275" r:id="rId18"/>
    <p:sldId id="276" r:id="rId19"/>
    <p:sldId id="277" r:id="rId20"/>
    <p:sldId id="278" r:id="rId21"/>
    <p:sldId id="274" r:id="rId22"/>
    <p:sldId id="270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2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115650177"/>
          <c:y val="0.099697120487689972"/>
          <c:w val="0.55404645204544067"/>
          <c:h val="0.831069707870483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80000"/>
              </a:schemeClr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0.013257576152682304"/>
                  <c:y val="0.13068181276321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77651515603065491"/>
                  <c:y val="0.019886363297700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3560605496168137"/>
                  <c:y val="-0.11647727340459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54924242198467255"/>
                  <c:y val="-0.0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77651515603065491"/>
                  <c:y val="0.022727273404598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43127864"/>
        <c:axId val="451011336"/>
      </c:radarChart>
      <c:catAx>
        <c:axId val="34312786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c:txPr>
        <c:crossAx val="451011336"/>
        <c:crosses val="autoZero"/>
        <c:auto val="0"/>
        <c:lblAlgn val="ctr"/>
        <c:lblOffset/>
        <c:noMultiLvlLbl val="0"/>
      </c:catAx>
      <c:valAx>
        <c:axId val="451011336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crossAx val="34312786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115650177"/>
          <c:y val="0.099697120487689972"/>
          <c:w val="0.55404645204544067"/>
          <c:h val="0.831069707870483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0.013257576152682304"/>
                  <c:y val="0.13068181276321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77651515603065491"/>
                  <c:y val="0.019886363297700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3560605496168137"/>
                  <c:y val="-0.11647727340459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54924242198467255"/>
                  <c:y val="-0.0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77651515603065491"/>
                  <c:y val="0.022727273404598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51012120"/>
        <c:axId val="451012512"/>
      </c:radarChart>
      <c:catAx>
        <c:axId val="45101212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1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sz="1197" b="1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c:txPr>
        <c:crossAx val="451012512"/>
        <c:crosses val="autoZero"/>
        <c:auto val="0"/>
        <c:lblAlgn val="ctr"/>
        <c:lblOffset/>
        <c:noMultiLvlLbl val="0"/>
      </c:catAx>
      <c:valAx>
        <c:axId val="451012512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crossAx val="45101212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spPr>
              <a:solidFill>
                <a:schemeClr val="accent5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b="1" smtId="429496729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defRPr>
                  </a:pPr>
                  <a:endParaRPr sz="1400" b="1" smtId="4294967295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smtId="4294967295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defRPr>
                </a:pPr>
                <a:endParaRPr sz="1400" b="1" smtId="4294967295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99"/>
        <c:overlap val="100"/>
        <c:axId val="266027136"/>
        <c:axId val="451951264"/>
      </c:barChart>
      <c:catAx>
        <c:axId val="266027136"/>
        <c:scaling>
          <c:orientation/>
        </c:scaling>
        <c:delete val="0"/>
        <c:axPos val="l"/>
        <c:numFmt formatCode="General" sourceLinked="0"/>
        <c:majorTickMark val="in"/>
        <c:minorTickMark val="none"/>
        <c:txPr>
          <a:bodyPr/>
          <a:p>
            <a:pPr>
              <a:defRPr sz="1100" b="0" smtId="4294967295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defRPr>
            </a:pPr>
            <a:endParaRPr sz="1100" b="0" smtId="4294967295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c:txPr>
        <c:crossAx val="451951264"/>
        <c:crosses val="autoZero"/>
        <c:auto val="0"/>
        <c:lblAlgn val="ctr"/>
        <c:lblOffset/>
        <c:noMultiLvlLbl val="0"/>
      </c:catAx>
      <c:valAx>
        <c:axId val="451951264"/>
        <c:scaling>
          <c:orientation/>
        </c:scaling>
        <c:delete val="1"/>
        <c:axPos val="b"/>
        <c:numFmt formatCode="0%" sourceLinked="1"/>
        <c:majorTickMark val="out"/>
        <c:minorTickMark val="none"/>
        <c:crossAx val="266027136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spPr>
              <a:solidFill>
                <a:schemeClr val="accent5"/>
              </a:solidFill>
            </c:spPr>
          </c:dPt>
          <c:dPt>
            <c:idx val="1"/>
            <c:invertIfNegative val="0"/>
            <c:spPr>
              <a:solidFill>
                <a:schemeClr val="accent1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z="1400" b="1" smtId="429496729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defRPr>
                  </a:pPr>
                  <a:endParaRPr sz="1400" b="1" smtId="4294967295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defRPr>
                </a:pPr>
                <a:endParaRPr sz="1400" b="1" smtId="4294967295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451951656"/>
        <c:axId val="451952048"/>
      </c:barChart>
      <c:catAx>
        <c:axId val="451951656"/>
        <c:scaling>
          <c:orientation/>
        </c:scaling>
        <c:delete val="0"/>
        <c:axPos val="l"/>
        <c:numFmt formatCode="General" sourceLinked="0"/>
        <c:majorTickMark val="in"/>
        <c:minorTickMark val="none"/>
        <c:txPr>
          <a:bodyPr/>
          <a:p>
            <a:pPr>
              <a:defRPr sz="1100" b="0" smtId="4294967295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defRPr>
            </a:pPr>
            <a:endParaRPr sz="1100" b="0" smtId="4294967295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c:txPr>
        <c:crossAx val="451952048"/>
        <c:crosses val="autoZero"/>
        <c:auto val="0"/>
        <c:lblAlgn val="ctr"/>
        <c:lblOffset/>
        <c:noMultiLvlLbl val="0"/>
      </c:catAx>
      <c:valAx>
        <c:axId val="451952048"/>
        <c:scaling>
          <c:orientation/>
        </c:scaling>
        <c:delete val="1"/>
        <c:axPos val="b"/>
        <c:numFmt formatCode="0%" sourceLinked="1"/>
        <c:majorTickMark val="out"/>
        <c:minorTickMark val="none"/>
        <c:crossAx val="451951656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49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0085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730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746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534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806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752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160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435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71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151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345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147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281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304410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031629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56184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229782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635308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28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376" y="184472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1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37369495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30622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755242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312439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498136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445837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53071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603141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108271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255691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499322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321438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04469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4570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86016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057395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5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289418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21763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val="324533900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905641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  <a:t>2016/6/23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82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901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tags/tag1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1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1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tags/tag13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tags/tag1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5.png" Type="http://schemas.openxmlformats.org/officeDocument/2006/relationships/image"/><Relationship Id="rId4" Target="../tags/tag1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tags/tag17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1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charts/chart3.xml" Type="http://schemas.openxmlformats.org/officeDocument/2006/relationships/chart"/><Relationship Id="rId4" Target="../charts/chart4.xml" Type="http://schemas.openxmlformats.org/officeDocument/2006/relationships/chart"/><Relationship Id="rId5" Target="../tags/tag1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tags/tag20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tags/tag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tags/tag4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5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media/image13.png" Type="http://schemas.openxmlformats.org/officeDocument/2006/relationships/image"/><Relationship Id="rId11" Target="../tags/tag8.xml" Type="http://schemas.openxmlformats.org/officeDocument/2006/relationships/tags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tags/tag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/>
          <p:nvPr/>
        </p:nvSpPr>
        <p:spPr>
          <a:xfrm>
            <a:off x="971307" y="1923757"/>
            <a:ext cx="6537325" cy="5874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ko-KR" b="1" lang="en-US" smtClean="0" sz="4400">
                <a:solidFill>
                  <a:schemeClr val="accent1"/>
                </a:solidFill>
              </a:rPr>
              <a:t>2016 ANNUAL REPORT</a:t>
            </a:r>
          </a:p>
        </p:txBody>
      </p:sp>
      <p:sp>
        <p:nvSpPr>
          <p:cNvPr id="10" name="Text Placeholder 2"/>
          <p:cNvSpPr txBox="1"/>
          <p:nvPr/>
        </p:nvSpPr>
        <p:spPr>
          <a:xfrm>
            <a:off x="971307" y="2571064"/>
            <a:ext cx="6537325" cy="3113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ko-KR" lang="en-US" smtClean="0" sz="2000">
                <a:solidFill>
                  <a:schemeClr val="accent1"/>
                </a:solidFill>
              </a:rPr>
              <a:t>Presentation sub title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307" y="2942267"/>
            <a:ext cx="6147123" cy="5812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600">
                <a:solidFill>
                  <a:schemeClr val="bg1">
                    <a:lumMod val="50000"/>
                  </a:schemeClr>
                </a:solidFill>
                <a:effectLst/>
                <a:latin charset="0" panose="020f0502020204030204" pitchFamily="34" typeface="Calibri"/>
              </a:rPr>
              <a:t>Powerpoint is a complete presentation graphic package it gives you everything you need to produce a professional-looking presentation</a:t>
            </a:r>
          </a:p>
        </p:txBody>
      </p:sp>
      <p:grpSp>
        <p:nvGrpSpPr>
          <p:cNvPr id="12" name="Group 7"/>
          <p:cNvGrpSpPr/>
          <p:nvPr/>
        </p:nvGrpSpPr>
        <p:grpSpPr>
          <a:xfrm>
            <a:off x="1101970" y="753515"/>
            <a:ext cx="803030" cy="776406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13" name="Rectangle 4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>
                <a:solidFill>
                  <a:schemeClr val="accent1"/>
                </a:solidFill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>
                <a:solidFill>
                  <a:schemeClr val="accent1"/>
                </a:solidFill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>
                <a:solidFill>
                  <a:schemeClr val="accent1"/>
                </a:solidFill>
              </a:endParaRPr>
            </a:p>
          </p:txBody>
        </p:sp>
      </p:grpSp>
      <p:cxnSp>
        <p:nvCxnSpPr>
          <p:cNvPr id="16" name="Straight Connector 9"/>
          <p:cNvCxnSpPr/>
          <p:nvPr/>
        </p:nvCxnSpPr>
        <p:spPr>
          <a:xfrm>
            <a:off x="1091823" y="2477365"/>
            <a:ext cx="64168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81616389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5B8A983-9A60-4E7C-A669-3C1CDD8D71CE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</a:p>
        </p:txBody>
      </p:sp>
      <p:sp>
        <p:nvSpPr>
          <p:cNvPr id="5" name="椭圆 4"/>
          <p:cNvSpPr/>
          <p:nvPr/>
        </p:nvSpPr>
        <p:spPr>
          <a:xfrm>
            <a:off x="7021513" y="1996319"/>
            <a:ext cx="3322637" cy="332422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70050" y="1996319"/>
            <a:ext cx="3322638" cy="332422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254250" y="2466219"/>
            <a:ext cx="215423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4000">
                <a:solidFill>
                  <a:srgbClr val="F5F4DD"/>
                </a:solidFill>
                <a:latin charset="0" pitchFamily="34" typeface="Impact"/>
                <a:ea charset="-122" pitchFamily="50" typeface="造字工房尚雅体演示版常规体"/>
              </a:rPr>
              <a:t>40%</a:t>
            </a:r>
          </a:p>
        </p:txBody>
      </p:sp>
      <p:sp>
        <p:nvSpPr>
          <p:cNvPr id="8" name="椭圆 7"/>
          <p:cNvSpPr/>
          <p:nvPr/>
        </p:nvSpPr>
        <p:spPr>
          <a:xfrm>
            <a:off x="4344988" y="1996319"/>
            <a:ext cx="3324225" cy="332422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9" name="文本框 39"/>
          <p:cNvSpPr txBox="1">
            <a:spLocks noChangeArrowheads="1"/>
          </p:cNvSpPr>
          <p:nvPr/>
        </p:nvSpPr>
        <p:spPr bwMode="auto">
          <a:xfrm>
            <a:off x="4930775" y="2466219"/>
            <a:ext cx="215265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4000">
                <a:solidFill>
                  <a:srgbClr val="F5F4DD"/>
                </a:solidFill>
                <a:latin charset="0" pitchFamily="34" typeface="Impact"/>
                <a:ea charset="-122" pitchFamily="50" typeface="造字工房尚雅体演示版常规体"/>
              </a:rPr>
              <a:t>40%</a:t>
            </a: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7605714" y="2466219"/>
            <a:ext cx="21542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4000">
                <a:solidFill>
                  <a:srgbClr val="F5F4DD"/>
                </a:solidFill>
                <a:latin charset="0" pitchFamily="34" typeface="Impact"/>
                <a:ea charset="-122" pitchFamily="50" typeface="造字工房尚雅体演示版常规体"/>
              </a:rPr>
              <a:t>40%</a:t>
            </a: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>
            <a:off x="2254250" y="3196469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rgbClr val="F5F4DD"/>
                </a:solidFill>
                <a:latin charset="0" pitchFamily="34" typeface="Impact"/>
                <a:ea charset="-122" pitchFamily="50" typeface="造字工房尚雅体演示版常规体"/>
              </a:rPr>
              <a:t>TEXT</a:t>
            </a:r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4930775" y="3220281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rgbClr val="F5F4DD"/>
                </a:solidFill>
                <a:latin charset="0" pitchFamily="34" typeface="Impact"/>
                <a:ea charset="-122" pitchFamily="50" typeface="造字工房尚雅体演示版常规体"/>
              </a:rPr>
              <a:t>TEXT</a:t>
            </a:r>
          </a:p>
        </p:txBody>
      </p:sp>
      <p:sp>
        <p:nvSpPr>
          <p:cNvPr id="13" name="文本框 48"/>
          <p:cNvSpPr txBox="1">
            <a:spLocks noChangeArrowheads="1"/>
          </p:cNvSpPr>
          <p:nvPr/>
        </p:nvSpPr>
        <p:spPr bwMode="auto">
          <a:xfrm>
            <a:off x="7605714" y="3220281"/>
            <a:ext cx="215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rgbClr val="F5F4DD"/>
                </a:solidFill>
                <a:latin charset="0" pitchFamily="34" typeface="Impact"/>
                <a:ea charset="-122" pitchFamily="50" typeface="造字工房尚雅体演示版常规体"/>
              </a:rPr>
              <a:t>TEXT</a:t>
            </a:r>
          </a:p>
        </p:txBody>
      </p:sp>
      <p:sp>
        <p:nvSpPr>
          <p:cNvPr id="15" name="椭圆 14"/>
          <p:cNvSpPr/>
          <p:nvPr/>
        </p:nvSpPr>
        <p:spPr>
          <a:xfrm>
            <a:off x="2146820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24953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03086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18" name="五角星 17"/>
          <p:cNvSpPr/>
          <p:nvPr/>
        </p:nvSpPr>
        <p:spPr>
          <a:xfrm>
            <a:off x="5822950" y="4356931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19" name="五角星 18"/>
          <p:cNvSpPr/>
          <p:nvPr/>
        </p:nvSpPr>
        <p:spPr>
          <a:xfrm>
            <a:off x="5372100" y="4368044"/>
            <a:ext cx="288925" cy="287337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0" name="五角星 19"/>
          <p:cNvSpPr/>
          <p:nvPr/>
        </p:nvSpPr>
        <p:spPr>
          <a:xfrm>
            <a:off x="6272213" y="4364869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8602663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8151813" y="4353756"/>
            <a:ext cx="288925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9051925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3221038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2771775" y="4353756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3670300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7" name="矩形 26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281149837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A6E4F38-BD79-481C-805E-D3CA45A06929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</a:p>
        </p:txBody>
      </p:sp>
      <p:sp>
        <p:nvSpPr>
          <p:cNvPr id="5" name="等腰三角形 4"/>
          <p:cNvSpPr/>
          <p:nvPr/>
        </p:nvSpPr>
        <p:spPr>
          <a:xfrm rot="5400000">
            <a:off x="4125913" y="3501073"/>
            <a:ext cx="1885950" cy="18859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rot="10800000">
            <a:off x="4083050" y="2061210"/>
            <a:ext cx="1887538" cy="18859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flipH="1">
            <a:off x="5549900" y="3482023"/>
            <a:ext cx="1887538" cy="18859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flipH="1" rot="16200000">
            <a:off x="5521325" y="2042160"/>
            <a:ext cx="1885950" cy="18859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7956549" y="2127885"/>
            <a:ext cx="15843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600"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53389" y="2359660"/>
            <a:ext cx="2252662" cy="811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altLang="zh-CN" lang="en-US" sz="105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1" name="文本框 38"/>
          <p:cNvSpPr txBox="1">
            <a:spLocks noChangeArrowheads="1"/>
          </p:cNvSpPr>
          <p:nvPr/>
        </p:nvSpPr>
        <p:spPr bwMode="auto">
          <a:xfrm>
            <a:off x="7956549" y="3947159"/>
            <a:ext cx="15843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600"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3389" y="4178934"/>
            <a:ext cx="2252662" cy="811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altLang="zh-CN" lang="en-US" sz="105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3" name="文本框 40"/>
          <p:cNvSpPr txBox="1">
            <a:spLocks noChangeArrowheads="1"/>
          </p:cNvSpPr>
          <p:nvPr/>
        </p:nvSpPr>
        <p:spPr bwMode="auto">
          <a:xfrm>
            <a:off x="1214438" y="3947159"/>
            <a:ext cx="15843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600"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11275" y="4178934"/>
            <a:ext cx="2251075" cy="811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altLang="zh-CN" lang="en-US" sz="105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6" name="文本框 42"/>
          <p:cNvSpPr txBox="1">
            <a:spLocks noChangeArrowheads="1"/>
          </p:cNvSpPr>
          <p:nvPr/>
        </p:nvSpPr>
        <p:spPr bwMode="auto">
          <a:xfrm>
            <a:off x="1214438" y="2096135"/>
            <a:ext cx="15843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600"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11275" y="2327910"/>
            <a:ext cx="2251075" cy="811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altLang="zh-CN" lang="en-US" sz="105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38039773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F48D109-23C7-48D6-8A61-928A8A91A7DF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</a:p>
        </p:txBody>
      </p:sp>
      <p:sp>
        <p:nvSpPr>
          <p:cNvPr id="5" name="五边形 4"/>
          <p:cNvSpPr/>
          <p:nvPr/>
        </p:nvSpPr>
        <p:spPr>
          <a:xfrm>
            <a:off x="7680325" y="2063251"/>
            <a:ext cx="2808288" cy="2376488"/>
          </a:xfrm>
          <a:prstGeom prst="homePlate">
            <a:avLst>
              <a:gd fmla="val 31343" name="adj"/>
            </a:avLst>
          </a:prstGeom>
          <a:solidFill>
            <a:schemeClr val="accent5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3600" y="2063251"/>
            <a:ext cx="2808288" cy="2376488"/>
          </a:xfrm>
          <a:prstGeom prst="rect">
            <a:avLst/>
          </a:prstGeom>
          <a:solidFill>
            <a:schemeClr val="accent3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7" name="五边形 6"/>
          <p:cNvSpPr/>
          <p:nvPr/>
        </p:nvSpPr>
        <p:spPr>
          <a:xfrm flipH="1">
            <a:off x="1666875" y="2063251"/>
            <a:ext cx="2808288" cy="2376488"/>
          </a:xfrm>
          <a:prstGeom prst="homePlate">
            <a:avLst>
              <a:gd fmla="val 31343" name="adj"/>
            </a:avLst>
          </a:prstGeom>
          <a:solidFill>
            <a:schemeClr val="accent1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8" name="文本框 38"/>
          <p:cNvSpPr txBox="1">
            <a:spLocks noChangeArrowheads="1"/>
          </p:cNvSpPr>
          <p:nvPr/>
        </p:nvSpPr>
        <p:spPr bwMode="auto">
          <a:xfrm>
            <a:off x="2882901" y="2525214"/>
            <a:ext cx="100806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28%</a:t>
            </a:r>
          </a:p>
        </p:txBody>
      </p:sp>
      <p:sp>
        <p:nvSpPr>
          <p:cNvPr id="9" name="文本框 42"/>
          <p:cNvSpPr txBox="1">
            <a:spLocks noChangeArrowheads="1"/>
          </p:cNvSpPr>
          <p:nvPr/>
        </p:nvSpPr>
        <p:spPr bwMode="auto">
          <a:xfrm>
            <a:off x="2457450" y="3098301"/>
            <a:ext cx="16779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80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0" name="文本框 50"/>
          <p:cNvSpPr txBox="1">
            <a:spLocks noChangeArrowheads="1"/>
          </p:cNvSpPr>
          <p:nvPr/>
        </p:nvSpPr>
        <p:spPr bwMode="auto">
          <a:xfrm>
            <a:off x="5662613" y="2525214"/>
            <a:ext cx="10096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28%</a:t>
            </a: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5237163" y="3098301"/>
            <a:ext cx="16779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80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2" name="文本框 52"/>
          <p:cNvSpPr txBox="1">
            <a:spLocks noChangeArrowheads="1"/>
          </p:cNvSpPr>
          <p:nvPr/>
        </p:nvSpPr>
        <p:spPr bwMode="auto">
          <a:xfrm>
            <a:off x="8472489" y="2525214"/>
            <a:ext cx="10080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800">
                <a:solidFill>
                  <a:schemeClr val="bg1"/>
                </a:solidFill>
                <a:latin charset="-122" pitchFamily="50" typeface="造字工房尚雅体演示版常规体"/>
                <a:ea charset="-122" pitchFamily="50" typeface="造字工房尚雅体演示版常规体"/>
              </a:rPr>
              <a:t>28%</a:t>
            </a:r>
          </a:p>
        </p:txBody>
      </p:sp>
      <p:sp>
        <p:nvSpPr>
          <p:cNvPr id="13" name="文本框 53"/>
          <p:cNvSpPr txBox="1">
            <a:spLocks noChangeArrowheads="1"/>
          </p:cNvSpPr>
          <p:nvPr/>
        </p:nvSpPr>
        <p:spPr bwMode="auto">
          <a:xfrm>
            <a:off x="8045449" y="3098301"/>
            <a:ext cx="16779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80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5" name="矩形 54"/>
          <p:cNvSpPr>
            <a:spLocks noChangeArrowheads="1"/>
          </p:cNvSpPr>
          <p:nvPr/>
        </p:nvSpPr>
        <p:spPr bwMode="auto">
          <a:xfrm>
            <a:off x="2243139" y="4665164"/>
            <a:ext cx="2662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12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6" name="矩形 55"/>
          <p:cNvSpPr>
            <a:spLocks noChangeArrowheads="1"/>
          </p:cNvSpPr>
          <p:nvPr/>
        </p:nvSpPr>
        <p:spPr bwMode="auto">
          <a:xfrm>
            <a:off x="4835525" y="4665164"/>
            <a:ext cx="2663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12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7" name="矩形 56"/>
          <p:cNvSpPr>
            <a:spLocks noChangeArrowheads="1"/>
          </p:cNvSpPr>
          <p:nvPr/>
        </p:nvSpPr>
        <p:spPr bwMode="auto">
          <a:xfrm>
            <a:off x="7429499" y="4665164"/>
            <a:ext cx="2662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12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365316904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7631979-A6AB-4DDA-AAE7-91E3BB40AEAD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69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56584">
            <a:off x="8026082" y="1739782"/>
            <a:ext cx="3756303" cy="4359167"/>
          </a:xfrm>
          <a:prstGeom prst="rect">
            <a:avLst/>
          </a:prstGeom>
        </p:spPr>
      </p:pic>
      <p:graphicFrame>
        <p:nvGraphicFramePr>
          <p:cNvPr id="7" name="차트 8"/>
          <p:cNvGraphicFramePr/>
          <p:nvPr>
            <p:extLst>
              <p:ext uri="{D42A27DB-BD31-4B8C-83A1-F6EECF244321}">
                <p14:modId val="2802112111"/>
              </p:ext>
            </p:extLst>
          </p:nvPr>
        </p:nvGraphicFramePr>
        <p:xfrm>
          <a:off x="213360" y="2588386"/>
          <a:ext cx="4358640" cy="398058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8" name="차트 8"/>
          <p:cNvGraphicFramePr/>
          <p:nvPr>
            <p:extLst>
              <p:ext uri="{D42A27DB-BD31-4B8C-83A1-F6EECF244321}">
                <p14:modId val="2077023922"/>
              </p:ext>
            </p:extLst>
          </p:nvPr>
        </p:nvGraphicFramePr>
        <p:xfrm>
          <a:off x="4476075" y="2588386"/>
          <a:ext cx="4358640" cy="3980588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6454" y="2480902"/>
            <a:ext cx="3750463" cy="343813"/>
            <a:chOff x="460315" y="5008745"/>
            <a:chExt cx="2765537" cy="343813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19170" y="2476826"/>
            <a:ext cx="3750463" cy="343813"/>
            <a:chOff x="460315" y="5008745"/>
            <a:chExt cx="2765537" cy="343813"/>
          </a:xfrm>
        </p:grpSpPr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460316" y="5008745"/>
              <a:ext cx="2739568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latinLnBrk="0"/>
              <a:r>
                <a:rPr altLang="ko-KR" 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</a:rPr>
                <a:t>CONTEMPORARY COLORS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7252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8" name="Rectangle 17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8537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sp>
        <p:nvSpPr>
          <p:cNvPr id="25" name="矩形 24"/>
          <p:cNvSpPr/>
          <p:nvPr>
            <p:custDataLst>
              <p:tags r:id="rId6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322293917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400"/>
                <a:t>25SET POWER PRESENTATION</a:t>
              </a:r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</a:rPr>
                <a:t>PART THREE</a:t>
              </a:r>
            </a:p>
          </p:txBody>
        </p:sp>
      </p:grp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265306486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CE559D4-FCAD-499D-AE51-196E0F8E48AF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69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863" y="4561227"/>
            <a:ext cx="2662087" cy="1232072"/>
            <a:chOff x="550863" y="4554020"/>
            <a:chExt cx="3152457" cy="1459028"/>
          </a:xfrm>
          <a:solidFill>
            <a:schemeClr val="bg1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sp>
        <p:nvSpPr>
          <p:cNvPr id="8" name="Right Triangle 7"/>
          <p:cNvSpPr/>
          <p:nvPr/>
        </p:nvSpPr>
        <p:spPr>
          <a:xfrm flipH="1">
            <a:off x="2976665" y="376168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ko-KR" sz="1351"/>
          </a:p>
        </p:txBody>
      </p:sp>
      <p:grpSp>
        <p:nvGrpSpPr>
          <p:cNvPr id="20" name="Group 19"/>
          <p:cNvGrpSpPr/>
          <p:nvPr/>
        </p:nvGrpSpPr>
        <p:grpSpPr>
          <a:xfrm>
            <a:off x="3363573" y="3746463"/>
            <a:ext cx="2662087" cy="1232072"/>
            <a:chOff x="550863" y="4554020"/>
            <a:chExt cx="3152457" cy="1459028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6282" y="2931699"/>
            <a:ext cx="2662087" cy="1232072"/>
            <a:chOff x="550863" y="4554020"/>
            <a:chExt cx="3152457" cy="14590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88991" y="2116933"/>
            <a:ext cx="2662087" cy="1232072"/>
            <a:chOff x="550863" y="4554020"/>
            <a:chExt cx="3152457" cy="1459028"/>
          </a:xfrm>
          <a:solidFill>
            <a:schemeClr val="accent5"/>
          </a:solidFill>
        </p:grpSpPr>
        <p:sp>
          <p:nvSpPr>
            <p:cNvPr id="27" name="Rectangle 26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sp>
        <p:nvSpPr>
          <p:cNvPr id="29" name="Right Triangle 28"/>
          <p:cNvSpPr/>
          <p:nvPr/>
        </p:nvSpPr>
        <p:spPr>
          <a:xfrm flipH="1">
            <a:off x="5789375" y="2948091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351"/>
          </a:p>
        </p:txBody>
      </p:sp>
      <p:sp>
        <p:nvSpPr>
          <p:cNvPr id="30" name="Right Triangle 29"/>
          <p:cNvSpPr/>
          <p:nvPr/>
        </p:nvSpPr>
        <p:spPr>
          <a:xfrm flipH="1">
            <a:off x="8602083" y="213332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351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795757" y="4917691"/>
            <a:ext cx="1353065" cy="8251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50864" y="3685270"/>
            <a:ext cx="2303909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latinLnBrk="0"/>
            <a:r>
              <a:rPr altLang="ko-KR" lang="en-US" sz="18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STYLISH DESIGN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08466" y="4102927"/>
            <a:ext cx="1353065" cy="8251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363572" y="2871674"/>
            <a:ext cx="2303909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latinLnBrk="0"/>
            <a:r>
              <a:rPr altLang="ko-KR" lang="en-US" sz="18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TOP QUALITY DESIGN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421175" y="3288162"/>
            <a:ext cx="1353065" cy="8251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176283" y="2056910"/>
            <a:ext cx="2303909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latinLnBrk="0"/>
            <a:r>
              <a:rPr altLang="ko-KR" lang="en-US" sz="18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EYE-CATCHING VISUAL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0233884" y="2473397"/>
            <a:ext cx="1353065" cy="8251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6714899" y="3461281"/>
            <a:ext cx="549463" cy="486940"/>
          </a:xfrm>
          <a:custGeom>
            <a:gdLst>
              <a:gd fmla="*/ 102 w 457" name="T0"/>
              <a:gd fmla="*/ 205 h 405" name="T1"/>
              <a:gd fmla="*/ 85 w 457" name="T2"/>
              <a:gd fmla="*/ 196 h 405" name="T3"/>
              <a:gd fmla="*/ 77 w 457" name="T4"/>
              <a:gd fmla="*/ 180 h 405" name="T5"/>
              <a:gd fmla="*/ 77 w 457" name="T6"/>
              <a:gd fmla="*/ 166 h 405" name="T7"/>
              <a:gd fmla="*/ 85 w 457" name="T8"/>
              <a:gd fmla="*/ 149 h 405" name="T9"/>
              <a:gd fmla="*/ 102 w 457" name="T10"/>
              <a:gd fmla="*/ 139 h 405" name="T11"/>
              <a:gd fmla="*/ 116 w 457" name="T12"/>
              <a:gd fmla="*/ 139 h 405" name="T13"/>
              <a:gd fmla="*/ 134 w 457" name="T14"/>
              <a:gd fmla="*/ 149 h 405" name="T15"/>
              <a:gd fmla="*/ 141 w 457" name="T16"/>
              <a:gd fmla="*/ 166 h 405" name="T17"/>
              <a:gd fmla="*/ 141 w 457" name="T18"/>
              <a:gd fmla="*/ 180 h 405" name="T19"/>
              <a:gd fmla="*/ 134 w 457" name="T20"/>
              <a:gd fmla="*/ 196 h 405" name="T21"/>
              <a:gd fmla="*/ 116 w 457" name="T22"/>
              <a:gd fmla="*/ 205 h 405" name="T23"/>
              <a:gd fmla="*/ 228 w 457" name="T24"/>
              <a:gd fmla="*/ 205 h 405" name="T25"/>
              <a:gd fmla="*/ 210 w 457" name="T26"/>
              <a:gd fmla="*/ 200 h 405" name="T27"/>
              <a:gd fmla="*/ 198 w 457" name="T28"/>
              <a:gd fmla="*/ 186 h 405" name="T29"/>
              <a:gd fmla="*/ 194 w 457" name="T30"/>
              <a:gd fmla="*/ 172 h 405" name="T31"/>
              <a:gd fmla="*/ 200 w 457" name="T32"/>
              <a:gd fmla="*/ 153 h 405" name="T33"/>
              <a:gd fmla="*/ 216 w 457" name="T34"/>
              <a:gd fmla="*/ 141 h 405" name="T35"/>
              <a:gd fmla="*/ 228 w 457" name="T36"/>
              <a:gd fmla="*/ 139 h 405" name="T37"/>
              <a:gd fmla="*/ 247 w 457" name="T38"/>
              <a:gd fmla="*/ 145 h 405" name="T39"/>
              <a:gd fmla="*/ 259 w 457" name="T40"/>
              <a:gd fmla="*/ 158 h 405" name="T41"/>
              <a:gd fmla="*/ 263 w 457" name="T42"/>
              <a:gd fmla="*/ 172 h 405" name="T43"/>
              <a:gd fmla="*/ 257 w 457" name="T44"/>
              <a:gd fmla="*/ 192 h 405" name="T45"/>
              <a:gd fmla="*/ 241 w 457" name="T46"/>
              <a:gd fmla="*/ 203 h 405" name="T47"/>
              <a:gd fmla="*/ 349 w 457" name="T48"/>
              <a:gd fmla="*/ 205 h 405" name="T49"/>
              <a:gd fmla="*/ 335 w 457" name="T50"/>
              <a:gd fmla="*/ 203 h 405" name="T51"/>
              <a:gd fmla="*/ 320 w 457" name="T52"/>
              <a:gd fmla="*/ 192 h 405" name="T53"/>
              <a:gd fmla="*/ 314 w 457" name="T54"/>
              <a:gd fmla="*/ 172 h 405" name="T55"/>
              <a:gd fmla="*/ 318 w 457" name="T56"/>
              <a:gd fmla="*/ 158 h 405" name="T57"/>
              <a:gd fmla="*/ 330 w 457" name="T58"/>
              <a:gd fmla="*/ 145 h 405" name="T59"/>
              <a:gd fmla="*/ 349 w 457" name="T60"/>
              <a:gd fmla="*/ 139 h 405" name="T61"/>
              <a:gd fmla="*/ 361 w 457" name="T62"/>
              <a:gd fmla="*/ 141 h 405" name="T63"/>
              <a:gd fmla="*/ 377 w 457" name="T64"/>
              <a:gd fmla="*/ 153 h 405" name="T65"/>
              <a:gd fmla="*/ 383 w 457" name="T66"/>
              <a:gd fmla="*/ 172 h 405" name="T67"/>
              <a:gd fmla="*/ 379 w 457" name="T68"/>
              <a:gd fmla="*/ 186 h 405" name="T69"/>
              <a:gd fmla="*/ 367 w 457" name="T70"/>
              <a:gd fmla="*/ 200 h 405" name="T71"/>
              <a:gd fmla="*/ 349 w 457" name="T72"/>
              <a:gd fmla="*/ 205 h 405" name="T73"/>
              <a:gd fmla="*/ 83 w 457" name="T74"/>
              <a:gd fmla="*/ 0 h 405" name="T75"/>
              <a:gd fmla="*/ 37 w 457" name="T76"/>
              <a:gd fmla="*/ 13 h 405" name="T77"/>
              <a:gd fmla="*/ 6 w 457" name="T78"/>
              <a:gd fmla="*/ 51 h 405" name="T79"/>
              <a:gd fmla="*/ 0 w 457" name="T80"/>
              <a:gd fmla="*/ 396 h 405" name="T81"/>
              <a:gd fmla="*/ 4 w 457" name="T82"/>
              <a:gd fmla="*/ 403 h 405" name="T83"/>
              <a:gd fmla="*/ 12 w 457" name="T84"/>
              <a:gd fmla="*/ 403 h 405" name="T85"/>
              <a:gd fmla="*/ 22 w 457" name="T86"/>
              <a:gd fmla="*/ 394 h 405" name="T87"/>
              <a:gd fmla="*/ 59 w 457" name="T88"/>
              <a:gd fmla="*/ 360 h 405" name="T89"/>
              <a:gd fmla="*/ 100 w 457" name="T90"/>
              <a:gd fmla="*/ 345 h 405" name="T91"/>
              <a:gd fmla="*/ 375 w 457" name="T92"/>
              <a:gd fmla="*/ 345 h 405" name="T93"/>
              <a:gd fmla="*/ 420 w 457" name="T94"/>
              <a:gd fmla="*/ 331 h 405" name="T95"/>
              <a:gd fmla="*/ 451 w 457" name="T96"/>
              <a:gd fmla="*/ 296 h 405" name="T97"/>
              <a:gd fmla="*/ 457 w 457" name="T98"/>
              <a:gd fmla="*/ 82 h 405" name="T99"/>
              <a:gd fmla="*/ 451 w 457" name="T100"/>
              <a:gd fmla="*/ 51 h 405" name="T101"/>
              <a:gd fmla="*/ 420 w 457" name="T102"/>
              <a:gd fmla="*/ 13 h 405" name="T103"/>
              <a:gd fmla="*/ 375 w 457" name="T104"/>
              <a:gd fmla="*/ 0 h 405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05" w="457">
                <a:moveTo>
                  <a:pt x="108" y="205"/>
                </a:moveTo>
                <a:lnTo>
                  <a:pt x="108" y="205"/>
                </a:lnTo>
                <a:lnTo>
                  <a:pt x="102" y="205"/>
                </a:lnTo>
                <a:lnTo>
                  <a:pt x="96" y="203"/>
                </a:lnTo>
                <a:lnTo>
                  <a:pt x="90" y="200"/>
                </a:lnTo>
                <a:lnTo>
                  <a:pt x="85" y="196"/>
                </a:lnTo>
                <a:lnTo>
                  <a:pt x="81" y="192"/>
                </a:lnTo>
                <a:lnTo>
                  <a:pt x="79" y="186"/>
                </a:lnTo>
                <a:lnTo>
                  <a:pt x="77" y="180"/>
                </a:lnTo>
                <a:lnTo>
                  <a:pt x="75" y="172"/>
                </a:lnTo>
                <a:lnTo>
                  <a:pt x="75" y="172"/>
                </a:lnTo>
                <a:lnTo>
                  <a:pt x="77" y="166"/>
                </a:lnTo>
                <a:lnTo>
                  <a:pt x="79" y="158"/>
                </a:lnTo>
                <a:lnTo>
                  <a:pt x="81" y="153"/>
                </a:lnTo>
                <a:lnTo>
                  <a:pt x="85" y="149"/>
                </a:lnTo>
                <a:lnTo>
                  <a:pt x="90" y="145"/>
                </a:lnTo>
                <a:lnTo>
                  <a:pt x="96" y="141"/>
                </a:lnTo>
                <a:lnTo>
                  <a:pt x="102" y="139"/>
                </a:lnTo>
                <a:lnTo>
                  <a:pt x="108" y="139"/>
                </a:lnTo>
                <a:lnTo>
                  <a:pt x="108" y="139"/>
                </a:lnTo>
                <a:lnTo>
                  <a:pt x="116" y="139"/>
                </a:lnTo>
                <a:lnTo>
                  <a:pt x="122" y="141"/>
                </a:lnTo>
                <a:lnTo>
                  <a:pt x="128" y="145"/>
                </a:lnTo>
                <a:lnTo>
                  <a:pt x="134" y="149"/>
                </a:lnTo>
                <a:lnTo>
                  <a:pt x="137" y="153"/>
                </a:lnTo>
                <a:lnTo>
                  <a:pt x="139" y="158"/>
                </a:lnTo>
                <a:lnTo>
                  <a:pt x="141" y="166"/>
                </a:lnTo>
                <a:lnTo>
                  <a:pt x="143" y="172"/>
                </a:lnTo>
                <a:lnTo>
                  <a:pt x="143" y="172"/>
                </a:lnTo>
                <a:lnTo>
                  <a:pt x="141" y="180"/>
                </a:lnTo>
                <a:lnTo>
                  <a:pt x="139" y="186"/>
                </a:lnTo>
                <a:lnTo>
                  <a:pt x="137" y="192"/>
                </a:lnTo>
                <a:lnTo>
                  <a:pt x="134" y="196"/>
                </a:lnTo>
                <a:lnTo>
                  <a:pt x="128" y="200"/>
                </a:lnTo>
                <a:lnTo>
                  <a:pt x="122" y="203"/>
                </a:lnTo>
                <a:lnTo>
                  <a:pt x="116" y="205"/>
                </a:lnTo>
                <a:lnTo>
                  <a:pt x="108" y="205"/>
                </a:lnTo>
                <a:close/>
                <a:moveTo>
                  <a:pt x="228" y="205"/>
                </a:moveTo>
                <a:lnTo>
                  <a:pt x="228" y="205"/>
                </a:lnTo>
                <a:lnTo>
                  <a:pt x="222" y="205"/>
                </a:lnTo>
                <a:lnTo>
                  <a:pt x="216" y="203"/>
                </a:lnTo>
                <a:lnTo>
                  <a:pt x="210" y="200"/>
                </a:lnTo>
                <a:lnTo>
                  <a:pt x="204" y="196"/>
                </a:lnTo>
                <a:lnTo>
                  <a:pt x="200" y="192"/>
                </a:lnTo>
                <a:lnTo>
                  <a:pt x="198" y="186"/>
                </a:lnTo>
                <a:lnTo>
                  <a:pt x="196" y="180"/>
                </a:lnTo>
                <a:lnTo>
                  <a:pt x="194" y="172"/>
                </a:lnTo>
                <a:lnTo>
                  <a:pt x="194" y="172"/>
                </a:lnTo>
                <a:lnTo>
                  <a:pt x="196" y="166"/>
                </a:lnTo>
                <a:lnTo>
                  <a:pt x="198" y="158"/>
                </a:lnTo>
                <a:lnTo>
                  <a:pt x="200" y="153"/>
                </a:lnTo>
                <a:lnTo>
                  <a:pt x="204" y="149"/>
                </a:lnTo>
                <a:lnTo>
                  <a:pt x="210" y="145"/>
                </a:lnTo>
                <a:lnTo>
                  <a:pt x="216" y="141"/>
                </a:lnTo>
                <a:lnTo>
                  <a:pt x="222" y="139"/>
                </a:lnTo>
                <a:lnTo>
                  <a:pt x="228" y="139"/>
                </a:lnTo>
                <a:lnTo>
                  <a:pt x="228" y="139"/>
                </a:lnTo>
                <a:lnTo>
                  <a:pt x="235" y="139"/>
                </a:lnTo>
                <a:lnTo>
                  <a:pt x="241" y="141"/>
                </a:lnTo>
                <a:lnTo>
                  <a:pt x="247" y="145"/>
                </a:lnTo>
                <a:lnTo>
                  <a:pt x="253" y="149"/>
                </a:lnTo>
                <a:lnTo>
                  <a:pt x="257" y="153"/>
                </a:lnTo>
                <a:lnTo>
                  <a:pt x="259" y="158"/>
                </a:lnTo>
                <a:lnTo>
                  <a:pt x="261" y="166"/>
                </a:lnTo>
                <a:lnTo>
                  <a:pt x="263" y="172"/>
                </a:lnTo>
                <a:lnTo>
                  <a:pt x="263" y="172"/>
                </a:lnTo>
                <a:lnTo>
                  <a:pt x="261" y="180"/>
                </a:lnTo>
                <a:lnTo>
                  <a:pt x="259" y="186"/>
                </a:lnTo>
                <a:lnTo>
                  <a:pt x="257" y="192"/>
                </a:lnTo>
                <a:lnTo>
                  <a:pt x="253" y="196"/>
                </a:lnTo>
                <a:lnTo>
                  <a:pt x="247" y="200"/>
                </a:lnTo>
                <a:lnTo>
                  <a:pt x="241" y="203"/>
                </a:lnTo>
                <a:lnTo>
                  <a:pt x="235" y="205"/>
                </a:lnTo>
                <a:lnTo>
                  <a:pt x="228" y="205"/>
                </a:lnTo>
                <a:close/>
                <a:moveTo>
                  <a:pt x="349" y="205"/>
                </a:moveTo>
                <a:lnTo>
                  <a:pt x="349" y="205"/>
                </a:lnTo>
                <a:lnTo>
                  <a:pt x="341" y="205"/>
                </a:lnTo>
                <a:lnTo>
                  <a:pt x="335" y="203"/>
                </a:lnTo>
                <a:lnTo>
                  <a:pt x="330" y="200"/>
                </a:lnTo>
                <a:lnTo>
                  <a:pt x="324" y="196"/>
                </a:lnTo>
                <a:lnTo>
                  <a:pt x="320" y="192"/>
                </a:lnTo>
                <a:lnTo>
                  <a:pt x="318" y="186"/>
                </a:lnTo>
                <a:lnTo>
                  <a:pt x="316" y="180"/>
                </a:lnTo>
                <a:lnTo>
                  <a:pt x="314" y="172"/>
                </a:lnTo>
                <a:lnTo>
                  <a:pt x="314" y="172"/>
                </a:lnTo>
                <a:lnTo>
                  <a:pt x="316" y="166"/>
                </a:lnTo>
                <a:lnTo>
                  <a:pt x="318" y="158"/>
                </a:lnTo>
                <a:lnTo>
                  <a:pt x="320" y="153"/>
                </a:lnTo>
                <a:lnTo>
                  <a:pt x="324" y="149"/>
                </a:lnTo>
                <a:lnTo>
                  <a:pt x="330" y="145"/>
                </a:lnTo>
                <a:lnTo>
                  <a:pt x="335" y="141"/>
                </a:lnTo>
                <a:lnTo>
                  <a:pt x="341" y="139"/>
                </a:lnTo>
                <a:lnTo>
                  <a:pt x="349" y="139"/>
                </a:lnTo>
                <a:lnTo>
                  <a:pt x="349" y="139"/>
                </a:lnTo>
                <a:lnTo>
                  <a:pt x="355" y="139"/>
                </a:lnTo>
                <a:lnTo>
                  <a:pt x="361" y="141"/>
                </a:lnTo>
                <a:lnTo>
                  <a:pt x="367" y="145"/>
                </a:lnTo>
                <a:lnTo>
                  <a:pt x="373" y="149"/>
                </a:lnTo>
                <a:lnTo>
                  <a:pt x="377" y="153"/>
                </a:lnTo>
                <a:lnTo>
                  <a:pt x="379" y="158"/>
                </a:lnTo>
                <a:lnTo>
                  <a:pt x="381" y="166"/>
                </a:lnTo>
                <a:lnTo>
                  <a:pt x="383" y="172"/>
                </a:lnTo>
                <a:lnTo>
                  <a:pt x="383" y="172"/>
                </a:lnTo>
                <a:lnTo>
                  <a:pt x="381" y="180"/>
                </a:lnTo>
                <a:lnTo>
                  <a:pt x="379" y="186"/>
                </a:lnTo>
                <a:lnTo>
                  <a:pt x="377" y="192"/>
                </a:lnTo>
                <a:lnTo>
                  <a:pt x="373" y="196"/>
                </a:lnTo>
                <a:lnTo>
                  <a:pt x="367" y="200"/>
                </a:lnTo>
                <a:lnTo>
                  <a:pt x="361" y="203"/>
                </a:lnTo>
                <a:lnTo>
                  <a:pt x="355" y="205"/>
                </a:lnTo>
                <a:lnTo>
                  <a:pt x="349" y="205"/>
                </a:lnTo>
                <a:close/>
                <a:moveTo>
                  <a:pt x="375" y="0"/>
                </a:moveTo>
                <a:lnTo>
                  <a:pt x="83" y="0"/>
                </a:lnTo>
                <a:lnTo>
                  <a:pt x="83" y="0"/>
                </a:lnTo>
                <a:lnTo>
                  <a:pt x="65" y="2"/>
                </a:lnTo>
                <a:lnTo>
                  <a:pt x="51" y="5"/>
                </a:lnTo>
                <a:lnTo>
                  <a:pt x="37" y="13"/>
                </a:lnTo>
                <a:lnTo>
                  <a:pt x="24" y="23"/>
                </a:lnTo>
                <a:lnTo>
                  <a:pt x="14" y="37"/>
                </a:lnTo>
                <a:lnTo>
                  <a:pt x="6" y="51"/>
                </a:lnTo>
                <a:lnTo>
                  <a:pt x="2" y="64"/>
                </a:lnTo>
                <a:lnTo>
                  <a:pt x="0" y="82"/>
                </a:lnTo>
                <a:lnTo>
                  <a:pt x="0" y="396"/>
                </a:lnTo>
                <a:lnTo>
                  <a:pt x="0" y="396"/>
                </a:lnTo>
                <a:lnTo>
                  <a:pt x="2" y="401"/>
                </a:lnTo>
                <a:lnTo>
                  <a:pt x="4" y="403"/>
                </a:lnTo>
                <a:lnTo>
                  <a:pt x="8" y="405"/>
                </a:lnTo>
                <a:lnTo>
                  <a:pt x="8" y="405"/>
                </a:lnTo>
                <a:lnTo>
                  <a:pt x="12" y="403"/>
                </a:lnTo>
                <a:lnTo>
                  <a:pt x="16" y="401"/>
                </a:lnTo>
                <a:lnTo>
                  <a:pt x="22" y="394"/>
                </a:lnTo>
                <a:lnTo>
                  <a:pt x="22" y="394"/>
                </a:lnTo>
                <a:lnTo>
                  <a:pt x="39" y="376"/>
                </a:lnTo>
                <a:lnTo>
                  <a:pt x="49" y="368"/>
                </a:lnTo>
                <a:lnTo>
                  <a:pt x="59" y="360"/>
                </a:lnTo>
                <a:lnTo>
                  <a:pt x="73" y="354"/>
                </a:lnTo>
                <a:lnTo>
                  <a:pt x="86" y="349"/>
                </a:lnTo>
                <a:lnTo>
                  <a:pt x="100" y="345"/>
                </a:lnTo>
                <a:lnTo>
                  <a:pt x="118" y="345"/>
                </a:lnTo>
                <a:lnTo>
                  <a:pt x="375" y="345"/>
                </a:lnTo>
                <a:lnTo>
                  <a:pt x="375" y="345"/>
                </a:lnTo>
                <a:lnTo>
                  <a:pt x="392" y="343"/>
                </a:lnTo>
                <a:lnTo>
                  <a:pt x="406" y="339"/>
                </a:lnTo>
                <a:lnTo>
                  <a:pt x="420" y="331"/>
                </a:lnTo>
                <a:lnTo>
                  <a:pt x="433" y="321"/>
                </a:lnTo>
                <a:lnTo>
                  <a:pt x="443" y="309"/>
                </a:lnTo>
                <a:lnTo>
                  <a:pt x="451" y="296"/>
                </a:lnTo>
                <a:lnTo>
                  <a:pt x="455" y="280"/>
                </a:lnTo>
                <a:lnTo>
                  <a:pt x="457" y="262"/>
                </a:lnTo>
                <a:lnTo>
                  <a:pt x="457" y="82"/>
                </a:lnTo>
                <a:lnTo>
                  <a:pt x="457" y="82"/>
                </a:lnTo>
                <a:lnTo>
                  <a:pt x="455" y="64"/>
                </a:lnTo>
                <a:lnTo>
                  <a:pt x="451" y="51"/>
                </a:lnTo>
                <a:lnTo>
                  <a:pt x="443" y="37"/>
                </a:lnTo>
                <a:lnTo>
                  <a:pt x="433" y="23"/>
                </a:lnTo>
                <a:lnTo>
                  <a:pt x="420" y="13"/>
                </a:lnTo>
                <a:lnTo>
                  <a:pt x="406" y="5"/>
                </a:lnTo>
                <a:lnTo>
                  <a:pt x="392" y="2"/>
                </a:lnTo>
                <a:lnTo>
                  <a:pt x="37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 sz="1351"/>
          </a:p>
        </p:txBody>
      </p:sp>
      <p:sp>
        <p:nvSpPr>
          <p:cNvPr id="45" name="Freeform 14"/>
          <p:cNvSpPr>
            <a:spLocks noEditPoints="1"/>
          </p:cNvSpPr>
          <p:nvPr/>
        </p:nvSpPr>
        <p:spPr bwMode="auto">
          <a:xfrm>
            <a:off x="1137792" y="5051945"/>
            <a:ext cx="404784" cy="564667"/>
          </a:xfrm>
          <a:custGeom>
            <a:gdLst>
              <a:gd fmla="*/ 160 w 319" name="T0"/>
              <a:gd fmla="*/ 231 h 445" name="T1"/>
              <a:gd fmla="*/ 133 w 319" name="T2"/>
              <a:gd fmla="*/ 225 h 445" name="T3"/>
              <a:gd fmla="*/ 110 w 319" name="T4"/>
              <a:gd fmla="*/ 210 h 445" name="T5"/>
              <a:gd fmla="*/ 96 w 319" name="T6"/>
              <a:gd fmla="*/ 188 h 445" name="T7"/>
              <a:gd fmla="*/ 90 w 319" name="T8"/>
              <a:gd fmla="*/ 161 h 445" name="T9"/>
              <a:gd fmla="*/ 92 w 319" name="T10"/>
              <a:gd fmla="*/ 147 h 445" name="T11"/>
              <a:gd fmla="*/ 102 w 319" name="T12"/>
              <a:gd fmla="*/ 122 h 445" name="T13"/>
              <a:gd fmla="*/ 121 w 319" name="T14"/>
              <a:gd fmla="*/ 102 h 445" name="T15"/>
              <a:gd fmla="*/ 147 w 319" name="T16"/>
              <a:gd fmla="*/ 92 h 445" name="T17"/>
              <a:gd fmla="*/ 160 w 319" name="T18"/>
              <a:gd fmla="*/ 90 h 445" name="T19"/>
              <a:gd fmla="*/ 188 w 319" name="T20"/>
              <a:gd fmla="*/ 96 h 445" name="T21"/>
              <a:gd fmla="*/ 209 w 319" name="T22"/>
              <a:gd fmla="*/ 110 h 445" name="T23"/>
              <a:gd fmla="*/ 225 w 319" name="T24"/>
              <a:gd fmla="*/ 133 h 445" name="T25"/>
              <a:gd fmla="*/ 231 w 319" name="T26"/>
              <a:gd fmla="*/ 161 h 445" name="T27"/>
              <a:gd fmla="*/ 229 w 319" name="T28"/>
              <a:gd fmla="*/ 174 h 445" name="T29"/>
              <a:gd fmla="*/ 217 w 319" name="T30"/>
              <a:gd fmla="*/ 200 h 445" name="T31"/>
              <a:gd fmla="*/ 200 w 319" name="T32"/>
              <a:gd fmla="*/ 220 h 445" name="T33"/>
              <a:gd fmla="*/ 174 w 319" name="T34"/>
              <a:gd fmla="*/ 229 h 445" name="T35"/>
              <a:gd fmla="*/ 160 w 319" name="T36"/>
              <a:gd fmla="*/ 0 h 445" name="T37"/>
              <a:gd fmla="*/ 143 w 319" name="T38"/>
              <a:gd fmla="*/ 2 h 445" name="T39"/>
              <a:gd fmla="*/ 113 w 319" name="T40"/>
              <a:gd fmla="*/ 8 h 445" name="T41"/>
              <a:gd fmla="*/ 84 w 319" name="T42"/>
              <a:gd fmla="*/ 20 h 445" name="T43"/>
              <a:gd fmla="*/ 59 w 319" name="T44"/>
              <a:gd fmla="*/ 37 h 445" name="T45"/>
              <a:gd fmla="*/ 37 w 319" name="T46"/>
              <a:gd fmla="*/ 59 h 445" name="T47"/>
              <a:gd fmla="*/ 19 w 319" name="T48"/>
              <a:gd fmla="*/ 84 h 445" name="T49"/>
              <a:gd fmla="*/ 8 w 319" name="T50"/>
              <a:gd fmla="*/ 114 h 445" name="T51"/>
              <a:gd fmla="*/ 2 w 319" name="T52"/>
              <a:gd fmla="*/ 143 h 445" name="T53"/>
              <a:gd fmla="*/ 0 w 319" name="T54"/>
              <a:gd fmla="*/ 161 h 445" name="T55"/>
              <a:gd fmla="*/ 8 w 319" name="T56"/>
              <a:gd fmla="*/ 198 h 445" name="T57"/>
              <a:gd fmla="*/ 25 w 319" name="T58"/>
              <a:gd fmla="*/ 243 h 445" name="T59"/>
              <a:gd fmla="*/ 80 w 319" name="T60"/>
              <a:gd fmla="*/ 335 h 445" name="T61"/>
              <a:gd fmla="*/ 135 w 319" name="T62"/>
              <a:gd fmla="*/ 414 h 445" name="T63"/>
              <a:gd fmla="*/ 160 w 319" name="T64"/>
              <a:gd fmla="*/ 445 h 445" name="T65"/>
              <a:gd fmla="*/ 211 w 319" name="T66"/>
              <a:gd fmla="*/ 378 h 445" name="T67"/>
              <a:gd fmla="*/ 270 w 319" name="T68"/>
              <a:gd fmla="*/ 290 h 445" name="T69"/>
              <a:gd fmla="*/ 306 w 319" name="T70"/>
              <a:gd fmla="*/ 220 h 445" name="T71"/>
              <a:gd fmla="*/ 319 w 319" name="T72"/>
              <a:gd fmla="*/ 178 h 445" name="T73"/>
              <a:gd fmla="*/ 319 w 319" name="T74"/>
              <a:gd fmla="*/ 161 h 445" name="T75"/>
              <a:gd fmla="*/ 317 w 319" name="T76"/>
              <a:gd fmla="*/ 127 h 445" name="T77"/>
              <a:gd fmla="*/ 308 w 319" name="T78"/>
              <a:gd fmla="*/ 98 h 445" name="T79"/>
              <a:gd fmla="*/ 294 w 319" name="T80"/>
              <a:gd fmla="*/ 71 h 445" name="T81"/>
              <a:gd fmla="*/ 274 w 319" name="T82"/>
              <a:gd fmla="*/ 47 h 445" name="T83"/>
              <a:gd fmla="*/ 249 w 319" name="T84"/>
              <a:gd fmla="*/ 27 h 445" name="T85"/>
              <a:gd fmla="*/ 223 w 319" name="T86"/>
              <a:gd fmla="*/ 14 h 445" name="T87"/>
              <a:gd fmla="*/ 192 w 319" name="T88"/>
              <a:gd fmla="*/ 4 h 445" name="T89"/>
              <a:gd fmla="*/ 160 w 319" name="T90"/>
              <a:gd fmla="*/ 0 h 445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445" w="319">
                <a:moveTo>
                  <a:pt x="160" y="231"/>
                </a:moveTo>
                <a:lnTo>
                  <a:pt x="160" y="231"/>
                </a:lnTo>
                <a:lnTo>
                  <a:pt x="147" y="229"/>
                </a:lnTo>
                <a:lnTo>
                  <a:pt x="133" y="225"/>
                </a:lnTo>
                <a:lnTo>
                  <a:pt x="121" y="220"/>
                </a:lnTo>
                <a:lnTo>
                  <a:pt x="110" y="210"/>
                </a:lnTo>
                <a:lnTo>
                  <a:pt x="102" y="200"/>
                </a:lnTo>
                <a:lnTo>
                  <a:pt x="96" y="188"/>
                </a:lnTo>
                <a:lnTo>
                  <a:pt x="92" y="174"/>
                </a:lnTo>
                <a:lnTo>
                  <a:pt x="90" y="161"/>
                </a:lnTo>
                <a:lnTo>
                  <a:pt x="90" y="161"/>
                </a:lnTo>
                <a:lnTo>
                  <a:pt x="92" y="147"/>
                </a:lnTo>
                <a:lnTo>
                  <a:pt x="96" y="133"/>
                </a:lnTo>
                <a:lnTo>
                  <a:pt x="102" y="122"/>
                </a:lnTo>
                <a:lnTo>
                  <a:pt x="110" y="110"/>
                </a:lnTo>
                <a:lnTo>
                  <a:pt x="121" y="102"/>
                </a:lnTo>
                <a:lnTo>
                  <a:pt x="133" y="96"/>
                </a:lnTo>
                <a:lnTo>
                  <a:pt x="147" y="92"/>
                </a:lnTo>
                <a:lnTo>
                  <a:pt x="160" y="90"/>
                </a:lnTo>
                <a:lnTo>
                  <a:pt x="160" y="90"/>
                </a:lnTo>
                <a:lnTo>
                  <a:pt x="174" y="92"/>
                </a:lnTo>
                <a:lnTo>
                  <a:pt x="188" y="96"/>
                </a:lnTo>
                <a:lnTo>
                  <a:pt x="200" y="102"/>
                </a:lnTo>
                <a:lnTo>
                  <a:pt x="209" y="110"/>
                </a:lnTo>
                <a:lnTo>
                  <a:pt x="217" y="122"/>
                </a:lnTo>
                <a:lnTo>
                  <a:pt x="225" y="133"/>
                </a:lnTo>
                <a:lnTo>
                  <a:pt x="229" y="147"/>
                </a:lnTo>
                <a:lnTo>
                  <a:pt x="231" y="161"/>
                </a:lnTo>
                <a:lnTo>
                  <a:pt x="231" y="161"/>
                </a:lnTo>
                <a:lnTo>
                  <a:pt x="229" y="174"/>
                </a:lnTo>
                <a:lnTo>
                  <a:pt x="225" y="188"/>
                </a:lnTo>
                <a:lnTo>
                  <a:pt x="217" y="200"/>
                </a:lnTo>
                <a:lnTo>
                  <a:pt x="209" y="210"/>
                </a:lnTo>
                <a:lnTo>
                  <a:pt x="200" y="220"/>
                </a:lnTo>
                <a:lnTo>
                  <a:pt x="188" y="225"/>
                </a:lnTo>
                <a:lnTo>
                  <a:pt x="174" y="229"/>
                </a:lnTo>
                <a:lnTo>
                  <a:pt x="160" y="231"/>
                </a:lnTo>
                <a:close/>
                <a:moveTo>
                  <a:pt x="160" y="0"/>
                </a:moveTo>
                <a:lnTo>
                  <a:pt x="160" y="0"/>
                </a:lnTo>
                <a:lnTo>
                  <a:pt x="143" y="2"/>
                </a:lnTo>
                <a:lnTo>
                  <a:pt x="127" y="4"/>
                </a:lnTo>
                <a:lnTo>
                  <a:pt x="113" y="8"/>
                </a:lnTo>
                <a:lnTo>
                  <a:pt x="98" y="14"/>
                </a:lnTo>
                <a:lnTo>
                  <a:pt x="84" y="20"/>
                </a:lnTo>
                <a:lnTo>
                  <a:pt x="70" y="27"/>
                </a:lnTo>
                <a:lnTo>
                  <a:pt x="59" y="37"/>
                </a:lnTo>
                <a:lnTo>
                  <a:pt x="47" y="47"/>
                </a:lnTo>
                <a:lnTo>
                  <a:pt x="37" y="59"/>
                </a:lnTo>
                <a:lnTo>
                  <a:pt x="27" y="71"/>
                </a:lnTo>
                <a:lnTo>
                  <a:pt x="19" y="84"/>
                </a:lnTo>
                <a:lnTo>
                  <a:pt x="13" y="98"/>
                </a:lnTo>
                <a:lnTo>
                  <a:pt x="8" y="114"/>
                </a:lnTo>
                <a:lnTo>
                  <a:pt x="4" y="127"/>
                </a:lnTo>
                <a:lnTo>
                  <a:pt x="2" y="143"/>
                </a:lnTo>
                <a:lnTo>
                  <a:pt x="0" y="161"/>
                </a:lnTo>
                <a:lnTo>
                  <a:pt x="0" y="161"/>
                </a:lnTo>
                <a:lnTo>
                  <a:pt x="2" y="178"/>
                </a:lnTo>
                <a:lnTo>
                  <a:pt x="8" y="198"/>
                </a:lnTo>
                <a:lnTo>
                  <a:pt x="15" y="220"/>
                </a:lnTo>
                <a:lnTo>
                  <a:pt x="25" y="243"/>
                </a:lnTo>
                <a:lnTo>
                  <a:pt x="51" y="290"/>
                </a:lnTo>
                <a:lnTo>
                  <a:pt x="80" y="335"/>
                </a:lnTo>
                <a:lnTo>
                  <a:pt x="110" y="378"/>
                </a:lnTo>
                <a:lnTo>
                  <a:pt x="135" y="414"/>
                </a:lnTo>
                <a:lnTo>
                  <a:pt x="160" y="445"/>
                </a:lnTo>
                <a:lnTo>
                  <a:pt x="160" y="445"/>
                </a:lnTo>
                <a:lnTo>
                  <a:pt x="186" y="414"/>
                </a:lnTo>
                <a:lnTo>
                  <a:pt x="211" y="378"/>
                </a:lnTo>
                <a:lnTo>
                  <a:pt x="241" y="335"/>
                </a:lnTo>
                <a:lnTo>
                  <a:pt x="270" y="290"/>
                </a:lnTo>
                <a:lnTo>
                  <a:pt x="296" y="243"/>
                </a:lnTo>
                <a:lnTo>
                  <a:pt x="306" y="220"/>
                </a:lnTo>
                <a:lnTo>
                  <a:pt x="313" y="198"/>
                </a:lnTo>
                <a:lnTo>
                  <a:pt x="319" y="178"/>
                </a:lnTo>
                <a:lnTo>
                  <a:pt x="319" y="161"/>
                </a:lnTo>
                <a:lnTo>
                  <a:pt x="319" y="161"/>
                </a:lnTo>
                <a:lnTo>
                  <a:pt x="319" y="143"/>
                </a:lnTo>
                <a:lnTo>
                  <a:pt x="317" y="127"/>
                </a:lnTo>
                <a:lnTo>
                  <a:pt x="313" y="114"/>
                </a:lnTo>
                <a:lnTo>
                  <a:pt x="308" y="98"/>
                </a:lnTo>
                <a:lnTo>
                  <a:pt x="302" y="84"/>
                </a:lnTo>
                <a:lnTo>
                  <a:pt x="294" y="71"/>
                </a:lnTo>
                <a:lnTo>
                  <a:pt x="284" y="59"/>
                </a:lnTo>
                <a:lnTo>
                  <a:pt x="274" y="47"/>
                </a:lnTo>
                <a:lnTo>
                  <a:pt x="262" y="37"/>
                </a:lnTo>
                <a:lnTo>
                  <a:pt x="249" y="27"/>
                </a:lnTo>
                <a:lnTo>
                  <a:pt x="237" y="20"/>
                </a:lnTo>
                <a:lnTo>
                  <a:pt x="223" y="14"/>
                </a:lnTo>
                <a:lnTo>
                  <a:pt x="208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 sz="1351"/>
          </a:p>
        </p:txBody>
      </p:sp>
      <p:grpSp>
        <p:nvGrpSpPr>
          <p:cNvPr id="46" name="Group 45"/>
          <p:cNvGrpSpPr/>
          <p:nvPr/>
        </p:nvGrpSpPr>
        <p:grpSpPr>
          <a:xfrm>
            <a:off x="3870547" y="4237183"/>
            <a:ext cx="531675" cy="564664"/>
            <a:chOff x="2519363" y="3748088"/>
            <a:chExt cx="665163" cy="706437"/>
          </a:xfrm>
          <a:solidFill>
            <a:schemeClr val="accent2"/>
          </a:solidFill>
        </p:grpSpPr>
        <p:sp>
          <p:nvSpPr>
            <p:cNvPr id="47" name="Freeform 17"/>
            <p:cNvSpPr/>
            <p:nvPr/>
          </p:nvSpPr>
          <p:spPr bwMode="auto">
            <a:xfrm>
              <a:off x="2671763" y="3748088"/>
              <a:ext cx="58738" cy="168275"/>
            </a:xfrm>
            <a:custGeom>
              <a:gdLst>
                <a:gd fmla="*/ 19 w 37" name="T0"/>
                <a:gd fmla="*/ 0 h 106" name="T1"/>
                <a:gd fmla="*/ 19 w 37" name="T2"/>
                <a:gd fmla="*/ 0 h 106" name="T3"/>
                <a:gd fmla="*/ 11 w 37" name="T4"/>
                <a:gd fmla="*/ 2 h 106" name="T5"/>
                <a:gd fmla="*/ 6 w 37" name="T6"/>
                <a:gd fmla="*/ 6 h 106" name="T7"/>
                <a:gd fmla="*/ 2 w 37" name="T8"/>
                <a:gd fmla="*/ 12 h 106" name="T9"/>
                <a:gd fmla="*/ 0 w 37" name="T10"/>
                <a:gd fmla="*/ 20 h 106" name="T11"/>
                <a:gd fmla="*/ 0 w 37" name="T12"/>
                <a:gd fmla="*/ 86 h 106" name="T13"/>
                <a:gd fmla="*/ 0 w 37" name="T14"/>
                <a:gd fmla="*/ 86 h 106" name="T15"/>
                <a:gd fmla="*/ 2 w 37" name="T16"/>
                <a:gd fmla="*/ 94 h 106" name="T17"/>
                <a:gd fmla="*/ 6 w 37" name="T18"/>
                <a:gd fmla="*/ 100 h 106" name="T19"/>
                <a:gd fmla="*/ 11 w 37" name="T20"/>
                <a:gd fmla="*/ 104 h 106" name="T21"/>
                <a:gd fmla="*/ 19 w 37" name="T22"/>
                <a:gd fmla="*/ 106 h 106" name="T23"/>
                <a:gd fmla="*/ 19 w 37" name="T24"/>
                <a:gd fmla="*/ 106 h 106" name="T25"/>
                <a:gd fmla="*/ 25 w 37" name="T26"/>
                <a:gd fmla="*/ 104 h 106" name="T27"/>
                <a:gd fmla="*/ 31 w 37" name="T28"/>
                <a:gd fmla="*/ 100 h 106" name="T29"/>
                <a:gd fmla="*/ 35 w 37" name="T30"/>
                <a:gd fmla="*/ 94 h 106" name="T31"/>
                <a:gd fmla="*/ 37 w 37" name="T32"/>
                <a:gd fmla="*/ 86 h 106" name="T33"/>
                <a:gd fmla="*/ 37 w 37" name="T34"/>
                <a:gd fmla="*/ 20 h 106" name="T35"/>
                <a:gd fmla="*/ 37 w 37" name="T36"/>
                <a:gd fmla="*/ 20 h 106" name="T37"/>
                <a:gd fmla="*/ 35 w 37" name="T38"/>
                <a:gd fmla="*/ 12 h 106" name="T39"/>
                <a:gd fmla="*/ 31 w 37" name="T40"/>
                <a:gd fmla="*/ 6 h 106" name="T41"/>
                <a:gd fmla="*/ 25 w 37" name="T42"/>
                <a:gd fmla="*/ 2 h 106" name="T43"/>
                <a:gd fmla="*/ 19 w 37" name="T44"/>
                <a:gd fmla="*/ 0 h 10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05" w="37">
                  <a:moveTo>
                    <a:pt x="19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1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2973388" y="3748088"/>
              <a:ext cx="58738" cy="168275"/>
            </a:xfrm>
            <a:custGeom>
              <a:gdLst>
                <a:gd fmla="*/ 19 w 37" name="T0"/>
                <a:gd fmla="*/ 0 h 106" name="T1"/>
                <a:gd fmla="*/ 19 w 37" name="T2"/>
                <a:gd fmla="*/ 0 h 106" name="T3"/>
                <a:gd fmla="*/ 12 w 37" name="T4"/>
                <a:gd fmla="*/ 2 h 106" name="T5"/>
                <a:gd fmla="*/ 6 w 37" name="T6"/>
                <a:gd fmla="*/ 6 h 106" name="T7"/>
                <a:gd fmla="*/ 2 w 37" name="T8"/>
                <a:gd fmla="*/ 12 h 106" name="T9"/>
                <a:gd fmla="*/ 0 w 37" name="T10"/>
                <a:gd fmla="*/ 20 h 106" name="T11"/>
                <a:gd fmla="*/ 0 w 37" name="T12"/>
                <a:gd fmla="*/ 86 h 106" name="T13"/>
                <a:gd fmla="*/ 0 w 37" name="T14"/>
                <a:gd fmla="*/ 86 h 106" name="T15"/>
                <a:gd fmla="*/ 2 w 37" name="T16"/>
                <a:gd fmla="*/ 94 h 106" name="T17"/>
                <a:gd fmla="*/ 6 w 37" name="T18"/>
                <a:gd fmla="*/ 100 h 106" name="T19"/>
                <a:gd fmla="*/ 12 w 37" name="T20"/>
                <a:gd fmla="*/ 104 h 106" name="T21"/>
                <a:gd fmla="*/ 19 w 37" name="T22"/>
                <a:gd fmla="*/ 106 h 106" name="T23"/>
                <a:gd fmla="*/ 19 w 37" name="T24"/>
                <a:gd fmla="*/ 106 h 106" name="T25"/>
                <a:gd fmla="*/ 25 w 37" name="T26"/>
                <a:gd fmla="*/ 104 h 106" name="T27"/>
                <a:gd fmla="*/ 31 w 37" name="T28"/>
                <a:gd fmla="*/ 100 h 106" name="T29"/>
                <a:gd fmla="*/ 35 w 37" name="T30"/>
                <a:gd fmla="*/ 94 h 106" name="T31"/>
                <a:gd fmla="*/ 37 w 37" name="T32"/>
                <a:gd fmla="*/ 86 h 106" name="T33"/>
                <a:gd fmla="*/ 37 w 37" name="T34"/>
                <a:gd fmla="*/ 20 h 106" name="T35"/>
                <a:gd fmla="*/ 37 w 37" name="T36"/>
                <a:gd fmla="*/ 20 h 106" name="T37"/>
                <a:gd fmla="*/ 35 w 37" name="T38"/>
                <a:gd fmla="*/ 12 h 106" name="T39"/>
                <a:gd fmla="*/ 31 w 37" name="T40"/>
                <a:gd fmla="*/ 6 h 106" name="T41"/>
                <a:gd fmla="*/ 25 w 37" name="T42"/>
                <a:gd fmla="*/ 2 h 106" name="T43"/>
                <a:gd fmla="*/ 19 w 37" name="T44"/>
                <a:gd fmla="*/ 0 h 10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05" w="37"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  <p:sp>
          <p:nvSpPr>
            <p:cNvPr id="49" name="Freeform 21"/>
            <p:cNvSpPr>
              <a:spLocks noEditPoints="1"/>
            </p:cNvSpPr>
            <p:nvPr/>
          </p:nvSpPr>
          <p:spPr bwMode="auto">
            <a:xfrm>
              <a:off x="2519363" y="3832225"/>
              <a:ext cx="665163" cy="622300"/>
            </a:xfrm>
            <a:custGeom>
              <a:gdLst>
                <a:gd fmla="*/ 66 w 419" name="T0"/>
                <a:gd fmla="*/ 355 h 392" name="T1"/>
                <a:gd fmla="*/ 47 w 419" name="T2"/>
                <a:gd fmla="*/ 345 h 392" name="T3"/>
                <a:gd fmla="*/ 39 w 419" name="T4"/>
                <a:gd fmla="*/ 325 h 392" name="T5"/>
                <a:gd fmla="*/ 382 w 419" name="T6"/>
                <a:gd fmla="*/ 102 h 392" name="T7"/>
                <a:gd fmla="*/ 382 w 419" name="T8"/>
                <a:gd fmla="*/ 325 h 392" name="T9"/>
                <a:gd fmla="*/ 378 w 419" name="T10"/>
                <a:gd fmla="*/ 337 h 392" name="T11"/>
                <a:gd fmla="*/ 364 w 419" name="T12"/>
                <a:gd fmla="*/ 351 h 392" name="T13"/>
                <a:gd fmla="*/ 66 w 419" name="T14"/>
                <a:gd fmla="*/ 355 h 392" name="T15"/>
                <a:gd fmla="*/ 347 w 419" name="T16"/>
                <a:gd fmla="*/ 0 h 392" name="T17"/>
                <a:gd fmla="*/ 347 w 419" name="T18"/>
                <a:gd fmla="*/ 33 h 392" name="T19"/>
                <a:gd fmla="*/ 343 w 419" name="T20"/>
                <a:gd fmla="*/ 49 h 392" name="T21"/>
                <a:gd fmla="*/ 335 w 419" name="T22"/>
                <a:gd fmla="*/ 63 h 392" name="T23"/>
                <a:gd fmla="*/ 321 w 419" name="T24"/>
                <a:gd fmla="*/ 71 h 392" name="T25"/>
                <a:gd fmla="*/ 305 w 419" name="T26"/>
                <a:gd fmla="*/ 74 h 392" name="T27"/>
                <a:gd fmla="*/ 296 w 419" name="T28"/>
                <a:gd fmla="*/ 74 h 392" name="T29"/>
                <a:gd fmla="*/ 282 w 419" name="T30"/>
                <a:gd fmla="*/ 67 h 392" name="T31"/>
                <a:gd fmla="*/ 270 w 419" name="T32"/>
                <a:gd fmla="*/ 57 h 392" name="T33"/>
                <a:gd fmla="*/ 264 w 419" name="T34"/>
                <a:gd fmla="*/ 41 h 392" name="T35"/>
                <a:gd fmla="*/ 262 w 419" name="T36"/>
                <a:gd fmla="*/ 0 h 392" name="T37"/>
                <a:gd fmla="*/ 156 w 419" name="T38"/>
                <a:gd fmla="*/ 33 h 392" name="T39"/>
                <a:gd fmla="*/ 154 w 419" name="T40"/>
                <a:gd fmla="*/ 41 h 392" name="T41"/>
                <a:gd fmla="*/ 149 w 419" name="T42"/>
                <a:gd fmla="*/ 57 h 392" name="T43"/>
                <a:gd fmla="*/ 137 w 419" name="T44"/>
                <a:gd fmla="*/ 67 h 392" name="T45"/>
                <a:gd fmla="*/ 123 w 419" name="T46"/>
                <a:gd fmla="*/ 74 h 392" name="T47"/>
                <a:gd fmla="*/ 115 w 419" name="T48"/>
                <a:gd fmla="*/ 74 h 392" name="T49"/>
                <a:gd fmla="*/ 98 w 419" name="T50"/>
                <a:gd fmla="*/ 71 h 392" name="T51"/>
                <a:gd fmla="*/ 86 w 419" name="T52"/>
                <a:gd fmla="*/ 63 h 392" name="T53"/>
                <a:gd fmla="*/ 76 w 419" name="T54"/>
                <a:gd fmla="*/ 49 h 392" name="T55"/>
                <a:gd fmla="*/ 72 w 419" name="T56"/>
                <a:gd fmla="*/ 33 h 392" name="T57"/>
                <a:gd fmla="*/ 70 w 419" name="T58"/>
                <a:gd fmla="*/ 0 h 392" name="T59"/>
                <a:gd fmla="*/ 56 w 419" name="T60"/>
                <a:gd fmla="*/ 2 h 392" name="T61"/>
                <a:gd fmla="*/ 31 w 419" name="T62"/>
                <a:gd fmla="*/ 12 h 392" name="T63"/>
                <a:gd fmla="*/ 13 w 419" name="T64"/>
                <a:gd fmla="*/ 31 h 392" name="T65"/>
                <a:gd fmla="*/ 2 w 419" name="T66"/>
                <a:gd fmla="*/ 57 h 392" name="T67"/>
                <a:gd fmla="*/ 0 w 419" name="T68"/>
                <a:gd fmla="*/ 323 h 392" name="T69"/>
                <a:gd fmla="*/ 2 w 419" name="T70"/>
                <a:gd fmla="*/ 337 h 392" name="T71"/>
                <a:gd fmla="*/ 13 w 419" name="T72"/>
                <a:gd fmla="*/ 361 h 392" name="T73"/>
                <a:gd fmla="*/ 31 w 419" name="T74"/>
                <a:gd fmla="*/ 380 h 392" name="T75"/>
                <a:gd fmla="*/ 56 w 419" name="T76"/>
                <a:gd fmla="*/ 390 h 392" name="T77"/>
                <a:gd fmla="*/ 349 w 419" name="T78"/>
                <a:gd fmla="*/ 392 h 392" name="T79"/>
                <a:gd fmla="*/ 362 w 419" name="T80"/>
                <a:gd fmla="*/ 390 h 392" name="T81"/>
                <a:gd fmla="*/ 388 w 419" name="T82"/>
                <a:gd fmla="*/ 380 h 392" name="T83"/>
                <a:gd fmla="*/ 407 w 419" name="T84"/>
                <a:gd fmla="*/ 361 h 392" name="T85"/>
                <a:gd fmla="*/ 417 w 419" name="T86"/>
                <a:gd fmla="*/ 337 h 392" name="T87"/>
                <a:gd fmla="*/ 419 w 419" name="T88"/>
                <a:gd fmla="*/ 71 h 392" name="T89"/>
                <a:gd fmla="*/ 417 w 419" name="T90"/>
                <a:gd fmla="*/ 57 h 392" name="T91"/>
                <a:gd fmla="*/ 407 w 419" name="T92"/>
                <a:gd fmla="*/ 31 h 392" name="T93"/>
                <a:gd fmla="*/ 388 w 419" name="T94"/>
                <a:gd fmla="*/ 12 h 392" name="T95"/>
                <a:gd fmla="*/ 362 w 419" name="T96"/>
                <a:gd fmla="*/ 2 h 39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92" w="419">
                  <a:moveTo>
                    <a:pt x="66" y="355"/>
                  </a:moveTo>
                  <a:lnTo>
                    <a:pt x="66" y="355"/>
                  </a:lnTo>
                  <a:lnTo>
                    <a:pt x="56" y="351"/>
                  </a:lnTo>
                  <a:lnTo>
                    <a:pt x="47" y="345"/>
                  </a:lnTo>
                  <a:lnTo>
                    <a:pt x="41" y="337"/>
                  </a:lnTo>
                  <a:lnTo>
                    <a:pt x="39" y="325"/>
                  </a:lnTo>
                  <a:lnTo>
                    <a:pt x="39" y="102"/>
                  </a:lnTo>
                  <a:lnTo>
                    <a:pt x="382" y="102"/>
                  </a:lnTo>
                  <a:lnTo>
                    <a:pt x="382" y="325"/>
                  </a:lnTo>
                  <a:lnTo>
                    <a:pt x="382" y="325"/>
                  </a:lnTo>
                  <a:lnTo>
                    <a:pt x="380" y="331"/>
                  </a:lnTo>
                  <a:lnTo>
                    <a:pt x="378" y="337"/>
                  </a:lnTo>
                  <a:lnTo>
                    <a:pt x="372" y="345"/>
                  </a:lnTo>
                  <a:lnTo>
                    <a:pt x="364" y="351"/>
                  </a:lnTo>
                  <a:lnTo>
                    <a:pt x="352" y="355"/>
                  </a:lnTo>
                  <a:lnTo>
                    <a:pt x="66" y="355"/>
                  </a:lnTo>
                  <a:close/>
                  <a:moveTo>
                    <a:pt x="349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lnTo>
                    <a:pt x="345" y="41"/>
                  </a:lnTo>
                  <a:lnTo>
                    <a:pt x="343" y="49"/>
                  </a:lnTo>
                  <a:lnTo>
                    <a:pt x="339" y="57"/>
                  </a:lnTo>
                  <a:lnTo>
                    <a:pt x="335" y="63"/>
                  </a:lnTo>
                  <a:lnTo>
                    <a:pt x="327" y="67"/>
                  </a:lnTo>
                  <a:lnTo>
                    <a:pt x="321" y="71"/>
                  </a:lnTo>
                  <a:lnTo>
                    <a:pt x="313" y="74"/>
                  </a:lnTo>
                  <a:lnTo>
                    <a:pt x="305" y="74"/>
                  </a:lnTo>
                  <a:lnTo>
                    <a:pt x="305" y="74"/>
                  </a:lnTo>
                  <a:lnTo>
                    <a:pt x="296" y="74"/>
                  </a:lnTo>
                  <a:lnTo>
                    <a:pt x="288" y="71"/>
                  </a:lnTo>
                  <a:lnTo>
                    <a:pt x="282" y="67"/>
                  </a:lnTo>
                  <a:lnTo>
                    <a:pt x="276" y="63"/>
                  </a:lnTo>
                  <a:lnTo>
                    <a:pt x="270" y="57"/>
                  </a:lnTo>
                  <a:lnTo>
                    <a:pt x="266" y="49"/>
                  </a:lnTo>
                  <a:lnTo>
                    <a:pt x="264" y="41"/>
                  </a:lnTo>
                  <a:lnTo>
                    <a:pt x="262" y="33"/>
                  </a:lnTo>
                  <a:lnTo>
                    <a:pt x="262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4" y="41"/>
                  </a:lnTo>
                  <a:lnTo>
                    <a:pt x="153" y="49"/>
                  </a:lnTo>
                  <a:lnTo>
                    <a:pt x="149" y="57"/>
                  </a:lnTo>
                  <a:lnTo>
                    <a:pt x="145" y="63"/>
                  </a:lnTo>
                  <a:lnTo>
                    <a:pt x="137" y="67"/>
                  </a:lnTo>
                  <a:lnTo>
                    <a:pt x="131" y="71"/>
                  </a:lnTo>
                  <a:lnTo>
                    <a:pt x="123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05" y="74"/>
                  </a:lnTo>
                  <a:lnTo>
                    <a:pt x="98" y="71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0" y="57"/>
                  </a:lnTo>
                  <a:lnTo>
                    <a:pt x="76" y="49"/>
                  </a:lnTo>
                  <a:lnTo>
                    <a:pt x="74" y="41"/>
                  </a:lnTo>
                  <a:lnTo>
                    <a:pt x="72" y="33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3" y="6"/>
                  </a:lnTo>
                  <a:lnTo>
                    <a:pt x="31" y="12"/>
                  </a:lnTo>
                  <a:lnTo>
                    <a:pt x="21" y="2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0" y="71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2" y="337"/>
                  </a:lnTo>
                  <a:lnTo>
                    <a:pt x="5" y="349"/>
                  </a:lnTo>
                  <a:lnTo>
                    <a:pt x="13" y="361"/>
                  </a:lnTo>
                  <a:lnTo>
                    <a:pt x="21" y="372"/>
                  </a:lnTo>
                  <a:lnTo>
                    <a:pt x="31" y="380"/>
                  </a:lnTo>
                  <a:lnTo>
                    <a:pt x="43" y="386"/>
                  </a:lnTo>
                  <a:lnTo>
                    <a:pt x="56" y="390"/>
                  </a:lnTo>
                  <a:lnTo>
                    <a:pt x="70" y="392"/>
                  </a:lnTo>
                  <a:lnTo>
                    <a:pt x="349" y="392"/>
                  </a:lnTo>
                  <a:lnTo>
                    <a:pt x="349" y="392"/>
                  </a:lnTo>
                  <a:lnTo>
                    <a:pt x="362" y="390"/>
                  </a:lnTo>
                  <a:lnTo>
                    <a:pt x="376" y="386"/>
                  </a:lnTo>
                  <a:lnTo>
                    <a:pt x="388" y="380"/>
                  </a:lnTo>
                  <a:lnTo>
                    <a:pt x="398" y="372"/>
                  </a:lnTo>
                  <a:lnTo>
                    <a:pt x="407" y="361"/>
                  </a:lnTo>
                  <a:lnTo>
                    <a:pt x="413" y="349"/>
                  </a:lnTo>
                  <a:lnTo>
                    <a:pt x="417" y="337"/>
                  </a:lnTo>
                  <a:lnTo>
                    <a:pt x="419" y="323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7" y="57"/>
                  </a:lnTo>
                  <a:lnTo>
                    <a:pt x="413" y="43"/>
                  </a:lnTo>
                  <a:lnTo>
                    <a:pt x="407" y="31"/>
                  </a:lnTo>
                  <a:lnTo>
                    <a:pt x="398" y="21"/>
                  </a:lnTo>
                  <a:lnTo>
                    <a:pt x="388" y="12"/>
                  </a:lnTo>
                  <a:lnTo>
                    <a:pt x="376" y="6"/>
                  </a:lnTo>
                  <a:lnTo>
                    <a:pt x="362" y="2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2681288" y="4071938"/>
              <a:ext cx="158750" cy="233362"/>
            </a:xfrm>
            <a:custGeom>
              <a:gdLst>
                <a:gd fmla="*/ 51 w 100" name="T0"/>
                <a:gd fmla="*/ 0 h 147" name="T1"/>
                <a:gd fmla="*/ 29 w 100" name="T2"/>
                <a:gd fmla="*/ 2 h 147" name="T3"/>
                <a:gd fmla="*/ 21 w 100" name="T4"/>
                <a:gd fmla="*/ 6 h 147" name="T5"/>
                <a:gd fmla="*/ 15 w 100" name="T6"/>
                <a:gd fmla="*/ 12 h 147" name="T7"/>
                <a:gd fmla="*/ 5 w 100" name="T8"/>
                <a:gd fmla="*/ 23 h 147" name="T9"/>
                <a:gd fmla="*/ 3 w 100" name="T10"/>
                <a:gd fmla="*/ 31 h 147" name="T11"/>
                <a:gd fmla="*/ 23 w 100" name="T12"/>
                <a:gd fmla="*/ 41 h 147" name="T13"/>
                <a:gd fmla="*/ 27 w 100" name="T14"/>
                <a:gd fmla="*/ 31 h 147" name="T15"/>
                <a:gd fmla="*/ 33 w 100" name="T16"/>
                <a:gd fmla="*/ 23 h 147" name="T17"/>
                <a:gd fmla="*/ 41 w 100" name="T18"/>
                <a:gd fmla="*/ 19 h 147" name="T19"/>
                <a:gd fmla="*/ 51 w 100" name="T20"/>
                <a:gd fmla="*/ 18 h 147" name="T21"/>
                <a:gd fmla="*/ 60 w 100" name="T22"/>
                <a:gd fmla="*/ 19 h 147" name="T23"/>
                <a:gd fmla="*/ 68 w 100" name="T24"/>
                <a:gd fmla="*/ 23 h 147" name="T25"/>
                <a:gd fmla="*/ 72 w 100" name="T26"/>
                <a:gd fmla="*/ 29 h 147" name="T27"/>
                <a:gd fmla="*/ 74 w 100" name="T28"/>
                <a:gd fmla="*/ 39 h 147" name="T29"/>
                <a:gd fmla="*/ 74 w 100" name="T30"/>
                <a:gd fmla="*/ 45 h 147" name="T31"/>
                <a:gd fmla="*/ 72 w 100" name="T32"/>
                <a:gd fmla="*/ 51 h 147" name="T33"/>
                <a:gd fmla="*/ 66 w 100" name="T34"/>
                <a:gd fmla="*/ 61 h 147" name="T35"/>
                <a:gd fmla="*/ 56 w 100" name="T36"/>
                <a:gd fmla="*/ 70 h 147" name="T37"/>
                <a:gd fmla="*/ 45 w 100" name="T38"/>
                <a:gd fmla="*/ 82 h 147" name="T39"/>
                <a:gd fmla="*/ 31 w 100" name="T40"/>
                <a:gd fmla="*/ 92 h 147" name="T41"/>
                <a:gd fmla="*/ 19 w 100" name="T42"/>
                <a:gd fmla="*/ 104 h 147" name="T43"/>
                <a:gd fmla="*/ 9 w 100" name="T44"/>
                <a:gd fmla="*/ 117 h 147" name="T45"/>
                <a:gd fmla="*/ 0 w 100" name="T46"/>
                <a:gd fmla="*/ 147 h 147" name="T47"/>
                <a:gd fmla="*/ 100 w 100" name="T48"/>
                <a:gd fmla="*/ 129 h 147" name="T49"/>
                <a:gd fmla="*/ 25 w 100" name="T50"/>
                <a:gd fmla="*/ 129 h 147" name="T51"/>
                <a:gd fmla="*/ 33 w 100" name="T52"/>
                <a:gd fmla="*/ 119 h 147" name="T53"/>
                <a:gd fmla="*/ 43 w 100" name="T54"/>
                <a:gd fmla="*/ 108 h 147" name="T55"/>
                <a:gd fmla="*/ 54 w 100" name="T56"/>
                <a:gd fmla="*/ 98 h 147" name="T57"/>
                <a:gd fmla="*/ 66 w 100" name="T58"/>
                <a:gd fmla="*/ 88 h 147" name="T59"/>
                <a:gd fmla="*/ 78 w 100" name="T60"/>
                <a:gd fmla="*/ 78 h 147" name="T61"/>
                <a:gd fmla="*/ 88 w 100" name="T62"/>
                <a:gd fmla="*/ 67 h 147" name="T63"/>
                <a:gd fmla="*/ 96 w 100" name="T64"/>
                <a:gd fmla="*/ 55 h 147" name="T65"/>
                <a:gd fmla="*/ 98 w 100" name="T66"/>
                <a:gd fmla="*/ 39 h 147" name="T67"/>
                <a:gd fmla="*/ 98 w 100" name="T68"/>
                <a:gd fmla="*/ 31 h 147" name="T69"/>
                <a:gd fmla="*/ 94 w 100" name="T70"/>
                <a:gd fmla="*/ 21 h 147" name="T71"/>
                <a:gd fmla="*/ 84 w 100" name="T72"/>
                <a:gd fmla="*/ 10 h 147" name="T73"/>
                <a:gd fmla="*/ 78 w 100" name="T74"/>
                <a:gd fmla="*/ 6 h 147" name="T75"/>
                <a:gd fmla="*/ 70 w 100" name="T76"/>
                <a:gd fmla="*/ 2 h 147" name="T77"/>
                <a:gd fmla="*/ 51 w 100" name="T78"/>
                <a:gd fmla="*/ 0 h 14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7" w="100">
                  <a:moveTo>
                    <a:pt x="51" y="0"/>
                  </a:moveTo>
                  <a:lnTo>
                    <a:pt x="51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0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4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0" y="1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2851150" y="4075113"/>
              <a:ext cx="171450" cy="230187"/>
            </a:xfrm>
            <a:custGeom>
              <a:gdLst>
                <a:gd fmla="*/ 18 w 108" name="T0"/>
                <a:gd fmla="*/ 96 h 145" name="T1"/>
                <a:gd fmla="*/ 67 w 108" name="T2"/>
                <a:gd fmla="*/ 23 h 145" name="T3"/>
                <a:gd fmla="*/ 67 w 108" name="T4"/>
                <a:gd fmla="*/ 96 h 145" name="T5"/>
                <a:gd fmla="*/ 18 w 108" name="T6"/>
                <a:gd fmla="*/ 96 h 145" name="T7"/>
                <a:gd fmla="*/ 89 w 108" name="T8"/>
                <a:gd fmla="*/ 0 h 145" name="T9"/>
                <a:gd fmla="*/ 65 w 108" name="T10"/>
                <a:gd fmla="*/ 0 h 145" name="T11"/>
                <a:gd fmla="*/ 0 w 108" name="T12"/>
                <a:gd fmla="*/ 96 h 145" name="T13"/>
                <a:gd fmla="*/ 0 w 108" name="T14"/>
                <a:gd fmla="*/ 114 h 145" name="T15"/>
                <a:gd fmla="*/ 67 w 108" name="T16"/>
                <a:gd fmla="*/ 114 h 145" name="T17"/>
                <a:gd fmla="*/ 67 w 108" name="T18"/>
                <a:gd fmla="*/ 145 h 145" name="T19"/>
                <a:gd fmla="*/ 89 w 108" name="T20"/>
                <a:gd fmla="*/ 145 h 145" name="T21"/>
                <a:gd fmla="*/ 89 w 108" name="T22"/>
                <a:gd fmla="*/ 114 h 145" name="T23"/>
                <a:gd fmla="*/ 108 w 108" name="T24"/>
                <a:gd fmla="*/ 114 h 145" name="T25"/>
                <a:gd fmla="*/ 108 w 108" name="T26"/>
                <a:gd fmla="*/ 96 h 145" name="T27"/>
                <a:gd fmla="*/ 89 w 108" name="T28"/>
                <a:gd fmla="*/ 96 h 145" name="T29"/>
                <a:gd fmla="*/ 89 w 108" name="T30"/>
                <a:gd fmla="*/ 0 h 14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45" w="108">
                  <a:moveTo>
                    <a:pt x="18" y="96"/>
                  </a:moveTo>
                  <a:lnTo>
                    <a:pt x="67" y="23"/>
                  </a:lnTo>
                  <a:lnTo>
                    <a:pt x="67" y="96"/>
                  </a:lnTo>
                  <a:lnTo>
                    <a:pt x="18" y="96"/>
                  </a:lnTo>
                  <a:close/>
                  <a:moveTo>
                    <a:pt x="89" y="0"/>
                  </a:moveTo>
                  <a:lnTo>
                    <a:pt x="65" y="0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7" y="114"/>
                  </a:lnTo>
                  <a:lnTo>
                    <a:pt x="67" y="145"/>
                  </a:lnTo>
                  <a:lnTo>
                    <a:pt x="89" y="145"/>
                  </a:lnTo>
                  <a:lnTo>
                    <a:pt x="89" y="114"/>
                  </a:lnTo>
                  <a:lnTo>
                    <a:pt x="108" y="114"/>
                  </a:lnTo>
                  <a:lnTo>
                    <a:pt x="108" y="96"/>
                  </a:lnTo>
                  <a:lnTo>
                    <a:pt x="89" y="96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425194" y="2625419"/>
            <a:ext cx="610348" cy="529135"/>
            <a:chOff x="5714206" y="2200851"/>
            <a:chExt cx="763588" cy="661987"/>
          </a:xfrm>
          <a:solidFill>
            <a:schemeClr val="accent5"/>
          </a:solidFill>
        </p:grpSpPr>
        <p:sp>
          <p:nvSpPr>
            <p:cNvPr id="53" name="Freeform 29"/>
            <p:cNvSpPr/>
            <p:nvPr/>
          </p:nvSpPr>
          <p:spPr bwMode="auto">
            <a:xfrm>
              <a:off x="5714206" y="2200851"/>
              <a:ext cx="763588" cy="422275"/>
            </a:xfrm>
            <a:custGeom>
              <a:gdLst>
                <a:gd fmla="*/ 239 w 481" name="T0"/>
                <a:gd fmla="*/ 0 h 266" name="T1"/>
                <a:gd fmla="*/ 239 w 481" name="T2"/>
                <a:gd fmla="*/ 0 h 266" name="T3"/>
                <a:gd fmla="*/ 232 w 481" name="T4"/>
                <a:gd fmla="*/ 2 h 266" name="T5"/>
                <a:gd fmla="*/ 222 w 481" name="T6"/>
                <a:gd fmla="*/ 8 h 266" name="T7"/>
                <a:gd fmla="*/ 6 w 481" name="T8"/>
                <a:gd fmla="*/ 223 h 266" name="T9"/>
                <a:gd fmla="*/ 6 w 481" name="T10"/>
                <a:gd fmla="*/ 223 h 266" name="T11"/>
                <a:gd fmla="*/ 2 w 481" name="T12"/>
                <a:gd fmla="*/ 231 h 266" name="T13"/>
                <a:gd fmla="*/ 0 w 481" name="T14"/>
                <a:gd fmla="*/ 241 h 266" name="T15"/>
                <a:gd fmla="*/ 2 w 481" name="T16"/>
                <a:gd fmla="*/ 251 h 266" name="T17"/>
                <a:gd fmla="*/ 6 w 481" name="T18"/>
                <a:gd fmla="*/ 258 h 266" name="T19"/>
                <a:gd fmla="*/ 6 w 481" name="T20"/>
                <a:gd fmla="*/ 258 h 266" name="T21"/>
                <a:gd fmla="*/ 16 w 481" name="T22"/>
                <a:gd fmla="*/ 264 h 266" name="T23"/>
                <a:gd fmla="*/ 24 w 481" name="T24"/>
                <a:gd fmla="*/ 266 h 266" name="T25"/>
                <a:gd fmla="*/ 24 w 481" name="T26"/>
                <a:gd fmla="*/ 266 h 266" name="T27"/>
                <a:gd fmla="*/ 34 w 481" name="T28"/>
                <a:gd fmla="*/ 264 h 266" name="T29"/>
                <a:gd fmla="*/ 41 w 481" name="T30"/>
                <a:gd fmla="*/ 258 h 266" name="T31"/>
                <a:gd fmla="*/ 239 w 481" name="T32"/>
                <a:gd fmla="*/ 60 h 266" name="T33"/>
                <a:gd fmla="*/ 439 w 481" name="T34"/>
                <a:gd fmla="*/ 258 h 266" name="T35"/>
                <a:gd fmla="*/ 439 w 481" name="T36"/>
                <a:gd fmla="*/ 258 h 266" name="T37"/>
                <a:gd fmla="*/ 447 w 481" name="T38"/>
                <a:gd fmla="*/ 264 h 266" name="T39"/>
                <a:gd fmla="*/ 457 w 481" name="T40"/>
                <a:gd fmla="*/ 266 h 266" name="T41"/>
                <a:gd fmla="*/ 457 w 481" name="T42"/>
                <a:gd fmla="*/ 266 h 266" name="T43"/>
                <a:gd fmla="*/ 465 w 481" name="T44"/>
                <a:gd fmla="*/ 264 h 266" name="T45"/>
                <a:gd fmla="*/ 473 w 481" name="T46"/>
                <a:gd fmla="*/ 258 h 266" name="T47"/>
                <a:gd fmla="*/ 473 w 481" name="T48"/>
                <a:gd fmla="*/ 258 h 266" name="T49"/>
                <a:gd fmla="*/ 479 w 481" name="T50"/>
                <a:gd fmla="*/ 251 h 266" name="T51"/>
                <a:gd fmla="*/ 481 w 481" name="T52"/>
                <a:gd fmla="*/ 241 h 266" name="T53"/>
                <a:gd fmla="*/ 479 w 481" name="T54"/>
                <a:gd fmla="*/ 231 h 266" name="T55"/>
                <a:gd fmla="*/ 473 w 481" name="T56"/>
                <a:gd fmla="*/ 223 h 266" name="T57"/>
                <a:gd fmla="*/ 257 w 481" name="T58"/>
                <a:gd fmla="*/ 8 h 266" name="T59"/>
                <a:gd fmla="*/ 257 w 481" name="T60"/>
                <a:gd fmla="*/ 8 h 266" name="T61"/>
                <a:gd fmla="*/ 249 w 481" name="T62"/>
                <a:gd fmla="*/ 2 h 266" name="T63"/>
                <a:gd fmla="*/ 239 w 481" name="T64"/>
                <a:gd fmla="*/ 0 h 26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66" w="481">
                  <a:moveTo>
                    <a:pt x="239" y="0"/>
                  </a:moveTo>
                  <a:lnTo>
                    <a:pt x="239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2" y="231"/>
                  </a:lnTo>
                  <a:lnTo>
                    <a:pt x="0" y="241"/>
                  </a:lnTo>
                  <a:lnTo>
                    <a:pt x="2" y="251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6" y="264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34" y="264"/>
                  </a:lnTo>
                  <a:lnTo>
                    <a:pt x="41" y="258"/>
                  </a:lnTo>
                  <a:lnTo>
                    <a:pt x="239" y="60"/>
                  </a:lnTo>
                  <a:lnTo>
                    <a:pt x="439" y="258"/>
                  </a:lnTo>
                  <a:lnTo>
                    <a:pt x="439" y="258"/>
                  </a:lnTo>
                  <a:lnTo>
                    <a:pt x="447" y="264"/>
                  </a:lnTo>
                  <a:lnTo>
                    <a:pt x="457" y="266"/>
                  </a:lnTo>
                  <a:lnTo>
                    <a:pt x="457" y="266"/>
                  </a:lnTo>
                  <a:lnTo>
                    <a:pt x="465" y="264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9" y="251"/>
                  </a:lnTo>
                  <a:lnTo>
                    <a:pt x="481" y="241"/>
                  </a:lnTo>
                  <a:lnTo>
                    <a:pt x="479" y="231"/>
                  </a:lnTo>
                  <a:lnTo>
                    <a:pt x="473" y="223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49" y="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5817393" y="2353251"/>
              <a:ext cx="557213" cy="509587"/>
            </a:xfrm>
            <a:custGeom>
              <a:gdLst>
                <a:gd fmla="*/ 174 w 351" name="T0"/>
                <a:gd fmla="*/ 0 h 321" name="T1"/>
                <a:gd fmla="*/ 0 w 351" name="T2"/>
                <a:gd fmla="*/ 174 h 321" name="T3"/>
                <a:gd fmla="*/ 0 w 351" name="T4"/>
                <a:gd fmla="*/ 296 h 321" name="T5"/>
                <a:gd fmla="*/ 0 w 351" name="T6"/>
                <a:gd fmla="*/ 296 h 321" name="T7"/>
                <a:gd fmla="*/ 2 w 351" name="T8"/>
                <a:gd fmla="*/ 306 h 321" name="T9"/>
                <a:gd fmla="*/ 8 w 351" name="T10"/>
                <a:gd fmla="*/ 313 h 321" name="T11"/>
                <a:gd fmla="*/ 16 w 351" name="T12"/>
                <a:gd fmla="*/ 319 h 321" name="T13"/>
                <a:gd fmla="*/ 25 w 351" name="T14"/>
                <a:gd fmla="*/ 321 h 321" name="T15"/>
                <a:gd fmla="*/ 133 w 351" name="T16"/>
                <a:gd fmla="*/ 321 h 321" name="T17"/>
                <a:gd fmla="*/ 133 w 351" name="T18"/>
                <a:gd fmla="*/ 198 h 321" name="T19"/>
                <a:gd fmla="*/ 218 w 351" name="T20"/>
                <a:gd fmla="*/ 198 h 321" name="T21"/>
                <a:gd fmla="*/ 218 w 351" name="T22"/>
                <a:gd fmla="*/ 321 h 321" name="T23"/>
                <a:gd fmla="*/ 325 w 351" name="T24"/>
                <a:gd fmla="*/ 321 h 321" name="T25"/>
                <a:gd fmla="*/ 325 w 351" name="T26"/>
                <a:gd fmla="*/ 321 h 321" name="T27"/>
                <a:gd fmla="*/ 335 w 351" name="T28"/>
                <a:gd fmla="*/ 319 h 321" name="T29"/>
                <a:gd fmla="*/ 343 w 351" name="T30"/>
                <a:gd fmla="*/ 313 h 321" name="T31"/>
                <a:gd fmla="*/ 349 w 351" name="T32"/>
                <a:gd fmla="*/ 306 h 321" name="T33"/>
                <a:gd fmla="*/ 351 w 351" name="T34"/>
                <a:gd fmla="*/ 296 h 321" name="T35"/>
                <a:gd fmla="*/ 351 w 351" name="T36"/>
                <a:gd fmla="*/ 174 h 321" name="T37"/>
                <a:gd fmla="*/ 174 w 351" name="T38"/>
                <a:gd fmla="*/ 0 h 32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21" w="351">
                  <a:moveTo>
                    <a:pt x="174" y="0"/>
                  </a:moveTo>
                  <a:lnTo>
                    <a:pt x="0" y="174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8" y="313"/>
                  </a:lnTo>
                  <a:lnTo>
                    <a:pt x="16" y="319"/>
                  </a:lnTo>
                  <a:lnTo>
                    <a:pt x="25" y="321"/>
                  </a:lnTo>
                  <a:lnTo>
                    <a:pt x="133" y="321"/>
                  </a:lnTo>
                  <a:lnTo>
                    <a:pt x="133" y="198"/>
                  </a:lnTo>
                  <a:lnTo>
                    <a:pt x="218" y="198"/>
                  </a:lnTo>
                  <a:lnTo>
                    <a:pt x="21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35" y="319"/>
                  </a:lnTo>
                  <a:lnTo>
                    <a:pt x="343" y="313"/>
                  </a:lnTo>
                  <a:lnTo>
                    <a:pt x="349" y="306"/>
                  </a:lnTo>
                  <a:lnTo>
                    <a:pt x="351" y="296"/>
                  </a:lnTo>
                  <a:lnTo>
                    <a:pt x="351" y="17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</p:grp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90579585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47506" y="1222086"/>
            <a:ext cx="3651887" cy="368439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70058" y="1222086"/>
            <a:ext cx="3651887" cy="3684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92611" y="1222086"/>
            <a:ext cx="3651887" cy="36843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0355A06-265C-4778-AB49-BBA35E906E92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fld>
          </a:p>
        </p:txBody>
      </p:sp>
      <p:grpSp>
        <p:nvGrpSpPr>
          <p:cNvPr id="11" name="Group 10"/>
          <p:cNvGrpSpPr/>
          <p:nvPr/>
        </p:nvGrpSpPr>
        <p:grpSpPr>
          <a:xfrm>
            <a:off x="1228932" y="4692378"/>
            <a:ext cx="2779245" cy="1122326"/>
            <a:chOff x="1228931" y="4646658"/>
            <a:chExt cx="2779245" cy="1122327"/>
          </a:xfrm>
        </p:grpSpPr>
        <p:sp>
          <p:nvSpPr>
            <p:cNvPr id="18" name="speed"/>
            <p:cNvSpPr txBox="1">
              <a:spLocks noChangeArrowheads="1"/>
            </p:cNvSpPr>
            <p:nvPr/>
          </p:nvSpPr>
          <p:spPr bwMode="auto">
            <a:xfrm>
              <a:off x="1234058" y="4646657"/>
              <a:ext cx="2768993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/>
              <a:r>
                <a:rPr altLang="ko-KR" 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28931" y="5120473"/>
              <a:ext cx="2779245" cy="64224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82711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229622" y="3701178"/>
            <a:ext cx="777863" cy="777863"/>
            <a:chOff x="2229622" y="3655458"/>
            <a:chExt cx="777862" cy="777862"/>
          </a:xfrm>
        </p:grpSpPr>
        <p:sp>
          <p:nvSpPr>
            <p:cNvPr id="56" name="Rounded Rectangle 55"/>
            <p:cNvSpPr/>
            <p:nvPr/>
          </p:nvSpPr>
          <p:spPr>
            <a:xfrm>
              <a:off x="2229622" y="3655458"/>
              <a:ext cx="777862" cy="777862"/>
            </a:xfrm>
            <a:prstGeom prst="roundRect">
              <a:avLst>
                <a:gd fmla="val 0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449487" y="3808545"/>
              <a:ext cx="338132" cy="471688"/>
            </a:xfrm>
            <a:custGeom>
              <a:gdLst>
                <a:gd fmla="*/ 160 w 319" name="T0"/>
                <a:gd fmla="*/ 231 h 445" name="T1"/>
                <a:gd fmla="*/ 133 w 319" name="T2"/>
                <a:gd fmla="*/ 225 h 445" name="T3"/>
                <a:gd fmla="*/ 110 w 319" name="T4"/>
                <a:gd fmla="*/ 210 h 445" name="T5"/>
                <a:gd fmla="*/ 96 w 319" name="T6"/>
                <a:gd fmla="*/ 188 h 445" name="T7"/>
                <a:gd fmla="*/ 90 w 319" name="T8"/>
                <a:gd fmla="*/ 161 h 445" name="T9"/>
                <a:gd fmla="*/ 92 w 319" name="T10"/>
                <a:gd fmla="*/ 147 h 445" name="T11"/>
                <a:gd fmla="*/ 102 w 319" name="T12"/>
                <a:gd fmla="*/ 122 h 445" name="T13"/>
                <a:gd fmla="*/ 121 w 319" name="T14"/>
                <a:gd fmla="*/ 102 h 445" name="T15"/>
                <a:gd fmla="*/ 147 w 319" name="T16"/>
                <a:gd fmla="*/ 92 h 445" name="T17"/>
                <a:gd fmla="*/ 160 w 319" name="T18"/>
                <a:gd fmla="*/ 90 h 445" name="T19"/>
                <a:gd fmla="*/ 188 w 319" name="T20"/>
                <a:gd fmla="*/ 96 h 445" name="T21"/>
                <a:gd fmla="*/ 209 w 319" name="T22"/>
                <a:gd fmla="*/ 110 h 445" name="T23"/>
                <a:gd fmla="*/ 225 w 319" name="T24"/>
                <a:gd fmla="*/ 133 h 445" name="T25"/>
                <a:gd fmla="*/ 231 w 319" name="T26"/>
                <a:gd fmla="*/ 161 h 445" name="T27"/>
                <a:gd fmla="*/ 229 w 319" name="T28"/>
                <a:gd fmla="*/ 174 h 445" name="T29"/>
                <a:gd fmla="*/ 217 w 319" name="T30"/>
                <a:gd fmla="*/ 200 h 445" name="T31"/>
                <a:gd fmla="*/ 200 w 319" name="T32"/>
                <a:gd fmla="*/ 220 h 445" name="T33"/>
                <a:gd fmla="*/ 174 w 319" name="T34"/>
                <a:gd fmla="*/ 229 h 445" name="T35"/>
                <a:gd fmla="*/ 160 w 319" name="T36"/>
                <a:gd fmla="*/ 0 h 445" name="T37"/>
                <a:gd fmla="*/ 143 w 319" name="T38"/>
                <a:gd fmla="*/ 2 h 445" name="T39"/>
                <a:gd fmla="*/ 113 w 319" name="T40"/>
                <a:gd fmla="*/ 8 h 445" name="T41"/>
                <a:gd fmla="*/ 84 w 319" name="T42"/>
                <a:gd fmla="*/ 20 h 445" name="T43"/>
                <a:gd fmla="*/ 59 w 319" name="T44"/>
                <a:gd fmla="*/ 37 h 445" name="T45"/>
                <a:gd fmla="*/ 37 w 319" name="T46"/>
                <a:gd fmla="*/ 59 h 445" name="T47"/>
                <a:gd fmla="*/ 19 w 319" name="T48"/>
                <a:gd fmla="*/ 84 h 445" name="T49"/>
                <a:gd fmla="*/ 8 w 319" name="T50"/>
                <a:gd fmla="*/ 114 h 445" name="T51"/>
                <a:gd fmla="*/ 2 w 319" name="T52"/>
                <a:gd fmla="*/ 143 h 445" name="T53"/>
                <a:gd fmla="*/ 0 w 319" name="T54"/>
                <a:gd fmla="*/ 161 h 445" name="T55"/>
                <a:gd fmla="*/ 8 w 319" name="T56"/>
                <a:gd fmla="*/ 198 h 445" name="T57"/>
                <a:gd fmla="*/ 25 w 319" name="T58"/>
                <a:gd fmla="*/ 243 h 445" name="T59"/>
                <a:gd fmla="*/ 80 w 319" name="T60"/>
                <a:gd fmla="*/ 335 h 445" name="T61"/>
                <a:gd fmla="*/ 135 w 319" name="T62"/>
                <a:gd fmla="*/ 414 h 445" name="T63"/>
                <a:gd fmla="*/ 160 w 319" name="T64"/>
                <a:gd fmla="*/ 445 h 445" name="T65"/>
                <a:gd fmla="*/ 211 w 319" name="T66"/>
                <a:gd fmla="*/ 378 h 445" name="T67"/>
                <a:gd fmla="*/ 270 w 319" name="T68"/>
                <a:gd fmla="*/ 290 h 445" name="T69"/>
                <a:gd fmla="*/ 306 w 319" name="T70"/>
                <a:gd fmla="*/ 220 h 445" name="T71"/>
                <a:gd fmla="*/ 319 w 319" name="T72"/>
                <a:gd fmla="*/ 178 h 445" name="T73"/>
                <a:gd fmla="*/ 319 w 319" name="T74"/>
                <a:gd fmla="*/ 161 h 445" name="T75"/>
                <a:gd fmla="*/ 317 w 319" name="T76"/>
                <a:gd fmla="*/ 127 h 445" name="T77"/>
                <a:gd fmla="*/ 308 w 319" name="T78"/>
                <a:gd fmla="*/ 98 h 445" name="T79"/>
                <a:gd fmla="*/ 294 w 319" name="T80"/>
                <a:gd fmla="*/ 71 h 445" name="T81"/>
                <a:gd fmla="*/ 274 w 319" name="T82"/>
                <a:gd fmla="*/ 47 h 445" name="T83"/>
                <a:gd fmla="*/ 249 w 319" name="T84"/>
                <a:gd fmla="*/ 27 h 445" name="T85"/>
                <a:gd fmla="*/ 223 w 319" name="T86"/>
                <a:gd fmla="*/ 14 h 445" name="T87"/>
                <a:gd fmla="*/ 192 w 319" name="T88"/>
                <a:gd fmla="*/ 4 h 445" name="T89"/>
                <a:gd fmla="*/ 160 w 319" name="T90"/>
                <a:gd fmla="*/ 0 h 44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45" w="319">
                  <a:moveTo>
                    <a:pt x="160" y="231"/>
                  </a:moveTo>
                  <a:lnTo>
                    <a:pt x="160" y="231"/>
                  </a:lnTo>
                  <a:lnTo>
                    <a:pt x="147" y="229"/>
                  </a:lnTo>
                  <a:lnTo>
                    <a:pt x="133" y="225"/>
                  </a:lnTo>
                  <a:lnTo>
                    <a:pt x="121" y="220"/>
                  </a:lnTo>
                  <a:lnTo>
                    <a:pt x="110" y="210"/>
                  </a:lnTo>
                  <a:lnTo>
                    <a:pt x="102" y="200"/>
                  </a:lnTo>
                  <a:lnTo>
                    <a:pt x="96" y="188"/>
                  </a:lnTo>
                  <a:lnTo>
                    <a:pt x="92" y="174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2" y="147"/>
                  </a:lnTo>
                  <a:lnTo>
                    <a:pt x="96" y="133"/>
                  </a:lnTo>
                  <a:lnTo>
                    <a:pt x="102" y="122"/>
                  </a:lnTo>
                  <a:lnTo>
                    <a:pt x="110" y="110"/>
                  </a:lnTo>
                  <a:lnTo>
                    <a:pt x="121" y="102"/>
                  </a:lnTo>
                  <a:lnTo>
                    <a:pt x="133" y="96"/>
                  </a:lnTo>
                  <a:lnTo>
                    <a:pt x="147" y="92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74" y="92"/>
                  </a:lnTo>
                  <a:lnTo>
                    <a:pt x="188" y="96"/>
                  </a:lnTo>
                  <a:lnTo>
                    <a:pt x="200" y="102"/>
                  </a:lnTo>
                  <a:lnTo>
                    <a:pt x="209" y="110"/>
                  </a:lnTo>
                  <a:lnTo>
                    <a:pt x="217" y="122"/>
                  </a:lnTo>
                  <a:lnTo>
                    <a:pt x="225" y="133"/>
                  </a:lnTo>
                  <a:lnTo>
                    <a:pt x="229" y="147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29" y="174"/>
                  </a:lnTo>
                  <a:lnTo>
                    <a:pt x="225" y="188"/>
                  </a:lnTo>
                  <a:lnTo>
                    <a:pt x="217" y="200"/>
                  </a:lnTo>
                  <a:lnTo>
                    <a:pt x="209" y="210"/>
                  </a:lnTo>
                  <a:lnTo>
                    <a:pt x="200" y="220"/>
                  </a:lnTo>
                  <a:lnTo>
                    <a:pt x="188" y="225"/>
                  </a:lnTo>
                  <a:lnTo>
                    <a:pt x="174" y="229"/>
                  </a:lnTo>
                  <a:lnTo>
                    <a:pt x="160" y="231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3" y="2"/>
                  </a:lnTo>
                  <a:lnTo>
                    <a:pt x="127" y="4"/>
                  </a:lnTo>
                  <a:lnTo>
                    <a:pt x="113" y="8"/>
                  </a:lnTo>
                  <a:lnTo>
                    <a:pt x="98" y="14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9" y="37"/>
                  </a:lnTo>
                  <a:lnTo>
                    <a:pt x="47" y="47"/>
                  </a:lnTo>
                  <a:lnTo>
                    <a:pt x="37" y="59"/>
                  </a:lnTo>
                  <a:lnTo>
                    <a:pt x="27" y="71"/>
                  </a:lnTo>
                  <a:lnTo>
                    <a:pt x="19" y="84"/>
                  </a:lnTo>
                  <a:lnTo>
                    <a:pt x="13" y="98"/>
                  </a:lnTo>
                  <a:lnTo>
                    <a:pt x="8" y="114"/>
                  </a:lnTo>
                  <a:lnTo>
                    <a:pt x="4" y="127"/>
                  </a:lnTo>
                  <a:lnTo>
                    <a:pt x="2" y="143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8" y="198"/>
                  </a:lnTo>
                  <a:lnTo>
                    <a:pt x="15" y="220"/>
                  </a:lnTo>
                  <a:lnTo>
                    <a:pt x="25" y="243"/>
                  </a:lnTo>
                  <a:lnTo>
                    <a:pt x="51" y="290"/>
                  </a:lnTo>
                  <a:lnTo>
                    <a:pt x="80" y="335"/>
                  </a:lnTo>
                  <a:lnTo>
                    <a:pt x="110" y="378"/>
                  </a:lnTo>
                  <a:lnTo>
                    <a:pt x="135" y="414"/>
                  </a:lnTo>
                  <a:lnTo>
                    <a:pt x="160" y="445"/>
                  </a:lnTo>
                  <a:lnTo>
                    <a:pt x="160" y="445"/>
                  </a:lnTo>
                  <a:lnTo>
                    <a:pt x="186" y="414"/>
                  </a:lnTo>
                  <a:lnTo>
                    <a:pt x="211" y="378"/>
                  </a:lnTo>
                  <a:lnTo>
                    <a:pt x="241" y="335"/>
                  </a:lnTo>
                  <a:lnTo>
                    <a:pt x="270" y="290"/>
                  </a:lnTo>
                  <a:lnTo>
                    <a:pt x="296" y="243"/>
                  </a:lnTo>
                  <a:lnTo>
                    <a:pt x="306" y="220"/>
                  </a:lnTo>
                  <a:lnTo>
                    <a:pt x="313" y="198"/>
                  </a:lnTo>
                  <a:lnTo>
                    <a:pt x="319" y="178"/>
                  </a:lnTo>
                  <a:lnTo>
                    <a:pt x="319" y="161"/>
                  </a:lnTo>
                  <a:lnTo>
                    <a:pt x="319" y="161"/>
                  </a:lnTo>
                  <a:lnTo>
                    <a:pt x="319" y="143"/>
                  </a:lnTo>
                  <a:lnTo>
                    <a:pt x="317" y="127"/>
                  </a:lnTo>
                  <a:lnTo>
                    <a:pt x="313" y="114"/>
                  </a:lnTo>
                  <a:lnTo>
                    <a:pt x="308" y="98"/>
                  </a:lnTo>
                  <a:lnTo>
                    <a:pt x="302" y="84"/>
                  </a:lnTo>
                  <a:lnTo>
                    <a:pt x="294" y="71"/>
                  </a:lnTo>
                  <a:lnTo>
                    <a:pt x="284" y="59"/>
                  </a:lnTo>
                  <a:lnTo>
                    <a:pt x="274" y="47"/>
                  </a:lnTo>
                  <a:lnTo>
                    <a:pt x="262" y="37"/>
                  </a:lnTo>
                  <a:lnTo>
                    <a:pt x="249" y="27"/>
                  </a:lnTo>
                  <a:lnTo>
                    <a:pt x="237" y="20"/>
                  </a:lnTo>
                  <a:lnTo>
                    <a:pt x="223" y="14"/>
                  </a:lnTo>
                  <a:lnTo>
                    <a:pt x="208" y="8"/>
                  </a:lnTo>
                  <a:lnTo>
                    <a:pt x="192" y="4"/>
                  </a:lnTo>
                  <a:lnTo>
                    <a:pt x="176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351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184517" y="3701178"/>
            <a:ext cx="777863" cy="777863"/>
            <a:chOff x="9184515" y="3655458"/>
            <a:chExt cx="777862" cy="777862"/>
          </a:xfrm>
        </p:grpSpPr>
        <p:sp>
          <p:nvSpPr>
            <p:cNvPr id="58" name="Rounded Rectangle 57"/>
            <p:cNvSpPr/>
            <p:nvPr/>
          </p:nvSpPr>
          <p:spPr>
            <a:xfrm>
              <a:off x="9184515" y="3655458"/>
              <a:ext cx="777862" cy="777862"/>
            </a:xfrm>
            <a:prstGeom prst="roundRect">
              <a:avLst>
                <a:gd fmla="val 0" name="adj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9351382" y="3808546"/>
              <a:ext cx="444128" cy="471686"/>
              <a:chOff x="2519363" y="3748088"/>
              <a:chExt cx="665163" cy="706437"/>
            </a:xfrm>
            <a:solidFill>
              <a:schemeClr val="bg1"/>
            </a:solidFill>
          </p:grpSpPr>
          <p:sp>
            <p:nvSpPr>
              <p:cNvPr id="82" name="Freeform 17"/>
              <p:cNvSpPr/>
              <p:nvPr/>
            </p:nvSpPr>
            <p:spPr bwMode="auto">
              <a:xfrm>
                <a:off x="2671763" y="3748088"/>
                <a:ext cx="58738" cy="168275"/>
              </a:xfrm>
              <a:custGeom>
                <a:gdLst>
                  <a:gd fmla="*/ 19 w 37" name="T0"/>
                  <a:gd fmla="*/ 0 h 106" name="T1"/>
                  <a:gd fmla="*/ 19 w 37" name="T2"/>
                  <a:gd fmla="*/ 0 h 106" name="T3"/>
                  <a:gd fmla="*/ 11 w 37" name="T4"/>
                  <a:gd fmla="*/ 2 h 106" name="T5"/>
                  <a:gd fmla="*/ 6 w 37" name="T6"/>
                  <a:gd fmla="*/ 6 h 106" name="T7"/>
                  <a:gd fmla="*/ 2 w 37" name="T8"/>
                  <a:gd fmla="*/ 12 h 106" name="T9"/>
                  <a:gd fmla="*/ 0 w 37" name="T10"/>
                  <a:gd fmla="*/ 20 h 106" name="T11"/>
                  <a:gd fmla="*/ 0 w 37" name="T12"/>
                  <a:gd fmla="*/ 86 h 106" name="T13"/>
                  <a:gd fmla="*/ 0 w 37" name="T14"/>
                  <a:gd fmla="*/ 86 h 106" name="T15"/>
                  <a:gd fmla="*/ 2 w 37" name="T16"/>
                  <a:gd fmla="*/ 94 h 106" name="T17"/>
                  <a:gd fmla="*/ 6 w 37" name="T18"/>
                  <a:gd fmla="*/ 100 h 106" name="T19"/>
                  <a:gd fmla="*/ 11 w 37" name="T20"/>
                  <a:gd fmla="*/ 104 h 106" name="T21"/>
                  <a:gd fmla="*/ 19 w 37" name="T22"/>
                  <a:gd fmla="*/ 106 h 106" name="T23"/>
                  <a:gd fmla="*/ 19 w 37" name="T24"/>
                  <a:gd fmla="*/ 106 h 106" name="T25"/>
                  <a:gd fmla="*/ 25 w 37" name="T26"/>
                  <a:gd fmla="*/ 104 h 106" name="T27"/>
                  <a:gd fmla="*/ 31 w 37" name="T28"/>
                  <a:gd fmla="*/ 100 h 106" name="T29"/>
                  <a:gd fmla="*/ 35 w 37" name="T30"/>
                  <a:gd fmla="*/ 94 h 106" name="T31"/>
                  <a:gd fmla="*/ 37 w 37" name="T32"/>
                  <a:gd fmla="*/ 86 h 106" name="T33"/>
                  <a:gd fmla="*/ 37 w 37" name="T34"/>
                  <a:gd fmla="*/ 20 h 106" name="T35"/>
                  <a:gd fmla="*/ 37 w 37" name="T36"/>
                  <a:gd fmla="*/ 20 h 106" name="T37"/>
                  <a:gd fmla="*/ 35 w 37" name="T38"/>
                  <a:gd fmla="*/ 12 h 106" name="T39"/>
                  <a:gd fmla="*/ 31 w 37" name="T40"/>
                  <a:gd fmla="*/ 6 h 106" name="T41"/>
                  <a:gd fmla="*/ 25 w 37" name="T42"/>
                  <a:gd fmla="*/ 2 h 106" name="T43"/>
                  <a:gd fmla="*/ 19 w 37" name="T44"/>
                  <a:gd fmla="*/ 0 h 10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05" w="37"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1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351"/>
              </a:p>
            </p:txBody>
          </p:sp>
          <p:sp>
            <p:nvSpPr>
              <p:cNvPr id="83" name="Freeform 19"/>
              <p:cNvSpPr/>
              <p:nvPr/>
            </p:nvSpPr>
            <p:spPr bwMode="auto">
              <a:xfrm>
                <a:off x="2973388" y="3748088"/>
                <a:ext cx="58738" cy="168275"/>
              </a:xfrm>
              <a:custGeom>
                <a:gdLst>
                  <a:gd fmla="*/ 19 w 37" name="T0"/>
                  <a:gd fmla="*/ 0 h 106" name="T1"/>
                  <a:gd fmla="*/ 19 w 37" name="T2"/>
                  <a:gd fmla="*/ 0 h 106" name="T3"/>
                  <a:gd fmla="*/ 12 w 37" name="T4"/>
                  <a:gd fmla="*/ 2 h 106" name="T5"/>
                  <a:gd fmla="*/ 6 w 37" name="T6"/>
                  <a:gd fmla="*/ 6 h 106" name="T7"/>
                  <a:gd fmla="*/ 2 w 37" name="T8"/>
                  <a:gd fmla="*/ 12 h 106" name="T9"/>
                  <a:gd fmla="*/ 0 w 37" name="T10"/>
                  <a:gd fmla="*/ 20 h 106" name="T11"/>
                  <a:gd fmla="*/ 0 w 37" name="T12"/>
                  <a:gd fmla="*/ 86 h 106" name="T13"/>
                  <a:gd fmla="*/ 0 w 37" name="T14"/>
                  <a:gd fmla="*/ 86 h 106" name="T15"/>
                  <a:gd fmla="*/ 2 w 37" name="T16"/>
                  <a:gd fmla="*/ 94 h 106" name="T17"/>
                  <a:gd fmla="*/ 6 w 37" name="T18"/>
                  <a:gd fmla="*/ 100 h 106" name="T19"/>
                  <a:gd fmla="*/ 12 w 37" name="T20"/>
                  <a:gd fmla="*/ 104 h 106" name="T21"/>
                  <a:gd fmla="*/ 19 w 37" name="T22"/>
                  <a:gd fmla="*/ 106 h 106" name="T23"/>
                  <a:gd fmla="*/ 19 w 37" name="T24"/>
                  <a:gd fmla="*/ 106 h 106" name="T25"/>
                  <a:gd fmla="*/ 25 w 37" name="T26"/>
                  <a:gd fmla="*/ 104 h 106" name="T27"/>
                  <a:gd fmla="*/ 31 w 37" name="T28"/>
                  <a:gd fmla="*/ 100 h 106" name="T29"/>
                  <a:gd fmla="*/ 35 w 37" name="T30"/>
                  <a:gd fmla="*/ 94 h 106" name="T31"/>
                  <a:gd fmla="*/ 37 w 37" name="T32"/>
                  <a:gd fmla="*/ 86 h 106" name="T33"/>
                  <a:gd fmla="*/ 37 w 37" name="T34"/>
                  <a:gd fmla="*/ 20 h 106" name="T35"/>
                  <a:gd fmla="*/ 37 w 37" name="T36"/>
                  <a:gd fmla="*/ 20 h 106" name="T37"/>
                  <a:gd fmla="*/ 35 w 37" name="T38"/>
                  <a:gd fmla="*/ 12 h 106" name="T39"/>
                  <a:gd fmla="*/ 31 w 37" name="T40"/>
                  <a:gd fmla="*/ 6 h 106" name="T41"/>
                  <a:gd fmla="*/ 25 w 37" name="T42"/>
                  <a:gd fmla="*/ 2 h 106" name="T43"/>
                  <a:gd fmla="*/ 19 w 37" name="T44"/>
                  <a:gd fmla="*/ 0 h 10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05" w="37">
                    <a:moveTo>
                      <a:pt x="19" y="0"/>
                    </a:moveTo>
                    <a:lnTo>
                      <a:pt x="19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2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351"/>
              </a:p>
            </p:txBody>
          </p:sp>
          <p:sp>
            <p:nvSpPr>
              <p:cNvPr id="84" name="Freeform 21"/>
              <p:cNvSpPr>
                <a:spLocks noEditPoints="1"/>
              </p:cNvSpPr>
              <p:nvPr/>
            </p:nvSpPr>
            <p:spPr bwMode="auto">
              <a:xfrm>
                <a:off x="2519363" y="3832225"/>
                <a:ext cx="665163" cy="622300"/>
              </a:xfrm>
              <a:custGeom>
                <a:gdLst>
                  <a:gd fmla="*/ 66 w 419" name="T0"/>
                  <a:gd fmla="*/ 355 h 392" name="T1"/>
                  <a:gd fmla="*/ 47 w 419" name="T2"/>
                  <a:gd fmla="*/ 345 h 392" name="T3"/>
                  <a:gd fmla="*/ 39 w 419" name="T4"/>
                  <a:gd fmla="*/ 325 h 392" name="T5"/>
                  <a:gd fmla="*/ 382 w 419" name="T6"/>
                  <a:gd fmla="*/ 102 h 392" name="T7"/>
                  <a:gd fmla="*/ 382 w 419" name="T8"/>
                  <a:gd fmla="*/ 325 h 392" name="T9"/>
                  <a:gd fmla="*/ 378 w 419" name="T10"/>
                  <a:gd fmla="*/ 337 h 392" name="T11"/>
                  <a:gd fmla="*/ 364 w 419" name="T12"/>
                  <a:gd fmla="*/ 351 h 392" name="T13"/>
                  <a:gd fmla="*/ 66 w 419" name="T14"/>
                  <a:gd fmla="*/ 355 h 392" name="T15"/>
                  <a:gd fmla="*/ 347 w 419" name="T16"/>
                  <a:gd fmla="*/ 0 h 392" name="T17"/>
                  <a:gd fmla="*/ 347 w 419" name="T18"/>
                  <a:gd fmla="*/ 33 h 392" name="T19"/>
                  <a:gd fmla="*/ 343 w 419" name="T20"/>
                  <a:gd fmla="*/ 49 h 392" name="T21"/>
                  <a:gd fmla="*/ 335 w 419" name="T22"/>
                  <a:gd fmla="*/ 63 h 392" name="T23"/>
                  <a:gd fmla="*/ 321 w 419" name="T24"/>
                  <a:gd fmla="*/ 71 h 392" name="T25"/>
                  <a:gd fmla="*/ 305 w 419" name="T26"/>
                  <a:gd fmla="*/ 74 h 392" name="T27"/>
                  <a:gd fmla="*/ 296 w 419" name="T28"/>
                  <a:gd fmla="*/ 74 h 392" name="T29"/>
                  <a:gd fmla="*/ 282 w 419" name="T30"/>
                  <a:gd fmla="*/ 67 h 392" name="T31"/>
                  <a:gd fmla="*/ 270 w 419" name="T32"/>
                  <a:gd fmla="*/ 57 h 392" name="T33"/>
                  <a:gd fmla="*/ 264 w 419" name="T34"/>
                  <a:gd fmla="*/ 41 h 392" name="T35"/>
                  <a:gd fmla="*/ 262 w 419" name="T36"/>
                  <a:gd fmla="*/ 0 h 392" name="T37"/>
                  <a:gd fmla="*/ 156 w 419" name="T38"/>
                  <a:gd fmla="*/ 33 h 392" name="T39"/>
                  <a:gd fmla="*/ 154 w 419" name="T40"/>
                  <a:gd fmla="*/ 41 h 392" name="T41"/>
                  <a:gd fmla="*/ 149 w 419" name="T42"/>
                  <a:gd fmla="*/ 57 h 392" name="T43"/>
                  <a:gd fmla="*/ 137 w 419" name="T44"/>
                  <a:gd fmla="*/ 67 h 392" name="T45"/>
                  <a:gd fmla="*/ 123 w 419" name="T46"/>
                  <a:gd fmla="*/ 74 h 392" name="T47"/>
                  <a:gd fmla="*/ 115 w 419" name="T48"/>
                  <a:gd fmla="*/ 74 h 392" name="T49"/>
                  <a:gd fmla="*/ 98 w 419" name="T50"/>
                  <a:gd fmla="*/ 71 h 392" name="T51"/>
                  <a:gd fmla="*/ 86 w 419" name="T52"/>
                  <a:gd fmla="*/ 63 h 392" name="T53"/>
                  <a:gd fmla="*/ 76 w 419" name="T54"/>
                  <a:gd fmla="*/ 49 h 392" name="T55"/>
                  <a:gd fmla="*/ 72 w 419" name="T56"/>
                  <a:gd fmla="*/ 33 h 392" name="T57"/>
                  <a:gd fmla="*/ 70 w 419" name="T58"/>
                  <a:gd fmla="*/ 0 h 392" name="T59"/>
                  <a:gd fmla="*/ 56 w 419" name="T60"/>
                  <a:gd fmla="*/ 2 h 392" name="T61"/>
                  <a:gd fmla="*/ 31 w 419" name="T62"/>
                  <a:gd fmla="*/ 12 h 392" name="T63"/>
                  <a:gd fmla="*/ 13 w 419" name="T64"/>
                  <a:gd fmla="*/ 31 h 392" name="T65"/>
                  <a:gd fmla="*/ 2 w 419" name="T66"/>
                  <a:gd fmla="*/ 57 h 392" name="T67"/>
                  <a:gd fmla="*/ 0 w 419" name="T68"/>
                  <a:gd fmla="*/ 323 h 392" name="T69"/>
                  <a:gd fmla="*/ 2 w 419" name="T70"/>
                  <a:gd fmla="*/ 337 h 392" name="T71"/>
                  <a:gd fmla="*/ 13 w 419" name="T72"/>
                  <a:gd fmla="*/ 361 h 392" name="T73"/>
                  <a:gd fmla="*/ 31 w 419" name="T74"/>
                  <a:gd fmla="*/ 380 h 392" name="T75"/>
                  <a:gd fmla="*/ 56 w 419" name="T76"/>
                  <a:gd fmla="*/ 390 h 392" name="T77"/>
                  <a:gd fmla="*/ 349 w 419" name="T78"/>
                  <a:gd fmla="*/ 392 h 392" name="T79"/>
                  <a:gd fmla="*/ 362 w 419" name="T80"/>
                  <a:gd fmla="*/ 390 h 392" name="T81"/>
                  <a:gd fmla="*/ 388 w 419" name="T82"/>
                  <a:gd fmla="*/ 380 h 392" name="T83"/>
                  <a:gd fmla="*/ 407 w 419" name="T84"/>
                  <a:gd fmla="*/ 361 h 392" name="T85"/>
                  <a:gd fmla="*/ 417 w 419" name="T86"/>
                  <a:gd fmla="*/ 337 h 392" name="T87"/>
                  <a:gd fmla="*/ 419 w 419" name="T88"/>
                  <a:gd fmla="*/ 71 h 392" name="T89"/>
                  <a:gd fmla="*/ 417 w 419" name="T90"/>
                  <a:gd fmla="*/ 57 h 392" name="T91"/>
                  <a:gd fmla="*/ 407 w 419" name="T92"/>
                  <a:gd fmla="*/ 31 h 392" name="T93"/>
                  <a:gd fmla="*/ 388 w 419" name="T94"/>
                  <a:gd fmla="*/ 12 h 392" name="T95"/>
                  <a:gd fmla="*/ 362 w 419" name="T96"/>
                  <a:gd fmla="*/ 2 h 392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92" w="419">
                    <a:moveTo>
                      <a:pt x="66" y="355"/>
                    </a:moveTo>
                    <a:lnTo>
                      <a:pt x="66" y="355"/>
                    </a:lnTo>
                    <a:lnTo>
                      <a:pt x="56" y="351"/>
                    </a:lnTo>
                    <a:lnTo>
                      <a:pt x="47" y="345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9" y="102"/>
                    </a:lnTo>
                    <a:lnTo>
                      <a:pt x="382" y="102"/>
                    </a:lnTo>
                    <a:lnTo>
                      <a:pt x="382" y="325"/>
                    </a:lnTo>
                    <a:lnTo>
                      <a:pt x="382" y="325"/>
                    </a:lnTo>
                    <a:lnTo>
                      <a:pt x="380" y="331"/>
                    </a:lnTo>
                    <a:lnTo>
                      <a:pt x="378" y="337"/>
                    </a:lnTo>
                    <a:lnTo>
                      <a:pt x="372" y="345"/>
                    </a:lnTo>
                    <a:lnTo>
                      <a:pt x="364" y="351"/>
                    </a:lnTo>
                    <a:lnTo>
                      <a:pt x="352" y="355"/>
                    </a:lnTo>
                    <a:lnTo>
                      <a:pt x="66" y="355"/>
                    </a:lnTo>
                    <a:close/>
                    <a:moveTo>
                      <a:pt x="349" y="0"/>
                    </a:moveTo>
                    <a:lnTo>
                      <a:pt x="347" y="0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45" y="41"/>
                    </a:lnTo>
                    <a:lnTo>
                      <a:pt x="343" y="49"/>
                    </a:lnTo>
                    <a:lnTo>
                      <a:pt x="339" y="57"/>
                    </a:lnTo>
                    <a:lnTo>
                      <a:pt x="335" y="63"/>
                    </a:lnTo>
                    <a:lnTo>
                      <a:pt x="327" y="67"/>
                    </a:lnTo>
                    <a:lnTo>
                      <a:pt x="321" y="71"/>
                    </a:lnTo>
                    <a:lnTo>
                      <a:pt x="313" y="74"/>
                    </a:lnTo>
                    <a:lnTo>
                      <a:pt x="305" y="74"/>
                    </a:lnTo>
                    <a:lnTo>
                      <a:pt x="305" y="74"/>
                    </a:lnTo>
                    <a:lnTo>
                      <a:pt x="296" y="74"/>
                    </a:lnTo>
                    <a:lnTo>
                      <a:pt x="288" y="71"/>
                    </a:lnTo>
                    <a:lnTo>
                      <a:pt x="282" y="67"/>
                    </a:lnTo>
                    <a:lnTo>
                      <a:pt x="276" y="63"/>
                    </a:lnTo>
                    <a:lnTo>
                      <a:pt x="270" y="57"/>
                    </a:lnTo>
                    <a:lnTo>
                      <a:pt x="266" y="49"/>
                    </a:lnTo>
                    <a:lnTo>
                      <a:pt x="264" y="41"/>
                    </a:lnTo>
                    <a:lnTo>
                      <a:pt x="262" y="33"/>
                    </a:lnTo>
                    <a:lnTo>
                      <a:pt x="262" y="0"/>
                    </a:lnTo>
                    <a:lnTo>
                      <a:pt x="156" y="0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4" y="41"/>
                    </a:lnTo>
                    <a:lnTo>
                      <a:pt x="153" y="49"/>
                    </a:lnTo>
                    <a:lnTo>
                      <a:pt x="149" y="57"/>
                    </a:lnTo>
                    <a:lnTo>
                      <a:pt x="145" y="63"/>
                    </a:lnTo>
                    <a:lnTo>
                      <a:pt x="137" y="67"/>
                    </a:lnTo>
                    <a:lnTo>
                      <a:pt x="131" y="71"/>
                    </a:lnTo>
                    <a:lnTo>
                      <a:pt x="123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05" y="74"/>
                    </a:lnTo>
                    <a:lnTo>
                      <a:pt x="98" y="71"/>
                    </a:lnTo>
                    <a:lnTo>
                      <a:pt x="92" y="67"/>
                    </a:lnTo>
                    <a:lnTo>
                      <a:pt x="86" y="63"/>
                    </a:lnTo>
                    <a:lnTo>
                      <a:pt x="80" y="57"/>
                    </a:lnTo>
                    <a:lnTo>
                      <a:pt x="76" y="49"/>
                    </a:lnTo>
                    <a:lnTo>
                      <a:pt x="74" y="41"/>
                    </a:lnTo>
                    <a:lnTo>
                      <a:pt x="72" y="33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2"/>
                    </a:lnTo>
                    <a:lnTo>
                      <a:pt x="43" y="6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2" y="337"/>
                    </a:lnTo>
                    <a:lnTo>
                      <a:pt x="5" y="349"/>
                    </a:lnTo>
                    <a:lnTo>
                      <a:pt x="13" y="361"/>
                    </a:lnTo>
                    <a:lnTo>
                      <a:pt x="21" y="372"/>
                    </a:lnTo>
                    <a:lnTo>
                      <a:pt x="31" y="380"/>
                    </a:lnTo>
                    <a:lnTo>
                      <a:pt x="43" y="386"/>
                    </a:lnTo>
                    <a:lnTo>
                      <a:pt x="56" y="390"/>
                    </a:lnTo>
                    <a:lnTo>
                      <a:pt x="70" y="392"/>
                    </a:lnTo>
                    <a:lnTo>
                      <a:pt x="349" y="392"/>
                    </a:lnTo>
                    <a:lnTo>
                      <a:pt x="349" y="392"/>
                    </a:lnTo>
                    <a:lnTo>
                      <a:pt x="362" y="390"/>
                    </a:lnTo>
                    <a:lnTo>
                      <a:pt x="376" y="386"/>
                    </a:lnTo>
                    <a:lnTo>
                      <a:pt x="388" y="380"/>
                    </a:lnTo>
                    <a:lnTo>
                      <a:pt x="398" y="372"/>
                    </a:lnTo>
                    <a:lnTo>
                      <a:pt x="407" y="361"/>
                    </a:lnTo>
                    <a:lnTo>
                      <a:pt x="413" y="349"/>
                    </a:lnTo>
                    <a:lnTo>
                      <a:pt x="417" y="337"/>
                    </a:lnTo>
                    <a:lnTo>
                      <a:pt x="419" y="323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7" y="57"/>
                    </a:lnTo>
                    <a:lnTo>
                      <a:pt x="413" y="43"/>
                    </a:lnTo>
                    <a:lnTo>
                      <a:pt x="407" y="31"/>
                    </a:lnTo>
                    <a:lnTo>
                      <a:pt x="398" y="21"/>
                    </a:lnTo>
                    <a:lnTo>
                      <a:pt x="388" y="12"/>
                    </a:lnTo>
                    <a:lnTo>
                      <a:pt x="376" y="6"/>
                    </a:lnTo>
                    <a:lnTo>
                      <a:pt x="362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351"/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2681288" y="4071938"/>
                <a:ext cx="158750" cy="233362"/>
              </a:xfrm>
              <a:custGeom>
                <a:gdLst>
                  <a:gd fmla="*/ 51 w 100" name="T0"/>
                  <a:gd fmla="*/ 0 h 147" name="T1"/>
                  <a:gd fmla="*/ 29 w 100" name="T2"/>
                  <a:gd fmla="*/ 2 h 147" name="T3"/>
                  <a:gd fmla="*/ 21 w 100" name="T4"/>
                  <a:gd fmla="*/ 6 h 147" name="T5"/>
                  <a:gd fmla="*/ 15 w 100" name="T6"/>
                  <a:gd fmla="*/ 12 h 147" name="T7"/>
                  <a:gd fmla="*/ 5 w 100" name="T8"/>
                  <a:gd fmla="*/ 23 h 147" name="T9"/>
                  <a:gd fmla="*/ 3 w 100" name="T10"/>
                  <a:gd fmla="*/ 31 h 147" name="T11"/>
                  <a:gd fmla="*/ 23 w 100" name="T12"/>
                  <a:gd fmla="*/ 41 h 147" name="T13"/>
                  <a:gd fmla="*/ 27 w 100" name="T14"/>
                  <a:gd fmla="*/ 31 h 147" name="T15"/>
                  <a:gd fmla="*/ 33 w 100" name="T16"/>
                  <a:gd fmla="*/ 23 h 147" name="T17"/>
                  <a:gd fmla="*/ 41 w 100" name="T18"/>
                  <a:gd fmla="*/ 19 h 147" name="T19"/>
                  <a:gd fmla="*/ 51 w 100" name="T20"/>
                  <a:gd fmla="*/ 18 h 147" name="T21"/>
                  <a:gd fmla="*/ 60 w 100" name="T22"/>
                  <a:gd fmla="*/ 19 h 147" name="T23"/>
                  <a:gd fmla="*/ 68 w 100" name="T24"/>
                  <a:gd fmla="*/ 23 h 147" name="T25"/>
                  <a:gd fmla="*/ 72 w 100" name="T26"/>
                  <a:gd fmla="*/ 29 h 147" name="T27"/>
                  <a:gd fmla="*/ 74 w 100" name="T28"/>
                  <a:gd fmla="*/ 39 h 147" name="T29"/>
                  <a:gd fmla="*/ 74 w 100" name="T30"/>
                  <a:gd fmla="*/ 45 h 147" name="T31"/>
                  <a:gd fmla="*/ 72 w 100" name="T32"/>
                  <a:gd fmla="*/ 51 h 147" name="T33"/>
                  <a:gd fmla="*/ 66 w 100" name="T34"/>
                  <a:gd fmla="*/ 61 h 147" name="T35"/>
                  <a:gd fmla="*/ 56 w 100" name="T36"/>
                  <a:gd fmla="*/ 70 h 147" name="T37"/>
                  <a:gd fmla="*/ 45 w 100" name="T38"/>
                  <a:gd fmla="*/ 82 h 147" name="T39"/>
                  <a:gd fmla="*/ 31 w 100" name="T40"/>
                  <a:gd fmla="*/ 92 h 147" name="T41"/>
                  <a:gd fmla="*/ 19 w 100" name="T42"/>
                  <a:gd fmla="*/ 104 h 147" name="T43"/>
                  <a:gd fmla="*/ 9 w 100" name="T44"/>
                  <a:gd fmla="*/ 117 h 147" name="T45"/>
                  <a:gd fmla="*/ 0 w 100" name="T46"/>
                  <a:gd fmla="*/ 147 h 147" name="T47"/>
                  <a:gd fmla="*/ 100 w 100" name="T48"/>
                  <a:gd fmla="*/ 129 h 147" name="T49"/>
                  <a:gd fmla="*/ 25 w 100" name="T50"/>
                  <a:gd fmla="*/ 129 h 147" name="T51"/>
                  <a:gd fmla="*/ 33 w 100" name="T52"/>
                  <a:gd fmla="*/ 119 h 147" name="T53"/>
                  <a:gd fmla="*/ 43 w 100" name="T54"/>
                  <a:gd fmla="*/ 108 h 147" name="T55"/>
                  <a:gd fmla="*/ 54 w 100" name="T56"/>
                  <a:gd fmla="*/ 98 h 147" name="T57"/>
                  <a:gd fmla="*/ 66 w 100" name="T58"/>
                  <a:gd fmla="*/ 88 h 147" name="T59"/>
                  <a:gd fmla="*/ 78 w 100" name="T60"/>
                  <a:gd fmla="*/ 78 h 147" name="T61"/>
                  <a:gd fmla="*/ 88 w 100" name="T62"/>
                  <a:gd fmla="*/ 67 h 147" name="T63"/>
                  <a:gd fmla="*/ 96 w 100" name="T64"/>
                  <a:gd fmla="*/ 55 h 147" name="T65"/>
                  <a:gd fmla="*/ 98 w 100" name="T66"/>
                  <a:gd fmla="*/ 39 h 147" name="T67"/>
                  <a:gd fmla="*/ 98 w 100" name="T68"/>
                  <a:gd fmla="*/ 31 h 147" name="T69"/>
                  <a:gd fmla="*/ 94 w 100" name="T70"/>
                  <a:gd fmla="*/ 21 h 147" name="T71"/>
                  <a:gd fmla="*/ 84 w 100" name="T72"/>
                  <a:gd fmla="*/ 10 h 147" name="T73"/>
                  <a:gd fmla="*/ 78 w 100" name="T74"/>
                  <a:gd fmla="*/ 6 h 147" name="T75"/>
                  <a:gd fmla="*/ 70 w 100" name="T76"/>
                  <a:gd fmla="*/ 2 h 147" name="T77"/>
                  <a:gd fmla="*/ 51 w 100" name="T78"/>
                  <a:gd fmla="*/ 0 h 147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47" w="100">
                    <a:moveTo>
                      <a:pt x="51" y="0"/>
                    </a:moveTo>
                    <a:lnTo>
                      <a:pt x="51" y="0"/>
                    </a:lnTo>
                    <a:lnTo>
                      <a:pt x="3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45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1" y="92"/>
                    </a:lnTo>
                    <a:lnTo>
                      <a:pt x="31" y="9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00" y="147"/>
                    </a:lnTo>
                    <a:lnTo>
                      <a:pt x="100" y="129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33" y="119"/>
                    </a:lnTo>
                    <a:lnTo>
                      <a:pt x="33" y="119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4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8" y="3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0" y="16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8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351"/>
              </a:p>
            </p:txBody>
          </p:sp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851150" y="4075113"/>
                <a:ext cx="171450" cy="230187"/>
              </a:xfrm>
              <a:custGeom>
                <a:gdLst>
                  <a:gd fmla="*/ 18 w 108" name="T0"/>
                  <a:gd fmla="*/ 96 h 145" name="T1"/>
                  <a:gd fmla="*/ 67 w 108" name="T2"/>
                  <a:gd fmla="*/ 23 h 145" name="T3"/>
                  <a:gd fmla="*/ 67 w 108" name="T4"/>
                  <a:gd fmla="*/ 96 h 145" name="T5"/>
                  <a:gd fmla="*/ 18 w 108" name="T6"/>
                  <a:gd fmla="*/ 96 h 145" name="T7"/>
                  <a:gd fmla="*/ 89 w 108" name="T8"/>
                  <a:gd fmla="*/ 0 h 145" name="T9"/>
                  <a:gd fmla="*/ 65 w 108" name="T10"/>
                  <a:gd fmla="*/ 0 h 145" name="T11"/>
                  <a:gd fmla="*/ 0 w 108" name="T12"/>
                  <a:gd fmla="*/ 96 h 145" name="T13"/>
                  <a:gd fmla="*/ 0 w 108" name="T14"/>
                  <a:gd fmla="*/ 114 h 145" name="T15"/>
                  <a:gd fmla="*/ 67 w 108" name="T16"/>
                  <a:gd fmla="*/ 114 h 145" name="T17"/>
                  <a:gd fmla="*/ 67 w 108" name="T18"/>
                  <a:gd fmla="*/ 145 h 145" name="T19"/>
                  <a:gd fmla="*/ 89 w 108" name="T20"/>
                  <a:gd fmla="*/ 145 h 145" name="T21"/>
                  <a:gd fmla="*/ 89 w 108" name="T22"/>
                  <a:gd fmla="*/ 114 h 145" name="T23"/>
                  <a:gd fmla="*/ 108 w 108" name="T24"/>
                  <a:gd fmla="*/ 114 h 145" name="T25"/>
                  <a:gd fmla="*/ 108 w 108" name="T26"/>
                  <a:gd fmla="*/ 96 h 145" name="T27"/>
                  <a:gd fmla="*/ 89 w 108" name="T28"/>
                  <a:gd fmla="*/ 96 h 145" name="T29"/>
                  <a:gd fmla="*/ 89 w 108" name="T30"/>
                  <a:gd fmla="*/ 0 h 14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45" w="108">
                    <a:moveTo>
                      <a:pt x="18" y="96"/>
                    </a:moveTo>
                    <a:lnTo>
                      <a:pt x="67" y="23"/>
                    </a:lnTo>
                    <a:lnTo>
                      <a:pt x="67" y="96"/>
                    </a:lnTo>
                    <a:lnTo>
                      <a:pt x="18" y="96"/>
                    </a:lnTo>
                    <a:close/>
                    <a:moveTo>
                      <a:pt x="89" y="0"/>
                    </a:moveTo>
                    <a:lnTo>
                      <a:pt x="65" y="0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7" y="114"/>
                    </a:lnTo>
                    <a:lnTo>
                      <a:pt x="67" y="145"/>
                    </a:lnTo>
                    <a:lnTo>
                      <a:pt x="89" y="145"/>
                    </a:lnTo>
                    <a:lnTo>
                      <a:pt x="89" y="114"/>
                    </a:lnTo>
                    <a:lnTo>
                      <a:pt x="108" y="114"/>
                    </a:lnTo>
                    <a:lnTo>
                      <a:pt x="108" y="96"/>
                    </a:lnTo>
                    <a:lnTo>
                      <a:pt x="89" y="96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351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5707069" y="3701178"/>
            <a:ext cx="777863" cy="777863"/>
            <a:chOff x="5707068" y="3655458"/>
            <a:chExt cx="777862" cy="777862"/>
          </a:xfrm>
        </p:grpSpPr>
        <p:sp>
          <p:nvSpPr>
            <p:cNvPr id="57" name="Rounded Rectangle 56"/>
            <p:cNvSpPr/>
            <p:nvPr/>
          </p:nvSpPr>
          <p:spPr>
            <a:xfrm>
              <a:off x="5707068" y="3655458"/>
              <a:ext cx="777862" cy="777862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841075" y="3823385"/>
              <a:ext cx="509848" cy="442008"/>
              <a:chOff x="5714206" y="2200851"/>
              <a:chExt cx="763588" cy="661987"/>
            </a:xfrm>
            <a:solidFill>
              <a:schemeClr val="bg1"/>
            </a:solidFill>
          </p:grpSpPr>
          <p:sp>
            <p:nvSpPr>
              <p:cNvPr id="88" name="Freeform 29"/>
              <p:cNvSpPr/>
              <p:nvPr/>
            </p:nvSpPr>
            <p:spPr bwMode="auto">
              <a:xfrm>
                <a:off x="5714206" y="2200851"/>
                <a:ext cx="763588" cy="422275"/>
              </a:xfrm>
              <a:custGeom>
                <a:gdLst>
                  <a:gd fmla="*/ 239 w 481" name="T0"/>
                  <a:gd fmla="*/ 0 h 266" name="T1"/>
                  <a:gd fmla="*/ 239 w 481" name="T2"/>
                  <a:gd fmla="*/ 0 h 266" name="T3"/>
                  <a:gd fmla="*/ 232 w 481" name="T4"/>
                  <a:gd fmla="*/ 2 h 266" name="T5"/>
                  <a:gd fmla="*/ 222 w 481" name="T6"/>
                  <a:gd fmla="*/ 8 h 266" name="T7"/>
                  <a:gd fmla="*/ 6 w 481" name="T8"/>
                  <a:gd fmla="*/ 223 h 266" name="T9"/>
                  <a:gd fmla="*/ 6 w 481" name="T10"/>
                  <a:gd fmla="*/ 223 h 266" name="T11"/>
                  <a:gd fmla="*/ 2 w 481" name="T12"/>
                  <a:gd fmla="*/ 231 h 266" name="T13"/>
                  <a:gd fmla="*/ 0 w 481" name="T14"/>
                  <a:gd fmla="*/ 241 h 266" name="T15"/>
                  <a:gd fmla="*/ 2 w 481" name="T16"/>
                  <a:gd fmla="*/ 251 h 266" name="T17"/>
                  <a:gd fmla="*/ 6 w 481" name="T18"/>
                  <a:gd fmla="*/ 258 h 266" name="T19"/>
                  <a:gd fmla="*/ 6 w 481" name="T20"/>
                  <a:gd fmla="*/ 258 h 266" name="T21"/>
                  <a:gd fmla="*/ 16 w 481" name="T22"/>
                  <a:gd fmla="*/ 264 h 266" name="T23"/>
                  <a:gd fmla="*/ 24 w 481" name="T24"/>
                  <a:gd fmla="*/ 266 h 266" name="T25"/>
                  <a:gd fmla="*/ 24 w 481" name="T26"/>
                  <a:gd fmla="*/ 266 h 266" name="T27"/>
                  <a:gd fmla="*/ 34 w 481" name="T28"/>
                  <a:gd fmla="*/ 264 h 266" name="T29"/>
                  <a:gd fmla="*/ 41 w 481" name="T30"/>
                  <a:gd fmla="*/ 258 h 266" name="T31"/>
                  <a:gd fmla="*/ 239 w 481" name="T32"/>
                  <a:gd fmla="*/ 60 h 266" name="T33"/>
                  <a:gd fmla="*/ 439 w 481" name="T34"/>
                  <a:gd fmla="*/ 258 h 266" name="T35"/>
                  <a:gd fmla="*/ 439 w 481" name="T36"/>
                  <a:gd fmla="*/ 258 h 266" name="T37"/>
                  <a:gd fmla="*/ 447 w 481" name="T38"/>
                  <a:gd fmla="*/ 264 h 266" name="T39"/>
                  <a:gd fmla="*/ 457 w 481" name="T40"/>
                  <a:gd fmla="*/ 266 h 266" name="T41"/>
                  <a:gd fmla="*/ 457 w 481" name="T42"/>
                  <a:gd fmla="*/ 266 h 266" name="T43"/>
                  <a:gd fmla="*/ 465 w 481" name="T44"/>
                  <a:gd fmla="*/ 264 h 266" name="T45"/>
                  <a:gd fmla="*/ 473 w 481" name="T46"/>
                  <a:gd fmla="*/ 258 h 266" name="T47"/>
                  <a:gd fmla="*/ 473 w 481" name="T48"/>
                  <a:gd fmla="*/ 258 h 266" name="T49"/>
                  <a:gd fmla="*/ 479 w 481" name="T50"/>
                  <a:gd fmla="*/ 251 h 266" name="T51"/>
                  <a:gd fmla="*/ 481 w 481" name="T52"/>
                  <a:gd fmla="*/ 241 h 266" name="T53"/>
                  <a:gd fmla="*/ 479 w 481" name="T54"/>
                  <a:gd fmla="*/ 231 h 266" name="T55"/>
                  <a:gd fmla="*/ 473 w 481" name="T56"/>
                  <a:gd fmla="*/ 223 h 266" name="T57"/>
                  <a:gd fmla="*/ 257 w 481" name="T58"/>
                  <a:gd fmla="*/ 8 h 266" name="T59"/>
                  <a:gd fmla="*/ 257 w 481" name="T60"/>
                  <a:gd fmla="*/ 8 h 266" name="T61"/>
                  <a:gd fmla="*/ 249 w 481" name="T62"/>
                  <a:gd fmla="*/ 2 h 266" name="T63"/>
                  <a:gd fmla="*/ 239 w 481" name="T64"/>
                  <a:gd fmla="*/ 0 h 26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66" w="481">
                    <a:moveTo>
                      <a:pt x="239" y="0"/>
                    </a:moveTo>
                    <a:lnTo>
                      <a:pt x="239" y="0"/>
                    </a:lnTo>
                    <a:lnTo>
                      <a:pt x="232" y="2"/>
                    </a:lnTo>
                    <a:lnTo>
                      <a:pt x="222" y="8"/>
                    </a:lnTo>
                    <a:lnTo>
                      <a:pt x="6" y="223"/>
                    </a:lnTo>
                    <a:lnTo>
                      <a:pt x="6" y="223"/>
                    </a:lnTo>
                    <a:lnTo>
                      <a:pt x="2" y="231"/>
                    </a:lnTo>
                    <a:lnTo>
                      <a:pt x="0" y="241"/>
                    </a:lnTo>
                    <a:lnTo>
                      <a:pt x="2" y="251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16" y="264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4" y="264"/>
                    </a:lnTo>
                    <a:lnTo>
                      <a:pt x="41" y="258"/>
                    </a:lnTo>
                    <a:lnTo>
                      <a:pt x="239" y="60"/>
                    </a:lnTo>
                    <a:lnTo>
                      <a:pt x="439" y="258"/>
                    </a:lnTo>
                    <a:lnTo>
                      <a:pt x="439" y="258"/>
                    </a:lnTo>
                    <a:lnTo>
                      <a:pt x="447" y="264"/>
                    </a:lnTo>
                    <a:lnTo>
                      <a:pt x="457" y="266"/>
                    </a:lnTo>
                    <a:lnTo>
                      <a:pt x="457" y="266"/>
                    </a:lnTo>
                    <a:lnTo>
                      <a:pt x="465" y="264"/>
                    </a:lnTo>
                    <a:lnTo>
                      <a:pt x="473" y="258"/>
                    </a:lnTo>
                    <a:lnTo>
                      <a:pt x="473" y="258"/>
                    </a:lnTo>
                    <a:lnTo>
                      <a:pt x="479" y="251"/>
                    </a:lnTo>
                    <a:lnTo>
                      <a:pt x="481" y="241"/>
                    </a:lnTo>
                    <a:lnTo>
                      <a:pt x="479" y="231"/>
                    </a:lnTo>
                    <a:lnTo>
                      <a:pt x="473" y="223"/>
                    </a:lnTo>
                    <a:lnTo>
                      <a:pt x="257" y="8"/>
                    </a:lnTo>
                    <a:lnTo>
                      <a:pt x="257" y="8"/>
                    </a:lnTo>
                    <a:lnTo>
                      <a:pt x="249" y="2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351"/>
              </a:p>
            </p:txBody>
          </p:sp>
          <p:sp>
            <p:nvSpPr>
              <p:cNvPr id="89" name="Freeform 31"/>
              <p:cNvSpPr/>
              <p:nvPr/>
            </p:nvSpPr>
            <p:spPr bwMode="auto">
              <a:xfrm>
                <a:off x="5817393" y="2353251"/>
                <a:ext cx="557213" cy="509587"/>
              </a:xfrm>
              <a:custGeom>
                <a:gdLst>
                  <a:gd fmla="*/ 174 w 351" name="T0"/>
                  <a:gd fmla="*/ 0 h 321" name="T1"/>
                  <a:gd fmla="*/ 0 w 351" name="T2"/>
                  <a:gd fmla="*/ 174 h 321" name="T3"/>
                  <a:gd fmla="*/ 0 w 351" name="T4"/>
                  <a:gd fmla="*/ 296 h 321" name="T5"/>
                  <a:gd fmla="*/ 0 w 351" name="T6"/>
                  <a:gd fmla="*/ 296 h 321" name="T7"/>
                  <a:gd fmla="*/ 2 w 351" name="T8"/>
                  <a:gd fmla="*/ 306 h 321" name="T9"/>
                  <a:gd fmla="*/ 8 w 351" name="T10"/>
                  <a:gd fmla="*/ 313 h 321" name="T11"/>
                  <a:gd fmla="*/ 16 w 351" name="T12"/>
                  <a:gd fmla="*/ 319 h 321" name="T13"/>
                  <a:gd fmla="*/ 25 w 351" name="T14"/>
                  <a:gd fmla="*/ 321 h 321" name="T15"/>
                  <a:gd fmla="*/ 133 w 351" name="T16"/>
                  <a:gd fmla="*/ 321 h 321" name="T17"/>
                  <a:gd fmla="*/ 133 w 351" name="T18"/>
                  <a:gd fmla="*/ 198 h 321" name="T19"/>
                  <a:gd fmla="*/ 218 w 351" name="T20"/>
                  <a:gd fmla="*/ 198 h 321" name="T21"/>
                  <a:gd fmla="*/ 218 w 351" name="T22"/>
                  <a:gd fmla="*/ 321 h 321" name="T23"/>
                  <a:gd fmla="*/ 325 w 351" name="T24"/>
                  <a:gd fmla="*/ 321 h 321" name="T25"/>
                  <a:gd fmla="*/ 325 w 351" name="T26"/>
                  <a:gd fmla="*/ 321 h 321" name="T27"/>
                  <a:gd fmla="*/ 335 w 351" name="T28"/>
                  <a:gd fmla="*/ 319 h 321" name="T29"/>
                  <a:gd fmla="*/ 343 w 351" name="T30"/>
                  <a:gd fmla="*/ 313 h 321" name="T31"/>
                  <a:gd fmla="*/ 349 w 351" name="T32"/>
                  <a:gd fmla="*/ 306 h 321" name="T33"/>
                  <a:gd fmla="*/ 351 w 351" name="T34"/>
                  <a:gd fmla="*/ 296 h 321" name="T35"/>
                  <a:gd fmla="*/ 351 w 351" name="T36"/>
                  <a:gd fmla="*/ 174 h 321" name="T37"/>
                  <a:gd fmla="*/ 174 w 351" name="T38"/>
                  <a:gd fmla="*/ 0 h 32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21" w="351">
                    <a:moveTo>
                      <a:pt x="174" y="0"/>
                    </a:moveTo>
                    <a:lnTo>
                      <a:pt x="0" y="174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06"/>
                    </a:lnTo>
                    <a:lnTo>
                      <a:pt x="8" y="313"/>
                    </a:lnTo>
                    <a:lnTo>
                      <a:pt x="16" y="319"/>
                    </a:lnTo>
                    <a:lnTo>
                      <a:pt x="25" y="321"/>
                    </a:lnTo>
                    <a:lnTo>
                      <a:pt x="133" y="321"/>
                    </a:lnTo>
                    <a:lnTo>
                      <a:pt x="133" y="198"/>
                    </a:lnTo>
                    <a:lnTo>
                      <a:pt x="218" y="198"/>
                    </a:lnTo>
                    <a:lnTo>
                      <a:pt x="218" y="321"/>
                    </a:lnTo>
                    <a:lnTo>
                      <a:pt x="325" y="321"/>
                    </a:lnTo>
                    <a:lnTo>
                      <a:pt x="325" y="321"/>
                    </a:lnTo>
                    <a:lnTo>
                      <a:pt x="335" y="319"/>
                    </a:lnTo>
                    <a:lnTo>
                      <a:pt x="343" y="313"/>
                    </a:lnTo>
                    <a:lnTo>
                      <a:pt x="349" y="306"/>
                    </a:lnTo>
                    <a:lnTo>
                      <a:pt x="351" y="296"/>
                    </a:lnTo>
                    <a:lnTo>
                      <a:pt x="351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351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706378" y="4692378"/>
            <a:ext cx="2779245" cy="1122326"/>
            <a:chOff x="4706377" y="4646658"/>
            <a:chExt cx="2779245" cy="1122327"/>
          </a:xfrm>
        </p:grpSpPr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4711504" y="4646657"/>
              <a:ext cx="2768993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/>
              <a:r>
                <a:rPr altLang="ko-KR" 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4706377" y="5120473"/>
              <a:ext cx="2779245" cy="64224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altLang="ko-KR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860158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183826" y="4692378"/>
            <a:ext cx="2779245" cy="1122326"/>
            <a:chOff x="8183825" y="4646658"/>
            <a:chExt cx="2779245" cy="1122327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8188954" y="4646657"/>
              <a:ext cx="2768993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/>
              <a:r>
                <a:rPr altLang="ko-KR" 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8183826" y="5120473"/>
              <a:ext cx="2779245" cy="64224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altLang="ko-KR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337605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48436610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Group 14"/>
          <p:cNvGrpSpPr/>
          <p:nvPr/>
        </p:nvGrpSpPr>
        <p:grpSpPr>
          <a:xfrm>
            <a:off x="6355585" y="1943101"/>
            <a:ext cx="4743211" cy="2354309"/>
            <a:chOff x="6252981" y="1778122"/>
            <a:chExt cx="4948420" cy="2456166"/>
          </a:xfrm>
        </p:grpSpPr>
        <p:grpSp>
          <p:nvGrpSpPr>
            <p:cNvPr id="71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72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91" name="Rectangle 3"/>
              <p:cNvSpPr txBox="1">
                <a:spLocks noChangeArrowheads="1"/>
              </p:cNvSpPr>
              <p:nvPr/>
            </p:nvSpPr>
            <p:spPr bwMode="auto">
              <a:xfrm>
                <a:off x="6252980" y="3943029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0</a:t>
                </a:r>
              </a:p>
            </p:txBody>
          </p:sp>
          <p:sp>
            <p:nvSpPr>
              <p:cNvPr id="92" name="Rectangle 3"/>
              <p:cNvSpPr txBox="1">
                <a:spLocks noChangeArrowheads="1"/>
              </p:cNvSpPr>
              <p:nvPr/>
            </p:nvSpPr>
            <p:spPr bwMode="auto">
              <a:xfrm>
                <a:off x="10722111" y="3943029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100</a:t>
                </a:r>
              </a:p>
            </p:txBody>
          </p:sp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8479366" y="1778122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50</a:t>
                </a:r>
              </a:p>
            </p:txBody>
          </p:sp>
          <p:sp>
            <p:nvSpPr>
              <p:cNvPr id="95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25</a:t>
                </a:r>
              </a:p>
            </p:txBody>
          </p:sp>
          <p:sp>
            <p:nvSpPr>
              <p:cNvPr id="96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75</a:t>
                </a: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107480" y="1943101"/>
            <a:ext cx="4743211" cy="2354309"/>
            <a:chOff x="6252981" y="1778122"/>
            <a:chExt cx="4948420" cy="2456166"/>
          </a:xfrm>
        </p:grpSpPr>
        <p:grpSp>
          <p:nvGrpSpPr>
            <p:cNvPr id="98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105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100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0</a:t>
                </a:r>
              </a:p>
            </p:txBody>
          </p:sp>
          <p:sp>
            <p:nvSpPr>
              <p:cNvPr id="101" name="Rectangle 3"/>
              <p:cNvSpPr txBox="1">
                <a:spLocks noChangeArrowheads="1"/>
              </p:cNvSpPr>
              <p:nvPr/>
            </p:nvSpPr>
            <p:spPr bwMode="auto">
              <a:xfrm>
                <a:off x="10722111" y="3943029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100</a:t>
                </a:r>
              </a:p>
            </p:txBody>
          </p:sp>
          <p:sp>
            <p:nvSpPr>
              <p:cNvPr id="102" name="Rectangle 3"/>
              <p:cNvSpPr txBox="1">
                <a:spLocks noChangeArrowheads="1"/>
              </p:cNvSpPr>
              <p:nvPr/>
            </p:nvSpPr>
            <p:spPr bwMode="auto">
              <a:xfrm>
                <a:off x="8479365" y="1778122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50</a:t>
                </a:r>
              </a:p>
            </p:txBody>
          </p:sp>
          <p:sp>
            <p:nvSpPr>
              <p:cNvPr id="103" name="Rectangle 3"/>
              <p:cNvSpPr txBox="1">
                <a:spLocks noChangeArrowheads="1"/>
              </p:cNvSpPr>
              <p:nvPr/>
            </p:nvSpPr>
            <p:spPr bwMode="auto">
              <a:xfrm>
                <a:off x="6969187" y="2395046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25</a:t>
                </a:r>
              </a:p>
            </p:txBody>
          </p:sp>
          <p:sp>
            <p:nvSpPr>
              <p:cNvPr id="104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88442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>
                  <a:spcBef>
                    <a:spcPct val="0"/>
                  </a:spcBef>
                </a:pPr>
                <a:r>
                  <a:rPr altLang="ko-KR" b="0"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0" panose="020f0502020204030204" pitchFamily="34" typeface="Calibri"/>
                    <a:ea charset="-127" panose="020b0503020000020004" pitchFamily="50" typeface="맑은 고딕"/>
                    <a:cs typeface="+mn-cs"/>
                  </a:rPr>
                  <a:t>75</a:t>
                </a: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D49DFDE-1DE3-4211-9E95-72F006824780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fld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69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9" name="원호 6"/>
          <p:cNvSpPr/>
          <p:nvPr/>
        </p:nvSpPr>
        <p:spPr>
          <a:xfrm>
            <a:off x="2111188" y="2831847"/>
            <a:ext cx="2707285" cy="2707284"/>
          </a:xfrm>
          <a:prstGeom prst="arc">
            <a:avLst>
              <a:gd fmla="val 10727087" name="adj1"/>
              <a:gd fmla="val 68643" name="adj2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0" name="원호 7"/>
          <p:cNvSpPr/>
          <p:nvPr/>
        </p:nvSpPr>
        <p:spPr>
          <a:xfrm>
            <a:off x="2106960" y="2831847"/>
            <a:ext cx="2707285" cy="2707284"/>
          </a:xfrm>
          <a:prstGeom prst="arc">
            <a:avLst>
              <a:gd fmla="val 10727087" name="adj1"/>
              <a:gd fmla="val 12857398" name="adj2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992088" y="3792291"/>
            <a:ext cx="979571" cy="603504"/>
          </a:xfrm>
          <a:prstGeom prst="rect">
            <a:avLst/>
          </a:prstGeom>
          <a:noFill/>
          <a:effectLst/>
        </p:spPr>
        <p:txBody>
          <a:bodyPr anchor="ctr" bIns="0" lIns="0" rIns="0" tIns="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fontAlgn="auto" lvl="1" mar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 kumimoji="0" sz="160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Microsoft Sans Serif"/>
                <a:ea charset="-127" pitchFamily="18" typeface="Yoon 윤고딕 550_TT"/>
                <a:cs charset="0" pitchFamily="34" typeface="Microsoft Sans Serif"/>
              </a:defRPr>
            </a:lvl2pPr>
          </a:lstStyle>
          <a:p>
            <a:pPr algn="ctr" lvl="1"/>
            <a:r>
              <a:rPr altLang="ko-KR" lang="en-US" sz="3600">
                <a:solidFill>
                  <a:schemeClr val="tx1"/>
                </a:solidFill>
                <a:latin charset="0" panose="020f0502020204030204" pitchFamily="34" typeface="Calibri"/>
                <a:ea charset="0" pitchFamily="34" typeface="Tahoma"/>
                <a:cs charset="0" pitchFamily="34" typeface="Tahoma"/>
              </a:rPr>
              <a:t>35%</a:t>
            </a:r>
          </a:p>
        </p:txBody>
      </p:sp>
      <p:sp>
        <p:nvSpPr>
          <p:cNvPr id="68" name="원호 18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fmla="val 10727087" name="adj1"/>
              <a:gd fmla="val 68643" name="adj2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9" name="원호 19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fmla="val 10727087" name="adj1"/>
              <a:gd fmla="val 17420615" name="adj2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8220343" y="3792291"/>
            <a:ext cx="979571" cy="603504"/>
          </a:xfrm>
          <a:prstGeom prst="rect">
            <a:avLst/>
          </a:prstGeom>
          <a:noFill/>
          <a:effectLst/>
        </p:spPr>
        <p:txBody>
          <a:bodyPr anchor="ctr" bIns="0" lIns="0" rIns="0" tIns="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fontAlgn="auto" lvl="1" mar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 kumimoji="0" sz="160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Microsoft Sans Serif"/>
                <a:ea charset="-127" pitchFamily="18" typeface="Yoon 윤고딕 550_TT"/>
                <a:cs charset="0" pitchFamily="34" typeface="Microsoft Sans Serif"/>
              </a:defRPr>
            </a:lvl2pPr>
          </a:lstStyle>
          <a:p>
            <a:pPr algn="ctr" lvl="1"/>
            <a:r>
              <a:rPr altLang="ko-KR" lang="en-US" sz="3600">
                <a:solidFill>
                  <a:schemeClr val="tx1"/>
                </a:solidFill>
                <a:latin charset="0" panose="020f0502020204030204" pitchFamily="34" typeface="Calibri"/>
                <a:ea charset="0" pitchFamily="34" typeface="Tahoma"/>
                <a:cs charset="0" pitchFamily="34" typeface="Tahoma"/>
              </a:rPr>
              <a:t>60%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03929" y="4725654"/>
            <a:ext cx="3329827" cy="1121368"/>
            <a:chOff x="2169515" y="4799832"/>
            <a:chExt cx="3173205" cy="1121368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2169515" y="5272687"/>
              <a:ext cx="3138920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altLang="ko-KR" b="0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2180181" y="4799832"/>
              <a:ext cx="3117593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291349" y="5182222"/>
              <a:ext cx="305137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49225" y="4725654"/>
            <a:ext cx="3293851" cy="1121368"/>
            <a:chOff x="5805785" y="4799832"/>
            <a:chExt cx="3138921" cy="1121368"/>
          </a:xfrm>
        </p:grpSpPr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5805786" y="5272687"/>
              <a:ext cx="3138920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altLang="ko-KR" b="0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5805785" y="4799832"/>
              <a:ext cx="3138921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914299" y="5182222"/>
              <a:ext cx="29218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2047517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A97A433-50C7-4B15-9A76-C502CF1A87F0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fld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69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460315" y="2483288"/>
            <a:ext cx="3836091" cy="34048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r>
              <a:rPr altLang="ko-KR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</a:rPr>
              <a:t>SLEEK DIAGRAM &amp; CHART</a:t>
            </a: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6243895" y="2479212"/>
            <a:ext cx="3836091" cy="34048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latinLnBrk="0"/>
            <a:r>
              <a:rPr altLang="ko-KR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</a:rPr>
              <a:t>CONTEMPORARY COLORS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1113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3" name="Rectangle 32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3264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7" name="Rectangle 36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aphicFrame>
        <p:nvGraphicFramePr>
          <p:cNvPr id="40" name="표 7"/>
          <p:cNvGraphicFramePr>
            <a:graphicFrameLocks noGrp="1"/>
          </p:cNvGraphicFramePr>
          <p:nvPr>
            <p:extLst>
              <p:ext uri="{D42A27DB-BD31-4B8C-83A1-F6EECF244321}">
                <p14:modId val="3892278671"/>
              </p:ext>
            </p:extLst>
          </p:nvPr>
        </p:nvGraphicFramePr>
        <p:xfrm>
          <a:off x="561114" y="3371849"/>
          <a:ext cx="5334300" cy="2794008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 vert="horz" wrap="square"/>
                    <a:lstStyle/>
                    <a:p>
                      <a:pPr algn="l" latinLnBrk="1"/>
                      <a:endParaRPr altLang="ko-KR" b="1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Number</a:t>
                      </a:r>
                      <a:endParaRPr altLang="ko-KR" b="1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 title</a:t>
                      </a:r>
                      <a:endParaRPr altLang="ko-KR" b="1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 title</a:t>
                      </a:r>
                      <a:endParaRPr altLang="ko-KR" b="1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mtClean="0" sz="1100">
                          <a:solidFill>
                            <a:schemeClr val="bg1"/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Visual trends</a:t>
                      </a:r>
                      <a:endParaRPr altLang="ko-KR" b="1" lang="en-US" smtClean="0" sz="1100">
                        <a:solidFill>
                          <a:schemeClr val="bg1"/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altLang="en-US" b="0" lang="ko-KR" smtClean="0" sz="1100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altLang="ko-KR" b="0" lang="en-US" smtClean="0" sz="1100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altLang="ko-KR" b="0" lang="en-US" smtClean="0" sz="1100">
                        <a:solidFill>
                          <a:schemeClr val="tx1"/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01</a:t>
                      </a:r>
                      <a:endParaRPr altLang="ko-KR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02</a:t>
                      </a:r>
                      <a:endParaRPr altLang="ko-KR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03</a:t>
                      </a:r>
                      <a:endParaRPr altLang="ko-KR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04</a:t>
                      </a:r>
                      <a:endParaRPr altLang="ko-KR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05</a:t>
                      </a:r>
                      <a:endParaRPr altLang="ko-KR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06</a:t>
                      </a:r>
                      <a:endParaRPr altLang="ko-KR"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$ 0.00</a:t>
                      </a:r>
                      <a:endParaRPr altLang="en-US" b="1" lang="ko-K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1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1" lang="en-US" smtClean="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표 8"/>
          <p:cNvGraphicFramePr>
            <a:graphicFrameLocks noGrp="1"/>
          </p:cNvGraphicFramePr>
          <p:nvPr>
            <p:extLst>
              <p:ext uri="{D42A27DB-BD31-4B8C-83A1-F6EECF244321}">
                <p14:modId val="3156568649"/>
              </p:ext>
            </p:extLst>
          </p:nvPr>
        </p:nvGraphicFramePr>
        <p:xfrm>
          <a:off x="6306839" y="3371849"/>
          <a:ext cx="5334300" cy="2794008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941533"/>
                <a:gridCol w="1036713"/>
                <a:gridCol w="1178027"/>
                <a:gridCol w="1178027"/>
              </a:tblGrid>
              <a:tr h="349251">
                <a:tc>
                  <a:txBody>
                    <a:bodyPr vert="horz" wrap="square"/>
                    <a:lstStyle/>
                    <a:p>
                      <a:pPr algn="l" latinLnBrk="1"/>
                      <a:endParaRPr altLang="ko-KR" b="1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Number</a:t>
                      </a:r>
                      <a:endParaRPr altLang="ko-KR" b="1" lang="en-US" smtClean="0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 title</a:t>
                      </a:r>
                      <a:endParaRPr altLang="ko-KR" b="1" lang="en-US" smtClean="0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mtClean="0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 title</a:t>
                      </a:r>
                      <a:endParaRPr altLang="ko-KR" b="1" lang="en-US" smtClean="0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mtClean="0" sz="1200">
                          <a:solidFill>
                            <a:schemeClr val="bg1"/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Visual trends</a:t>
                      </a:r>
                      <a:endParaRPr altLang="ko-KR" b="1" lang="en-US" smtClean="0" sz="1200">
                        <a:solidFill>
                          <a:schemeClr val="bg1"/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altLang="en-US" b="0" lang="ko-KR" smtClean="0" sz="1200">
                        <a:solidFill>
                          <a:schemeClr val="bg1"/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altLang="ko-KR" b="0" lang="en-US" smtClean="0" sz="1200">
                        <a:solidFill>
                          <a:schemeClr val="bg1"/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endParaRPr altLang="ko-KR" b="0" lang="en-US" smtClean="0" sz="1200">
                        <a:solidFill>
                          <a:schemeClr val="bg1"/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01</a:t>
                      </a:r>
                      <a:endParaRPr altLang="ko-KR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02</a:t>
                      </a:r>
                      <a:endParaRPr altLang="ko-KR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03</a:t>
                      </a:r>
                      <a:endParaRPr altLang="ko-KR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04</a:t>
                      </a:r>
                      <a:endParaRPr altLang="ko-KR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05</a:t>
                      </a:r>
                      <a:endParaRPr altLang="ko-KR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0.00</a:t>
                      </a:r>
                      <a:endParaRPr altLang="en-US" b="0" lang="ko-KR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0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0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49251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ko-KR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Value 06</a:t>
                      </a:r>
                      <a:endParaRPr altLang="ko-KR"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$ 0.00</a:t>
                      </a:r>
                      <a:endParaRPr altLang="en-US" b="1" lang="ko-KR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1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0" panose="020f0502020204030204" pitchFamily="34" typeface="Calibri"/>
                          <a:ea charset="0" pitchFamily="34" typeface="Tahoma"/>
                          <a:cs charset="0" pitchFamily="34" typeface="Tahoma"/>
                        </a:rPr>
                        <a:t>Text</a:t>
                      </a:r>
                      <a:endParaRPr altLang="ko-KR" b="1" lang="en-US" smtClean="0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0" panose="020f0502020204030204" pitchFamily="34" typeface="Calibri"/>
                        <a:ea charset="0" pitchFamily="34" typeface="Tahoma"/>
                        <a:cs charset="0" pitchFamily="34" typeface="Tahoma"/>
                      </a:endParaRPr>
                    </a:p>
                  </a:txBody>
                  <a:tcPr anchor="ctr" marB="35309" marL="70619" marR="70619" marT="35309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60317" y="2755865"/>
            <a:ext cx="4603175" cy="4593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We create powerpoint ztemplates based on new visual trend that’s fresh, relevant and always on the cutting edge. 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243897" y="2755865"/>
            <a:ext cx="4603175" cy="4593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We create powerpoint ztemplates based on new visual trend that’s fresh, relevant and always on the cutting edge. </a:t>
            </a:r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400420659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A26914C-3876-44ED-B60D-B685AE4F0B2A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fld>
          </a:p>
        </p:txBody>
      </p:sp>
      <p:graphicFrame>
        <p:nvGraphicFramePr>
          <p:cNvPr id="6" name="차트 6"/>
          <p:cNvGraphicFramePr/>
          <p:nvPr>
            <p:extLst>
              <p:ext uri="{D42A27DB-BD31-4B8C-83A1-F6EECF244321}">
                <p14:modId val="3747704318"/>
              </p:ext>
            </p:extLst>
          </p:nvPr>
        </p:nvGraphicFramePr>
        <p:xfrm>
          <a:off x="485319" y="2398515"/>
          <a:ext cx="9950272" cy="142874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7" name="차트 7"/>
          <p:cNvGraphicFramePr/>
          <p:nvPr>
            <p:extLst>
              <p:ext uri="{D42A27DB-BD31-4B8C-83A1-F6EECF244321}">
                <p14:modId val="4045715055"/>
              </p:ext>
            </p:extLst>
          </p:nvPr>
        </p:nvGraphicFramePr>
        <p:xfrm>
          <a:off x="485319" y="4873024"/>
          <a:ext cx="9950272" cy="142874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1077535" y="1765712"/>
            <a:ext cx="4670700" cy="3679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r>
              <a:rPr altLang="ko-KR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</a:rPr>
              <a:t>SLEEK DIAGRAM &amp; CHART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7535" y="2207902"/>
            <a:ext cx="5635685" cy="276480"/>
          </a:xfrm>
          <a:prstGeom prst="rect">
            <a:avLst/>
          </a:prstGeom>
        </p:spPr>
        <p:txBody>
          <a:bodyPr anchor="t" anchorCtr="0" bIns="46800" lIns="90000" rIns="90000" tIns="46800" wrap="square">
            <a:spAutoFit/>
          </a:bodyPr>
          <a:lstStyle>
            <a:lvl1pPr eaLnBrk="0" hangingPunct="0" indent="-342900" marL="342900">
              <a:spcBef>
                <a:spcPct val="20000"/>
              </a:spcBef>
              <a:buFont typeface="Arial"/>
              <a:buNone/>
              <a:defRPr altLang="ko-KR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indent="0" marL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0" pitchFamily="34" typeface="Tahoma"/>
                <a:cs charset="0" panose="020b0604020202020204" pitchFamily="34" typeface="Arial"/>
              </a:rPr>
              <a:t>Lorem Ipsum is simply dummy text of the printing and typesetting industry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2797" y="176022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57593" y="212493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1077535" y="4257452"/>
            <a:ext cx="4670700" cy="3679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r>
              <a:rPr altLang="ko-KR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</a:rPr>
              <a:t>SLEEK DIAGRAM &amp; CHART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077535" y="4699642"/>
            <a:ext cx="5635685" cy="276480"/>
          </a:xfrm>
          <a:prstGeom prst="rect">
            <a:avLst/>
          </a:prstGeom>
        </p:spPr>
        <p:txBody>
          <a:bodyPr anchor="t" anchorCtr="0" bIns="46800" lIns="90000" rIns="90000" tIns="46800" wrap="square">
            <a:spAutoFit/>
          </a:bodyPr>
          <a:lstStyle>
            <a:lvl1pPr eaLnBrk="0" hangingPunct="0" indent="-342900" marL="342900">
              <a:spcBef>
                <a:spcPct val="20000"/>
              </a:spcBef>
              <a:buFont typeface="Arial"/>
              <a:buNone/>
              <a:defRPr altLang="ko-KR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indent="0" marL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0" pitchFamily="34" typeface="Tahoma"/>
                <a:cs charset="0" panose="020b0604020202020204" pitchFamily="34" typeface="Arial"/>
              </a:rPr>
              <a:t>Lorem Ipsum is simply dummy text of the printing and typesetting industry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2797" y="425196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2" name="Rectangle 3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57593" y="461667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5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232221173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44640" y="1522095"/>
            <a:ext cx="5379720" cy="3813810"/>
            <a:chOff x="5699760" y="2194560"/>
            <a:chExt cx="5379720" cy="3813810"/>
          </a:xfrm>
        </p:grpSpPr>
        <p:sp>
          <p:nvSpPr>
            <p:cNvPr id="3" name="矩形 2"/>
            <p:cNvSpPr/>
            <p:nvPr/>
          </p:nvSpPr>
          <p:spPr>
            <a:xfrm>
              <a:off x="6385560" y="221742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tx1"/>
                  </a:solidFill>
                </a:rPr>
                <a:t>INSERT TEXT HERE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699760" y="219456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dir="t" rig="threePt"/>
            </a:scene3d>
            <a:sp3d>
              <a:bevelT h="50800" w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385560" y="3243348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tx1"/>
                  </a:solidFill>
                </a:rPr>
                <a:t>INSERT TEXT HERE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99760" y="3220488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dir="t" rig="threePt"/>
            </a:scene3d>
            <a:sp3d>
              <a:bevelT h="50800" w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385560" y="4314996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tx1"/>
                  </a:solidFill>
                </a:rPr>
                <a:t>INSERT TEXT HERE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699760" y="4292136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dir="t" rig="threePt"/>
            </a:scene3d>
            <a:sp3d>
              <a:bevelT h="50800" w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385560" y="534543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tx1"/>
                  </a:solidFill>
                </a:rPr>
                <a:t>INSERT TEXT HERE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699760" y="532257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dir="t" rig="threePt"/>
            </a:scene3d>
            <a:sp3d>
              <a:bevelT h="50800" w="50800"/>
            </a:sp3d>
          </p:spPr>
          <p:style>
            <a:lnRef idx="1">
              <a:schemeClr val="accent5"/>
            </a:lnRef>
            <a:fillRef idx="4294967295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676400" y="899160"/>
            <a:ext cx="6004560" cy="505968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2752636" y="1495013"/>
            <a:ext cx="1645920" cy="38252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137934687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/>
          <p:nvPr/>
        </p:nvSpPr>
        <p:spPr>
          <a:xfrm>
            <a:off x="1331643" y="1635646"/>
            <a:ext cx="2951748" cy="5829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ko-KR" b="1" lang="en-US" smtClean="0" sz="360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2" y="2354278"/>
            <a:ext cx="6913197" cy="5812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600">
                <a:solidFill>
                  <a:schemeClr val="accent1"/>
                </a:solidFill>
                <a:effectLst/>
                <a:latin charset="0" panose="020f0502020204030204" pitchFamily="34" typeface="Calibri"/>
              </a:rPr>
              <a:t>Powerpoint is a complete presentation graphic package it gives you everything you need to produce a professional-looking presentation</a:t>
            </a:r>
          </a:p>
        </p:txBody>
      </p:sp>
      <p:cxnSp>
        <p:nvCxnSpPr>
          <p:cNvPr id="11" name="Straight Connector 3"/>
          <p:cNvCxnSpPr/>
          <p:nvPr/>
        </p:nvCxnSpPr>
        <p:spPr>
          <a:xfrm>
            <a:off x="1432005" y="2224448"/>
            <a:ext cx="3797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"/>
          <p:cNvGrpSpPr/>
          <p:nvPr/>
        </p:nvGrpSpPr>
        <p:grpSpPr>
          <a:xfrm>
            <a:off x="1432005" y="1082279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3" name="Rectangle 5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>
                <a:solidFill>
                  <a:schemeClr val="accent1"/>
                </a:solidFill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>
                <a:solidFill>
                  <a:schemeClr val="accent1"/>
                </a:solidFill>
              </a:endParaRPr>
            </a:p>
          </p:txBody>
        </p:sp>
        <p:sp>
          <p:nvSpPr>
            <p:cNvPr id="15" name="Rectangle 7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346018261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400"/>
                <a:t>25SET POWER PRESENTATION</a:t>
              </a:r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</a:rPr>
                <a:t>PART ONE</a:t>
              </a:r>
            </a:p>
          </p:txBody>
        </p:sp>
      </p:grp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11364617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2AB40ED-595C-439A-BC16-F4C153927888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0376" y="1260897"/>
            <a:ext cx="11190763" cy="3069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3927" y="1847175"/>
            <a:ext cx="5919367" cy="4305432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80464" y="5051790"/>
            <a:ext cx="4659456" cy="914400"/>
          </a:xfrm>
          <a:prstGeom prst="rect">
            <a:avLst/>
          </a:prstGeom>
        </p:spPr>
        <p:txBody>
          <a:bodyPr anchor="t" anchorCtr="0" bIns="0" lIns="0" rIns="0" tIns="0" wrap="square">
            <a:spAutoFit/>
            <a:scene3d>
              <a:camera prst="orthographicFront"/>
              <a:lightRig dir="t" rig="threePt"/>
            </a:scene3d>
            <a:sp3d/>
          </a:bodyPr>
          <a:lstStyle>
            <a:lvl1pPr eaLnBrk="0" hangingPunct="0" indent="-342900" marL="342900">
              <a:spcBef>
                <a:spcPct val="20000"/>
              </a:spcBef>
              <a:buFont typeface="Arial"/>
              <a:buNone/>
              <a:defRPr altLang="ko-KR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indent="0" marL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0" pitchFamily="34" typeface="Tahoma"/>
                <a:cs charset="0" panose="020b0604020202020204" pitchFamily="34" typeface="Arial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80464" y="4263894"/>
            <a:ext cx="4161329" cy="5486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square">
            <a:spAutoFit/>
            <a:scene3d>
              <a:camera prst="orthographicFront"/>
              <a:lightRig dir="t" rig="threeP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typeface="굴림"/>
                <a:ea charset="-127" typeface="굴림"/>
              </a:defRPr>
            </a:lvl9pPr>
          </a:lstStyle>
          <a:p>
            <a:r>
              <a:rPr altLang="ko-KR" b="1" lang="en-US" sz="36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</a:rPr>
              <a:t>STYLISH DESIGN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80464" y="3691447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217258896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B913CA-9821-42EC-8EB1-469B51C653AD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</a:p>
        </p:txBody>
      </p:sp>
      <p:sp>
        <p:nvSpPr>
          <p:cNvPr id="18" name="矩形 17"/>
          <p:cNvSpPr/>
          <p:nvPr/>
        </p:nvSpPr>
        <p:spPr>
          <a:xfrm>
            <a:off x="1208088" y="2510810"/>
            <a:ext cx="6432550" cy="30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0" lIns="121920" rIns="121920" tIns="6096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00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16450" y="3168035"/>
            <a:ext cx="2640013" cy="309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0" lIns="121920" rIns="121920" tIns="6096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00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6450" y="3837960"/>
            <a:ext cx="264001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0" lIns="121920" rIns="121920" tIns="6096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00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4616450" y="2815610"/>
            <a:ext cx="3024188" cy="352425"/>
          </a:xfrm>
          <a:prstGeom prst="parallelogram">
            <a:avLst>
              <a:gd fmla="val 167114" name="adj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0" lIns="121920" rIns="121920" tIns="6096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00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4616450" y="3485535"/>
            <a:ext cx="2640013" cy="352425"/>
          </a:xfrm>
          <a:prstGeom prst="parallelogram">
            <a:avLst>
              <a:gd fmla="val 167114" name="adj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0" lIns="121920" rIns="121920" tIns="6096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00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2275" y="4507885"/>
            <a:ext cx="6432550" cy="309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0" lIns="121920" rIns="121920" tIns="6096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00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4232275" y="4155460"/>
            <a:ext cx="3024188" cy="352425"/>
          </a:xfrm>
          <a:prstGeom prst="parallelogram">
            <a:avLst>
              <a:gd fmla="val 167114" name="adj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0" lIns="121920" rIns="121920" tIns="6096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00">
              <a:latin charset="-122" pitchFamily="50" typeface="造字工房尚雅体演示版常规体"/>
              <a:ea charset="-122" pitchFamily="50" typeface="造字工房尚雅体演示版常规体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1212850" y="2538273"/>
            <a:ext cx="3130550" cy="2514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5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</a:t>
            </a:r>
          </a:p>
        </p:txBody>
      </p:sp>
      <p:sp>
        <p:nvSpPr>
          <p:cNvPr id="26" name="矩形 61"/>
          <p:cNvSpPr>
            <a:spLocks noChangeArrowheads="1"/>
          </p:cNvSpPr>
          <p:nvPr/>
        </p:nvSpPr>
        <p:spPr bwMode="auto">
          <a:xfrm>
            <a:off x="1200150" y="1675785"/>
            <a:ext cx="1970088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9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3171825" y="1675785"/>
            <a:ext cx="1970088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9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28" name="矩形 79"/>
          <p:cNvSpPr>
            <a:spLocks noChangeArrowheads="1"/>
          </p:cNvSpPr>
          <p:nvPr/>
        </p:nvSpPr>
        <p:spPr bwMode="auto">
          <a:xfrm>
            <a:off x="5143500" y="1675785"/>
            <a:ext cx="1970088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9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29" name="矩形 80"/>
          <p:cNvSpPr>
            <a:spLocks noChangeArrowheads="1"/>
          </p:cNvSpPr>
          <p:nvPr/>
        </p:nvSpPr>
        <p:spPr bwMode="auto">
          <a:xfrm>
            <a:off x="4740275" y="4904760"/>
            <a:ext cx="1970088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9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30" name="矩形 81"/>
          <p:cNvSpPr>
            <a:spLocks noChangeArrowheads="1"/>
          </p:cNvSpPr>
          <p:nvPr/>
        </p:nvSpPr>
        <p:spPr bwMode="auto">
          <a:xfrm>
            <a:off x="6711949" y="4904760"/>
            <a:ext cx="1970088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9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31" name="矩形 82"/>
          <p:cNvSpPr>
            <a:spLocks noChangeArrowheads="1"/>
          </p:cNvSpPr>
          <p:nvPr/>
        </p:nvSpPr>
        <p:spPr bwMode="auto">
          <a:xfrm>
            <a:off x="8682039" y="4904760"/>
            <a:ext cx="1970087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altLang="zh-CN" lang="en-US" sz="900"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 All phrases can be replaced with your own text </a:t>
            </a:r>
          </a:p>
        </p:txBody>
      </p:sp>
      <p:sp>
        <p:nvSpPr>
          <p:cNvPr id="32" name="TextBox 61"/>
          <p:cNvSpPr txBox="1"/>
          <p:nvPr/>
        </p:nvSpPr>
        <p:spPr>
          <a:xfrm>
            <a:off x="7492999" y="4532967"/>
            <a:ext cx="3159125" cy="2514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50">
                <a:solidFill>
                  <a:schemeClr val="bg1"/>
                </a:solidFill>
                <a:latin charset="-122" panose="020b0300000000000000" pitchFamily="34" typeface="Hiragino Sans GB W3"/>
                <a:ea charset="-122" panose="020b0300000000000000" pitchFamily="34" typeface="Hiragino Sans GB W3"/>
              </a:rPr>
              <a:t>This text can be replaced with your own text.</a:t>
            </a: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35515288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718DA34-8CAC-4D4F-B653-7BBD6F14BBA0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</a:p>
        </p:txBody>
      </p:sp>
      <p:sp>
        <p:nvSpPr>
          <p:cNvPr id="30" name="流程图: 延期 29"/>
          <p:cNvSpPr/>
          <p:nvPr/>
        </p:nvSpPr>
        <p:spPr>
          <a:xfrm rot="5400000">
            <a:off x="3201194" y="43505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31" name="流程图: 延期 30"/>
          <p:cNvSpPr/>
          <p:nvPr/>
        </p:nvSpPr>
        <p:spPr>
          <a:xfrm flipV="1" rot="16200000">
            <a:off x="3201194" y="1870869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0563" y="301625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33" name="矩形 15"/>
          <p:cNvSpPr/>
          <p:nvPr/>
        </p:nvSpPr>
        <p:spPr>
          <a:xfrm>
            <a:off x="3467100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30563" y="366871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30563" y="236378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36" name="圆角矩形 35"/>
          <p:cNvSpPr/>
          <p:nvPr/>
        </p:nvSpPr>
        <p:spPr>
          <a:xfrm flipH="1" flipV="1">
            <a:off x="3238500" y="4321175"/>
            <a:ext cx="457200" cy="52387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37" name="TextBox 95"/>
          <p:cNvSpPr txBox="1">
            <a:spLocks noChangeArrowheads="1"/>
          </p:cNvSpPr>
          <p:nvPr/>
        </p:nvSpPr>
        <p:spPr bwMode="auto">
          <a:xfrm>
            <a:off x="3162300" y="4406900"/>
            <a:ext cx="606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chemeClr val="bg1"/>
                </a:solidFill>
                <a:latin charset="0" pitchFamily="34" typeface="Impact"/>
                <a:ea charset="-122" pitchFamily="50" typeface="造字工房尚雅体演示版常规体"/>
              </a:rPr>
              <a:t>15%</a:t>
            </a:r>
          </a:p>
        </p:txBody>
      </p:sp>
      <p:sp>
        <p:nvSpPr>
          <p:cNvPr id="38" name="流程图: 延期 37"/>
          <p:cNvSpPr/>
          <p:nvPr/>
        </p:nvSpPr>
        <p:spPr>
          <a:xfrm flipV="1" rot="16200000">
            <a:off x="4090988" y="1874837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21150" y="3019425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40" name="流程图: 延期 39"/>
          <p:cNvSpPr/>
          <p:nvPr/>
        </p:nvSpPr>
        <p:spPr>
          <a:xfrm rot="5400000">
            <a:off x="40909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41" name="矩形 15"/>
          <p:cNvSpPr/>
          <p:nvPr/>
        </p:nvSpPr>
        <p:spPr>
          <a:xfrm>
            <a:off x="4341813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42" name="矩形 15"/>
          <p:cNvSpPr/>
          <p:nvPr/>
        </p:nvSpPr>
        <p:spPr>
          <a:xfrm flipH="1">
            <a:off x="3898900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19563" y="367030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21150" y="2366963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45" name="圆角矩形 44"/>
          <p:cNvSpPr/>
          <p:nvPr/>
        </p:nvSpPr>
        <p:spPr>
          <a:xfrm flipH="1" flipV="1">
            <a:off x="4119563" y="4130675"/>
            <a:ext cx="457200" cy="706438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46" name="TextBox 104"/>
          <p:cNvSpPr txBox="1">
            <a:spLocks noChangeArrowheads="1"/>
          </p:cNvSpPr>
          <p:nvPr/>
        </p:nvSpPr>
        <p:spPr bwMode="auto">
          <a:xfrm>
            <a:off x="4054475" y="4306888"/>
            <a:ext cx="5937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chemeClr val="bg1"/>
                </a:solidFill>
                <a:latin charset="0" pitchFamily="34" typeface="Impact"/>
                <a:ea charset="-122" pitchFamily="50" typeface="造字工房尚雅体演示版常规体"/>
              </a:rPr>
              <a:t>20%</a:t>
            </a:r>
          </a:p>
        </p:txBody>
      </p:sp>
      <p:sp>
        <p:nvSpPr>
          <p:cNvPr id="47" name="流程图: 延期 46"/>
          <p:cNvSpPr/>
          <p:nvPr/>
        </p:nvSpPr>
        <p:spPr>
          <a:xfrm flipV="1" rot="16200000">
            <a:off x="4972844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02213" y="3019425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49" name="流程图: 延期 48"/>
          <p:cNvSpPr/>
          <p:nvPr/>
        </p:nvSpPr>
        <p:spPr>
          <a:xfrm rot="5400000">
            <a:off x="4972844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50" name="矩形 15"/>
          <p:cNvSpPr/>
          <p:nvPr/>
        </p:nvSpPr>
        <p:spPr>
          <a:xfrm>
            <a:off x="5222875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51" name="矩形 15"/>
          <p:cNvSpPr/>
          <p:nvPr/>
        </p:nvSpPr>
        <p:spPr>
          <a:xfrm flipH="1">
            <a:off x="4779963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02213" y="3670300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02213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54" name="圆角矩形 53"/>
          <p:cNvSpPr/>
          <p:nvPr/>
        </p:nvSpPr>
        <p:spPr>
          <a:xfrm flipH="1" flipV="1">
            <a:off x="5002213" y="3905250"/>
            <a:ext cx="455612" cy="931863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55" name="TextBox 113"/>
          <p:cNvSpPr txBox="1">
            <a:spLocks noChangeArrowheads="1"/>
          </p:cNvSpPr>
          <p:nvPr/>
        </p:nvSpPr>
        <p:spPr bwMode="auto">
          <a:xfrm>
            <a:off x="4899025" y="4090988"/>
            <a:ext cx="6572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chemeClr val="bg1"/>
                </a:solidFill>
                <a:latin charset="0" pitchFamily="34" typeface="Impact"/>
                <a:ea charset="-122" pitchFamily="50" typeface="造字工房尚雅体演示版常规体"/>
              </a:rPr>
              <a:t>25%</a:t>
            </a:r>
          </a:p>
        </p:txBody>
      </p:sp>
      <p:sp>
        <p:nvSpPr>
          <p:cNvPr id="56" name="流程图: 延期 55"/>
          <p:cNvSpPr/>
          <p:nvPr/>
        </p:nvSpPr>
        <p:spPr>
          <a:xfrm flipV="1" rot="16200000">
            <a:off x="5853906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883275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58" name="流程图: 延期 57"/>
          <p:cNvSpPr/>
          <p:nvPr/>
        </p:nvSpPr>
        <p:spPr>
          <a:xfrm rot="5400000">
            <a:off x="5853906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59" name="矩形 15"/>
          <p:cNvSpPr/>
          <p:nvPr/>
        </p:nvSpPr>
        <p:spPr>
          <a:xfrm>
            <a:off x="6105525" y="4591050"/>
            <a:ext cx="455613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60" name="矩形 15"/>
          <p:cNvSpPr/>
          <p:nvPr/>
        </p:nvSpPr>
        <p:spPr>
          <a:xfrm flipH="1">
            <a:off x="5662613" y="4591050"/>
            <a:ext cx="455612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83275" y="3670300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883275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63" name="圆角矩形 62"/>
          <p:cNvSpPr/>
          <p:nvPr/>
        </p:nvSpPr>
        <p:spPr>
          <a:xfrm flipH="1" flipV="1">
            <a:off x="5883275" y="3340100"/>
            <a:ext cx="455613" cy="1497013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64" name="TextBox 122"/>
          <p:cNvSpPr txBox="1">
            <a:spLocks noChangeArrowheads="1"/>
          </p:cNvSpPr>
          <p:nvPr/>
        </p:nvSpPr>
        <p:spPr bwMode="auto">
          <a:xfrm>
            <a:off x="5816600" y="3552825"/>
            <a:ext cx="5953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chemeClr val="bg1"/>
                </a:solidFill>
                <a:latin charset="0" pitchFamily="34" typeface="Impact"/>
                <a:ea charset="-122" pitchFamily="50" typeface="造字工房尚雅体演示版常规体"/>
              </a:rPr>
              <a:t>45%</a:t>
            </a:r>
          </a:p>
        </p:txBody>
      </p:sp>
      <p:sp>
        <p:nvSpPr>
          <p:cNvPr id="65" name="流程图: 延期 64"/>
          <p:cNvSpPr/>
          <p:nvPr/>
        </p:nvSpPr>
        <p:spPr>
          <a:xfrm flipV="1" rot="16200000">
            <a:off x="6734969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764338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67" name="流程图: 延期 66"/>
          <p:cNvSpPr/>
          <p:nvPr/>
        </p:nvSpPr>
        <p:spPr>
          <a:xfrm rot="5400000">
            <a:off x="6734969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68" name="矩形 15"/>
          <p:cNvSpPr/>
          <p:nvPr/>
        </p:nvSpPr>
        <p:spPr>
          <a:xfrm>
            <a:off x="6986588" y="4591050"/>
            <a:ext cx="455612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69" name="矩形 15"/>
          <p:cNvSpPr/>
          <p:nvPr/>
        </p:nvSpPr>
        <p:spPr>
          <a:xfrm flipH="1">
            <a:off x="6535738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64338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764338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72" name="圆角矩形 71"/>
          <p:cNvSpPr/>
          <p:nvPr/>
        </p:nvSpPr>
        <p:spPr>
          <a:xfrm flipH="1" flipV="1">
            <a:off x="6764338" y="3013075"/>
            <a:ext cx="457200" cy="1824038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73" name="TextBox 131"/>
          <p:cNvSpPr txBox="1">
            <a:spLocks noChangeArrowheads="1"/>
          </p:cNvSpPr>
          <p:nvPr/>
        </p:nvSpPr>
        <p:spPr bwMode="auto">
          <a:xfrm>
            <a:off x="6656389" y="3275013"/>
            <a:ext cx="6746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chemeClr val="bg1"/>
                </a:solidFill>
                <a:latin charset="0" pitchFamily="34" typeface="Impact"/>
                <a:ea charset="-122" pitchFamily="50" typeface="造字工房尚雅体演示版常规体"/>
              </a:rPr>
              <a:t>60%</a:t>
            </a:r>
          </a:p>
        </p:txBody>
      </p:sp>
      <p:sp>
        <p:nvSpPr>
          <p:cNvPr id="74" name="流程图: 延期 73"/>
          <p:cNvSpPr/>
          <p:nvPr/>
        </p:nvSpPr>
        <p:spPr>
          <a:xfrm flipV="1" rot="16200000">
            <a:off x="7616825" y="1874838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75" name="矩形 15"/>
          <p:cNvSpPr/>
          <p:nvPr/>
        </p:nvSpPr>
        <p:spPr>
          <a:xfrm>
            <a:off x="7880350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76" name="矩形 15"/>
          <p:cNvSpPr/>
          <p:nvPr/>
        </p:nvSpPr>
        <p:spPr>
          <a:xfrm flipH="1">
            <a:off x="7437438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46988" y="2366963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78" name="圆角矩形 77"/>
          <p:cNvSpPr/>
          <p:nvPr/>
        </p:nvSpPr>
        <p:spPr>
          <a:xfrm flipH="1" flipV="1">
            <a:off x="7650163" y="2466975"/>
            <a:ext cx="457200" cy="2370138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79" name="TextBox 141"/>
          <p:cNvSpPr txBox="1">
            <a:spLocks noChangeArrowheads="1"/>
          </p:cNvSpPr>
          <p:nvPr/>
        </p:nvSpPr>
        <p:spPr bwMode="auto">
          <a:xfrm>
            <a:off x="7578724" y="2803525"/>
            <a:ext cx="5953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chemeClr val="bg1"/>
                </a:solidFill>
                <a:latin charset="0" pitchFamily="34" typeface="Impact"/>
                <a:ea charset="-122" pitchFamily="50" typeface="造字工房尚雅体演示版常规体"/>
              </a:rPr>
              <a:t>75%</a:t>
            </a:r>
          </a:p>
        </p:txBody>
      </p:sp>
      <p:sp>
        <p:nvSpPr>
          <p:cNvPr id="80" name="流程图: 延期 79"/>
          <p:cNvSpPr/>
          <p:nvPr/>
        </p:nvSpPr>
        <p:spPr>
          <a:xfrm flipV="1" rot="16200000">
            <a:off x="8497888" y="18748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528050" y="3017838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82" name="流程图: 延期 81"/>
          <p:cNvSpPr/>
          <p:nvPr/>
        </p:nvSpPr>
        <p:spPr>
          <a:xfrm rot="5400000">
            <a:off x="84978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83" name="矩形 15"/>
          <p:cNvSpPr/>
          <p:nvPr/>
        </p:nvSpPr>
        <p:spPr>
          <a:xfrm flipH="1">
            <a:off x="8305800" y="4591050"/>
            <a:ext cx="457200" cy="255588"/>
          </a:xfrm>
          <a:custGeom>
            <a:rect b="b" l="l" r="r" t="t"/>
            <a:pathLst>
              <a:path h="714784" w="1440160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526463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528050" y="2366963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86" name="圆角矩形 85"/>
          <p:cNvSpPr/>
          <p:nvPr/>
        </p:nvSpPr>
        <p:spPr>
          <a:xfrm flipH="1" flipV="1">
            <a:off x="8526463" y="1844675"/>
            <a:ext cx="457200" cy="300037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solidFill>
                <a:srgbClr val="B2D235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87" name="TextBox 150"/>
          <p:cNvSpPr txBox="1">
            <a:spLocks noChangeArrowheads="1"/>
          </p:cNvSpPr>
          <p:nvPr/>
        </p:nvSpPr>
        <p:spPr bwMode="auto">
          <a:xfrm>
            <a:off x="8358189" y="2027238"/>
            <a:ext cx="7985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200">
                <a:solidFill>
                  <a:schemeClr val="bg1"/>
                </a:solidFill>
                <a:latin charset="0" pitchFamily="34" typeface="Impact"/>
                <a:ea charset="-122" pitchFamily="50" typeface="造字工房尚雅体演示版常规体"/>
              </a:rPr>
              <a:t>100%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3460750" y="5091113"/>
            <a:ext cx="52879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/>
          <p:cNvSpPr>
            <a:spLocks noChangeAspect="1"/>
          </p:cNvSpPr>
          <p:nvPr/>
        </p:nvSpPr>
        <p:spPr>
          <a:xfrm>
            <a:off x="342106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90" name="椭圆 89"/>
          <p:cNvSpPr>
            <a:spLocks noChangeAspect="1"/>
          </p:cNvSpPr>
          <p:nvPr/>
        </p:nvSpPr>
        <p:spPr>
          <a:xfrm>
            <a:off x="52212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4308475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60721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93" name="椭圆 92"/>
          <p:cNvSpPr>
            <a:spLocks noChangeAspect="1"/>
          </p:cNvSpPr>
          <p:nvPr/>
        </p:nvSpPr>
        <p:spPr>
          <a:xfrm>
            <a:off x="693420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94" name="椭圆 93"/>
          <p:cNvSpPr>
            <a:spLocks noChangeAspect="1"/>
          </p:cNvSpPr>
          <p:nvPr/>
        </p:nvSpPr>
        <p:spPr>
          <a:xfrm>
            <a:off x="783431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865505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>
              <a:latin charset="0" pitchFamily="34" typeface="Impact"/>
              <a:ea charset="-128" panose="020b0700000000000000" pitchFamily="34" typeface="Adobe 繁黑體 Std B"/>
            </a:endParaRPr>
          </a:p>
        </p:txBody>
      </p:sp>
      <p:sp>
        <p:nvSpPr>
          <p:cNvPr id="96" name="TextBox 159"/>
          <p:cNvSpPr txBox="1">
            <a:spLocks noChangeArrowheads="1"/>
          </p:cNvSpPr>
          <p:nvPr/>
        </p:nvSpPr>
        <p:spPr bwMode="auto">
          <a:xfrm>
            <a:off x="3097213" y="5187950"/>
            <a:ext cx="766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charset="0" pitchFamily="34" typeface="Impact"/>
                <a:ea charset="-122" pitchFamily="50" typeface="造字工房尚雅体演示版常规体"/>
              </a:rPr>
              <a:t>2007</a:t>
            </a:r>
          </a:p>
        </p:txBody>
      </p:sp>
      <p:sp>
        <p:nvSpPr>
          <p:cNvPr id="97" name="TextBox 160"/>
          <p:cNvSpPr txBox="1">
            <a:spLocks noChangeArrowheads="1"/>
          </p:cNvSpPr>
          <p:nvPr/>
        </p:nvSpPr>
        <p:spPr bwMode="auto">
          <a:xfrm>
            <a:off x="3984625" y="5207000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charset="0" pitchFamily="34" typeface="Impact"/>
                <a:ea charset="-122" pitchFamily="50" typeface="造字工房尚雅体演示版常规体"/>
              </a:rPr>
              <a:t>2008</a:t>
            </a:r>
          </a:p>
        </p:txBody>
      </p:sp>
      <p:sp>
        <p:nvSpPr>
          <p:cNvPr id="98" name="TextBox 161"/>
          <p:cNvSpPr txBox="1">
            <a:spLocks noChangeArrowheads="1"/>
          </p:cNvSpPr>
          <p:nvPr/>
        </p:nvSpPr>
        <p:spPr bwMode="auto">
          <a:xfrm>
            <a:off x="4897438" y="5207000"/>
            <a:ext cx="766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charset="0" pitchFamily="34" typeface="Impact"/>
                <a:ea charset="-122" pitchFamily="50" typeface="造字工房尚雅体演示版常规体"/>
              </a:rPr>
              <a:t>2009</a:t>
            </a:r>
          </a:p>
        </p:txBody>
      </p:sp>
      <p:sp>
        <p:nvSpPr>
          <p:cNvPr id="99" name="TextBox 162"/>
          <p:cNvSpPr txBox="1">
            <a:spLocks noChangeArrowheads="1"/>
          </p:cNvSpPr>
          <p:nvPr/>
        </p:nvSpPr>
        <p:spPr bwMode="auto">
          <a:xfrm>
            <a:off x="5746750" y="5207000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charset="0" pitchFamily="34" typeface="Impact"/>
                <a:ea charset="-122" pitchFamily="50" typeface="造字工房尚雅体演示版常规体"/>
              </a:rPr>
              <a:t>2010</a:t>
            </a:r>
          </a:p>
        </p:txBody>
      </p:sp>
      <p:sp>
        <p:nvSpPr>
          <p:cNvPr id="100" name="TextBox 163"/>
          <p:cNvSpPr txBox="1">
            <a:spLocks noChangeArrowheads="1"/>
          </p:cNvSpPr>
          <p:nvPr/>
        </p:nvSpPr>
        <p:spPr bwMode="auto">
          <a:xfrm>
            <a:off x="6603999" y="5207000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charset="0" pitchFamily="34" typeface="Impact"/>
                <a:ea charset="-122" pitchFamily="50" typeface="造字工房尚雅体演示版常规体"/>
              </a:rPr>
              <a:t>2011</a:t>
            </a:r>
          </a:p>
        </p:txBody>
      </p:sp>
      <p:sp>
        <p:nvSpPr>
          <p:cNvPr id="101" name="TextBox 164"/>
          <p:cNvSpPr txBox="1">
            <a:spLocks noChangeArrowheads="1"/>
          </p:cNvSpPr>
          <p:nvPr/>
        </p:nvSpPr>
        <p:spPr bwMode="auto">
          <a:xfrm>
            <a:off x="7510464" y="5207000"/>
            <a:ext cx="766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charset="0" pitchFamily="34" typeface="Impact"/>
                <a:ea charset="-122" pitchFamily="50" typeface="造字工房尚雅体演示版常规体"/>
              </a:rPr>
              <a:t>2012</a:t>
            </a:r>
          </a:p>
        </p:txBody>
      </p:sp>
      <p:sp>
        <p:nvSpPr>
          <p:cNvPr id="102" name="TextBox 165"/>
          <p:cNvSpPr txBox="1">
            <a:spLocks noChangeArrowheads="1"/>
          </p:cNvSpPr>
          <p:nvPr/>
        </p:nvSpPr>
        <p:spPr bwMode="auto">
          <a:xfrm>
            <a:off x="8331199" y="5207000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latin charset="0" pitchFamily="34" typeface="Impact"/>
                <a:ea charset="-122" pitchFamily="50" typeface="造字工房尚雅体演示版常规体"/>
              </a:rPr>
              <a:t>2013</a:t>
            </a:r>
          </a:p>
        </p:txBody>
      </p:sp>
      <p:sp>
        <p:nvSpPr>
          <p:cNvPr id="103" name="矩形 102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34879010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Group 25"/>
          <p:cNvGrpSpPr/>
          <p:nvPr/>
        </p:nvGrpSpPr>
        <p:grpSpPr>
          <a:xfrm>
            <a:off x="8472378" y="1998923"/>
            <a:ext cx="1935125" cy="1935125"/>
            <a:chOff x="8472377" y="1998922"/>
            <a:chExt cx="1935125" cy="1935125"/>
          </a:xfrm>
        </p:grpSpPr>
        <p:sp>
          <p:nvSpPr>
            <p:cNvPr id="9" name="Donut 8"/>
            <p:cNvSpPr/>
            <p:nvPr/>
          </p:nvSpPr>
          <p:spPr>
            <a:xfrm>
              <a:off x="8472377" y="1998922"/>
              <a:ext cx="1935125" cy="1935125"/>
            </a:xfrm>
            <a:prstGeom prst="donut">
              <a:avLst>
                <a:gd fmla="val 8728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715153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4000" sy="10400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3086" y="1998923"/>
            <a:ext cx="1935125" cy="1935125"/>
            <a:chOff x="6243085" y="1998922"/>
            <a:chExt cx="1935125" cy="1935125"/>
          </a:xfrm>
        </p:grpSpPr>
        <p:sp>
          <p:nvSpPr>
            <p:cNvPr id="8" name="Donut 7"/>
            <p:cNvSpPr/>
            <p:nvPr/>
          </p:nvSpPr>
          <p:spPr>
            <a:xfrm>
              <a:off x="6243085" y="1998922"/>
              <a:ext cx="1935125" cy="1935125"/>
            </a:xfrm>
            <a:prstGeom prst="donut">
              <a:avLst>
                <a:gd fmla="val 8728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485861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4000" sy="10400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3792" y="1998923"/>
            <a:ext cx="1935125" cy="1935125"/>
            <a:chOff x="4013792" y="1998922"/>
            <a:chExt cx="1935125" cy="1935125"/>
          </a:xfrm>
        </p:grpSpPr>
        <p:sp>
          <p:nvSpPr>
            <p:cNvPr id="7" name="Donut 6"/>
            <p:cNvSpPr/>
            <p:nvPr/>
          </p:nvSpPr>
          <p:spPr>
            <a:xfrm>
              <a:off x="4013792" y="1998922"/>
              <a:ext cx="1935125" cy="1935125"/>
            </a:xfrm>
            <a:prstGeom prst="donut">
              <a:avLst>
                <a:gd fmla="val 8728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56568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4000" sy="10400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4500" y="1998923"/>
            <a:ext cx="1935125" cy="1935125"/>
            <a:chOff x="1784499" y="1998922"/>
            <a:chExt cx="1935125" cy="1935125"/>
          </a:xfrm>
        </p:grpSpPr>
        <p:sp>
          <p:nvSpPr>
            <p:cNvPr id="4" name="Donut 3"/>
            <p:cNvSpPr/>
            <p:nvPr/>
          </p:nvSpPr>
          <p:spPr>
            <a:xfrm>
              <a:off x="1784499" y="1998922"/>
              <a:ext cx="1935125" cy="1935125"/>
            </a:xfrm>
            <a:prstGeom prst="donut">
              <a:avLst>
                <a:gd fmla="val 8728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27275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4000" sy="10400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351"/>
            </a:p>
          </p:txBody>
        </p:sp>
      </p:grpSp>
      <p:sp>
        <p:nvSpPr>
          <p:cNvPr id="6" name="Arc 5"/>
          <p:cNvSpPr/>
          <p:nvPr/>
        </p:nvSpPr>
        <p:spPr>
          <a:xfrm flipV="1">
            <a:off x="2431312" y="-940983"/>
            <a:ext cx="7329376" cy="5943600"/>
          </a:xfrm>
          <a:prstGeom prst="arc">
            <a:avLst>
              <a:gd fmla="val 12677550" name="adj1"/>
              <a:gd fmla="val 19709580" name="adj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 sz="1351"/>
          </a:p>
        </p:txBody>
      </p: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713F0B9-09A5-4464-A3E3-AE150BBA406C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69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1135" y="5617161"/>
            <a:ext cx="4309731" cy="5203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>
              <a:spcBef>
                <a:spcPct val="0"/>
              </a:spcBef>
            </a:pPr>
            <a:r>
              <a:rPr altLang="ko-KR" b="0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74113" y="2673007"/>
            <a:ext cx="1555896" cy="5812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TOP QUALITY DESIGN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59351" y="2673007"/>
            <a:ext cx="1244008" cy="5812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STYLISH DESIGN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432698" y="2673007"/>
            <a:ext cx="1555896" cy="5812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TOP QUALITY DESIGN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661990" y="2673006"/>
            <a:ext cx="1555896" cy="5812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EYE-CATCHING VISUAL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5425442" y="4671825"/>
            <a:ext cx="1341119" cy="471672"/>
          </a:xfrm>
          <a:prstGeom prst="triangl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351"/>
          </a:p>
        </p:txBody>
      </p:sp>
      <p:sp>
        <p:nvSpPr>
          <p:cNvPr id="18" name="Oval 17"/>
          <p:cNvSpPr/>
          <p:nvPr/>
        </p:nvSpPr>
        <p:spPr>
          <a:xfrm>
            <a:off x="3727795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351"/>
          </a:p>
        </p:txBody>
      </p:sp>
      <p:sp>
        <p:nvSpPr>
          <p:cNvPr id="19" name="Oval 18"/>
          <p:cNvSpPr/>
          <p:nvPr/>
        </p:nvSpPr>
        <p:spPr>
          <a:xfrm>
            <a:off x="8261891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351"/>
          </a:p>
        </p:txBody>
      </p:sp>
      <p:sp>
        <p:nvSpPr>
          <p:cNvPr id="20" name="Rectangle 19"/>
          <p:cNvSpPr/>
          <p:nvPr/>
        </p:nvSpPr>
        <p:spPr>
          <a:xfrm>
            <a:off x="4866168" y="5192939"/>
            <a:ext cx="2459667" cy="37106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351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961860" y="5204374"/>
            <a:ext cx="2268280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1800">
                <a:effectLst/>
                <a:latin charset="0" panose="020f0502020204030204" pitchFamily="34" typeface="Calibri"/>
              </a:rPr>
              <a:t>TOP QUALITY DESIGN</a:t>
            </a:r>
          </a:p>
        </p:txBody>
      </p: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84280267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/>
        <p:txBody>
          <a:bodyPr>
            <a:normAutofit/>
          </a:bodyPr>
          <a:lstStyle/>
          <a:p>
            <a:r>
              <a:rPr altLang="ko-KR" lang="en-US"/>
              <a:t>SLIDE 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ko-KR" lang="en-US" smtClean="0">
                <a:latin charset="0" panose="020f0502020204030204" pitchFamily="34" typeface="Calibri"/>
              </a:rPr>
              <a:t>Slide sub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257E608-5C44-4CB1-AFA0-25C980007837}" type="slidenum">
              <a:rPr altLang="en-US" lang="ko-K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60463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2115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7390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81838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42525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42525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60463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21150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9613" y="2799004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3667125" y="2799004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6" name="矩形 15"/>
          <p:cNvSpPr/>
          <p:nvPr/>
        </p:nvSpPr>
        <p:spPr>
          <a:xfrm>
            <a:off x="6634163" y="2799004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9586913" y="2760904"/>
            <a:ext cx="15113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8" name="矩形 17"/>
          <p:cNvSpPr/>
          <p:nvPr/>
        </p:nvSpPr>
        <p:spPr>
          <a:xfrm>
            <a:off x="709613" y="47579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3667125" y="4757979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6634163" y="4757979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9586913" y="47198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accent1"/>
                </a:solidFill>
                <a:latin charset="0" pitchFamily="34" typeface="Impact"/>
                <a:ea charset="-122" panose="020b0300000000000000" pitchFamily="34" typeface="Hiragino Sans GB W3"/>
              </a:rPr>
              <a:t>Enter your title</a:t>
            </a: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415257069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400"/>
                <a:t>25SET POWER PRESENTATION</a:t>
              </a:r>
            </a:p>
          </p:txBody>
        </p:sp>
        <p:sp>
          <p:nvSpPr>
            <p:cNvPr id="6" name="Text Placeholder 24"/>
            <p:cNvSpPr txBox="1"/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</a:rPr>
                <a:t>PART TWO</a:t>
              </a:r>
            </a:p>
          </p:txBody>
        </p:sp>
      </p:grp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745298" y="-571401"/>
            <a:ext cx="8701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65000"/>
                  </a:schemeClr>
                </a:solidFill>
              </a:rPr>
              <a:t>更多精品PPT模板下载：https://shop162430736.taobao.com</a:t>
            </a:r>
          </a:p>
        </p:txBody>
      </p:sp>
    </p:spTree>
    <p:extLst>
      <p:ext uri="{BB962C8B-B14F-4D97-AF65-F5344CB8AC3E}">
        <p14:creationId val="102963903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NORDRI TOOLS WATERMARK" val="tktxvcs3"/>
</p:tagLst>
</file>

<file path=ppt/tags/tag10.xml><?xml version="1.0" encoding="utf-8"?>
<p:tagLst xmlns:p="http://schemas.openxmlformats.org/presentationml/2006/main">
  <p:tag name="NORDRI TOOLS WATERMARK" val="tktxvcs3"/>
</p:tagLst>
</file>

<file path=ppt/tags/tag11.xml><?xml version="1.0" encoding="utf-8"?>
<p:tagLst xmlns:p="http://schemas.openxmlformats.org/presentationml/2006/main">
  <p:tag name="NORDRI TOOLS WATERMARK" val="tktxvcs3"/>
</p:tagLst>
</file>

<file path=ppt/tags/tag12.xml><?xml version="1.0" encoding="utf-8"?>
<p:tagLst xmlns:p="http://schemas.openxmlformats.org/presentationml/2006/main">
  <p:tag name="NORDRI TOOLS WATERMARK" val="tktxvcs3"/>
</p:tagLst>
</file>

<file path=ppt/tags/tag13.xml><?xml version="1.0" encoding="utf-8"?>
<p:tagLst xmlns:p="http://schemas.openxmlformats.org/presentationml/2006/main">
  <p:tag name="NORDRI TOOLS WATERMARK" val="tktxvcs3"/>
</p:tagLst>
</file>

<file path=ppt/tags/tag14.xml><?xml version="1.0" encoding="utf-8"?>
<p:tagLst xmlns:p="http://schemas.openxmlformats.org/presentationml/2006/main">
  <p:tag name="NORDRI TOOLS WATERMARK" val="tktxvcs3"/>
</p:tagLst>
</file>

<file path=ppt/tags/tag15.xml><?xml version="1.0" encoding="utf-8"?>
<p:tagLst xmlns:p="http://schemas.openxmlformats.org/presentationml/2006/main">
  <p:tag name="NORDRI TOOLS WATERMARK" val="tktxvcs3"/>
</p:tagLst>
</file>

<file path=ppt/tags/tag16.xml><?xml version="1.0" encoding="utf-8"?>
<p:tagLst xmlns:p="http://schemas.openxmlformats.org/presentationml/2006/main">
  <p:tag name="NORDRI TOOLS WATERMARK" val="tktxvcs3"/>
</p:tagLst>
</file>

<file path=ppt/tags/tag17.xml><?xml version="1.0" encoding="utf-8"?>
<p:tagLst xmlns:p="http://schemas.openxmlformats.org/presentationml/2006/main">
  <p:tag name="NORDRI TOOLS WATERMARK" val="tktxvcs3"/>
</p:tagLst>
</file>

<file path=ppt/tags/tag18.xml><?xml version="1.0" encoding="utf-8"?>
<p:tagLst xmlns:p="http://schemas.openxmlformats.org/presentationml/2006/main">
  <p:tag name="NORDRI TOOLS WATERMARK" val="tktxvcs3"/>
</p:tagLst>
</file>

<file path=ppt/tags/tag19.xml><?xml version="1.0" encoding="utf-8"?>
<p:tagLst xmlns:p="http://schemas.openxmlformats.org/presentationml/2006/main">
  <p:tag name="NORDRI TOOLS WATERMARK" val="tktxvcs3"/>
</p:tagLst>
</file>

<file path=ppt/tags/tag2.xml><?xml version="1.0" encoding="utf-8"?>
<p:tagLst xmlns:p="http://schemas.openxmlformats.org/presentationml/2006/main">
  <p:tag name="NORDRI TOOLS WATERMARK" val="tktxvcs3"/>
</p:tagLst>
</file>

<file path=ppt/tags/tag20.xml><?xml version="1.0" encoding="utf-8"?>
<p:tagLst xmlns:p="http://schemas.openxmlformats.org/presentationml/2006/main">
  <p:tag name="NORDRI TOOLS WATERMARK" val="tktxvcs3"/>
</p:tagLst>
</file>

<file path=ppt/tags/tag2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NORDRI TOOLS WATERMARK" val="tktxvcs3"/>
</p:tagLst>
</file>

<file path=ppt/tags/tag4.xml><?xml version="1.0" encoding="utf-8"?>
<p:tagLst xmlns:p="http://schemas.openxmlformats.org/presentationml/2006/main">
  <p:tag name="NORDRI TOOLS WATERMARK" val="tktxvcs3"/>
</p:tagLst>
</file>

<file path=ppt/tags/tag5.xml><?xml version="1.0" encoding="utf-8"?>
<p:tagLst xmlns:p="http://schemas.openxmlformats.org/presentationml/2006/main">
  <p:tag name="NORDRI TOOLS WATERMARK" val="tktxvcs3"/>
</p:tagLst>
</file>

<file path=ppt/tags/tag6.xml><?xml version="1.0" encoding="utf-8"?>
<p:tagLst xmlns:p="http://schemas.openxmlformats.org/presentationml/2006/main">
  <p:tag name="NORDRI TOOLS WATERMARK" val="tktxvcs3"/>
</p:tagLst>
</file>

<file path=ppt/tags/tag7.xml><?xml version="1.0" encoding="utf-8"?>
<p:tagLst xmlns:p="http://schemas.openxmlformats.org/presentationml/2006/main">
  <p:tag name="NORDRI TOOLS WATERMARK" val="tktxvcs3"/>
</p:tagLst>
</file>

<file path=ppt/tags/tag8.xml><?xml version="1.0" encoding="utf-8"?>
<p:tagLst xmlns:p="http://schemas.openxmlformats.org/presentationml/2006/main">
  <p:tag name="NORDRI TOOLS WATERMARK" val="tktxvcs3"/>
</p:tagLst>
</file>

<file path=ppt/tags/tag9.xml><?xml version="1.0" encoding="utf-8"?>
<p:tagLst xmlns:p="http://schemas.openxmlformats.org/presentationml/2006/main">
  <p:tag name="NORDRI TOOLS WATERMARK" val="tktxvcs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Arial"/>
      </a:majorFont>
      <a:minorFont>
        <a:latin typeface="微软雅黑"/>
        <a:ea typeface="Microsoft YaHei U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191</Paragraphs>
  <Slides>20</Slides>
  <Notes>14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7">
      <vt:lpstr>Arial</vt:lpstr>
      <vt:lpstr>微软雅黑</vt:lpstr>
      <vt:lpstr>Microsoft YaHei UI</vt:lpstr>
      <vt:lpstr>Calibri</vt:lpstr>
      <vt:lpstr>Calibri Light</vt:lpstr>
      <vt:lpstr>Tahoma</vt:lpstr>
      <vt:lpstr>Signika Negative</vt:lpstr>
      <vt:lpstr>Microsoft Sans Serif</vt:lpstr>
      <vt:lpstr>굴림</vt:lpstr>
      <vt:lpstr>造字工房尚雅体演示版常规体</vt:lpstr>
      <vt:lpstr>Hiragino Sans GB W3</vt:lpstr>
      <vt:lpstr>宋体</vt:lpstr>
      <vt:lpstr>Adobe 繁黑體 Std B</vt:lpstr>
      <vt:lpstr>Impact</vt:lpstr>
      <vt:lpstr>맑은 고딕</vt:lpstr>
      <vt:lpstr>Yoon 윤고딕 550_TT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2021-08-22T12:02:20Z</dcterms:created>
  <cp:lastPrinted>2021-08-22T12:02:20Z</cp:lastPrinted>
  <dcterms:modified xsi:type="dcterms:W3CDTF">2021-08-22T05:46:48Z</dcterms:modified>
  <cp:revision>1</cp:revision>
</cp:coreProperties>
</file>