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7" r:id="rId2"/>
  </p:sldMasterIdLst>
  <p:notesMasterIdLst>
    <p:notesMasterId r:id="rId3"/>
  </p:notesMasterIdLst>
  <p:sldIdLst>
    <p:sldId id="283" r:id="rId4"/>
    <p:sldId id="259" r:id="rId5"/>
    <p:sldId id="260" r:id="rId6"/>
    <p:sldId id="265" r:id="rId7"/>
    <p:sldId id="268" r:id="rId8"/>
    <p:sldId id="272" r:id="rId9"/>
    <p:sldId id="266" r:id="rId10"/>
    <p:sldId id="274" r:id="rId11"/>
    <p:sldId id="261" r:id="rId12"/>
    <p:sldId id="270" r:id="rId13"/>
    <p:sldId id="269" r:id="rId14"/>
    <p:sldId id="273" r:id="rId15"/>
    <p:sldId id="275" r:id="rId16"/>
    <p:sldId id="276" r:id="rId17"/>
    <p:sldId id="262" r:id="rId18"/>
    <p:sldId id="277" r:id="rId19"/>
    <p:sldId id="267" r:id="rId20"/>
    <p:sldId id="281" r:id="rId21"/>
    <p:sldId id="279" r:id="rId22"/>
    <p:sldId id="263" r:id="rId23"/>
    <p:sldId id="278" r:id="rId24"/>
    <p:sldId id="280" r:id="rId25"/>
    <p:sldId id="271" r:id="rId26"/>
    <p:sldId id="282" r:id="rId27"/>
    <p:sldId id="264"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4660"/>
  </p:normalViewPr>
  <p:slideViewPr>
    <p:cSldViewPr snapToGrid="0" showGuides="1">
      <p:cViewPr varScale="1">
        <p:scale>
          <a:sx n="84" d="100"/>
          <a:sy n="84" d="100"/>
        </p:scale>
        <p:origin x="540" y="8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7.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08F7-40BD-4E2B-B69C-49BCEBF305B8}" type="datetimeFigureOut">
              <a:rPr lang="zh-CN" altLang="en-US" smtClean="0"/>
              <a:t>2018/6/28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358A4-F945-405B-B193-3D176AA8B553}" type="slidenum">
              <a:rPr lang="zh-CN" altLang="en-US" smtClean="0"/>
              <a:t>‹#›</a:t>
            </a:fld>
            <a:endParaRPr lang="zh-CN" altLang="en-US"/>
          </a:p>
        </p:txBody>
      </p:sp>
    </p:spTree>
    <p:extLst>
      <p:ext uri="{BB962C8B-B14F-4D97-AF65-F5344CB8AC3E}">
        <p14:creationId val="103344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746614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017220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503365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735436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279784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045574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600700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771559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499167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814647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484311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571745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423892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90143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047413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30446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959467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91385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578589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077641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14252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50142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745902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948910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61916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仅标题">
    <p:spTree>
      <p:nvGrpSpPr>
        <p:cNvPr id="1" name=""/>
        <p:cNvGrpSpPr/>
        <p:nvPr/>
      </p:nvGrpSpPr>
      <p:grpSpPr>
        <a:xfrm>
          <a:off x="0" y="0"/>
          <a:ext cx="0" cy="0"/>
        </a:xfrm>
      </p:grpSpPr>
    </p:spTree>
    <p:extLst>
      <p:ext uri="{BB962C8B-B14F-4D97-AF65-F5344CB8AC3E}">
        <p14:creationId val="363972749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7_自定义版式">
    <p:spTree>
      <p:nvGrpSpPr>
        <p:cNvPr id="1" name=""/>
        <p:cNvGrpSpPr/>
        <p:nvPr/>
      </p:nvGrpSpPr>
      <p:grpSpPr>
        <a:xfrm>
          <a:off x="0" y="0"/>
          <a:ext cx="0" cy="0"/>
        </a:xfrm>
      </p:grpSpPr>
      <p:sp>
        <p:nvSpPr>
          <p:cNvPr id="11" name="图片占位符 10"/>
          <p:cNvSpPr>
            <a:spLocks noGrp="1"/>
          </p:cNvSpPr>
          <p:nvPr>
            <p:ph type="pic" sz="quarter" idx="10"/>
          </p:nvPr>
        </p:nvSpPr>
        <p:spPr>
          <a:xfrm>
            <a:off x="1346200" y="2141058"/>
            <a:ext cx="1663700" cy="1376842"/>
          </a:xfrm>
          <a:custGeom>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1346200" y="4109484"/>
            <a:ext cx="1663700" cy="1376842"/>
          </a:xfrm>
          <a:custGeom>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400800" y="2141058"/>
            <a:ext cx="1663700" cy="1376842"/>
          </a:xfrm>
          <a:custGeom>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6400800" y="4109484"/>
            <a:ext cx="1663700" cy="1376842"/>
          </a:xfrm>
          <a:custGeom>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endParaRPr lang="zh-CN" altLang="en-US"/>
          </a:p>
        </p:txBody>
      </p:sp>
      <p:sp>
        <p:nvSpPr>
          <p:cNvPr id="6" name="灯片编号占位符 2"/>
          <p:cNvSpPr>
            <a:spLocks noGrp="1"/>
          </p:cNvSpPr>
          <p:nvPr>
            <p:ph type="sldNum" sz="quarter" idx="4"/>
          </p:nvPr>
        </p:nvSpPr>
        <p:spPr>
          <a:xfrm>
            <a:off x="11025188" y="490538"/>
            <a:ext cx="584200" cy="365125"/>
          </a:xfrm>
          <a:prstGeom prst="rect">
            <a:avLst/>
          </a:prstGeom>
        </p:spPr>
        <p:txBody>
          <a:bodyPr vert="horz" lIns="91440" tIns="45720" rIns="91440" bIns="45720" rtlCol="0" anchor="ctr"/>
          <a:lstStyle>
            <a:lvl1pPr algn="ctr">
              <a:defRPr sz="1100" i="1">
                <a:solidFill>
                  <a:schemeClr val="bg1"/>
                </a:solidFill>
                <a:latin typeface="Century Gothic" panose="020b0502020202020204" pitchFamily="34" charset="0"/>
              </a:defRPr>
            </a:lvl1pPr>
          </a:lstStyle>
          <a:p>
            <a:fld id="{34FFDC9D-D022-4C4F-9F36-3FAD1C14D3EB}" type="slidenum">
              <a:rPr lang="zh-CN" altLang="en-US" smtClean="0"/>
              <a:t>‹#›</a:t>
            </a:fld>
            <a:endParaRPr lang="zh-CN" altLang="en-US"/>
          </a:p>
        </p:txBody>
      </p:sp>
    </p:spTree>
    <p:extLst>
      <p:ext uri="{BB962C8B-B14F-4D97-AF65-F5344CB8AC3E}">
        <p14:creationId val="166221292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Image + Footer">
    <p:spTree>
      <p:nvGrpSpPr>
        <p:cNvPr id="1" name=""/>
        <p:cNvGrpSpPr/>
        <p:nvPr/>
      </p:nvGrpSpPr>
      <p:grpSpPr>
        <a:xfrm>
          <a:off x="0" y="0"/>
          <a:ext cx="0" cy="0"/>
        </a:xfrm>
      </p:grpSpPr>
      <p:sp>
        <p:nvSpPr>
          <p:cNvPr id="2" name="灯片编号占位符 2"/>
          <p:cNvSpPr>
            <a:spLocks noGrp="1"/>
          </p:cNvSpPr>
          <p:nvPr>
            <p:ph type="sldNum" sz="quarter" idx="4"/>
          </p:nvPr>
        </p:nvSpPr>
        <p:spPr>
          <a:xfrm>
            <a:off x="11025188" y="490538"/>
            <a:ext cx="584200" cy="365125"/>
          </a:xfrm>
          <a:prstGeom prst="rect">
            <a:avLst/>
          </a:prstGeom>
        </p:spPr>
        <p:txBody>
          <a:bodyPr vert="horz" lIns="91440" tIns="45720" rIns="91440" bIns="45720" rtlCol="0" anchor="ctr"/>
          <a:lstStyle>
            <a:lvl1pPr algn="ctr">
              <a:defRPr sz="1100" i="1">
                <a:solidFill>
                  <a:schemeClr val="bg1"/>
                </a:solidFill>
                <a:latin typeface="Century Gothic" panose="020b0502020202020204" pitchFamily="34" charset="0"/>
              </a:defRPr>
            </a:lvl1pPr>
          </a:lstStyle>
          <a:p>
            <a:fld id="{34FFDC9D-D022-4C4F-9F36-3FAD1C14D3EB}" type="slidenum">
              <a:rPr lang="zh-CN" altLang="en-US" smtClean="0"/>
              <a:t>‹#›</a:t>
            </a:fld>
            <a:endParaRPr lang="zh-CN" altLang="en-US"/>
          </a:p>
        </p:txBody>
      </p:sp>
    </p:spTree>
    <p:extLst>
      <p:ext uri="{BB962C8B-B14F-4D97-AF65-F5344CB8AC3E}">
        <p14:creationId val="188667043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2_自定义版式">
    <p:spTree>
      <p:nvGrpSpPr>
        <p:cNvPr id="1" name=""/>
        <p:cNvGrpSpPr/>
        <p:nvPr/>
      </p:nvGrpSpPr>
      <p:grpSpPr>
        <a:xfrm>
          <a:off x="0" y="0"/>
          <a:ext cx="0" cy="0"/>
        </a:xfrm>
      </p:grpSpPr>
      <p:sp>
        <p:nvSpPr>
          <p:cNvPr id="3" name="Picture Placeholder 15"/>
          <p:cNvSpPr>
            <a:spLocks noGrp="1"/>
          </p:cNvSpPr>
          <p:nvPr>
            <p:ph type="pic" sz="quarter" idx="10"/>
          </p:nvPr>
        </p:nvSpPr>
        <p:spPr>
          <a:xfrm>
            <a:off x="5406316" y="1606550"/>
            <a:ext cx="3188144" cy="2066587"/>
          </a:xfrm>
          <a:custGeom>
            <a:gdLst>
              <a:gd name="connsiteX0" fmla="*/ 0 w 3867851"/>
              <a:gd name="connsiteY0" fmla="*/ 0 h 2507180"/>
              <a:gd name="connsiteX1" fmla="*/ 3867851 w 3867851"/>
              <a:gd name="connsiteY1" fmla="*/ 0 h 2507180"/>
              <a:gd name="connsiteX2" fmla="*/ 3867851 w 3867851"/>
              <a:gd name="connsiteY2" fmla="*/ 2507180 h 2507180"/>
              <a:gd name="connsiteX3" fmla="*/ 0 w 3867851"/>
              <a:gd name="connsiteY3" fmla="*/ 2507180 h 2507180"/>
            </a:gdLst>
            <a:cxnLst>
              <a:cxn ang="0">
                <a:pos x="connsiteX0" y="connsiteY0"/>
              </a:cxn>
              <a:cxn ang="0">
                <a:pos x="connsiteX1" y="connsiteY1"/>
              </a:cxn>
              <a:cxn ang="0">
                <a:pos x="connsiteX2" y="connsiteY2"/>
              </a:cxn>
              <a:cxn ang="0">
                <a:pos x="connsiteX3" y="connsiteY3"/>
              </a:cxn>
            </a:cxnLst>
            <a:rect l="l" t="t" r="r" b="b"/>
            <a:pathLst>
              <a:path w="3867851" h="2507180">
                <a:moveTo>
                  <a:pt x="0" y="0"/>
                </a:moveTo>
                <a:lnTo>
                  <a:pt x="3867851" y="0"/>
                </a:lnTo>
                <a:lnTo>
                  <a:pt x="3867851" y="2507180"/>
                </a:lnTo>
                <a:lnTo>
                  <a:pt x="0" y="2507180"/>
                </a:lnTo>
                <a:close/>
              </a:path>
            </a:pathLst>
          </a:custGeom>
        </p:spPr>
        <p:txBody>
          <a:bodyPr wrap="square">
            <a:noAutofit/>
          </a:bodyPr>
          <a:lstStyle/>
          <a:p>
            <a:endParaRPr lang="en-US"/>
          </a:p>
        </p:txBody>
      </p:sp>
      <p:sp>
        <p:nvSpPr>
          <p:cNvPr id="4" name="Picture Placeholder 16"/>
          <p:cNvSpPr>
            <a:spLocks noGrp="1"/>
          </p:cNvSpPr>
          <p:nvPr>
            <p:ph type="pic" sz="quarter" idx="11"/>
          </p:nvPr>
        </p:nvSpPr>
        <p:spPr>
          <a:xfrm>
            <a:off x="5406316" y="3968707"/>
            <a:ext cx="1445350" cy="2044418"/>
          </a:xfrm>
          <a:custGeom>
            <a:gdLst>
              <a:gd name="connsiteX0" fmla="*/ 0 w 1753496"/>
              <a:gd name="connsiteY0" fmla="*/ 0 h 2480285"/>
              <a:gd name="connsiteX1" fmla="*/ 1753496 w 1753496"/>
              <a:gd name="connsiteY1" fmla="*/ 0 h 2480285"/>
              <a:gd name="connsiteX2" fmla="*/ 1753496 w 1753496"/>
              <a:gd name="connsiteY2" fmla="*/ 2480285 h 2480285"/>
              <a:gd name="connsiteX3" fmla="*/ 0 w 1753496"/>
              <a:gd name="connsiteY3" fmla="*/ 2480285 h 2480285"/>
            </a:gdLst>
            <a:cxnLst>
              <a:cxn ang="0">
                <a:pos x="connsiteX0" y="connsiteY0"/>
              </a:cxn>
              <a:cxn ang="0">
                <a:pos x="connsiteX1" y="connsiteY1"/>
              </a:cxn>
              <a:cxn ang="0">
                <a:pos x="connsiteX2" y="connsiteY2"/>
              </a:cxn>
              <a:cxn ang="0">
                <a:pos x="connsiteX3" y="connsiteY3"/>
              </a:cxn>
            </a:cxnLst>
            <a:rect l="l" t="t" r="r" b="b"/>
            <a:pathLst>
              <a:path w="1753496" h="2480285">
                <a:moveTo>
                  <a:pt x="0" y="0"/>
                </a:moveTo>
                <a:lnTo>
                  <a:pt x="1753496" y="0"/>
                </a:lnTo>
                <a:lnTo>
                  <a:pt x="1753496" y="2480285"/>
                </a:lnTo>
                <a:lnTo>
                  <a:pt x="0" y="2480285"/>
                </a:lnTo>
                <a:close/>
              </a:path>
            </a:pathLst>
          </a:custGeom>
        </p:spPr>
        <p:txBody>
          <a:bodyPr wrap="square">
            <a:noAutofit/>
          </a:bodyPr>
          <a:lstStyle/>
          <a:p>
            <a:endParaRPr lang="en-US"/>
          </a:p>
        </p:txBody>
      </p:sp>
      <p:sp>
        <p:nvSpPr>
          <p:cNvPr id="5" name="Picture Placeholder 17"/>
          <p:cNvSpPr>
            <a:spLocks noGrp="1"/>
          </p:cNvSpPr>
          <p:nvPr>
            <p:ph type="pic" sz="quarter" idx="12"/>
          </p:nvPr>
        </p:nvSpPr>
        <p:spPr>
          <a:xfrm>
            <a:off x="7161430" y="3968707"/>
            <a:ext cx="1445350" cy="2044418"/>
          </a:xfrm>
          <a:custGeom>
            <a:gdLst>
              <a:gd name="connsiteX0" fmla="*/ 0 w 1753496"/>
              <a:gd name="connsiteY0" fmla="*/ 0 h 2480285"/>
              <a:gd name="connsiteX1" fmla="*/ 1753496 w 1753496"/>
              <a:gd name="connsiteY1" fmla="*/ 0 h 2480285"/>
              <a:gd name="connsiteX2" fmla="*/ 1753496 w 1753496"/>
              <a:gd name="connsiteY2" fmla="*/ 2480285 h 2480285"/>
              <a:gd name="connsiteX3" fmla="*/ 0 w 1753496"/>
              <a:gd name="connsiteY3" fmla="*/ 2480285 h 2480285"/>
            </a:gdLst>
            <a:cxnLst>
              <a:cxn ang="0">
                <a:pos x="connsiteX0" y="connsiteY0"/>
              </a:cxn>
              <a:cxn ang="0">
                <a:pos x="connsiteX1" y="connsiteY1"/>
              </a:cxn>
              <a:cxn ang="0">
                <a:pos x="connsiteX2" y="connsiteY2"/>
              </a:cxn>
              <a:cxn ang="0">
                <a:pos x="connsiteX3" y="connsiteY3"/>
              </a:cxn>
            </a:cxnLst>
            <a:rect l="l" t="t" r="r" b="b"/>
            <a:pathLst>
              <a:path w="1753496" h="2480285">
                <a:moveTo>
                  <a:pt x="0" y="0"/>
                </a:moveTo>
                <a:lnTo>
                  <a:pt x="1753496" y="0"/>
                </a:lnTo>
                <a:lnTo>
                  <a:pt x="1753496" y="2480285"/>
                </a:lnTo>
                <a:lnTo>
                  <a:pt x="0" y="2480285"/>
                </a:lnTo>
                <a:close/>
              </a:path>
            </a:pathLst>
          </a:custGeom>
        </p:spPr>
        <p:txBody>
          <a:bodyPr wrap="square">
            <a:noAutofit/>
          </a:bodyPr>
          <a:lstStyle/>
          <a:p>
            <a:endParaRPr lang="en-US"/>
          </a:p>
        </p:txBody>
      </p:sp>
      <p:sp>
        <p:nvSpPr>
          <p:cNvPr id="6" name="Picture Placeholder 14"/>
          <p:cNvSpPr>
            <a:spLocks noGrp="1"/>
          </p:cNvSpPr>
          <p:nvPr>
            <p:ph type="pic" sz="quarter" idx="13"/>
          </p:nvPr>
        </p:nvSpPr>
        <p:spPr>
          <a:xfrm>
            <a:off x="8904224" y="1606550"/>
            <a:ext cx="2080831" cy="4406576"/>
          </a:xfrm>
          <a:custGeom>
            <a:gdLst>
              <a:gd name="connsiteX0" fmla="*/ 0 w 2524461"/>
              <a:gd name="connsiteY0" fmla="*/ 0 h 5346052"/>
              <a:gd name="connsiteX1" fmla="*/ 2524461 w 2524461"/>
              <a:gd name="connsiteY1" fmla="*/ 0 h 5346052"/>
              <a:gd name="connsiteX2" fmla="*/ 2524461 w 2524461"/>
              <a:gd name="connsiteY2" fmla="*/ 5346052 h 5346052"/>
              <a:gd name="connsiteX3" fmla="*/ 0 w 2524461"/>
              <a:gd name="connsiteY3" fmla="*/ 5346052 h 5346052"/>
            </a:gdLst>
            <a:cxnLst>
              <a:cxn ang="0">
                <a:pos x="connsiteX0" y="connsiteY0"/>
              </a:cxn>
              <a:cxn ang="0">
                <a:pos x="connsiteX1" y="connsiteY1"/>
              </a:cxn>
              <a:cxn ang="0">
                <a:pos x="connsiteX2" y="connsiteY2"/>
              </a:cxn>
              <a:cxn ang="0">
                <a:pos x="connsiteX3" y="connsiteY3"/>
              </a:cxn>
            </a:cxnLst>
            <a:rect l="l" t="t" r="r" b="b"/>
            <a:pathLst>
              <a:path w="2524461" h="5346052">
                <a:moveTo>
                  <a:pt x="0" y="0"/>
                </a:moveTo>
                <a:lnTo>
                  <a:pt x="2524461" y="0"/>
                </a:lnTo>
                <a:lnTo>
                  <a:pt x="2524461" y="5346052"/>
                </a:lnTo>
                <a:lnTo>
                  <a:pt x="0" y="5346052"/>
                </a:lnTo>
                <a:close/>
              </a:path>
            </a:pathLst>
          </a:custGeom>
        </p:spPr>
        <p:txBody>
          <a:bodyPr wrap="square">
            <a:noAutofit/>
          </a:bodyPr>
          <a:lstStyle/>
          <a:p>
            <a:endParaRPr lang="en-US"/>
          </a:p>
        </p:txBody>
      </p:sp>
    </p:spTree>
    <p:extLst>
      <p:ext uri="{BB962C8B-B14F-4D97-AF65-F5344CB8AC3E}">
        <p14:creationId val="9426206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8_自定义版式">
    <p:spTree>
      <p:nvGrpSpPr>
        <p:cNvPr id="1" name=""/>
        <p:cNvGrpSpPr/>
        <p:nvPr/>
      </p:nvGrpSpPr>
      <p:grpSpPr>
        <a:xfrm>
          <a:off x="0" y="0"/>
          <a:ext cx="0" cy="0"/>
        </a:xfrm>
      </p:grpSpPr>
    </p:spTree>
    <p:extLst>
      <p:ext uri="{BB962C8B-B14F-4D97-AF65-F5344CB8AC3E}">
        <p14:creationId val="167237053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9_自定义版式">
    <p:spTree>
      <p:nvGrpSpPr>
        <p:cNvPr id="1" name=""/>
        <p:cNvGrpSpPr/>
        <p:nvPr/>
      </p:nvGrpSpPr>
      <p:grpSpPr>
        <a:xfrm>
          <a:off x="0" y="0"/>
          <a:ext cx="0" cy="0"/>
        </a:xfrm>
      </p:grpSpPr>
    </p:spTree>
    <p:extLst>
      <p:ext uri="{BB962C8B-B14F-4D97-AF65-F5344CB8AC3E}">
        <p14:creationId val="29922054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0_自定义版式">
    <p:spTree>
      <p:nvGrpSpPr>
        <p:cNvPr id="1" name=""/>
        <p:cNvGrpSpPr/>
        <p:nvPr/>
      </p:nvGrpSpPr>
      <p:grpSpPr>
        <a:xfrm>
          <a:off x="0" y="0"/>
          <a:ext cx="0" cy="0"/>
        </a:xfrm>
      </p:grpSpPr>
      <p:sp>
        <p:nvSpPr>
          <p:cNvPr id="8" name="任意多边形: 形状 7"/>
          <p:cNvSpPr>
            <a:spLocks noGrp="1"/>
          </p:cNvSpPr>
          <p:nvPr>
            <p:ph type="pic" sz="quarter" idx="10"/>
          </p:nvPr>
        </p:nvSpPr>
        <p:spPr>
          <a:xfrm>
            <a:off x="1448970" y="2460573"/>
            <a:ext cx="4010860" cy="2177143"/>
          </a:xfrm>
          <a:custGeom>
            <a:gdLst>
              <a:gd name="connsiteX0" fmla="*/ 0 w 4010860"/>
              <a:gd name="connsiteY0" fmla="*/ 0 h 2177143"/>
              <a:gd name="connsiteX1" fmla="*/ 4010860 w 4010860"/>
              <a:gd name="connsiteY1" fmla="*/ 0 h 2177143"/>
              <a:gd name="connsiteX2" fmla="*/ 4010860 w 4010860"/>
              <a:gd name="connsiteY2" fmla="*/ 2177143 h 2177143"/>
              <a:gd name="connsiteX3" fmla="*/ 0 w 4010860"/>
              <a:gd name="connsiteY3" fmla="*/ 2177143 h 2177143"/>
            </a:gdLst>
            <a:cxnLst>
              <a:cxn ang="0">
                <a:pos x="connsiteX0" y="connsiteY0"/>
              </a:cxn>
              <a:cxn ang="0">
                <a:pos x="connsiteX1" y="connsiteY1"/>
              </a:cxn>
              <a:cxn ang="0">
                <a:pos x="connsiteX2" y="connsiteY2"/>
              </a:cxn>
              <a:cxn ang="0">
                <a:pos x="connsiteX3" y="connsiteY3"/>
              </a:cxn>
            </a:cxnLst>
            <a:rect l="l" t="t" r="r" b="b"/>
            <a:pathLst>
              <a:path w="4010860" h="2177143">
                <a:moveTo>
                  <a:pt x="0" y="0"/>
                </a:moveTo>
                <a:lnTo>
                  <a:pt x="4010860" y="0"/>
                </a:lnTo>
                <a:lnTo>
                  <a:pt x="4010860" y="2177143"/>
                </a:lnTo>
                <a:lnTo>
                  <a:pt x="0" y="2177143"/>
                </a:lnTo>
                <a:close/>
              </a:path>
            </a:pathLst>
          </a:custGeom>
        </p:spPr>
        <p:txBody>
          <a:bodyPr wrap="square">
            <a:noAutofit/>
          </a:bodyPr>
          <a:lstStyle/>
          <a:p>
            <a:endParaRPr lang="zh-CN" altLang="en-US"/>
          </a:p>
        </p:txBody>
      </p:sp>
      <p:sp>
        <p:nvSpPr>
          <p:cNvPr id="9" name="任意多边形: 形状 8"/>
          <p:cNvSpPr>
            <a:spLocks noGrp="1"/>
          </p:cNvSpPr>
          <p:nvPr>
            <p:ph type="pic" sz="quarter" idx="11"/>
          </p:nvPr>
        </p:nvSpPr>
        <p:spPr>
          <a:xfrm>
            <a:off x="6732170" y="2460573"/>
            <a:ext cx="4010860" cy="2177143"/>
          </a:xfrm>
          <a:custGeom>
            <a:gdLst>
              <a:gd name="connsiteX0" fmla="*/ 0 w 4010860"/>
              <a:gd name="connsiteY0" fmla="*/ 0 h 2177143"/>
              <a:gd name="connsiteX1" fmla="*/ 4010860 w 4010860"/>
              <a:gd name="connsiteY1" fmla="*/ 0 h 2177143"/>
              <a:gd name="connsiteX2" fmla="*/ 4010860 w 4010860"/>
              <a:gd name="connsiteY2" fmla="*/ 2177143 h 2177143"/>
              <a:gd name="connsiteX3" fmla="*/ 0 w 4010860"/>
              <a:gd name="connsiteY3" fmla="*/ 2177143 h 2177143"/>
            </a:gdLst>
            <a:cxnLst>
              <a:cxn ang="0">
                <a:pos x="connsiteX0" y="connsiteY0"/>
              </a:cxn>
              <a:cxn ang="0">
                <a:pos x="connsiteX1" y="connsiteY1"/>
              </a:cxn>
              <a:cxn ang="0">
                <a:pos x="connsiteX2" y="connsiteY2"/>
              </a:cxn>
              <a:cxn ang="0">
                <a:pos x="connsiteX3" y="connsiteY3"/>
              </a:cxn>
            </a:cxnLst>
            <a:rect l="l" t="t" r="r" b="b"/>
            <a:pathLst>
              <a:path w="4010860" h="2177143">
                <a:moveTo>
                  <a:pt x="0" y="0"/>
                </a:moveTo>
                <a:lnTo>
                  <a:pt x="4010860" y="0"/>
                </a:lnTo>
                <a:lnTo>
                  <a:pt x="4010860" y="2177143"/>
                </a:lnTo>
                <a:lnTo>
                  <a:pt x="0" y="2177143"/>
                </a:lnTo>
                <a:close/>
              </a:path>
            </a:pathLst>
          </a:custGeom>
        </p:spPr>
        <p:txBody>
          <a:bodyPr wrap="square">
            <a:noAutofit/>
          </a:bodyPr>
          <a:lstStyle/>
          <a:p>
            <a:endParaRPr lang="zh-CN" altLang="en-US"/>
          </a:p>
        </p:txBody>
      </p:sp>
    </p:spTree>
    <p:extLst>
      <p:ext uri="{BB962C8B-B14F-4D97-AF65-F5344CB8AC3E}">
        <p14:creationId val="311032774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085481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919017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837114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083012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5352084" y="-15204"/>
            <a:ext cx="6839917" cy="6873204"/>
          </a:xfrm>
          <a:custGeom>
            <a:gdLst>
              <a:gd name="connsiteX0" fmla="*/ 1330366 w 6839917"/>
              <a:gd name="connsiteY0" fmla="*/ 0 h 6873204"/>
              <a:gd name="connsiteX1" fmla="*/ 6839917 w 6839917"/>
              <a:gd name="connsiteY1" fmla="*/ 0 h 6873204"/>
              <a:gd name="connsiteX2" fmla="*/ 6839917 w 6839917"/>
              <a:gd name="connsiteY2" fmla="*/ 6873204 h 6873204"/>
              <a:gd name="connsiteX3" fmla="*/ 0 w 6839917"/>
              <a:gd name="connsiteY3" fmla="*/ 6873204 h 6873204"/>
              <a:gd name="connsiteX4" fmla="*/ 1982167 w 6839917"/>
              <a:gd name="connsiteY4" fmla="*/ 3453730 h 6873204"/>
              <a:gd name="connsiteX5" fmla="*/ 648667 w 6839917"/>
              <a:gd name="connsiteY5" fmla="*/ 1139155 h 68732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9916" h="6873204">
                <a:moveTo>
                  <a:pt x="1330366" y="0"/>
                </a:moveTo>
                <a:lnTo>
                  <a:pt x="6839917" y="0"/>
                </a:lnTo>
                <a:lnTo>
                  <a:pt x="6839917" y="6873204"/>
                </a:lnTo>
                <a:lnTo>
                  <a:pt x="0" y="6873204"/>
                </a:lnTo>
                <a:lnTo>
                  <a:pt x="1982167" y="3453730"/>
                </a:lnTo>
                <a:lnTo>
                  <a:pt x="648667" y="1139155"/>
                </a:lnTo>
                <a:close/>
              </a:path>
            </a:pathLst>
          </a:custGeom>
        </p:spPr>
        <p:txBody>
          <a:bodyPr wrap="square">
            <a:noAutofit/>
          </a:bodyPr>
          <a:lstStyle/>
          <a:p>
            <a:endParaRPr lang="zh-CN" altLang="en-US"/>
          </a:p>
        </p:txBody>
      </p:sp>
    </p:spTree>
    <p:extLst>
      <p:ext uri="{BB962C8B-B14F-4D97-AF65-F5344CB8AC3E}">
        <p14:creationId val="63553958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264195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238332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714646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284477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518966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930528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25772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5556294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自定义版式">
    <p:spTree>
      <p:nvGrpSpPr>
        <p:cNvPr id="1" name=""/>
        <p:cNvGrpSpPr/>
        <p:nvPr/>
      </p:nvGrpSpPr>
      <p:grpSpPr>
        <a:xfrm>
          <a:off x="0" y="0"/>
          <a:ext cx="0" cy="0"/>
        </a:xfrm>
      </p:grpSpPr>
      <p:sp>
        <p:nvSpPr>
          <p:cNvPr id="7" name="图片占位符 6"/>
          <p:cNvSpPr>
            <a:spLocks noGrp="1"/>
          </p:cNvSpPr>
          <p:nvPr>
            <p:ph type="pic" sz="quarter" idx="11"/>
          </p:nvPr>
        </p:nvSpPr>
        <p:spPr>
          <a:xfrm>
            <a:off x="1361011" y="1753996"/>
            <a:ext cx="3733708" cy="3731274"/>
          </a:xfrm>
          <a:custGeom>
            <a:gdLst>
              <a:gd name="connsiteX0" fmla="*/ 1866854 w 3733708"/>
              <a:gd name="connsiteY0" fmla="*/ 0 h 3731274"/>
              <a:gd name="connsiteX1" fmla="*/ 3733708 w 3733708"/>
              <a:gd name="connsiteY1" fmla="*/ 1865637 h 3731274"/>
              <a:gd name="connsiteX2" fmla="*/ 1866854 w 3733708"/>
              <a:gd name="connsiteY2" fmla="*/ 3731274 h 3731274"/>
              <a:gd name="connsiteX3" fmla="*/ 0 w 3733708"/>
              <a:gd name="connsiteY3" fmla="*/ 1865637 h 3731274"/>
              <a:gd name="connsiteX4" fmla="*/ 1866854 w 3733708"/>
              <a:gd name="connsiteY4" fmla="*/ 0 h 37312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733707" h="3731274">
                <a:moveTo>
                  <a:pt x="1866854" y="0"/>
                </a:moveTo>
                <a:cubicBezTo>
                  <a:pt x="2897889" y="0"/>
                  <a:pt x="3733708" y="835274"/>
                  <a:pt x="3733708" y="1865637"/>
                </a:cubicBezTo>
                <a:cubicBezTo>
                  <a:pt x="3733708" y="2896000"/>
                  <a:pt x="2897889" y="3731274"/>
                  <a:pt x="1866854" y="3731274"/>
                </a:cubicBezTo>
                <a:cubicBezTo>
                  <a:pt x="835819" y="3731274"/>
                  <a:pt x="0" y="2896000"/>
                  <a:pt x="0" y="1865637"/>
                </a:cubicBezTo>
                <a:cubicBezTo>
                  <a:pt x="0" y="835274"/>
                  <a:pt x="835819" y="0"/>
                  <a:pt x="1866854" y="0"/>
                </a:cubicBez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791C74C5-49C3-4B91-9805-E5C47E5A7A90}" type="slidenum">
              <a:rPr lang="zh-CN" altLang="en-US" smtClean="0"/>
              <a:t>‹#›</a:t>
            </a:fld>
            <a:endParaRPr lang="zh-CN" altLang="en-US"/>
          </a:p>
        </p:txBody>
      </p:sp>
    </p:spTree>
    <p:extLst>
      <p:ext uri="{BB962C8B-B14F-4D97-AF65-F5344CB8AC3E}">
        <p14:creationId val="413354361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5109170" y="2772674"/>
            <a:ext cx="1859590" cy="1859590"/>
          </a:xfrm>
          <a:custGeom>
            <a:gdLst>
              <a:gd name="connsiteX0" fmla="*/ 929795 w 1859590"/>
              <a:gd name="connsiteY0" fmla="*/ 0 h 1859590"/>
              <a:gd name="connsiteX1" fmla="*/ 1859590 w 1859590"/>
              <a:gd name="connsiteY1" fmla="*/ 929795 h 1859590"/>
              <a:gd name="connsiteX2" fmla="*/ 929795 w 1859590"/>
              <a:gd name="connsiteY2" fmla="*/ 1859590 h 1859590"/>
              <a:gd name="connsiteX3" fmla="*/ 0 w 1859590"/>
              <a:gd name="connsiteY3" fmla="*/ 929795 h 1859590"/>
              <a:gd name="connsiteX4" fmla="*/ 929795 w 1859590"/>
              <a:gd name="connsiteY4" fmla="*/ 0 h 18595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59590" h="1859590">
                <a:moveTo>
                  <a:pt x="929795" y="0"/>
                </a:moveTo>
                <a:cubicBezTo>
                  <a:pt x="1443307" y="0"/>
                  <a:pt x="1859590" y="416283"/>
                  <a:pt x="1859590" y="929795"/>
                </a:cubicBezTo>
                <a:cubicBezTo>
                  <a:pt x="1859590" y="1443307"/>
                  <a:pt x="1443307" y="1859590"/>
                  <a:pt x="929795" y="1859590"/>
                </a:cubicBezTo>
                <a:cubicBezTo>
                  <a:pt x="416283" y="1859590"/>
                  <a:pt x="0" y="1443307"/>
                  <a:pt x="0" y="929795"/>
                </a:cubicBezTo>
                <a:cubicBezTo>
                  <a:pt x="0" y="416283"/>
                  <a:pt x="416283" y="0"/>
                  <a:pt x="929795" y="0"/>
                </a:cubicBezTo>
                <a:close/>
              </a:path>
            </a:pathLst>
          </a:custGeom>
        </p:spPr>
        <p:txBody>
          <a:bodyPr wrap="square">
            <a:noAutofit/>
          </a:bodyPr>
          <a:lstStyle/>
          <a:p>
            <a:endParaRPr lang="zh-CN" altLang="en-US"/>
          </a:p>
        </p:txBody>
      </p:sp>
    </p:spTree>
    <p:extLst>
      <p:ext uri="{BB962C8B-B14F-4D97-AF65-F5344CB8AC3E}">
        <p14:creationId val="10693844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558861" y="4441228"/>
            <a:ext cx="2854097" cy="1295888"/>
          </a:xfrm>
          <a:custGeom>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218" y="4441228"/>
            <a:ext cx="2854097" cy="1295888"/>
          </a:xfrm>
          <a:custGeom>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81575" y="4441228"/>
            <a:ext cx="2854097" cy="1295888"/>
          </a:xfrm>
          <a:custGeom>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Tree>
    <p:extLst>
      <p:ext uri="{BB962C8B-B14F-4D97-AF65-F5344CB8AC3E}">
        <p14:creationId val="376537745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
        <p:nvSpPr>
          <p:cNvPr id="5" name="图片占位符 4"/>
          <p:cNvSpPr>
            <a:spLocks noGrp="1"/>
          </p:cNvSpPr>
          <p:nvPr>
            <p:ph type="pic" sz="quarter" idx="10"/>
          </p:nvPr>
        </p:nvSpPr>
        <p:spPr>
          <a:xfrm>
            <a:off x="5429262" y="3233341"/>
            <a:ext cx="1315248" cy="1315246"/>
          </a:xfrm>
          <a:custGeom>
            <a:gdLst>
              <a:gd name="connsiteX0" fmla="*/ 657624 w 1315248"/>
              <a:gd name="connsiteY0" fmla="*/ 0 h 1315246"/>
              <a:gd name="connsiteX1" fmla="*/ 1315248 w 1315248"/>
              <a:gd name="connsiteY1" fmla="*/ 657623 h 1315246"/>
              <a:gd name="connsiteX2" fmla="*/ 657624 w 1315248"/>
              <a:gd name="connsiteY2" fmla="*/ 1315246 h 1315246"/>
              <a:gd name="connsiteX3" fmla="*/ 0 w 1315248"/>
              <a:gd name="connsiteY3" fmla="*/ 657623 h 1315246"/>
              <a:gd name="connsiteX4" fmla="*/ 657624 w 1315248"/>
              <a:gd name="connsiteY4" fmla="*/ 0 h 13152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15248" h="1315246">
                <a:moveTo>
                  <a:pt x="657624" y="0"/>
                </a:moveTo>
                <a:cubicBezTo>
                  <a:pt x="1020820" y="0"/>
                  <a:pt x="1315248" y="294428"/>
                  <a:pt x="1315248" y="657623"/>
                </a:cubicBezTo>
                <a:cubicBezTo>
                  <a:pt x="1315248" y="1020818"/>
                  <a:pt x="1020820" y="1315246"/>
                  <a:pt x="657624" y="1315246"/>
                </a:cubicBezTo>
                <a:cubicBezTo>
                  <a:pt x="294428" y="1315246"/>
                  <a:pt x="0" y="1020818"/>
                  <a:pt x="0" y="657623"/>
                </a:cubicBezTo>
                <a:cubicBezTo>
                  <a:pt x="0" y="294428"/>
                  <a:pt x="294428" y="0"/>
                  <a:pt x="657624" y="0"/>
                </a:cubicBezTo>
                <a:close/>
              </a:path>
            </a:pathLst>
          </a:custGeom>
        </p:spPr>
        <p:txBody>
          <a:bodyPr wrap="square">
            <a:noAutofit/>
          </a:bodyPr>
          <a:lstStyle/>
          <a:p>
            <a:endParaRPr lang="zh-CN" altLang="en-US"/>
          </a:p>
        </p:txBody>
      </p:sp>
    </p:spTree>
    <p:extLst>
      <p:ext uri="{BB962C8B-B14F-4D97-AF65-F5344CB8AC3E}">
        <p14:creationId val="273371076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自定义版式">
    <p:spTree>
      <p:nvGrpSpPr>
        <p:cNvPr id="1" name=""/>
        <p:cNvGrpSpPr/>
        <p:nvPr/>
      </p:nvGrpSpPr>
      <p:grpSpPr>
        <a:xfrm>
          <a:off x="0" y="0"/>
          <a:ext cx="0" cy="0"/>
        </a:xfrm>
      </p:grpSpPr>
      <p:sp>
        <p:nvSpPr>
          <p:cNvPr id="11" name="图片占位符 10"/>
          <p:cNvSpPr>
            <a:spLocks noGrp="1"/>
          </p:cNvSpPr>
          <p:nvPr>
            <p:ph type="pic" sz="quarter" idx="10"/>
          </p:nvPr>
        </p:nvSpPr>
        <p:spPr>
          <a:xfrm>
            <a:off x="874714" y="2133601"/>
            <a:ext cx="2496935" cy="1855309"/>
          </a:xfrm>
          <a:custGeom>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523261" y="2133601"/>
            <a:ext cx="2496935" cy="1855309"/>
          </a:xfrm>
          <a:custGeom>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171809" y="2133601"/>
            <a:ext cx="2496935" cy="1855309"/>
          </a:xfrm>
          <a:custGeom>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820355" y="2133601"/>
            <a:ext cx="2496935" cy="1855309"/>
          </a:xfrm>
          <a:custGeom>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endParaRPr lang="zh-CN" altLang="en-US"/>
          </a:p>
        </p:txBody>
      </p:sp>
    </p:spTree>
    <p:extLst>
      <p:ext uri="{BB962C8B-B14F-4D97-AF65-F5344CB8AC3E}">
        <p14:creationId val="232412796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769080" y="1781724"/>
            <a:ext cx="2143551" cy="2145757"/>
          </a:xfrm>
          <a:custGeom>
            <a:gdLst>
              <a:gd name="connsiteX0" fmla="*/ 0 w 2143551"/>
              <a:gd name="connsiteY0" fmla="*/ 0 h 2145757"/>
              <a:gd name="connsiteX1" fmla="*/ 2143551 w 2143551"/>
              <a:gd name="connsiteY1" fmla="*/ 0 h 2145757"/>
              <a:gd name="connsiteX2" fmla="*/ 2143551 w 2143551"/>
              <a:gd name="connsiteY2" fmla="*/ 2145757 h 2145757"/>
              <a:gd name="connsiteX3" fmla="*/ 0 w 2143551"/>
              <a:gd name="connsiteY3" fmla="*/ 2145757 h 2145757"/>
            </a:gdLst>
            <a:cxnLst>
              <a:cxn ang="0">
                <a:pos x="connsiteX0" y="connsiteY0"/>
              </a:cxn>
              <a:cxn ang="0">
                <a:pos x="connsiteX1" y="connsiteY1"/>
              </a:cxn>
              <a:cxn ang="0">
                <a:pos x="connsiteX2" y="connsiteY2"/>
              </a:cxn>
              <a:cxn ang="0">
                <a:pos x="connsiteX3" y="connsiteY3"/>
              </a:cxn>
            </a:cxnLst>
            <a:rect l="l" t="t" r="r" b="b"/>
            <a:pathLst>
              <a:path w="2143551" h="2145757">
                <a:moveTo>
                  <a:pt x="0" y="0"/>
                </a:moveTo>
                <a:lnTo>
                  <a:pt x="2143551" y="0"/>
                </a:lnTo>
                <a:lnTo>
                  <a:pt x="2143551" y="2145757"/>
                </a:lnTo>
                <a:lnTo>
                  <a:pt x="0" y="2145757"/>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2899254" y="3915325"/>
            <a:ext cx="2145187" cy="2135033"/>
          </a:xfrm>
          <a:custGeom>
            <a:gdLst>
              <a:gd name="connsiteX0" fmla="*/ 0 w 2145187"/>
              <a:gd name="connsiteY0" fmla="*/ 0 h 2135033"/>
              <a:gd name="connsiteX1" fmla="*/ 2145187 w 2145187"/>
              <a:gd name="connsiteY1" fmla="*/ 0 h 2135033"/>
              <a:gd name="connsiteX2" fmla="*/ 2145187 w 2145187"/>
              <a:gd name="connsiteY2" fmla="*/ 2135033 h 2135033"/>
              <a:gd name="connsiteX3" fmla="*/ 0 w 2145187"/>
              <a:gd name="connsiteY3" fmla="*/ 2135033 h 2135033"/>
            </a:gdLst>
            <a:cxnLst>
              <a:cxn ang="0">
                <a:pos x="connsiteX0" y="connsiteY0"/>
              </a:cxn>
              <a:cxn ang="0">
                <a:pos x="connsiteX1" y="connsiteY1"/>
              </a:cxn>
              <a:cxn ang="0">
                <a:pos x="connsiteX2" y="connsiteY2"/>
              </a:cxn>
              <a:cxn ang="0">
                <a:pos x="connsiteX3" y="connsiteY3"/>
              </a:cxn>
            </a:cxnLst>
            <a:rect l="l" t="t" r="r" b="b"/>
            <a:pathLst>
              <a:path w="2145187" h="2135033">
                <a:moveTo>
                  <a:pt x="0" y="0"/>
                </a:moveTo>
                <a:lnTo>
                  <a:pt x="2145187" y="0"/>
                </a:lnTo>
                <a:lnTo>
                  <a:pt x="2145187" y="2135033"/>
                </a:lnTo>
                <a:lnTo>
                  <a:pt x="0" y="2135033"/>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5034490" y="1781725"/>
            <a:ext cx="2133600" cy="2133600"/>
          </a:xfrm>
          <a:custGeom>
            <a:gdLst>
              <a:gd name="connsiteX0" fmla="*/ 0 w 2133600"/>
              <a:gd name="connsiteY0" fmla="*/ 0 h 2133600"/>
              <a:gd name="connsiteX1" fmla="*/ 2133600 w 2133600"/>
              <a:gd name="connsiteY1" fmla="*/ 0 h 2133600"/>
              <a:gd name="connsiteX2" fmla="*/ 2133600 w 2133600"/>
              <a:gd name="connsiteY2" fmla="*/ 2133600 h 2133600"/>
              <a:gd name="connsiteX3" fmla="*/ 0 w 2133600"/>
              <a:gd name="connsiteY3" fmla="*/ 2133600 h 2133600"/>
            </a:gdLst>
            <a:cxnLst>
              <a:cxn ang="0">
                <a:pos x="connsiteX0" y="connsiteY0"/>
              </a:cxn>
              <a:cxn ang="0">
                <a:pos x="connsiteX1" y="connsiteY1"/>
              </a:cxn>
              <a:cxn ang="0">
                <a:pos x="connsiteX2" y="connsiteY2"/>
              </a:cxn>
              <a:cxn ang="0">
                <a:pos x="connsiteX3" y="connsiteY3"/>
              </a:cxn>
            </a:cxnLst>
            <a:rect l="l" t="t" r="r" b="b"/>
            <a:pathLst>
              <a:path w="2133600" h="2133600">
                <a:moveTo>
                  <a:pt x="0" y="0"/>
                </a:moveTo>
                <a:lnTo>
                  <a:pt x="2133600" y="0"/>
                </a:lnTo>
                <a:lnTo>
                  <a:pt x="2133600" y="2133600"/>
                </a:lnTo>
                <a:lnTo>
                  <a:pt x="0" y="2133600"/>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9300795" y="1781725"/>
            <a:ext cx="2123649" cy="2133600"/>
          </a:xfrm>
          <a:custGeom>
            <a:gdLst>
              <a:gd name="connsiteX0" fmla="*/ 0 w 2123649"/>
              <a:gd name="connsiteY0" fmla="*/ 0 h 2133600"/>
              <a:gd name="connsiteX1" fmla="*/ 2123649 w 2123649"/>
              <a:gd name="connsiteY1" fmla="*/ 0 h 2133600"/>
              <a:gd name="connsiteX2" fmla="*/ 2123649 w 2123649"/>
              <a:gd name="connsiteY2" fmla="*/ 2133600 h 2133600"/>
              <a:gd name="connsiteX3" fmla="*/ 0 w 2123649"/>
              <a:gd name="connsiteY3" fmla="*/ 2133600 h 2133600"/>
            </a:gdLst>
            <a:cxnLst>
              <a:cxn ang="0">
                <a:pos x="connsiteX0" y="connsiteY0"/>
              </a:cxn>
              <a:cxn ang="0">
                <a:pos x="connsiteX1" y="connsiteY1"/>
              </a:cxn>
              <a:cxn ang="0">
                <a:pos x="connsiteX2" y="connsiteY2"/>
              </a:cxn>
              <a:cxn ang="0">
                <a:pos x="connsiteX3" y="connsiteY3"/>
              </a:cxn>
            </a:cxnLst>
            <a:rect l="l" t="t" r="r" b="b"/>
            <a:pathLst>
              <a:path w="2123649" h="2133600">
                <a:moveTo>
                  <a:pt x="0" y="0"/>
                </a:moveTo>
                <a:lnTo>
                  <a:pt x="2123649" y="0"/>
                </a:lnTo>
                <a:lnTo>
                  <a:pt x="2123649" y="2133600"/>
                </a:lnTo>
                <a:lnTo>
                  <a:pt x="0" y="2133600"/>
                </a:lnTo>
                <a:close/>
              </a:path>
            </a:pathLst>
          </a:custGeom>
        </p:spPr>
        <p:txBody>
          <a:bodyPr wrap="square">
            <a:noAutofit/>
          </a:bodyPr>
          <a:lstStyle/>
          <a:p>
            <a:endParaRPr lang="zh-CN" altLang="en-US"/>
          </a:p>
        </p:txBody>
      </p:sp>
      <p:sp>
        <p:nvSpPr>
          <p:cNvPr id="6" name="灯片编号占位符 2"/>
          <p:cNvSpPr>
            <a:spLocks noGrp="1"/>
          </p:cNvSpPr>
          <p:nvPr>
            <p:ph type="sldNum" sz="quarter" idx="4"/>
          </p:nvPr>
        </p:nvSpPr>
        <p:spPr>
          <a:xfrm>
            <a:off x="11025188" y="490538"/>
            <a:ext cx="584200" cy="365125"/>
          </a:xfrm>
          <a:prstGeom prst="rect">
            <a:avLst/>
          </a:prstGeom>
        </p:spPr>
        <p:txBody>
          <a:bodyPr vert="horz" lIns="91440" tIns="45720" rIns="91440" bIns="45720" rtlCol="0" anchor="ctr"/>
          <a:lstStyle>
            <a:lvl1pPr algn="ctr">
              <a:defRPr sz="1100" i="1">
                <a:solidFill>
                  <a:schemeClr val="bg1"/>
                </a:solidFill>
                <a:latin typeface="Century Gothic" panose="020b0502020202020204" pitchFamily="34" charset="0"/>
              </a:defRPr>
            </a:lvl1pPr>
          </a:lstStyle>
          <a:p>
            <a:fld id="{34FFDC9D-D022-4C4F-9F36-3FAD1C14D3EB}" type="slidenum">
              <a:rPr lang="zh-CN" altLang="en-US" smtClean="0"/>
              <a:t>‹#›</a:t>
            </a:fld>
            <a:endParaRPr lang="zh-CN" altLang="en-US"/>
          </a:p>
        </p:txBody>
      </p:sp>
    </p:spTree>
    <p:extLst>
      <p:ext uri="{BB962C8B-B14F-4D97-AF65-F5344CB8AC3E}">
        <p14:creationId val="237171863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2.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p:cNvGrpSpPr/>
          <p:nvPr userDrawn="1"/>
        </p:nvGrpSpPr>
        <p:grpSpPr>
          <a:xfrm>
            <a:off x="0" y="379942"/>
            <a:ext cx="1946431" cy="553508"/>
            <a:chOff x="-1340817" y="2714172"/>
            <a:chExt cx="5027446" cy="1429658"/>
          </a:xfrm>
        </p:grpSpPr>
        <p:sp>
          <p:nvSpPr>
            <p:cNvPr id="4" name="五边形 3"/>
            <p:cNvSpPr/>
            <p:nvPr/>
          </p:nvSpPr>
          <p:spPr>
            <a:xfrm>
              <a:off x="-1340817" y="2714172"/>
              <a:ext cx="5027446" cy="1429658"/>
            </a:xfrm>
            <a:prstGeom prst="homePlate">
              <a:avLst>
                <a:gd name="adj" fmla="val 23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1340817" y="3429001"/>
              <a:ext cx="5027446" cy="714829"/>
            </a:xfrm>
            <a:custGeom>
              <a:gdLst>
                <a:gd name="connsiteX0" fmla="*/ 0 w 3686629"/>
                <a:gd name="connsiteY0" fmla="*/ 0 h 714829"/>
                <a:gd name="connsiteX1" fmla="*/ 3686629 w 3686629"/>
                <a:gd name="connsiteY1" fmla="*/ 0 h 714829"/>
                <a:gd name="connsiteX2" fmla="*/ 3435202 w 3686629"/>
                <a:gd name="connsiteY2" fmla="*/ 714829 h 714829"/>
                <a:gd name="connsiteX3" fmla="*/ 0 w 3686629"/>
                <a:gd name="connsiteY3" fmla="*/ 714829 h 714829"/>
                <a:gd name="connsiteX4" fmla="*/ 0 w 3686629"/>
                <a:gd name="connsiteY4" fmla="*/ 0 h 7148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86628" h="714829">
                  <a:moveTo>
                    <a:pt x="0" y="0"/>
                  </a:moveTo>
                  <a:lnTo>
                    <a:pt x="3686629" y="0"/>
                  </a:lnTo>
                  <a:lnTo>
                    <a:pt x="3435202" y="714829"/>
                  </a:lnTo>
                  <a:lnTo>
                    <a:pt x="0" y="714829"/>
                  </a:lnTo>
                  <a:lnTo>
                    <a:pt x="0" y="0"/>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531289" y="3134073"/>
              <a:ext cx="643710" cy="593484"/>
            </a:xfrm>
            <a:custGeom>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8" name="组合 7"/>
          <p:cNvGrpSpPr/>
          <p:nvPr userDrawn="1"/>
        </p:nvGrpSpPr>
        <p:grpSpPr>
          <a:xfrm>
            <a:off x="0" y="379942"/>
            <a:ext cx="1123498" cy="553508"/>
            <a:chOff x="0" y="202142"/>
            <a:chExt cx="919420" cy="452966"/>
          </a:xfrm>
        </p:grpSpPr>
        <p:grpSp>
          <p:nvGrpSpPr>
            <p:cNvPr id="9" name="组合 8"/>
            <p:cNvGrpSpPr/>
            <p:nvPr/>
          </p:nvGrpSpPr>
          <p:grpSpPr>
            <a:xfrm>
              <a:off x="0" y="202142"/>
              <a:ext cx="394182" cy="452966"/>
              <a:chOff x="0" y="202142"/>
              <a:chExt cx="394182" cy="452966"/>
            </a:xfrm>
          </p:grpSpPr>
          <p:sp>
            <p:nvSpPr>
              <p:cNvPr id="18" name="等腰三角形 17"/>
              <p:cNvSpPr/>
              <p:nvPr/>
            </p:nvSpPr>
            <p:spPr>
              <a:xfrm flipV="1">
                <a:off x="303" y="202142"/>
                <a:ext cx="262721" cy="226483"/>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131461" y="202142"/>
                <a:ext cx="262721" cy="226483"/>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131461" y="428625"/>
                <a:ext cx="262721" cy="226483"/>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0" y="428625"/>
                <a:ext cx="262721" cy="226483"/>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等腰三角形 9"/>
            <p:cNvSpPr/>
            <p:nvPr/>
          </p:nvSpPr>
          <p:spPr>
            <a:xfrm flipV="1">
              <a:off x="262922" y="202142"/>
              <a:ext cx="262721" cy="226483"/>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394080" y="202142"/>
              <a:ext cx="262721" cy="226483"/>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394080" y="428625"/>
              <a:ext cx="262721" cy="226483"/>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262619" y="428625"/>
              <a:ext cx="262721" cy="226483"/>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525541" y="202142"/>
              <a:ext cx="262721" cy="226483"/>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656699" y="202142"/>
              <a:ext cx="262721" cy="226483"/>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V="1">
              <a:off x="656699" y="428625"/>
              <a:ext cx="262721" cy="226483"/>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525238" y="428625"/>
              <a:ext cx="262721" cy="226483"/>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a:off x="0" y="6705904"/>
            <a:ext cx="12192000" cy="150435"/>
            <a:chOff x="0" y="2714172"/>
            <a:chExt cx="3686629" cy="1429658"/>
          </a:xfrm>
        </p:grpSpPr>
        <p:sp>
          <p:nvSpPr>
            <p:cNvPr id="23" name="矩形 22"/>
            <p:cNvSpPr/>
            <p:nvPr/>
          </p:nvSpPr>
          <p:spPr>
            <a:xfrm>
              <a:off x="0" y="2714172"/>
              <a:ext cx="3686629" cy="14296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3429001"/>
              <a:ext cx="3686629" cy="714829"/>
            </a:xfrm>
            <a:prstGeom prst="rect">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677712579"/>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01472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 Id="rId3" Target="../tags/tag3.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1.jpeg" Type="http://schemas.openxmlformats.org/officeDocument/2006/relationships/image"/><Relationship Id="rId4" Target="../tags/tag4.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tags/tag5.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3.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1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3.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tags/tag6.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24.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tags/tag1.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tags/tag2.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8.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图片占位符 22"/>
          <p:cNvPicPr>
            <a:picLocks noChangeAspect="1" noGrp="1"/>
          </p:cNvPicPr>
          <p:nvPr>
            <p:ph idx="10" sz="quarter" type="pic"/>
          </p:nvPr>
        </p:nvPicPr>
        <p:blipFill>
          <a:blip r:embed="rId3">
            <a:extLst>
              <a:ext uri="{28A0092B-C50C-407E-A947-70E740481C1C}">
                <a14:useLocalDpi val="0"/>
              </a:ext>
            </a:extLst>
          </a:blip>
          <a:srcRect l="16828" r="16828"/>
          <a:stretch>
            <a:fillRect/>
          </a:stretch>
        </p:blipFill>
        <p:spPr>
          <a:xfrm>
            <a:off x="5352084" y="0"/>
            <a:ext cx="6839917" cy="6858000"/>
          </a:xfrm>
        </p:spPr>
      </p:pic>
      <p:sp>
        <p:nvSpPr>
          <p:cNvPr id="2" name="等腰三角形 1"/>
          <p:cNvSpPr/>
          <p:nvPr/>
        </p:nvSpPr>
        <p:spPr>
          <a:xfrm>
            <a:off x="5984101" y="0"/>
            <a:ext cx="1325880" cy="11430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5984101" y="1143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flipV="1">
            <a:off x="6647041" y="0"/>
            <a:ext cx="1325880" cy="11430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a:off x="6646020" y="1143000"/>
            <a:ext cx="1325880" cy="11430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V="1">
            <a:off x="6647041" y="2286000"/>
            <a:ext cx="1325880" cy="11430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a:off x="7308960" y="2286000"/>
            <a:ext cx="1325880" cy="11430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V="1">
            <a:off x="7971900" y="2286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V="1">
            <a:off x="7308960" y="3429000"/>
            <a:ext cx="1325880" cy="11430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a:off x="6645510" y="3429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V="1">
            <a:off x="6645510" y="4571999"/>
            <a:ext cx="1325880" cy="1143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a:off x="5981039" y="4571999"/>
            <a:ext cx="1325880" cy="1143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flipV="1">
            <a:off x="5984100" y="5714999"/>
            <a:ext cx="1325880" cy="114300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a:off x="5319630" y="5714999"/>
            <a:ext cx="1325880" cy="11430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855186" y="2697281"/>
            <a:ext cx="5214563" cy="76200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lang="zh-CN" smtClean="0" sz="4400">
                <a:solidFill>
                  <a:schemeClr val="tx1">
                    <a:lumMod val="75000"/>
                    <a:lumOff val="25000"/>
                  </a:schemeClr>
                </a:solidFill>
                <a:latin typeface="+mn-ea"/>
              </a:rPr>
              <a:t>简约创意工作汇报</a:t>
            </a:r>
          </a:p>
        </p:txBody>
      </p:sp>
      <p:sp>
        <p:nvSpPr>
          <p:cNvPr id="15" name="文本框 14"/>
          <p:cNvSpPr txBox="1"/>
          <p:nvPr/>
        </p:nvSpPr>
        <p:spPr>
          <a:xfrm>
            <a:off x="855186" y="3559378"/>
            <a:ext cx="5353362" cy="60350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or print the it into a film to be used in a wider field</a:t>
            </a:r>
          </a:p>
        </p:txBody>
      </p:sp>
      <p:sp>
        <p:nvSpPr>
          <p:cNvPr id="16" name="椭圆 37"/>
          <p:cNvSpPr/>
          <p:nvPr/>
        </p:nvSpPr>
        <p:spPr>
          <a:xfrm>
            <a:off x="946946" y="4393527"/>
            <a:ext cx="284275" cy="313908"/>
          </a:xfrm>
          <a:custGeom>
            <a:gdLst>
              <a:gd fmla="*/ 4679 w 5850" name="T0"/>
              <a:gd fmla="*/ 4350 h 6469" name="T1"/>
              <a:gd fmla="*/ 3615 w 5850" name="T2"/>
              <a:gd fmla="*/ 3289 h 6469" name="T3"/>
              <a:gd fmla="*/ 3638 w 5850" name="T4"/>
              <a:gd fmla="*/ 3151 h 6469" name="T5"/>
              <a:gd fmla="*/ 3969 w 5850" name="T6"/>
              <a:gd fmla="*/ 2500 h 6469" name="T7"/>
              <a:gd fmla="*/ 4273 w 5850" name="T8"/>
              <a:gd fmla="*/ 1950 h 6469" name="T9"/>
              <a:gd fmla="*/ 4154 w 5850" name="T10"/>
              <a:gd fmla="*/ 1678 h 6469" name="T11"/>
              <a:gd fmla="*/ 4238 w 5850" name="T12"/>
              <a:gd fmla="*/ 1107 h 6469" name="T13"/>
              <a:gd fmla="*/ 2940 w 5850" name="T14"/>
              <a:gd fmla="*/ 0 h 6469" name="T15"/>
              <a:gd fmla="*/ 2925 w 5850" name="T16"/>
              <a:gd fmla="*/ 0 h 6469" name="T17"/>
              <a:gd fmla="*/ 2911 w 5850" name="T18"/>
              <a:gd fmla="*/ 0 h 6469" name="T19"/>
              <a:gd fmla="*/ 1612 w 5850" name="T20"/>
              <a:gd fmla="*/ 1107 h 6469" name="T21"/>
              <a:gd fmla="*/ 1696 w 5850" name="T22"/>
              <a:gd fmla="*/ 1678 h 6469" name="T23"/>
              <a:gd fmla="*/ 1578 w 5850" name="T24"/>
              <a:gd fmla="*/ 1950 h 6469" name="T25"/>
              <a:gd fmla="*/ 1881 w 5850" name="T26"/>
              <a:gd fmla="*/ 2500 h 6469" name="T27"/>
              <a:gd fmla="*/ 2213 w 5850" name="T28"/>
              <a:gd fmla="*/ 3151 h 6469" name="T29"/>
              <a:gd fmla="*/ 2235 w 5850" name="T30"/>
              <a:gd fmla="*/ 3289 h 6469" name="T31"/>
              <a:gd fmla="*/ 1172 w 5850" name="T32"/>
              <a:gd fmla="*/ 4350 h 6469" name="T33"/>
              <a:gd fmla="*/ 0 w 5850" name="T34"/>
              <a:gd fmla="*/ 5141 h 6469" name="T35"/>
              <a:gd fmla="*/ 0 w 5850" name="T36"/>
              <a:gd fmla="*/ 6469 h 6469" name="T37"/>
              <a:gd fmla="*/ 2923 w 5850" name="T38"/>
              <a:gd fmla="*/ 6469 h 6469" name="T39"/>
              <a:gd fmla="*/ 2927 w 5850" name="T40"/>
              <a:gd fmla="*/ 6469 h 6469" name="T41"/>
              <a:gd fmla="*/ 5850 w 5850" name="T42"/>
              <a:gd fmla="*/ 6469 h 6469" name="T43"/>
              <a:gd fmla="*/ 5850 w 5850" name="T44"/>
              <a:gd fmla="*/ 5141 h 6469" name="T45"/>
              <a:gd fmla="*/ 4679 w 5850" name="T46"/>
              <a:gd fmla="*/ 4350 h 646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469" w="5850">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7" name="文本框 16"/>
          <p:cNvSpPr txBox="1"/>
          <p:nvPr/>
        </p:nvSpPr>
        <p:spPr>
          <a:xfrm>
            <a:off x="1348762" y="4396592"/>
            <a:ext cx="1589965" cy="3048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400" u="none">
                <a:ln>
                  <a:noFill/>
                </a:ln>
                <a:solidFill>
                  <a:prstClr val="black">
                    <a:lumMod val="75000"/>
                    <a:lumOff val="25000"/>
                  </a:prstClr>
                </a:solidFill>
                <a:effectLst/>
                <a:uLnTx/>
                <a:uFillTx/>
                <a:latin typeface="微软雅黑"/>
                <a:ea typeface="微软雅黑"/>
                <a:cs typeface="+mn-cs"/>
              </a:rPr>
              <a:t>汇报人：优页PPT</a:t>
            </a:r>
          </a:p>
        </p:txBody>
      </p:sp>
      <p:sp>
        <p:nvSpPr>
          <p:cNvPr id="18" name="椭圆 39"/>
          <p:cNvSpPr/>
          <p:nvPr/>
        </p:nvSpPr>
        <p:spPr>
          <a:xfrm>
            <a:off x="3160123" y="4437217"/>
            <a:ext cx="313908" cy="226527"/>
          </a:xfrm>
          <a:custGeom>
            <a:gdLst>
              <a:gd fmla="*/ 91000 w 605879" name="connsiteX0"/>
              <a:gd fmla="*/ 173662 h 437224" name="connsiteY0"/>
              <a:gd fmla="*/ 331193 w 605879" name="connsiteX1"/>
              <a:gd fmla="*/ 173662 h 437224" name="connsiteY1"/>
              <a:gd fmla="*/ 342454 w 605879" name="connsiteX2"/>
              <a:gd fmla="*/ 184882 h 437224" name="connsiteY2"/>
              <a:gd fmla="*/ 331193 w 605879" name="connsiteX3"/>
              <a:gd fmla="*/ 196102 h 437224" name="connsiteY3"/>
              <a:gd fmla="*/ 91000 w 605879" name="connsiteX4"/>
              <a:gd fmla="*/ 196102 h 437224" name="connsiteY4"/>
              <a:gd fmla="*/ 79739 w 605879" name="connsiteX5"/>
              <a:gd fmla="*/ 184882 h 437224" name="connsiteY5"/>
              <a:gd fmla="*/ 91000 w 605879" name="connsiteX6"/>
              <a:gd fmla="*/ 173662 h 437224" name="connsiteY6"/>
              <a:gd fmla="*/ 421630 w 605879" name="connsiteX7"/>
              <a:gd fmla="*/ 131441 h 437224" name="connsiteY7"/>
              <a:gd fmla="*/ 423552 w 605879" name="connsiteX8"/>
              <a:gd fmla="*/ 152274 h 437224" name="connsiteY8"/>
              <a:gd fmla="*/ 275961 w 605879" name="connsiteX9"/>
              <a:gd fmla="*/ 300986 h 437224" name="connsiteY9"/>
              <a:gd fmla="*/ 408175 w 605879" name="connsiteX10"/>
              <a:gd fmla="*/ 358277 h 437224" name="connsiteY10"/>
              <a:gd fmla="*/ 418060 w 605879" name="connsiteX11"/>
              <a:gd fmla="*/ 365267 h 437224" name="connsiteY11"/>
              <a:gd fmla="*/ 488218 w 605879" name="connsiteX12"/>
              <a:gd fmla="*/ 410360 h 437224" name="connsiteY12"/>
              <a:gd fmla="*/ 474214 w 605879" name="connsiteX13"/>
              <a:gd fmla="*/ 363348 h 437224" name="connsiteY13"/>
              <a:gd fmla="*/ 482039 w 605879" name="connsiteX14"/>
              <a:gd fmla="*/ 349916 h 437224" name="connsiteY14"/>
              <a:gd fmla="*/ 583363 w 605879" name="connsiteX15"/>
              <a:gd fmla="*/ 244928 h 437224" name="connsiteY15"/>
              <a:gd fmla="*/ 421630 w 605879" name="connsiteX16"/>
              <a:gd fmla="*/ 131441 h 437224" name="connsiteY16"/>
              <a:gd fmla="*/ 75898 w 605879" name="connsiteX17"/>
              <a:gd fmla="*/ 120173 h 437224" name="connsiteY17"/>
              <a:gd fmla="*/ 340509 w 605879" name="connsiteX18"/>
              <a:gd fmla="*/ 120173 h 437224" name="connsiteY18"/>
              <a:gd fmla="*/ 351769 w 605879" name="connsiteX19"/>
              <a:gd fmla="*/ 131428 h 437224" name="connsiteY19"/>
              <a:gd fmla="*/ 340509 w 605879" name="connsiteX20"/>
              <a:gd fmla="*/ 142683 h 437224" name="connsiteY20"/>
              <a:gd fmla="*/ 75898 w 605879" name="connsiteX21"/>
              <a:gd fmla="*/ 142683 h 437224" name="connsiteY21"/>
              <a:gd fmla="*/ 64638 w 605879" name="connsiteX22"/>
              <a:gd fmla="*/ 131428 h 437224" name="connsiteY22"/>
              <a:gd fmla="*/ 75898 w 605879" name="connsiteX23"/>
              <a:gd fmla="*/ 120173 h 437224" name="connsiteY23"/>
              <a:gd fmla="*/ 210609 w 605879" name="connsiteX24"/>
              <a:gd fmla="*/ 22478 h 437224" name="connsiteY24"/>
              <a:gd fmla="*/ 22516 w 605879" name="connsiteX25"/>
              <a:gd fmla="*/ 153508 h 437224" name="connsiteY25"/>
              <a:gd fmla="*/ 139216 w 605879" name="connsiteX26"/>
              <a:gd fmla="*/ 274807 h 437224" name="connsiteY26"/>
              <a:gd fmla="*/ 147042 w 605879" name="connsiteX27"/>
              <a:gd fmla="*/ 288102 h 437224" name="connsiteY27"/>
              <a:gd fmla="*/ 130017 w 605879" name="connsiteX28"/>
              <a:gd fmla="*/ 344297 h 437224" name="connsiteY28"/>
              <a:gd fmla="*/ 214041 w 605879" name="connsiteX29"/>
              <a:gd fmla="*/ 291254 h 437224" name="connsiteY29"/>
              <a:gd fmla="*/ 223927 w 605879" name="connsiteX30"/>
              <a:gd fmla="*/ 284264 h 437224" name="connsiteY30"/>
              <a:gd fmla="*/ 398839 w 605879" name="connsiteX31"/>
              <a:gd fmla="*/ 152960 h 437224" name="connsiteY31"/>
              <a:gd fmla="*/ 369596 w 605879" name="connsiteX32"/>
              <a:gd fmla="*/ 80592 h 437224" name="connsiteY32"/>
              <a:gd fmla="*/ 210609 w 605879" name="connsiteX33"/>
              <a:gd fmla="*/ 22478 h 437224" name="connsiteY33"/>
              <a:gd fmla="*/ 210609 w 605879" name="connsiteX34"/>
              <a:gd fmla="*/ 0 h 437224" name="connsiteY34"/>
              <a:gd fmla="*/ 385796 w 605879" name="connsiteX35"/>
              <a:gd fmla="*/ 64967 h 437224" name="connsiteY35"/>
              <a:gd fmla="*/ 414079 w 605879" name="connsiteX36"/>
              <a:gd fmla="*/ 109100 h 437224" name="connsiteY36"/>
              <a:gd fmla="*/ 419845 w 605879" name="connsiteX37"/>
              <a:gd fmla="*/ 108963 h 437224" name="connsiteY37"/>
              <a:gd fmla="*/ 605879 w 605879" name="connsiteX38"/>
              <a:gd fmla="*/ 244928 h 437224" name="connsiteY38"/>
              <a:gd fmla="*/ 498515 w 605879" name="connsiteX39"/>
              <a:gd fmla="*/ 368420 h 437224" name="connsiteY39"/>
              <a:gd fmla="*/ 516088 w 605879" name="connsiteX40"/>
              <a:gd fmla="*/ 414609 h 437224" name="connsiteY40"/>
              <a:gd fmla="*/ 522953 w 605879" name="connsiteX41"/>
              <a:gd fmla="*/ 428178 h 437224" name="connsiteY41"/>
              <a:gd fmla="*/ 510185 w 605879" name="connsiteX42"/>
              <a:gd fmla="*/ 437224 h 437224" name="connsiteY42"/>
              <a:gd fmla="*/ 400487 w 605879" name="connsiteX43"/>
              <a:gd fmla="*/ 380344 h 437224" name="connsiteY43"/>
              <a:gd fmla="*/ 250836 w 605879" name="connsiteX44"/>
              <a:gd fmla="*/ 304275 h 437224" name="connsiteY44"/>
              <a:gd fmla="*/ 231752 w 605879" name="connsiteX45"/>
              <a:gd fmla="*/ 306331 h 437224" name="connsiteY45"/>
              <a:gd fmla="*/ 107639 w 605879" name="connsiteX46"/>
              <a:gd fmla="*/ 371161 h 437224" name="connsiteY46"/>
              <a:gd fmla="*/ 94596 w 605879" name="connsiteX47"/>
              <a:gd fmla="*/ 361978 h 437224" name="connsiteY47"/>
              <a:gd fmla="*/ 102009 w 605879" name="connsiteX48"/>
              <a:gd fmla="*/ 348135 h 437224" name="connsiteY48"/>
              <a:gd fmla="*/ 122741 w 605879" name="connsiteX49"/>
              <a:gd fmla="*/ 293173 h 437224" name="connsiteY49"/>
              <a:gd fmla="*/ 0 w 605879" name="connsiteX50"/>
              <a:gd fmla="*/ 153508 h 437224" name="connsiteY50"/>
              <a:gd fmla="*/ 210609 w 605879" name="connsiteX51"/>
              <a:gd fmla="*/ 0 h 437224"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437224" w="605879">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9" name="文本框 18"/>
          <p:cNvSpPr txBox="1"/>
          <p:nvPr/>
        </p:nvSpPr>
        <p:spPr>
          <a:xfrm>
            <a:off x="3576756" y="4396592"/>
            <a:ext cx="1589965" cy="3048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400" u="none">
                <a:ln>
                  <a:noFill/>
                </a:ln>
                <a:solidFill>
                  <a:prstClr val="black">
                    <a:lumMod val="75000"/>
                    <a:lumOff val="25000"/>
                  </a:prstClr>
                </a:solidFill>
                <a:effectLst/>
                <a:uLnTx/>
                <a:uFillTx/>
                <a:latin typeface="微软雅黑"/>
                <a:ea typeface="微软雅黑"/>
                <a:cs typeface="+mn-cs"/>
              </a:rPr>
              <a:t>部门：设计部</a:t>
            </a:r>
          </a:p>
        </p:txBody>
      </p:sp>
      <p:grpSp>
        <p:nvGrpSpPr>
          <p:cNvPr id="37" name="组合 36"/>
          <p:cNvGrpSpPr/>
          <p:nvPr/>
        </p:nvGrpSpPr>
        <p:grpSpPr>
          <a:xfrm>
            <a:off x="855186" y="2268990"/>
            <a:ext cx="5214563" cy="335280"/>
            <a:chOff x="855186" y="2268990"/>
            <a:chExt cx="5214563" cy="335280"/>
          </a:xfrm>
        </p:grpSpPr>
        <p:sp>
          <p:nvSpPr>
            <p:cNvPr id="22" name="文本框 21"/>
            <p:cNvSpPr txBox="1"/>
            <p:nvPr/>
          </p:nvSpPr>
          <p:spPr>
            <a:xfrm>
              <a:off x="855186" y="2268990"/>
              <a:ext cx="5214563" cy="33528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lang="zh-CN" smtClean="0" sz="1600">
                  <a:solidFill>
                    <a:schemeClr val="accent1"/>
                  </a:solidFill>
                  <a:latin typeface="+mn-ea"/>
                </a:rPr>
                <a:t>适用于述职报告 个人简介 工作总结 会议报告等</a:t>
              </a:r>
            </a:p>
          </p:txBody>
        </p:sp>
        <p:cxnSp>
          <p:nvCxnSpPr>
            <p:cNvPr id="24" name="直接连接符 23"/>
            <p:cNvCxnSpPr/>
            <p:nvPr/>
          </p:nvCxnSpPr>
          <p:spPr>
            <a:xfrm flipH="1">
              <a:off x="91122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402681"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26707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138613"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22922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9463125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7"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100000">
                                          <p:val>
                                            <p:strVal val="#ppt_x"/>
                                          </p:val>
                                        </p:tav>
                                      </p:tavLst>
                                    </p:anim>
                                    <p:anim calcmode="lin" valueType="num">
                                      <p:cBhvr>
                                        <p:cTn dur="500" fill="hold" id="8"/>
                                        <p:tgtEl>
                                          <p:spTgt spid="2"/>
                                        </p:tgtEl>
                                        <p:attrNameLst>
                                          <p:attrName>ppt_y</p:attrName>
                                        </p:attrNameLst>
                                      </p:cBhvr>
                                      <p:tavLst>
                                        <p:tav tm="0">
                                          <p:val>
                                            <p:strVal val="#ppt_y+#ppt_h/2"/>
                                          </p:val>
                                        </p:tav>
                                        <p:tav tm="100000">
                                          <p:val>
                                            <p:strVal val="#ppt_y"/>
                                          </p:val>
                                        </p:tav>
                                      </p:tavLst>
                                    </p:anim>
                                    <p:anim calcmode="lin" valueType="num">
                                      <p:cBhvr>
                                        <p:cTn dur="500" fill="hold" id="9"/>
                                        <p:tgtEl>
                                          <p:spTgt spid="2"/>
                                        </p:tgtEl>
                                        <p:attrNameLst>
                                          <p:attrName>ppt_w</p:attrName>
                                        </p:attrNameLst>
                                      </p:cBhvr>
                                      <p:tavLst>
                                        <p:tav tm="0">
                                          <p:val>
                                            <p:strVal val="#ppt_w"/>
                                          </p:val>
                                        </p:tav>
                                        <p:tav tm="100000">
                                          <p:val>
                                            <p:strVal val="#ppt_w"/>
                                          </p:val>
                                        </p:tav>
                                      </p:tavLst>
                                    </p:anim>
                                    <p:anim calcmode="lin" valueType="num">
                                      <p:cBhvr>
                                        <p:cTn dur="500" fill="hold" id="10"/>
                                        <p:tgtEl>
                                          <p:spTgt spid="2"/>
                                        </p:tgtEl>
                                        <p:attrNameLst>
                                          <p:attrName>ppt_h</p:attrName>
                                        </p:attrNameLst>
                                      </p:cBhvr>
                                      <p:tavLst>
                                        <p:tav tm="0">
                                          <p:val>
                                            <p:fltVal val="0"/>
                                          </p:val>
                                        </p:tav>
                                        <p:tav tm="100000">
                                          <p:val>
                                            <p:strVal val="#ppt_h"/>
                                          </p:val>
                                        </p:tav>
                                      </p:tavLst>
                                    </p:anim>
                                  </p:childTnLst>
                                </p:cTn>
                              </p:par>
                              <p:par>
                                <p:cTn fill="hold" grpId="0" id="11" nodeType="withEffect" presetClass="entr" presetID="17" presetSubtype="1">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ppt_x</p:attrName>
                                        </p:attrNameLst>
                                      </p:cBhvr>
                                      <p:tavLst>
                                        <p:tav tm="0">
                                          <p:val>
                                            <p:strVal val="#ppt_x"/>
                                          </p:val>
                                        </p:tav>
                                        <p:tav tm="100000">
                                          <p:val>
                                            <p:strVal val="#ppt_x"/>
                                          </p:val>
                                        </p:tav>
                                      </p:tavLst>
                                    </p:anim>
                                    <p:anim calcmode="lin" valueType="num">
                                      <p:cBhvr>
                                        <p:cTn dur="500" fill="hold" id="14"/>
                                        <p:tgtEl>
                                          <p:spTgt spid="3"/>
                                        </p:tgtEl>
                                        <p:attrNameLst>
                                          <p:attrName>ppt_y</p:attrName>
                                        </p:attrNameLst>
                                      </p:cBhvr>
                                      <p:tavLst>
                                        <p:tav tm="0">
                                          <p:val>
                                            <p:strVal val="#ppt_y-#ppt_h/2"/>
                                          </p:val>
                                        </p:tav>
                                        <p:tav tm="100000">
                                          <p:val>
                                            <p:strVal val="#ppt_y"/>
                                          </p:val>
                                        </p:tav>
                                      </p:tavLst>
                                    </p:anim>
                                    <p:anim calcmode="lin" valueType="num">
                                      <p:cBhvr>
                                        <p:cTn dur="500" fill="hold" id="15"/>
                                        <p:tgtEl>
                                          <p:spTgt spid="3"/>
                                        </p:tgtEl>
                                        <p:attrNameLst>
                                          <p:attrName>ppt_w</p:attrName>
                                        </p:attrNameLst>
                                      </p:cBhvr>
                                      <p:tavLst>
                                        <p:tav tm="0">
                                          <p:val>
                                            <p:strVal val="#ppt_w"/>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childTnLst>
                                </p:cTn>
                              </p:par>
                              <p:par>
                                <p:cTn fill="hold" grpId="0" id="17" nodeType="withEffect" presetClass="entr" presetID="17" presetSubtype="1">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ppt_x</p:attrName>
                                        </p:attrNameLst>
                                      </p:cBhvr>
                                      <p:tavLst>
                                        <p:tav tm="0">
                                          <p:val>
                                            <p:strVal val="#ppt_x"/>
                                          </p:val>
                                        </p:tav>
                                        <p:tav tm="100000">
                                          <p:val>
                                            <p:strVal val="#ppt_x"/>
                                          </p:val>
                                        </p:tav>
                                      </p:tavLst>
                                    </p:anim>
                                    <p:anim calcmode="lin" valueType="num">
                                      <p:cBhvr>
                                        <p:cTn dur="500" fill="hold" id="20"/>
                                        <p:tgtEl>
                                          <p:spTgt spid="4"/>
                                        </p:tgtEl>
                                        <p:attrNameLst>
                                          <p:attrName>ppt_y</p:attrName>
                                        </p:attrNameLst>
                                      </p:cBhvr>
                                      <p:tavLst>
                                        <p:tav tm="0">
                                          <p:val>
                                            <p:strVal val="#ppt_y-#ppt_h/2"/>
                                          </p:val>
                                        </p:tav>
                                        <p:tav tm="100000">
                                          <p:val>
                                            <p:strVal val="#ppt_y"/>
                                          </p:val>
                                        </p:tav>
                                      </p:tavLst>
                                    </p:anim>
                                    <p:anim calcmode="lin" valueType="num">
                                      <p:cBhvr>
                                        <p:cTn dur="500" fill="hold" id="21"/>
                                        <p:tgtEl>
                                          <p:spTgt spid="4"/>
                                        </p:tgtEl>
                                        <p:attrNameLst>
                                          <p:attrName>ppt_w</p:attrName>
                                        </p:attrNameLst>
                                      </p:cBhvr>
                                      <p:tavLst>
                                        <p:tav tm="0">
                                          <p:val>
                                            <p:strVal val="#ppt_w"/>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childTnLst>
                                </p:cTn>
                              </p:par>
                              <p:par>
                                <p:cTn fill="hold" grpId="0" id="23" nodeType="withEffect" presetClass="entr" presetID="17" presetSubtype="4">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ppt_x</p:attrName>
                                        </p:attrNameLst>
                                      </p:cBhvr>
                                      <p:tavLst>
                                        <p:tav tm="0">
                                          <p:val>
                                            <p:strVal val="#ppt_x"/>
                                          </p:val>
                                        </p:tav>
                                        <p:tav tm="100000">
                                          <p:val>
                                            <p:strVal val="#ppt_x"/>
                                          </p:val>
                                        </p:tav>
                                      </p:tavLst>
                                    </p:anim>
                                    <p:anim calcmode="lin" valueType="num">
                                      <p:cBhvr>
                                        <p:cTn dur="500" fill="hold" id="26"/>
                                        <p:tgtEl>
                                          <p:spTgt spid="5"/>
                                        </p:tgtEl>
                                        <p:attrNameLst>
                                          <p:attrName>ppt_y</p:attrName>
                                        </p:attrNameLst>
                                      </p:cBhvr>
                                      <p:tavLst>
                                        <p:tav tm="0">
                                          <p:val>
                                            <p:strVal val="#ppt_y+#ppt_h/2"/>
                                          </p:val>
                                        </p:tav>
                                        <p:tav tm="100000">
                                          <p:val>
                                            <p:strVal val="#ppt_y"/>
                                          </p:val>
                                        </p:tav>
                                      </p:tavLst>
                                    </p:anim>
                                    <p:anim calcmode="lin" valueType="num">
                                      <p:cBhvr>
                                        <p:cTn dur="500" fill="hold" id="27"/>
                                        <p:tgtEl>
                                          <p:spTgt spid="5"/>
                                        </p:tgtEl>
                                        <p:attrNameLst>
                                          <p:attrName>ppt_w</p:attrName>
                                        </p:attrNameLst>
                                      </p:cBhvr>
                                      <p:tavLst>
                                        <p:tav tm="0">
                                          <p:val>
                                            <p:strVal val="#ppt_w"/>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childTnLst>
                                </p:cTn>
                              </p:par>
                              <p:par>
                                <p:cTn fill="hold" grpId="0" id="29" nodeType="withEffect" presetClass="entr" presetID="17" presetSubtype="1">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ppt_x</p:attrName>
                                        </p:attrNameLst>
                                      </p:cBhvr>
                                      <p:tavLst>
                                        <p:tav tm="0">
                                          <p:val>
                                            <p:strVal val="#ppt_x"/>
                                          </p:val>
                                        </p:tav>
                                        <p:tav tm="100000">
                                          <p:val>
                                            <p:strVal val="#ppt_x"/>
                                          </p:val>
                                        </p:tav>
                                      </p:tavLst>
                                    </p:anim>
                                    <p:anim calcmode="lin" valueType="num">
                                      <p:cBhvr>
                                        <p:cTn dur="500" fill="hold" id="32"/>
                                        <p:tgtEl>
                                          <p:spTgt spid="6"/>
                                        </p:tgtEl>
                                        <p:attrNameLst>
                                          <p:attrName>ppt_y</p:attrName>
                                        </p:attrNameLst>
                                      </p:cBhvr>
                                      <p:tavLst>
                                        <p:tav tm="0">
                                          <p:val>
                                            <p:strVal val="#ppt_y-#ppt_h/2"/>
                                          </p:val>
                                        </p:tav>
                                        <p:tav tm="100000">
                                          <p:val>
                                            <p:strVal val="#ppt_y"/>
                                          </p:val>
                                        </p:tav>
                                      </p:tavLst>
                                    </p:anim>
                                    <p:anim calcmode="lin" valueType="num">
                                      <p:cBhvr>
                                        <p:cTn dur="500" fill="hold" id="33"/>
                                        <p:tgtEl>
                                          <p:spTgt spid="6"/>
                                        </p:tgtEl>
                                        <p:attrNameLst>
                                          <p:attrName>ppt_w</p:attrName>
                                        </p:attrNameLst>
                                      </p:cBhvr>
                                      <p:tavLst>
                                        <p:tav tm="0">
                                          <p:val>
                                            <p:strVal val="#ppt_w"/>
                                          </p:val>
                                        </p:tav>
                                        <p:tav tm="100000">
                                          <p:val>
                                            <p:strVal val="#ppt_w"/>
                                          </p:val>
                                        </p:tav>
                                      </p:tavLst>
                                    </p:anim>
                                    <p:anim calcmode="lin" valueType="num">
                                      <p:cBhvr>
                                        <p:cTn dur="500" fill="hold" id="34"/>
                                        <p:tgtEl>
                                          <p:spTgt spid="6"/>
                                        </p:tgtEl>
                                        <p:attrNameLst>
                                          <p:attrName>ppt_h</p:attrName>
                                        </p:attrNameLst>
                                      </p:cBhvr>
                                      <p:tavLst>
                                        <p:tav tm="0">
                                          <p:val>
                                            <p:fltVal val="0"/>
                                          </p:val>
                                        </p:tav>
                                        <p:tav tm="100000">
                                          <p:val>
                                            <p:strVal val="#ppt_h"/>
                                          </p:val>
                                        </p:tav>
                                      </p:tavLst>
                                    </p:anim>
                                  </p:childTnLst>
                                </p:cTn>
                              </p:par>
                              <p:par>
                                <p:cTn fill="hold" grpId="0" id="35" nodeType="withEffect" presetClass="entr" presetID="17" presetSubtype="4">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p:cTn dur="500" fill="hold" id="37"/>
                                        <p:tgtEl>
                                          <p:spTgt spid="7"/>
                                        </p:tgtEl>
                                        <p:attrNameLst>
                                          <p:attrName>ppt_x</p:attrName>
                                        </p:attrNameLst>
                                      </p:cBhvr>
                                      <p:tavLst>
                                        <p:tav tm="0">
                                          <p:val>
                                            <p:strVal val="#ppt_x"/>
                                          </p:val>
                                        </p:tav>
                                        <p:tav tm="100000">
                                          <p:val>
                                            <p:strVal val="#ppt_x"/>
                                          </p:val>
                                        </p:tav>
                                      </p:tavLst>
                                    </p:anim>
                                    <p:anim calcmode="lin" valueType="num">
                                      <p:cBhvr>
                                        <p:cTn dur="500" fill="hold" id="38"/>
                                        <p:tgtEl>
                                          <p:spTgt spid="7"/>
                                        </p:tgtEl>
                                        <p:attrNameLst>
                                          <p:attrName>ppt_y</p:attrName>
                                        </p:attrNameLst>
                                      </p:cBhvr>
                                      <p:tavLst>
                                        <p:tav tm="0">
                                          <p:val>
                                            <p:strVal val="#ppt_y+#ppt_h/2"/>
                                          </p:val>
                                        </p:tav>
                                        <p:tav tm="100000">
                                          <p:val>
                                            <p:strVal val="#ppt_y"/>
                                          </p:val>
                                        </p:tav>
                                      </p:tavLst>
                                    </p:anim>
                                    <p:anim calcmode="lin" valueType="num">
                                      <p:cBhvr>
                                        <p:cTn dur="500" fill="hold" id="39"/>
                                        <p:tgtEl>
                                          <p:spTgt spid="7"/>
                                        </p:tgtEl>
                                        <p:attrNameLst>
                                          <p:attrName>ppt_w</p:attrName>
                                        </p:attrNameLst>
                                      </p:cBhvr>
                                      <p:tavLst>
                                        <p:tav tm="0">
                                          <p:val>
                                            <p:strVal val="#ppt_w"/>
                                          </p:val>
                                        </p:tav>
                                        <p:tav tm="100000">
                                          <p:val>
                                            <p:strVal val="#ppt_w"/>
                                          </p:val>
                                        </p:tav>
                                      </p:tavLst>
                                    </p:anim>
                                    <p:anim calcmode="lin" valueType="num">
                                      <p:cBhvr>
                                        <p:cTn dur="500" fill="hold" id="40"/>
                                        <p:tgtEl>
                                          <p:spTgt spid="7"/>
                                        </p:tgtEl>
                                        <p:attrNameLst>
                                          <p:attrName>ppt_h</p:attrName>
                                        </p:attrNameLst>
                                      </p:cBhvr>
                                      <p:tavLst>
                                        <p:tav tm="0">
                                          <p:val>
                                            <p:fltVal val="0"/>
                                          </p:val>
                                        </p:tav>
                                        <p:tav tm="100000">
                                          <p:val>
                                            <p:strVal val="#ppt_h"/>
                                          </p:val>
                                        </p:tav>
                                      </p:tavLst>
                                    </p:anim>
                                  </p:childTnLst>
                                </p:cTn>
                              </p:par>
                              <p:par>
                                <p:cTn fill="hold" grpId="0" id="41" nodeType="withEffect" presetClass="entr" presetID="17" presetSubtype="1">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ppt_x</p:attrName>
                                        </p:attrNameLst>
                                      </p:cBhvr>
                                      <p:tavLst>
                                        <p:tav tm="0">
                                          <p:val>
                                            <p:strVal val="#ppt_x"/>
                                          </p:val>
                                        </p:tav>
                                        <p:tav tm="100000">
                                          <p:val>
                                            <p:strVal val="#ppt_x"/>
                                          </p:val>
                                        </p:tav>
                                      </p:tavLst>
                                    </p:anim>
                                    <p:anim calcmode="lin" valueType="num">
                                      <p:cBhvr>
                                        <p:cTn dur="500" fill="hold" id="44"/>
                                        <p:tgtEl>
                                          <p:spTgt spid="8"/>
                                        </p:tgtEl>
                                        <p:attrNameLst>
                                          <p:attrName>ppt_y</p:attrName>
                                        </p:attrNameLst>
                                      </p:cBhvr>
                                      <p:tavLst>
                                        <p:tav tm="0">
                                          <p:val>
                                            <p:strVal val="#ppt_y-#ppt_h/2"/>
                                          </p:val>
                                        </p:tav>
                                        <p:tav tm="100000">
                                          <p:val>
                                            <p:strVal val="#ppt_y"/>
                                          </p:val>
                                        </p:tav>
                                      </p:tavLst>
                                    </p:anim>
                                    <p:anim calcmode="lin" valueType="num">
                                      <p:cBhvr>
                                        <p:cTn dur="500" fill="hold" id="45"/>
                                        <p:tgtEl>
                                          <p:spTgt spid="8"/>
                                        </p:tgtEl>
                                        <p:attrNameLst>
                                          <p:attrName>ppt_w</p:attrName>
                                        </p:attrNameLst>
                                      </p:cBhvr>
                                      <p:tavLst>
                                        <p:tav tm="0">
                                          <p:val>
                                            <p:strVal val="#ppt_w"/>
                                          </p:val>
                                        </p:tav>
                                        <p:tav tm="100000">
                                          <p:val>
                                            <p:strVal val="#ppt_w"/>
                                          </p:val>
                                        </p:tav>
                                      </p:tavLst>
                                    </p:anim>
                                    <p:anim calcmode="lin" valueType="num">
                                      <p:cBhvr>
                                        <p:cTn dur="500" fill="hold" id="46"/>
                                        <p:tgtEl>
                                          <p:spTgt spid="8"/>
                                        </p:tgtEl>
                                        <p:attrNameLst>
                                          <p:attrName>ppt_h</p:attrName>
                                        </p:attrNameLst>
                                      </p:cBhvr>
                                      <p:tavLst>
                                        <p:tav tm="0">
                                          <p:val>
                                            <p:fltVal val="0"/>
                                          </p:val>
                                        </p:tav>
                                        <p:tav tm="100000">
                                          <p:val>
                                            <p:strVal val="#ppt_h"/>
                                          </p:val>
                                        </p:tav>
                                      </p:tavLst>
                                    </p:anim>
                                  </p:childTnLst>
                                </p:cTn>
                              </p:par>
                              <p:par>
                                <p:cTn fill="hold" grpId="0" id="47" nodeType="withEffect" presetClass="entr" presetID="17" presetSubtype="1">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p:cTn dur="500" fill="hold" id="49"/>
                                        <p:tgtEl>
                                          <p:spTgt spid="9"/>
                                        </p:tgtEl>
                                        <p:attrNameLst>
                                          <p:attrName>ppt_x</p:attrName>
                                        </p:attrNameLst>
                                      </p:cBhvr>
                                      <p:tavLst>
                                        <p:tav tm="0">
                                          <p:val>
                                            <p:strVal val="#ppt_x"/>
                                          </p:val>
                                        </p:tav>
                                        <p:tav tm="100000">
                                          <p:val>
                                            <p:strVal val="#ppt_x"/>
                                          </p:val>
                                        </p:tav>
                                      </p:tavLst>
                                    </p:anim>
                                    <p:anim calcmode="lin" valueType="num">
                                      <p:cBhvr>
                                        <p:cTn dur="500" fill="hold" id="50"/>
                                        <p:tgtEl>
                                          <p:spTgt spid="9"/>
                                        </p:tgtEl>
                                        <p:attrNameLst>
                                          <p:attrName>ppt_y</p:attrName>
                                        </p:attrNameLst>
                                      </p:cBhvr>
                                      <p:tavLst>
                                        <p:tav tm="0">
                                          <p:val>
                                            <p:strVal val="#ppt_y-#ppt_h/2"/>
                                          </p:val>
                                        </p:tav>
                                        <p:tav tm="100000">
                                          <p:val>
                                            <p:strVal val="#ppt_y"/>
                                          </p:val>
                                        </p:tav>
                                      </p:tavLst>
                                    </p:anim>
                                    <p:anim calcmode="lin" valueType="num">
                                      <p:cBhvr>
                                        <p:cTn dur="500" fill="hold" id="51"/>
                                        <p:tgtEl>
                                          <p:spTgt spid="9"/>
                                        </p:tgtEl>
                                        <p:attrNameLst>
                                          <p:attrName>ppt_w</p:attrName>
                                        </p:attrNameLst>
                                      </p:cBhvr>
                                      <p:tavLst>
                                        <p:tav tm="0">
                                          <p:val>
                                            <p:strVal val="#ppt_w"/>
                                          </p:val>
                                        </p:tav>
                                        <p:tav tm="100000">
                                          <p:val>
                                            <p:strVal val="#ppt_w"/>
                                          </p:val>
                                        </p:tav>
                                      </p:tavLst>
                                    </p:anim>
                                    <p:anim calcmode="lin" valueType="num">
                                      <p:cBhvr>
                                        <p:cTn dur="500" fill="hold" id="52"/>
                                        <p:tgtEl>
                                          <p:spTgt spid="9"/>
                                        </p:tgtEl>
                                        <p:attrNameLst>
                                          <p:attrName>ppt_h</p:attrName>
                                        </p:attrNameLst>
                                      </p:cBhvr>
                                      <p:tavLst>
                                        <p:tav tm="0">
                                          <p:val>
                                            <p:fltVal val="0"/>
                                          </p:val>
                                        </p:tav>
                                        <p:tav tm="100000">
                                          <p:val>
                                            <p:strVal val="#ppt_h"/>
                                          </p:val>
                                        </p:tav>
                                      </p:tavLst>
                                    </p:anim>
                                  </p:childTnLst>
                                </p:cTn>
                              </p:par>
                              <p:par>
                                <p:cTn fill="hold" grpId="0" id="53" nodeType="withEffect" presetClass="entr" presetID="17" presetSubtype="4">
                                  <p:stCondLst>
                                    <p:cond delay="0"/>
                                  </p:stCondLst>
                                  <p:childTnLst>
                                    <p:set>
                                      <p:cBhvr>
                                        <p:cTn dur="1" fill="hold" id="54">
                                          <p:stCondLst>
                                            <p:cond delay="0"/>
                                          </p:stCondLst>
                                        </p:cTn>
                                        <p:tgtEl>
                                          <p:spTgt spid="10"/>
                                        </p:tgtEl>
                                        <p:attrNameLst>
                                          <p:attrName>style.visibility</p:attrName>
                                        </p:attrNameLst>
                                      </p:cBhvr>
                                      <p:to>
                                        <p:strVal val="visible"/>
                                      </p:to>
                                    </p:set>
                                    <p:anim calcmode="lin" valueType="num">
                                      <p:cBhvr>
                                        <p:cTn dur="500" fill="hold" id="55"/>
                                        <p:tgtEl>
                                          <p:spTgt spid="10"/>
                                        </p:tgtEl>
                                        <p:attrNameLst>
                                          <p:attrName>ppt_x</p:attrName>
                                        </p:attrNameLst>
                                      </p:cBhvr>
                                      <p:tavLst>
                                        <p:tav tm="0">
                                          <p:val>
                                            <p:strVal val="#ppt_x"/>
                                          </p:val>
                                        </p:tav>
                                        <p:tav tm="100000">
                                          <p:val>
                                            <p:strVal val="#ppt_x"/>
                                          </p:val>
                                        </p:tav>
                                      </p:tavLst>
                                    </p:anim>
                                    <p:anim calcmode="lin" valueType="num">
                                      <p:cBhvr>
                                        <p:cTn dur="500" fill="hold" id="56"/>
                                        <p:tgtEl>
                                          <p:spTgt spid="10"/>
                                        </p:tgtEl>
                                        <p:attrNameLst>
                                          <p:attrName>ppt_y</p:attrName>
                                        </p:attrNameLst>
                                      </p:cBhvr>
                                      <p:tavLst>
                                        <p:tav tm="0">
                                          <p:val>
                                            <p:strVal val="#ppt_y+#ppt_h/2"/>
                                          </p:val>
                                        </p:tav>
                                        <p:tav tm="100000">
                                          <p:val>
                                            <p:strVal val="#ppt_y"/>
                                          </p:val>
                                        </p:tav>
                                      </p:tavLst>
                                    </p:anim>
                                    <p:anim calcmode="lin" valueType="num">
                                      <p:cBhvr>
                                        <p:cTn dur="500" fill="hold" id="57"/>
                                        <p:tgtEl>
                                          <p:spTgt spid="10"/>
                                        </p:tgtEl>
                                        <p:attrNameLst>
                                          <p:attrName>ppt_w</p:attrName>
                                        </p:attrNameLst>
                                      </p:cBhvr>
                                      <p:tavLst>
                                        <p:tav tm="0">
                                          <p:val>
                                            <p:strVal val="#ppt_w"/>
                                          </p:val>
                                        </p:tav>
                                        <p:tav tm="100000">
                                          <p:val>
                                            <p:strVal val="#ppt_w"/>
                                          </p:val>
                                        </p:tav>
                                      </p:tavLst>
                                    </p:anim>
                                    <p:anim calcmode="lin" valueType="num">
                                      <p:cBhvr>
                                        <p:cTn dur="500" fill="hold" id="58"/>
                                        <p:tgtEl>
                                          <p:spTgt spid="10"/>
                                        </p:tgtEl>
                                        <p:attrNameLst>
                                          <p:attrName>ppt_h</p:attrName>
                                        </p:attrNameLst>
                                      </p:cBhvr>
                                      <p:tavLst>
                                        <p:tav tm="0">
                                          <p:val>
                                            <p:fltVal val="0"/>
                                          </p:val>
                                        </p:tav>
                                        <p:tav tm="100000">
                                          <p:val>
                                            <p:strVal val="#ppt_h"/>
                                          </p:val>
                                        </p:tav>
                                      </p:tavLst>
                                    </p:anim>
                                  </p:childTnLst>
                                </p:cTn>
                              </p:par>
                              <p:par>
                                <p:cTn fill="hold" grpId="0" id="59" nodeType="withEffect" presetClass="entr" presetID="17" presetSubtype="1">
                                  <p:stCondLst>
                                    <p:cond delay="0"/>
                                  </p:stCondLst>
                                  <p:childTnLst>
                                    <p:set>
                                      <p:cBhvr>
                                        <p:cTn dur="1" fill="hold" id="60">
                                          <p:stCondLst>
                                            <p:cond delay="0"/>
                                          </p:stCondLst>
                                        </p:cTn>
                                        <p:tgtEl>
                                          <p:spTgt spid="11"/>
                                        </p:tgtEl>
                                        <p:attrNameLst>
                                          <p:attrName>style.visibility</p:attrName>
                                        </p:attrNameLst>
                                      </p:cBhvr>
                                      <p:to>
                                        <p:strVal val="visible"/>
                                      </p:to>
                                    </p:set>
                                    <p:anim calcmode="lin" valueType="num">
                                      <p:cBhvr>
                                        <p:cTn dur="500" fill="hold" id="61"/>
                                        <p:tgtEl>
                                          <p:spTgt spid="11"/>
                                        </p:tgtEl>
                                        <p:attrNameLst>
                                          <p:attrName>ppt_x</p:attrName>
                                        </p:attrNameLst>
                                      </p:cBhvr>
                                      <p:tavLst>
                                        <p:tav tm="0">
                                          <p:val>
                                            <p:strVal val="#ppt_x"/>
                                          </p:val>
                                        </p:tav>
                                        <p:tav tm="100000">
                                          <p:val>
                                            <p:strVal val="#ppt_x"/>
                                          </p:val>
                                        </p:tav>
                                      </p:tavLst>
                                    </p:anim>
                                    <p:anim calcmode="lin" valueType="num">
                                      <p:cBhvr>
                                        <p:cTn dur="500" fill="hold" id="62"/>
                                        <p:tgtEl>
                                          <p:spTgt spid="11"/>
                                        </p:tgtEl>
                                        <p:attrNameLst>
                                          <p:attrName>ppt_y</p:attrName>
                                        </p:attrNameLst>
                                      </p:cBhvr>
                                      <p:tavLst>
                                        <p:tav tm="0">
                                          <p:val>
                                            <p:strVal val="#ppt_y-#ppt_h/2"/>
                                          </p:val>
                                        </p:tav>
                                        <p:tav tm="100000">
                                          <p:val>
                                            <p:strVal val="#ppt_y"/>
                                          </p:val>
                                        </p:tav>
                                      </p:tavLst>
                                    </p:anim>
                                    <p:anim calcmode="lin" valueType="num">
                                      <p:cBhvr>
                                        <p:cTn dur="500" fill="hold" id="63"/>
                                        <p:tgtEl>
                                          <p:spTgt spid="11"/>
                                        </p:tgtEl>
                                        <p:attrNameLst>
                                          <p:attrName>ppt_w</p:attrName>
                                        </p:attrNameLst>
                                      </p:cBhvr>
                                      <p:tavLst>
                                        <p:tav tm="0">
                                          <p:val>
                                            <p:strVal val="#ppt_w"/>
                                          </p:val>
                                        </p:tav>
                                        <p:tav tm="100000">
                                          <p:val>
                                            <p:strVal val="#ppt_w"/>
                                          </p:val>
                                        </p:tav>
                                      </p:tavLst>
                                    </p:anim>
                                    <p:anim calcmode="lin" valueType="num">
                                      <p:cBhvr>
                                        <p:cTn dur="500" fill="hold" id="64"/>
                                        <p:tgtEl>
                                          <p:spTgt spid="11"/>
                                        </p:tgtEl>
                                        <p:attrNameLst>
                                          <p:attrName>ppt_h</p:attrName>
                                        </p:attrNameLst>
                                      </p:cBhvr>
                                      <p:tavLst>
                                        <p:tav tm="0">
                                          <p:val>
                                            <p:fltVal val="0"/>
                                          </p:val>
                                        </p:tav>
                                        <p:tav tm="100000">
                                          <p:val>
                                            <p:strVal val="#ppt_h"/>
                                          </p:val>
                                        </p:tav>
                                      </p:tavLst>
                                    </p:anim>
                                  </p:childTnLst>
                                </p:cTn>
                              </p:par>
                              <p:par>
                                <p:cTn fill="hold" grpId="0" id="65" nodeType="withEffect" presetClass="entr" presetID="17" presetSubtype="4">
                                  <p:stCondLst>
                                    <p:cond delay="0"/>
                                  </p:stCondLst>
                                  <p:childTnLst>
                                    <p:set>
                                      <p:cBhvr>
                                        <p:cTn dur="1" fill="hold" id="66">
                                          <p:stCondLst>
                                            <p:cond delay="0"/>
                                          </p:stCondLst>
                                        </p:cTn>
                                        <p:tgtEl>
                                          <p:spTgt spid="12"/>
                                        </p:tgtEl>
                                        <p:attrNameLst>
                                          <p:attrName>style.visibility</p:attrName>
                                        </p:attrNameLst>
                                      </p:cBhvr>
                                      <p:to>
                                        <p:strVal val="visible"/>
                                      </p:to>
                                    </p:set>
                                    <p:anim calcmode="lin" valueType="num">
                                      <p:cBhvr>
                                        <p:cTn dur="500" fill="hold" id="67"/>
                                        <p:tgtEl>
                                          <p:spTgt spid="12"/>
                                        </p:tgtEl>
                                        <p:attrNameLst>
                                          <p:attrName>ppt_x</p:attrName>
                                        </p:attrNameLst>
                                      </p:cBhvr>
                                      <p:tavLst>
                                        <p:tav tm="0">
                                          <p:val>
                                            <p:strVal val="#ppt_x"/>
                                          </p:val>
                                        </p:tav>
                                        <p:tav tm="100000">
                                          <p:val>
                                            <p:strVal val="#ppt_x"/>
                                          </p:val>
                                        </p:tav>
                                      </p:tavLst>
                                    </p:anim>
                                    <p:anim calcmode="lin" valueType="num">
                                      <p:cBhvr>
                                        <p:cTn dur="500" fill="hold" id="68"/>
                                        <p:tgtEl>
                                          <p:spTgt spid="12"/>
                                        </p:tgtEl>
                                        <p:attrNameLst>
                                          <p:attrName>ppt_y</p:attrName>
                                        </p:attrNameLst>
                                      </p:cBhvr>
                                      <p:tavLst>
                                        <p:tav tm="0">
                                          <p:val>
                                            <p:strVal val="#ppt_y+#ppt_h/2"/>
                                          </p:val>
                                        </p:tav>
                                        <p:tav tm="100000">
                                          <p:val>
                                            <p:strVal val="#ppt_y"/>
                                          </p:val>
                                        </p:tav>
                                      </p:tavLst>
                                    </p:anim>
                                    <p:anim calcmode="lin" valueType="num">
                                      <p:cBhvr>
                                        <p:cTn dur="500" fill="hold" id="69"/>
                                        <p:tgtEl>
                                          <p:spTgt spid="12"/>
                                        </p:tgtEl>
                                        <p:attrNameLst>
                                          <p:attrName>ppt_w</p:attrName>
                                        </p:attrNameLst>
                                      </p:cBhvr>
                                      <p:tavLst>
                                        <p:tav tm="0">
                                          <p:val>
                                            <p:strVal val="#ppt_w"/>
                                          </p:val>
                                        </p:tav>
                                        <p:tav tm="100000">
                                          <p:val>
                                            <p:strVal val="#ppt_w"/>
                                          </p:val>
                                        </p:tav>
                                      </p:tavLst>
                                    </p:anim>
                                    <p:anim calcmode="lin" valueType="num">
                                      <p:cBhvr>
                                        <p:cTn dur="500" fill="hold" id="70"/>
                                        <p:tgtEl>
                                          <p:spTgt spid="12"/>
                                        </p:tgtEl>
                                        <p:attrNameLst>
                                          <p:attrName>ppt_h</p:attrName>
                                        </p:attrNameLst>
                                      </p:cBhvr>
                                      <p:tavLst>
                                        <p:tav tm="0">
                                          <p:val>
                                            <p:fltVal val="0"/>
                                          </p:val>
                                        </p:tav>
                                        <p:tav tm="100000">
                                          <p:val>
                                            <p:strVal val="#ppt_h"/>
                                          </p:val>
                                        </p:tav>
                                      </p:tavLst>
                                    </p:anim>
                                  </p:childTnLst>
                                </p:cTn>
                              </p:par>
                              <p:par>
                                <p:cTn fill="hold" grpId="0" id="71" nodeType="withEffect" presetClass="entr" presetID="17" presetSubtype="1">
                                  <p:stCondLst>
                                    <p:cond delay="0"/>
                                  </p:stCondLst>
                                  <p:childTnLst>
                                    <p:set>
                                      <p:cBhvr>
                                        <p:cTn dur="1" fill="hold" id="72">
                                          <p:stCondLst>
                                            <p:cond delay="0"/>
                                          </p:stCondLst>
                                        </p:cTn>
                                        <p:tgtEl>
                                          <p:spTgt spid="20"/>
                                        </p:tgtEl>
                                        <p:attrNameLst>
                                          <p:attrName>style.visibility</p:attrName>
                                        </p:attrNameLst>
                                      </p:cBhvr>
                                      <p:to>
                                        <p:strVal val="visible"/>
                                      </p:to>
                                    </p:set>
                                    <p:anim calcmode="lin" valueType="num">
                                      <p:cBhvr>
                                        <p:cTn dur="500" fill="hold" id="73"/>
                                        <p:tgtEl>
                                          <p:spTgt spid="20"/>
                                        </p:tgtEl>
                                        <p:attrNameLst>
                                          <p:attrName>ppt_x</p:attrName>
                                        </p:attrNameLst>
                                      </p:cBhvr>
                                      <p:tavLst>
                                        <p:tav tm="0">
                                          <p:val>
                                            <p:strVal val="#ppt_x"/>
                                          </p:val>
                                        </p:tav>
                                        <p:tav tm="100000">
                                          <p:val>
                                            <p:strVal val="#ppt_x"/>
                                          </p:val>
                                        </p:tav>
                                      </p:tavLst>
                                    </p:anim>
                                    <p:anim calcmode="lin" valueType="num">
                                      <p:cBhvr>
                                        <p:cTn dur="500" fill="hold" id="74"/>
                                        <p:tgtEl>
                                          <p:spTgt spid="20"/>
                                        </p:tgtEl>
                                        <p:attrNameLst>
                                          <p:attrName>ppt_y</p:attrName>
                                        </p:attrNameLst>
                                      </p:cBhvr>
                                      <p:tavLst>
                                        <p:tav tm="0">
                                          <p:val>
                                            <p:strVal val="#ppt_y-#ppt_h/2"/>
                                          </p:val>
                                        </p:tav>
                                        <p:tav tm="100000">
                                          <p:val>
                                            <p:strVal val="#ppt_y"/>
                                          </p:val>
                                        </p:tav>
                                      </p:tavLst>
                                    </p:anim>
                                    <p:anim calcmode="lin" valueType="num">
                                      <p:cBhvr>
                                        <p:cTn dur="500" fill="hold" id="75"/>
                                        <p:tgtEl>
                                          <p:spTgt spid="20"/>
                                        </p:tgtEl>
                                        <p:attrNameLst>
                                          <p:attrName>ppt_w</p:attrName>
                                        </p:attrNameLst>
                                      </p:cBhvr>
                                      <p:tavLst>
                                        <p:tav tm="0">
                                          <p:val>
                                            <p:strVal val="#ppt_w"/>
                                          </p:val>
                                        </p:tav>
                                        <p:tav tm="100000">
                                          <p:val>
                                            <p:strVal val="#ppt_w"/>
                                          </p:val>
                                        </p:tav>
                                      </p:tavLst>
                                    </p:anim>
                                    <p:anim calcmode="lin" valueType="num">
                                      <p:cBhvr>
                                        <p:cTn dur="500" fill="hold" id="76"/>
                                        <p:tgtEl>
                                          <p:spTgt spid="20"/>
                                        </p:tgtEl>
                                        <p:attrNameLst>
                                          <p:attrName>ppt_h</p:attrName>
                                        </p:attrNameLst>
                                      </p:cBhvr>
                                      <p:tavLst>
                                        <p:tav tm="0">
                                          <p:val>
                                            <p:fltVal val="0"/>
                                          </p:val>
                                        </p:tav>
                                        <p:tav tm="100000">
                                          <p:val>
                                            <p:strVal val="#ppt_h"/>
                                          </p:val>
                                        </p:tav>
                                      </p:tavLst>
                                    </p:anim>
                                  </p:childTnLst>
                                </p:cTn>
                              </p:par>
                              <p:par>
                                <p:cTn fill="hold" grpId="0" id="77" nodeType="withEffect" presetClass="entr" presetID="17" presetSubtype="4">
                                  <p:stCondLst>
                                    <p:cond delay="0"/>
                                  </p:stCondLst>
                                  <p:childTnLst>
                                    <p:set>
                                      <p:cBhvr>
                                        <p:cTn dur="1" fill="hold" id="78">
                                          <p:stCondLst>
                                            <p:cond delay="0"/>
                                          </p:stCondLst>
                                        </p:cTn>
                                        <p:tgtEl>
                                          <p:spTgt spid="21"/>
                                        </p:tgtEl>
                                        <p:attrNameLst>
                                          <p:attrName>style.visibility</p:attrName>
                                        </p:attrNameLst>
                                      </p:cBhvr>
                                      <p:to>
                                        <p:strVal val="visible"/>
                                      </p:to>
                                    </p:set>
                                    <p:anim calcmode="lin" valueType="num">
                                      <p:cBhvr>
                                        <p:cTn dur="500" fill="hold" id="79"/>
                                        <p:tgtEl>
                                          <p:spTgt spid="21"/>
                                        </p:tgtEl>
                                        <p:attrNameLst>
                                          <p:attrName>ppt_x</p:attrName>
                                        </p:attrNameLst>
                                      </p:cBhvr>
                                      <p:tavLst>
                                        <p:tav tm="0">
                                          <p:val>
                                            <p:strVal val="#ppt_x"/>
                                          </p:val>
                                        </p:tav>
                                        <p:tav tm="100000">
                                          <p:val>
                                            <p:strVal val="#ppt_x"/>
                                          </p:val>
                                        </p:tav>
                                      </p:tavLst>
                                    </p:anim>
                                    <p:anim calcmode="lin" valueType="num">
                                      <p:cBhvr>
                                        <p:cTn dur="500" fill="hold" id="80"/>
                                        <p:tgtEl>
                                          <p:spTgt spid="21"/>
                                        </p:tgtEl>
                                        <p:attrNameLst>
                                          <p:attrName>ppt_y</p:attrName>
                                        </p:attrNameLst>
                                      </p:cBhvr>
                                      <p:tavLst>
                                        <p:tav tm="0">
                                          <p:val>
                                            <p:strVal val="#ppt_y+#ppt_h/2"/>
                                          </p:val>
                                        </p:tav>
                                        <p:tav tm="100000">
                                          <p:val>
                                            <p:strVal val="#ppt_y"/>
                                          </p:val>
                                        </p:tav>
                                      </p:tavLst>
                                    </p:anim>
                                    <p:anim calcmode="lin" valueType="num">
                                      <p:cBhvr>
                                        <p:cTn dur="500" fill="hold" id="81"/>
                                        <p:tgtEl>
                                          <p:spTgt spid="21"/>
                                        </p:tgtEl>
                                        <p:attrNameLst>
                                          <p:attrName>ppt_w</p:attrName>
                                        </p:attrNameLst>
                                      </p:cBhvr>
                                      <p:tavLst>
                                        <p:tav tm="0">
                                          <p:val>
                                            <p:strVal val="#ppt_w"/>
                                          </p:val>
                                        </p:tav>
                                        <p:tav tm="100000">
                                          <p:val>
                                            <p:strVal val="#ppt_w"/>
                                          </p:val>
                                        </p:tav>
                                      </p:tavLst>
                                    </p:anim>
                                    <p:anim calcmode="lin" valueType="num">
                                      <p:cBhvr>
                                        <p:cTn dur="500" fill="hold" id="82"/>
                                        <p:tgtEl>
                                          <p:spTgt spid="21"/>
                                        </p:tgtEl>
                                        <p:attrNameLst>
                                          <p:attrName>ppt_h</p:attrName>
                                        </p:attrNameLst>
                                      </p:cBhvr>
                                      <p:tavLst>
                                        <p:tav tm="0">
                                          <p:val>
                                            <p:fltVal val="0"/>
                                          </p:val>
                                        </p:tav>
                                        <p:tav tm="100000">
                                          <p:val>
                                            <p:strVal val="#ppt_h"/>
                                          </p:val>
                                        </p:tav>
                                      </p:tavLst>
                                    </p:anim>
                                  </p:childTnLst>
                                </p:cTn>
                              </p:par>
                            </p:childTnLst>
                          </p:cTn>
                        </p:par>
                        <p:par>
                          <p:cTn fill="hold" id="83" nodeType="afterGroup">
                            <p:stCondLst>
                              <p:cond delay="500"/>
                            </p:stCondLst>
                            <p:childTnLst>
                              <p:par>
                                <p:cTn fill="hold" id="84" nodeType="afterEffect" presetClass="entr" presetID="10" presetSubtype="0">
                                  <p:stCondLst>
                                    <p:cond delay="0"/>
                                  </p:stCondLst>
                                  <p:childTnLst>
                                    <p:set>
                                      <p:cBhvr>
                                        <p:cTn dur="1" fill="hold" id="85">
                                          <p:stCondLst>
                                            <p:cond delay="0"/>
                                          </p:stCondLst>
                                        </p:cTn>
                                        <p:tgtEl>
                                          <p:spTgt spid="23"/>
                                        </p:tgtEl>
                                        <p:attrNameLst>
                                          <p:attrName>style.visibility</p:attrName>
                                        </p:attrNameLst>
                                      </p:cBhvr>
                                      <p:to>
                                        <p:strVal val="visible"/>
                                      </p:to>
                                    </p:set>
                                    <p:animEffect filter="fade" transition="in">
                                      <p:cBhvr>
                                        <p:cTn dur="500" id="86"/>
                                        <p:tgtEl>
                                          <p:spTgt spid="23"/>
                                        </p:tgtEl>
                                      </p:cBhvr>
                                    </p:animEffect>
                                  </p:childTnLst>
                                </p:cTn>
                              </p:par>
                            </p:childTnLst>
                          </p:cTn>
                        </p:par>
                        <p:par>
                          <p:cTn fill="hold" id="87" nodeType="afterGroup">
                            <p:stCondLst>
                              <p:cond delay="1000"/>
                            </p:stCondLst>
                            <p:childTnLst>
                              <p:par>
                                <p:cTn fill="hold" grpId="0" id="88" nodeType="afterEffect" presetClass="entr" presetID="2" presetSubtype="4">
                                  <p:stCondLst>
                                    <p:cond delay="0"/>
                                  </p:stCondLst>
                                  <p:childTnLst>
                                    <p:set>
                                      <p:cBhvr>
                                        <p:cTn dur="1" fill="hold" id="89">
                                          <p:stCondLst>
                                            <p:cond delay="0"/>
                                          </p:stCondLst>
                                        </p:cTn>
                                        <p:tgtEl>
                                          <p:spTgt spid="14"/>
                                        </p:tgtEl>
                                        <p:attrNameLst>
                                          <p:attrName>style.visibility</p:attrName>
                                        </p:attrNameLst>
                                      </p:cBhvr>
                                      <p:to>
                                        <p:strVal val="visible"/>
                                      </p:to>
                                    </p:set>
                                    <p:anim calcmode="lin" valueType="num">
                                      <p:cBhvr additive="base">
                                        <p:cTn dur="500" fill="hold" id="90"/>
                                        <p:tgtEl>
                                          <p:spTgt spid="14"/>
                                        </p:tgtEl>
                                        <p:attrNameLst>
                                          <p:attrName>ppt_x</p:attrName>
                                        </p:attrNameLst>
                                      </p:cBhvr>
                                      <p:tavLst>
                                        <p:tav tm="0">
                                          <p:val>
                                            <p:strVal val="#ppt_x"/>
                                          </p:val>
                                        </p:tav>
                                        <p:tav tm="100000">
                                          <p:val>
                                            <p:strVal val="#ppt_x"/>
                                          </p:val>
                                        </p:tav>
                                      </p:tavLst>
                                    </p:anim>
                                    <p:anim calcmode="lin" valueType="num">
                                      <p:cBhvr additive="base">
                                        <p:cTn dur="500" fill="hold" id="91"/>
                                        <p:tgtEl>
                                          <p:spTgt spid="14"/>
                                        </p:tgtEl>
                                        <p:attrNameLst>
                                          <p:attrName>ppt_y</p:attrName>
                                        </p:attrNameLst>
                                      </p:cBhvr>
                                      <p:tavLst>
                                        <p:tav tm="0">
                                          <p:val>
                                            <p:strVal val="1+#ppt_h/2"/>
                                          </p:val>
                                        </p:tav>
                                        <p:tav tm="100000">
                                          <p:val>
                                            <p:strVal val="#ppt_y"/>
                                          </p:val>
                                        </p:tav>
                                      </p:tavLst>
                                    </p:anim>
                                  </p:childTnLst>
                                </p:cTn>
                              </p:par>
                            </p:childTnLst>
                          </p:cTn>
                        </p:par>
                        <p:par>
                          <p:cTn fill="hold" id="92" nodeType="afterGroup">
                            <p:stCondLst>
                              <p:cond delay="1500"/>
                            </p:stCondLst>
                            <p:childTnLst>
                              <p:par>
                                <p:cTn fill="hold" grpId="0" id="93" nodeType="afterEffect" presetClass="entr" presetID="14" presetSubtype="10">
                                  <p:stCondLst>
                                    <p:cond delay="0"/>
                                  </p:stCondLst>
                                  <p:childTnLst>
                                    <p:set>
                                      <p:cBhvr>
                                        <p:cTn dur="1" fill="hold" id="94">
                                          <p:stCondLst>
                                            <p:cond delay="0"/>
                                          </p:stCondLst>
                                        </p:cTn>
                                        <p:tgtEl>
                                          <p:spTgt spid="15"/>
                                        </p:tgtEl>
                                        <p:attrNameLst>
                                          <p:attrName>style.visibility</p:attrName>
                                        </p:attrNameLst>
                                      </p:cBhvr>
                                      <p:to>
                                        <p:strVal val="visible"/>
                                      </p:to>
                                    </p:set>
                                    <p:animEffect filter="randombar(horizontal)" transition="in">
                                      <p:cBhvr>
                                        <p:cTn dur="500" id="95"/>
                                        <p:tgtEl>
                                          <p:spTgt spid="15"/>
                                        </p:tgtEl>
                                      </p:cBhvr>
                                    </p:animEffect>
                                  </p:childTnLst>
                                </p:cTn>
                              </p:par>
                            </p:childTnLst>
                          </p:cTn>
                        </p:par>
                        <p:par>
                          <p:cTn fill="hold" id="96" nodeType="afterGroup">
                            <p:stCondLst>
                              <p:cond delay="2000"/>
                            </p:stCondLst>
                            <p:childTnLst>
                              <p:par>
                                <p:cTn fill="hold" grpId="0" id="97" nodeType="afterEffect" presetClass="entr" presetID="42" presetSubtype="0">
                                  <p:stCondLst>
                                    <p:cond delay="0"/>
                                  </p:stCondLst>
                                  <p:childTnLst>
                                    <p:set>
                                      <p:cBhvr>
                                        <p:cTn dur="1" fill="hold" id="98">
                                          <p:stCondLst>
                                            <p:cond delay="0"/>
                                          </p:stCondLst>
                                        </p:cTn>
                                        <p:tgtEl>
                                          <p:spTgt spid="16"/>
                                        </p:tgtEl>
                                        <p:attrNameLst>
                                          <p:attrName>style.visibility</p:attrName>
                                        </p:attrNameLst>
                                      </p:cBhvr>
                                      <p:to>
                                        <p:strVal val="visible"/>
                                      </p:to>
                                    </p:set>
                                    <p:animEffect filter="fade" transition="in">
                                      <p:cBhvr>
                                        <p:cTn dur="1000" id="99"/>
                                        <p:tgtEl>
                                          <p:spTgt spid="16"/>
                                        </p:tgtEl>
                                      </p:cBhvr>
                                    </p:animEffect>
                                    <p:anim calcmode="lin" valueType="num">
                                      <p:cBhvr>
                                        <p:cTn dur="1000" fill="hold" id="100"/>
                                        <p:tgtEl>
                                          <p:spTgt spid="16"/>
                                        </p:tgtEl>
                                        <p:attrNameLst>
                                          <p:attrName>ppt_x</p:attrName>
                                        </p:attrNameLst>
                                      </p:cBhvr>
                                      <p:tavLst>
                                        <p:tav tm="0">
                                          <p:val>
                                            <p:strVal val="#ppt_x"/>
                                          </p:val>
                                        </p:tav>
                                        <p:tav tm="100000">
                                          <p:val>
                                            <p:strVal val="#ppt_x"/>
                                          </p:val>
                                        </p:tav>
                                      </p:tavLst>
                                    </p:anim>
                                    <p:anim calcmode="lin" valueType="num">
                                      <p:cBhvr>
                                        <p:cTn dur="1000" fill="hold" id="101"/>
                                        <p:tgtEl>
                                          <p:spTgt spid="16"/>
                                        </p:tgtEl>
                                        <p:attrNameLst>
                                          <p:attrName>ppt_y</p:attrName>
                                        </p:attrNameLst>
                                      </p:cBhvr>
                                      <p:tavLst>
                                        <p:tav tm="0">
                                          <p:val>
                                            <p:strVal val="#ppt_y+.1"/>
                                          </p:val>
                                        </p:tav>
                                        <p:tav tm="100000">
                                          <p:val>
                                            <p:strVal val="#ppt_y"/>
                                          </p:val>
                                        </p:tav>
                                      </p:tavLst>
                                    </p:anim>
                                  </p:childTnLst>
                                </p:cTn>
                              </p:par>
                              <p:par>
                                <p:cTn fill="hold" grpId="0" id="102" nodeType="withEffect" presetClass="entr" presetID="42" presetSubtype="0">
                                  <p:stCondLst>
                                    <p:cond delay="0"/>
                                  </p:stCondLst>
                                  <p:childTnLst>
                                    <p:set>
                                      <p:cBhvr>
                                        <p:cTn dur="1" fill="hold" id="103">
                                          <p:stCondLst>
                                            <p:cond delay="0"/>
                                          </p:stCondLst>
                                        </p:cTn>
                                        <p:tgtEl>
                                          <p:spTgt spid="17"/>
                                        </p:tgtEl>
                                        <p:attrNameLst>
                                          <p:attrName>style.visibility</p:attrName>
                                        </p:attrNameLst>
                                      </p:cBhvr>
                                      <p:to>
                                        <p:strVal val="visible"/>
                                      </p:to>
                                    </p:set>
                                    <p:animEffect filter="fade" transition="in">
                                      <p:cBhvr>
                                        <p:cTn dur="1000" id="104"/>
                                        <p:tgtEl>
                                          <p:spTgt spid="17"/>
                                        </p:tgtEl>
                                      </p:cBhvr>
                                    </p:animEffect>
                                    <p:anim calcmode="lin" valueType="num">
                                      <p:cBhvr>
                                        <p:cTn dur="1000" fill="hold" id="105"/>
                                        <p:tgtEl>
                                          <p:spTgt spid="17"/>
                                        </p:tgtEl>
                                        <p:attrNameLst>
                                          <p:attrName>ppt_x</p:attrName>
                                        </p:attrNameLst>
                                      </p:cBhvr>
                                      <p:tavLst>
                                        <p:tav tm="0">
                                          <p:val>
                                            <p:strVal val="#ppt_x"/>
                                          </p:val>
                                        </p:tav>
                                        <p:tav tm="100000">
                                          <p:val>
                                            <p:strVal val="#ppt_x"/>
                                          </p:val>
                                        </p:tav>
                                      </p:tavLst>
                                    </p:anim>
                                    <p:anim calcmode="lin" valueType="num">
                                      <p:cBhvr>
                                        <p:cTn dur="1000" fill="hold" id="106"/>
                                        <p:tgtEl>
                                          <p:spTgt spid="17"/>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0"/>
                                  </p:stCondLst>
                                  <p:childTnLst>
                                    <p:set>
                                      <p:cBhvr>
                                        <p:cTn dur="1" fill="hold" id="108">
                                          <p:stCondLst>
                                            <p:cond delay="0"/>
                                          </p:stCondLst>
                                        </p:cTn>
                                        <p:tgtEl>
                                          <p:spTgt spid="18"/>
                                        </p:tgtEl>
                                        <p:attrNameLst>
                                          <p:attrName>style.visibility</p:attrName>
                                        </p:attrNameLst>
                                      </p:cBhvr>
                                      <p:to>
                                        <p:strVal val="visible"/>
                                      </p:to>
                                    </p:set>
                                    <p:animEffect filter="fade" transition="in">
                                      <p:cBhvr>
                                        <p:cTn dur="1000" id="109"/>
                                        <p:tgtEl>
                                          <p:spTgt spid="18"/>
                                        </p:tgtEl>
                                      </p:cBhvr>
                                    </p:animEffect>
                                    <p:anim calcmode="lin" valueType="num">
                                      <p:cBhvr>
                                        <p:cTn dur="1000" fill="hold" id="110"/>
                                        <p:tgtEl>
                                          <p:spTgt spid="18"/>
                                        </p:tgtEl>
                                        <p:attrNameLst>
                                          <p:attrName>ppt_x</p:attrName>
                                        </p:attrNameLst>
                                      </p:cBhvr>
                                      <p:tavLst>
                                        <p:tav tm="0">
                                          <p:val>
                                            <p:strVal val="#ppt_x"/>
                                          </p:val>
                                        </p:tav>
                                        <p:tav tm="100000">
                                          <p:val>
                                            <p:strVal val="#ppt_x"/>
                                          </p:val>
                                        </p:tav>
                                      </p:tavLst>
                                    </p:anim>
                                    <p:anim calcmode="lin" valueType="num">
                                      <p:cBhvr>
                                        <p:cTn dur="1000" fill="hold" id="111"/>
                                        <p:tgtEl>
                                          <p:spTgt spid="18"/>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0"/>
                                  </p:stCondLst>
                                  <p:childTnLst>
                                    <p:set>
                                      <p:cBhvr>
                                        <p:cTn dur="1" fill="hold" id="113">
                                          <p:stCondLst>
                                            <p:cond delay="0"/>
                                          </p:stCondLst>
                                        </p:cTn>
                                        <p:tgtEl>
                                          <p:spTgt spid="19"/>
                                        </p:tgtEl>
                                        <p:attrNameLst>
                                          <p:attrName>style.visibility</p:attrName>
                                        </p:attrNameLst>
                                      </p:cBhvr>
                                      <p:to>
                                        <p:strVal val="visible"/>
                                      </p:to>
                                    </p:set>
                                    <p:animEffect filter="fade" transition="in">
                                      <p:cBhvr>
                                        <p:cTn dur="1000" id="114"/>
                                        <p:tgtEl>
                                          <p:spTgt spid="19"/>
                                        </p:tgtEl>
                                      </p:cBhvr>
                                    </p:animEffect>
                                    <p:anim calcmode="lin" valueType="num">
                                      <p:cBhvr>
                                        <p:cTn dur="1000" fill="hold" id="115"/>
                                        <p:tgtEl>
                                          <p:spTgt spid="19"/>
                                        </p:tgtEl>
                                        <p:attrNameLst>
                                          <p:attrName>ppt_x</p:attrName>
                                        </p:attrNameLst>
                                      </p:cBhvr>
                                      <p:tavLst>
                                        <p:tav tm="0">
                                          <p:val>
                                            <p:strVal val="#ppt_x"/>
                                          </p:val>
                                        </p:tav>
                                        <p:tav tm="100000">
                                          <p:val>
                                            <p:strVal val="#ppt_x"/>
                                          </p:val>
                                        </p:tav>
                                      </p:tavLst>
                                    </p:anim>
                                    <p:anim calcmode="lin" valueType="num">
                                      <p:cBhvr>
                                        <p:cTn dur="1000" fill="hold" id="116"/>
                                        <p:tgtEl>
                                          <p:spTgt spid="19"/>
                                        </p:tgtEl>
                                        <p:attrNameLst>
                                          <p:attrName>ppt_y</p:attrName>
                                        </p:attrNameLst>
                                      </p:cBhvr>
                                      <p:tavLst>
                                        <p:tav tm="0">
                                          <p:val>
                                            <p:strVal val="#ppt_y+.1"/>
                                          </p:val>
                                        </p:tav>
                                        <p:tav tm="100000">
                                          <p:val>
                                            <p:strVal val="#ppt_y"/>
                                          </p:val>
                                        </p:tav>
                                      </p:tavLst>
                                    </p:anim>
                                  </p:childTnLst>
                                </p:cTn>
                              </p:par>
                            </p:childTnLst>
                          </p:cTn>
                        </p:par>
                        <p:par>
                          <p:cTn fill="hold" id="117" nodeType="afterGroup">
                            <p:stCondLst>
                              <p:cond delay="3000"/>
                            </p:stCondLst>
                            <p:childTnLst>
                              <p:par>
                                <p:cTn fill="hold" id="118" nodeType="afterEffect" presetClass="entr" presetID="22" presetSubtype="8">
                                  <p:stCondLst>
                                    <p:cond delay="0"/>
                                  </p:stCondLst>
                                  <p:childTnLst>
                                    <p:set>
                                      <p:cBhvr>
                                        <p:cTn dur="1" fill="hold" id="119">
                                          <p:stCondLst>
                                            <p:cond delay="0"/>
                                          </p:stCondLst>
                                        </p:cTn>
                                        <p:tgtEl>
                                          <p:spTgt spid="37"/>
                                        </p:tgtEl>
                                        <p:attrNameLst>
                                          <p:attrName>style.visibility</p:attrName>
                                        </p:attrNameLst>
                                      </p:cBhvr>
                                      <p:to>
                                        <p:strVal val="visible"/>
                                      </p:to>
                                    </p:set>
                                    <p:animEffect filter="wipe(left)" transition="in">
                                      <p:cBhvr>
                                        <p:cTn dur="500" id="12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20"/>
      <p:bldP grpId="0" spid="21"/>
      <p:bldP grpId="0" spid="14"/>
      <p:bldP grpId="0" spid="15"/>
      <p:bldP grpId="0" spid="16"/>
      <p:bldP grpId="0" spid="17"/>
      <p:bldP grpId="0" spid="18"/>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a:off x="5388987" y="2452534"/>
            <a:ext cx="1171000" cy="1346970"/>
            <a:chOff x="-1" y="-1"/>
            <a:chExt cx="3157375" cy="3631225"/>
          </a:xfrm>
        </p:grpSpPr>
        <p:sp>
          <p:nvSpPr>
            <p:cNvPr id="41" name="ïṧḷïḓê-Freeform: Shape 40"/>
            <p:cNvSpPr/>
            <p:nvPr/>
          </p:nvSpPr>
          <p:spPr bwMode="auto">
            <a:xfrm rot="5400000">
              <a:off x="662901" y="1127400"/>
              <a:ext cx="1814110" cy="313991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61" y="0"/>
                  </a:moveTo>
                  <a:cubicBezTo>
                    <a:pt x="10761" y="0"/>
                    <a:pt x="0" y="10758"/>
                    <a:pt x="0" y="10758"/>
                  </a:cubicBezTo>
                  <a:lnTo>
                    <a:pt x="10846" y="21600"/>
                  </a:lnTo>
                  <a:lnTo>
                    <a:pt x="21600" y="10841"/>
                  </a:lnTo>
                  <a:lnTo>
                    <a:pt x="10761" y="0"/>
                  </a:lnTo>
                  <a:close/>
                </a:path>
              </a:pathLst>
            </a:custGeom>
            <a:solidFill>
              <a:schemeClr val="accent2">
                <a:lumMod val="75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42" name="ïṧḷïḓê-Freeform: Shape 41"/>
            <p:cNvSpPr/>
            <p:nvPr/>
          </p:nvSpPr>
          <p:spPr bwMode="auto">
            <a:xfrm rot="10800000">
              <a:off x="1579480" y="-1"/>
              <a:ext cx="1577894" cy="271561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1600"/>
                  </a:moveTo>
                  <a:cubicBezTo>
                    <a:pt x="21599" y="21599"/>
                    <a:pt x="21585" y="7227"/>
                    <a:pt x="21585" y="7227"/>
                  </a:cubicBezTo>
                  <a:lnTo>
                    <a:pt x="0" y="0"/>
                  </a:lnTo>
                  <a:lnTo>
                    <a:pt x="22" y="14369"/>
                  </a:lnTo>
                  <a:lnTo>
                    <a:pt x="21600" y="21600"/>
                  </a:lnTo>
                  <a:close/>
                </a:path>
              </a:pathLst>
            </a:custGeom>
            <a:solidFill>
              <a:schemeClr val="accent2">
                <a:lumMod val="75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43" name="i$liḋe-Freeform: Shape 42"/>
            <p:cNvSpPr/>
            <p:nvPr/>
          </p:nvSpPr>
          <p:spPr bwMode="auto">
            <a:xfrm flipH="1" rot="10800000">
              <a:off x="-1" y="-1"/>
              <a:ext cx="1579481" cy="271561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1600"/>
                  </a:moveTo>
                  <a:cubicBezTo>
                    <a:pt x="21599" y="21599"/>
                    <a:pt x="21585" y="7227"/>
                    <a:pt x="21585" y="7227"/>
                  </a:cubicBezTo>
                  <a:lnTo>
                    <a:pt x="0" y="0"/>
                  </a:lnTo>
                  <a:lnTo>
                    <a:pt x="22" y="14369"/>
                  </a:lnTo>
                  <a:lnTo>
                    <a:pt x="21600" y="21600"/>
                  </a:lnTo>
                  <a:close/>
                </a:path>
              </a:pathLst>
            </a:custGeom>
            <a:solidFill>
              <a:schemeClr val="accent2"/>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44" name="i$liḋe-Freeform: Shape 43"/>
            <p:cNvSpPr/>
            <p:nvPr/>
          </p:nvSpPr>
          <p:spPr bwMode="auto">
            <a:xfrm rot="5400000">
              <a:off x="671464" y="1154213"/>
              <a:ext cx="1814108" cy="313991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61" y="0"/>
                  </a:moveTo>
                  <a:cubicBezTo>
                    <a:pt x="10761" y="0"/>
                    <a:pt x="0" y="10758"/>
                    <a:pt x="0" y="10758"/>
                  </a:cubicBezTo>
                  <a:lnTo>
                    <a:pt x="10846" y="21600"/>
                  </a:lnTo>
                  <a:lnTo>
                    <a:pt x="21600" y="10841"/>
                  </a:lnTo>
                  <a:lnTo>
                    <a:pt x="10761" y="0"/>
                  </a:lnTo>
                  <a:close/>
                </a:path>
              </a:pathLst>
            </a:custGeom>
            <a:solidFill>
              <a:srgbClr val="000000">
                <a:alpha val="24535"/>
              </a:srgb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4" name="Group 3"/>
          <p:cNvGrpSpPr/>
          <p:nvPr/>
        </p:nvGrpSpPr>
        <p:grpSpPr>
          <a:xfrm>
            <a:off x="6608852" y="3290308"/>
            <a:ext cx="689707" cy="794208"/>
            <a:chOff x="-1" y="-1"/>
            <a:chExt cx="1860308" cy="2141949"/>
          </a:xfrm>
        </p:grpSpPr>
        <p:sp>
          <p:nvSpPr>
            <p:cNvPr id="37" name="i$liḋe-Freeform: Shape 36"/>
            <p:cNvSpPr/>
            <p:nvPr/>
          </p:nvSpPr>
          <p:spPr bwMode="auto">
            <a:xfrm rot="5400000">
              <a:off x="392284" y="665192"/>
              <a:ext cx="1071768" cy="1856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61" y="0"/>
                  </a:moveTo>
                  <a:cubicBezTo>
                    <a:pt x="10761" y="0"/>
                    <a:pt x="0" y="10758"/>
                    <a:pt x="0" y="10758"/>
                  </a:cubicBezTo>
                  <a:lnTo>
                    <a:pt x="10846" y="21599"/>
                  </a:lnTo>
                  <a:lnTo>
                    <a:pt x="21600" y="10841"/>
                  </a:lnTo>
                  <a:lnTo>
                    <a:pt x="10761" y="0"/>
                  </a:lnTo>
                  <a:close/>
                </a:path>
              </a:pathLst>
            </a:custGeom>
            <a:solidFill>
              <a:schemeClr val="accent5">
                <a:lumMod val="75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8" name="i$liḋe-Freeform: Shape 37"/>
            <p:cNvSpPr/>
            <p:nvPr/>
          </p:nvSpPr>
          <p:spPr bwMode="auto">
            <a:xfrm rot="10800000">
              <a:off x="928168" y="-1"/>
              <a:ext cx="932139" cy="160368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600"/>
                  </a:moveTo>
                  <a:cubicBezTo>
                    <a:pt x="21599" y="21599"/>
                    <a:pt x="21585" y="7227"/>
                    <a:pt x="21585" y="7227"/>
                  </a:cubicBezTo>
                  <a:lnTo>
                    <a:pt x="0" y="0"/>
                  </a:lnTo>
                  <a:lnTo>
                    <a:pt x="22" y="14369"/>
                  </a:lnTo>
                  <a:lnTo>
                    <a:pt x="21599" y="21600"/>
                  </a:lnTo>
                  <a:close/>
                </a:path>
              </a:pathLst>
            </a:custGeom>
            <a:solidFill>
              <a:schemeClr val="accent5">
                <a:lumMod val="75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9" name="i$liḋe-Freeform: Shape 38"/>
            <p:cNvSpPr/>
            <p:nvPr/>
          </p:nvSpPr>
          <p:spPr bwMode="auto">
            <a:xfrm flipH="1" rot="10800000">
              <a:off x="-1" y="-1"/>
              <a:ext cx="933727" cy="160368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600"/>
                  </a:moveTo>
                  <a:cubicBezTo>
                    <a:pt x="21599" y="21599"/>
                    <a:pt x="21585" y="7227"/>
                    <a:pt x="21585" y="7227"/>
                  </a:cubicBezTo>
                  <a:lnTo>
                    <a:pt x="0" y="0"/>
                  </a:lnTo>
                  <a:lnTo>
                    <a:pt x="22" y="14369"/>
                  </a:lnTo>
                  <a:lnTo>
                    <a:pt x="21599" y="21600"/>
                  </a:lnTo>
                  <a:close/>
                </a:path>
              </a:pathLst>
            </a:custGeom>
            <a:solidFill>
              <a:schemeClr val="accent5"/>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40" name="i$liḋe-Freeform: Shape 39"/>
            <p:cNvSpPr/>
            <p:nvPr/>
          </p:nvSpPr>
          <p:spPr bwMode="auto">
            <a:xfrm rot="5400000">
              <a:off x="392283" y="677895"/>
              <a:ext cx="1071769" cy="1856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61" y="0"/>
                  </a:moveTo>
                  <a:cubicBezTo>
                    <a:pt x="10761" y="0"/>
                    <a:pt x="0" y="10758"/>
                    <a:pt x="0" y="10758"/>
                  </a:cubicBezTo>
                  <a:lnTo>
                    <a:pt x="10846" y="21599"/>
                  </a:lnTo>
                  <a:lnTo>
                    <a:pt x="21600" y="10841"/>
                  </a:lnTo>
                  <a:lnTo>
                    <a:pt x="10761" y="0"/>
                  </a:lnTo>
                  <a:close/>
                </a:path>
              </a:pathLst>
            </a:custGeom>
            <a:solidFill>
              <a:srgbClr val="000000">
                <a:alpha val="24535"/>
              </a:srgb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5" name="Group 4"/>
          <p:cNvGrpSpPr/>
          <p:nvPr/>
        </p:nvGrpSpPr>
        <p:grpSpPr>
          <a:xfrm>
            <a:off x="6016582" y="3860795"/>
            <a:ext cx="911367" cy="1045305"/>
            <a:chOff x="-1" y="-1"/>
            <a:chExt cx="2457168" cy="2819447"/>
          </a:xfrm>
        </p:grpSpPr>
        <p:sp>
          <p:nvSpPr>
            <p:cNvPr id="33" name="i$liḋe-Freeform: Shape 32"/>
            <p:cNvSpPr/>
            <p:nvPr/>
          </p:nvSpPr>
          <p:spPr bwMode="auto">
            <a:xfrm rot="5400000">
              <a:off x="517173" y="877065"/>
              <a:ext cx="1410120" cy="24444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61" y="0"/>
                  </a:moveTo>
                  <a:cubicBezTo>
                    <a:pt x="10761" y="0"/>
                    <a:pt x="0" y="10758"/>
                    <a:pt x="0" y="10758"/>
                  </a:cubicBezTo>
                  <a:lnTo>
                    <a:pt x="10846" y="21600"/>
                  </a:lnTo>
                  <a:lnTo>
                    <a:pt x="21599" y="10841"/>
                  </a:lnTo>
                  <a:lnTo>
                    <a:pt x="10761" y="0"/>
                  </a:lnTo>
                  <a:close/>
                </a:path>
              </a:pathLst>
            </a:custGeom>
            <a:solidFill>
              <a:schemeClr val="accent4">
                <a:lumMod val="75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4" name="i$liḋe-Freeform: Shape 33"/>
            <p:cNvSpPr/>
            <p:nvPr/>
          </p:nvSpPr>
          <p:spPr bwMode="auto">
            <a:xfrm rot="10800000">
              <a:off x="1228583" y="-1"/>
              <a:ext cx="1228584" cy="21135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600"/>
                  </a:moveTo>
                  <a:cubicBezTo>
                    <a:pt x="21599" y="21599"/>
                    <a:pt x="21585" y="7227"/>
                    <a:pt x="21585" y="7227"/>
                  </a:cubicBezTo>
                  <a:lnTo>
                    <a:pt x="0" y="0"/>
                  </a:lnTo>
                  <a:lnTo>
                    <a:pt x="22" y="14369"/>
                  </a:lnTo>
                  <a:lnTo>
                    <a:pt x="21599" y="21600"/>
                  </a:lnTo>
                  <a:close/>
                </a:path>
              </a:pathLst>
            </a:custGeom>
            <a:solidFill>
              <a:schemeClr val="accent4">
                <a:lumMod val="75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5" name="i$liḋe-Freeform: Shape 34"/>
            <p:cNvSpPr/>
            <p:nvPr/>
          </p:nvSpPr>
          <p:spPr bwMode="auto">
            <a:xfrm flipH="1" rot="10800000">
              <a:off x="-1" y="-1"/>
              <a:ext cx="1228584" cy="21135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600"/>
                  </a:moveTo>
                  <a:cubicBezTo>
                    <a:pt x="21599" y="21599"/>
                    <a:pt x="21585" y="7227"/>
                    <a:pt x="21585" y="7227"/>
                  </a:cubicBezTo>
                  <a:lnTo>
                    <a:pt x="0" y="0"/>
                  </a:lnTo>
                  <a:lnTo>
                    <a:pt x="22" y="14369"/>
                  </a:lnTo>
                  <a:lnTo>
                    <a:pt x="21599" y="21600"/>
                  </a:lnTo>
                  <a:close/>
                </a:path>
              </a:pathLst>
            </a:custGeom>
            <a:solidFill>
              <a:schemeClr val="accent4"/>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6" name="i$liḋe-Freeform: Shape 35"/>
            <p:cNvSpPr/>
            <p:nvPr/>
          </p:nvSpPr>
          <p:spPr bwMode="auto">
            <a:xfrm rot="5400000">
              <a:off x="516379" y="891358"/>
              <a:ext cx="1411708" cy="24444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61" y="0"/>
                  </a:moveTo>
                  <a:cubicBezTo>
                    <a:pt x="10761" y="0"/>
                    <a:pt x="0" y="10758"/>
                    <a:pt x="0" y="10758"/>
                  </a:cubicBezTo>
                  <a:lnTo>
                    <a:pt x="10846" y="21600"/>
                  </a:lnTo>
                  <a:lnTo>
                    <a:pt x="21599" y="10841"/>
                  </a:lnTo>
                  <a:lnTo>
                    <a:pt x="10761" y="0"/>
                  </a:lnTo>
                  <a:close/>
                </a:path>
              </a:pathLst>
            </a:custGeom>
            <a:solidFill>
              <a:srgbClr val="000000">
                <a:alpha val="24535"/>
              </a:srgb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6" name="Group 5"/>
          <p:cNvGrpSpPr/>
          <p:nvPr/>
        </p:nvGrpSpPr>
        <p:grpSpPr>
          <a:xfrm>
            <a:off x="6971515" y="3787203"/>
            <a:ext cx="1171000" cy="1343795"/>
            <a:chOff x="-1" y="-1"/>
            <a:chExt cx="3157375" cy="3622665"/>
          </a:xfrm>
        </p:grpSpPr>
        <p:sp>
          <p:nvSpPr>
            <p:cNvPr id="29" name="i$liḋe-Freeform: Shape 28"/>
            <p:cNvSpPr/>
            <p:nvPr/>
          </p:nvSpPr>
          <p:spPr bwMode="auto">
            <a:xfrm rot="5400000">
              <a:off x="662902" y="1127399"/>
              <a:ext cx="1814109" cy="313991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61" y="0"/>
                  </a:moveTo>
                  <a:cubicBezTo>
                    <a:pt x="10761" y="0"/>
                    <a:pt x="0" y="10758"/>
                    <a:pt x="0" y="10758"/>
                  </a:cubicBezTo>
                  <a:lnTo>
                    <a:pt x="10846" y="21600"/>
                  </a:lnTo>
                  <a:lnTo>
                    <a:pt x="21600" y="10841"/>
                  </a:lnTo>
                  <a:lnTo>
                    <a:pt x="10761" y="0"/>
                  </a:lnTo>
                  <a:close/>
                </a:path>
              </a:pathLst>
            </a:custGeom>
            <a:solidFill>
              <a:schemeClr val="accent6">
                <a:lumMod val="75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0" name="i$liḋe-Freeform: Shape 29"/>
            <p:cNvSpPr/>
            <p:nvPr/>
          </p:nvSpPr>
          <p:spPr bwMode="auto">
            <a:xfrm rot="10800000">
              <a:off x="1579480" y="-1"/>
              <a:ext cx="1577894" cy="271560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1600"/>
                  </a:moveTo>
                  <a:cubicBezTo>
                    <a:pt x="21599" y="21599"/>
                    <a:pt x="21585" y="7227"/>
                    <a:pt x="21585" y="7227"/>
                  </a:cubicBezTo>
                  <a:lnTo>
                    <a:pt x="0" y="0"/>
                  </a:lnTo>
                  <a:lnTo>
                    <a:pt x="22" y="14369"/>
                  </a:lnTo>
                  <a:lnTo>
                    <a:pt x="21600" y="21600"/>
                  </a:lnTo>
                  <a:close/>
                </a:path>
              </a:pathLst>
            </a:custGeom>
            <a:solidFill>
              <a:schemeClr val="accent6">
                <a:lumMod val="75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1" name="i$liḋe-Freeform: Shape 30"/>
            <p:cNvSpPr/>
            <p:nvPr/>
          </p:nvSpPr>
          <p:spPr bwMode="auto">
            <a:xfrm flipH="1" rot="10800000">
              <a:off x="-1" y="-1"/>
              <a:ext cx="1579481" cy="271560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1600"/>
                  </a:moveTo>
                  <a:cubicBezTo>
                    <a:pt x="21599" y="21599"/>
                    <a:pt x="21585" y="7227"/>
                    <a:pt x="21585" y="7227"/>
                  </a:cubicBezTo>
                  <a:lnTo>
                    <a:pt x="0" y="0"/>
                  </a:lnTo>
                  <a:lnTo>
                    <a:pt x="22" y="14369"/>
                  </a:lnTo>
                  <a:lnTo>
                    <a:pt x="21600" y="21600"/>
                  </a:lnTo>
                  <a:close/>
                </a:path>
              </a:pathLst>
            </a:custGeom>
            <a:solidFill>
              <a:schemeClr val="accent6"/>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2" name="i$liḋe-Freeform: Shape 31"/>
            <p:cNvSpPr/>
            <p:nvPr/>
          </p:nvSpPr>
          <p:spPr bwMode="auto">
            <a:xfrm rot="5400000">
              <a:off x="662901" y="1145652"/>
              <a:ext cx="1814110" cy="313991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61" y="0"/>
                  </a:moveTo>
                  <a:cubicBezTo>
                    <a:pt x="10761" y="0"/>
                    <a:pt x="0" y="10758"/>
                    <a:pt x="0" y="10758"/>
                  </a:cubicBezTo>
                  <a:lnTo>
                    <a:pt x="10846" y="21600"/>
                  </a:lnTo>
                  <a:lnTo>
                    <a:pt x="21600" y="10841"/>
                  </a:lnTo>
                  <a:lnTo>
                    <a:pt x="10761" y="0"/>
                  </a:lnTo>
                  <a:close/>
                </a:path>
              </a:pathLst>
            </a:custGeom>
            <a:solidFill>
              <a:srgbClr val="000000">
                <a:alpha val="24535"/>
              </a:srgb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7" name="Group 6"/>
          <p:cNvGrpSpPr/>
          <p:nvPr/>
        </p:nvGrpSpPr>
        <p:grpSpPr>
          <a:xfrm>
            <a:off x="4975693" y="3370965"/>
            <a:ext cx="387680" cy="442877"/>
            <a:chOff x="0" y="-1"/>
            <a:chExt cx="1046344" cy="1194357"/>
          </a:xfrm>
        </p:grpSpPr>
        <p:sp>
          <p:nvSpPr>
            <p:cNvPr id="25" name="i$liḋe-Freeform: Shape 24"/>
            <p:cNvSpPr/>
            <p:nvPr/>
          </p:nvSpPr>
          <p:spPr bwMode="auto">
            <a:xfrm rot="5400000">
              <a:off x="221054" y="369067"/>
              <a:ext cx="604235" cy="1046344"/>
            </a:xfrm>
            <a:custGeom>
              <a:gdLst>
                <a:gd fmla="*/ 302117 w 21600" name="T0"/>
                <a:gd fmla="*/ 523172 h 21600" name="T1"/>
                <a:gd fmla="*/ 302117 w 21600" name="T2"/>
                <a:gd fmla="*/ 523172 h 21600" name="T3"/>
                <a:gd fmla="*/ 302117 w 21600" name="T4"/>
                <a:gd fmla="*/ 523172 h 21600" name="T5"/>
                <a:gd fmla="*/ 302117 w 21600" name="T6"/>
                <a:gd fmla="*/ 523172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0761" y="0"/>
                  </a:moveTo>
                  <a:cubicBezTo>
                    <a:pt x="10761" y="0"/>
                    <a:pt x="0" y="10758"/>
                    <a:pt x="0" y="10758"/>
                  </a:cubicBezTo>
                  <a:lnTo>
                    <a:pt x="10846" y="21599"/>
                  </a:lnTo>
                  <a:lnTo>
                    <a:pt x="21599" y="10841"/>
                  </a:lnTo>
                  <a:lnTo>
                    <a:pt x="10761" y="0"/>
                  </a:lnTo>
                  <a:close/>
                </a:path>
              </a:pathLst>
            </a:custGeom>
            <a:solidFill>
              <a:schemeClr val="accent3">
                <a:lumMod val="5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a:lstStyle/>
            <a:p>
              <a:pPr algn="ctr"/>
              <a:endParaRPr/>
            </a:p>
          </p:txBody>
        </p:sp>
        <p:sp>
          <p:nvSpPr>
            <p:cNvPr id="27" name="i$liḋe-Freeform: Shape 26"/>
            <p:cNvSpPr/>
            <p:nvPr/>
          </p:nvSpPr>
          <p:spPr bwMode="auto">
            <a:xfrm rot="10800000">
              <a:off x="519531" y="-1"/>
              <a:ext cx="525957" cy="904549"/>
            </a:xfrm>
            <a:custGeom>
              <a:gdLst>
                <a:gd fmla="*/ 262979 w 21600" name="T0"/>
                <a:gd fmla="*/ 452275 h 21600" name="T1"/>
                <a:gd fmla="*/ 262979 w 21600" name="T2"/>
                <a:gd fmla="*/ 452275 h 21600" name="T3"/>
                <a:gd fmla="*/ 262979 w 21600" name="T4"/>
                <a:gd fmla="*/ 452275 h 21600" name="T5"/>
                <a:gd fmla="*/ 262979 w 21600" name="T6"/>
                <a:gd fmla="*/ 45227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599" y="21600"/>
                  </a:moveTo>
                  <a:cubicBezTo>
                    <a:pt x="21599" y="21599"/>
                    <a:pt x="21585" y="7227"/>
                    <a:pt x="21585" y="7227"/>
                  </a:cubicBezTo>
                  <a:lnTo>
                    <a:pt x="0" y="0"/>
                  </a:lnTo>
                  <a:lnTo>
                    <a:pt x="22" y="14369"/>
                  </a:lnTo>
                  <a:lnTo>
                    <a:pt x="21599" y="21600"/>
                  </a:lnTo>
                  <a:close/>
                </a:path>
              </a:pathLst>
            </a:custGeom>
            <a:solidFill>
              <a:schemeClr val="accent3">
                <a:lumMod val="7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a:lstStyle/>
            <a:p>
              <a:pPr algn="ctr"/>
              <a:endParaRPr/>
            </a:p>
          </p:txBody>
        </p:sp>
        <p:sp>
          <p:nvSpPr>
            <p:cNvPr id="28" name="i$liḋe-Freeform: Shape 27"/>
            <p:cNvSpPr/>
            <p:nvPr/>
          </p:nvSpPr>
          <p:spPr bwMode="auto">
            <a:xfrm flipH="1" rot="10800000">
              <a:off x="0" y="-1"/>
              <a:ext cx="525957" cy="904550"/>
            </a:xfrm>
            <a:custGeom>
              <a:gdLst>
                <a:gd fmla="*/ 262979 w 21600" name="T0"/>
                <a:gd fmla="*/ 452275 h 21600" name="T1"/>
                <a:gd fmla="*/ 262979 w 21600" name="T2"/>
                <a:gd fmla="*/ 452275 h 21600" name="T3"/>
                <a:gd fmla="*/ 262979 w 21600" name="T4"/>
                <a:gd fmla="*/ 452275 h 21600" name="T5"/>
                <a:gd fmla="*/ 262979 w 21600" name="T6"/>
                <a:gd fmla="*/ 45227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599" y="21600"/>
                  </a:moveTo>
                  <a:cubicBezTo>
                    <a:pt x="21599" y="21599"/>
                    <a:pt x="21585" y="7227"/>
                    <a:pt x="21585" y="7227"/>
                  </a:cubicBezTo>
                  <a:lnTo>
                    <a:pt x="0" y="0"/>
                  </a:lnTo>
                  <a:lnTo>
                    <a:pt x="22" y="14369"/>
                  </a:lnTo>
                  <a:lnTo>
                    <a:pt x="21599" y="21600"/>
                  </a:lnTo>
                  <a:close/>
                </a:path>
              </a:pathLst>
            </a:custGeom>
            <a:solidFill>
              <a:schemeClr val="accent3"/>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a:lstStyle/>
            <a:p>
              <a:pPr algn="ctr"/>
              <a:endParaRPr/>
            </a:p>
          </p:txBody>
        </p:sp>
      </p:grpSp>
      <p:grpSp>
        <p:nvGrpSpPr>
          <p:cNvPr id="8" name="Group 7"/>
          <p:cNvGrpSpPr/>
          <p:nvPr/>
        </p:nvGrpSpPr>
        <p:grpSpPr>
          <a:xfrm>
            <a:off x="4040777" y="2675077"/>
            <a:ext cx="911367" cy="1044126"/>
            <a:chOff x="-1" y="-1"/>
            <a:chExt cx="2457168" cy="2814684"/>
          </a:xfrm>
        </p:grpSpPr>
        <p:sp>
          <p:nvSpPr>
            <p:cNvPr id="21" name="i$liḋe-Freeform: Shape 20"/>
            <p:cNvSpPr/>
            <p:nvPr/>
          </p:nvSpPr>
          <p:spPr bwMode="auto">
            <a:xfrm rot="5400000">
              <a:off x="516776" y="876677"/>
              <a:ext cx="1410914" cy="24444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61" y="0"/>
                  </a:moveTo>
                  <a:cubicBezTo>
                    <a:pt x="10761" y="0"/>
                    <a:pt x="0" y="10758"/>
                    <a:pt x="0" y="10758"/>
                  </a:cubicBezTo>
                  <a:lnTo>
                    <a:pt x="10846" y="21600"/>
                  </a:lnTo>
                  <a:lnTo>
                    <a:pt x="21599" y="10841"/>
                  </a:lnTo>
                  <a:lnTo>
                    <a:pt x="10761" y="0"/>
                  </a:lnTo>
                  <a:close/>
                </a:path>
              </a:pathLst>
            </a:custGeom>
            <a:solidFill>
              <a:schemeClr val="accent1">
                <a:lumMod val="75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22" name="i$liḋe-Freeform: Shape 21"/>
            <p:cNvSpPr/>
            <p:nvPr/>
          </p:nvSpPr>
          <p:spPr bwMode="auto">
            <a:xfrm rot="10800000">
              <a:off x="1228583" y="-1"/>
              <a:ext cx="1228584" cy="211240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600"/>
                  </a:moveTo>
                  <a:cubicBezTo>
                    <a:pt x="21599" y="21599"/>
                    <a:pt x="21585" y="7227"/>
                    <a:pt x="21585" y="7227"/>
                  </a:cubicBezTo>
                  <a:lnTo>
                    <a:pt x="0" y="0"/>
                  </a:lnTo>
                  <a:lnTo>
                    <a:pt x="22" y="14369"/>
                  </a:lnTo>
                  <a:lnTo>
                    <a:pt x="21599" y="21600"/>
                  </a:lnTo>
                  <a:close/>
                </a:path>
              </a:pathLst>
            </a:custGeom>
            <a:solidFill>
              <a:schemeClr val="accent1">
                <a:lumMod val="75000"/>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23" name="i$liḋe-Freeform: Shape 22"/>
            <p:cNvSpPr/>
            <p:nvPr/>
          </p:nvSpPr>
          <p:spPr bwMode="auto">
            <a:xfrm flipH="1" rot="10800000">
              <a:off x="8559" y="-1"/>
              <a:ext cx="1228585" cy="211240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600"/>
                  </a:moveTo>
                  <a:cubicBezTo>
                    <a:pt x="21599" y="21599"/>
                    <a:pt x="21585" y="7227"/>
                    <a:pt x="21585" y="7227"/>
                  </a:cubicBezTo>
                  <a:lnTo>
                    <a:pt x="0" y="0"/>
                  </a:lnTo>
                  <a:lnTo>
                    <a:pt x="22" y="14369"/>
                  </a:lnTo>
                  <a:lnTo>
                    <a:pt x="21599" y="21600"/>
                  </a:lnTo>
                  <a:close/>
                </a:path>
              </a:pathLst>
            </a:custGeom>
            <a:solidFill>
              <a:schemeClr val="accent1"/>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24" name="i$liḋe-Freeform: Shape 23"/>
            <p:cNvSpPr/>
            <p:nvPr/>
          </p:nvSpPr>
          <p:spPr bwMode="auto">
            <a:xfrm rot="5400000">
              <a:off x="516776" y="886993"/>
              <a:ext cx="1410913" cy="24444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61" y="0"/>
                  </a:moveTo>
                  <a:cubicBezTo>
                    <a:pt x="10761" y="0"/>
                    <a:pt x="0" y="10758"/>
                    <a:pt x="0" y="10758"/>
                  </a:cubicBezTo>
                  <a:lnTo>
                    <a:pt x="10846" y="21600"/>
                  </a:lnTo>
                  <a:lnTo>
                    <a:pt x="21599" y="10841"/>
                  </a:lnTo>
                  <a:lnTo>
                    <a:pt x="10761" y="0"/>
                  </a:lnTo>
                  <a:close/>
                </a:path>
              </a:pathLst>
            </a:custGeom>
            <a:solidFill>
              <a:schemeClr val="tx1">
                <a:alpha val="24535"/>
              </a:schemeClr>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72" name="组合 71"/>
          <p:cNvGrpSpPr/>
          <p:nvPr/>
        </p:nvGrpSpPr>
        <p:grpSpPr>
          <a:xfrm>
            <a:off x="7123886" y="1870390"/>
            <a:ext cx="2494173" cy="1083455"/>
            <a:chOff x="7583812" y="3362125"/>
            <a:chExt cx="2494173" cy="1083455"/>
          </a:xfrm>
        </p:grpSpPr>
        <p:sp>
          <p:nvSpPr>
            <p:cNvPr id="73" name="矩形 72"/>
            <p:cNvSpPr/>
            <p:nvPr/>
          </p:nvSpPr>
          <p:spPr>
            <a:xfrm>
              <a:off x="7583812" y="3718458"/>
              <a:ext cx="2494173" cy="72009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4" name="矩形 73"/>
            <p:cNvSpPr/>
            <p:nvPr/>
          </p:nvSpPr>
          <p:spPr>
            <a:xfrm>
              <a:off x="7583812" y="336212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a:solidFill>
                    <a:schemeClr val="tx1">
                      <a:lumMod val="75000"/>
                      <a:lumOff val="25000"/>
                    </a:schemeClr>
                  </a:solidFill>
                  <a:latin typeface="+mn-ea"/>
                </a:rPr>
                <a:t>文字添加</a:t>
              </a:r>
            </a:p>
          </p:txBody>
        </p:sp>
      </p:grpSp>
      <p:grpSp>
        <p:nvGrpSpPr>
          <p:cNvPr id="75" name="组合 74"/>
          <p:cNvGrpSpPr/>
          <p:nvPr/>
        </p:nvGrpSpPr>
        <p:grpSpPr>
          <a:xfrm>
            <a:off x="8525850" y="3916342"/>
            <a:ext cx="2494173" cy="1083455"/>
            <a:chOff x="7583812" y="3362125"/>
            <a:chExt cx="2494173" cy="1083455"/>
          </a:xfrm>
        </p:grpSpPr>
        <p:sp>
          <p:nvSpPr>
            <p:cNvPr id="76" name="矩形 75"/>
            <p:cNvSpPr/>
            <p:nvPr/>
          </p:nvSpPr>
          <p:spPr>
            <a:xfrm>
              <a:off x="7583812" y="3718458"/>
              <a:ext cx="2494173" cy="72009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7" name="矩形 76"/>
            <p:cNvSpPr/>
            <p:nvPr/>
          </p:nvSpPr>
          <p:spPr>
            <a:xfrm>
              <a:off x="7583812" y="336212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a:solidFill>
                    <a:schemeClr val="tx1">
                      <a:lumMod val="75000"/>
                      <a:lumOff val="25000"/>
                    </a:schemeClr>
                  </a:solidFill>
                  <a:latin typeface="+mn-ea"/>
                </a:rPr>
                <a:t>文字添加</a:t>
              </a:r>
            </a:p>
          </p:txBody>
        </p:sp>
      </p:grpSp>
      <p:grpSp>
        <p:nvGrpSpPr>
          <p:cNvPr id="78" name="组合 77"/>
          <p:cNvGrpSpPr/>
          <p:nvPr/>
        </p:nvGrpSpPr>
        <p:grpSpPr>
          <a:xfrm>
            <a:off x="1340260" y="2911366"/>
            <a:ext cx="2494173" cy="1083455"/>
            <a:chOff x="7583812" y="3362125"/>
            <a:chExt cx="2494173" cy="1083455"/>
          </a:xfrm>
        </p:grpSpPr>
        <p:sp>
          <p:nvSpPr>
            <p:cNvPr id="79" name="矩形 78"/>
            <p:cNvSpPr/>
            <p:nvPr/>
          </p:nvSpPr>
          <p:spPr>
            <a:xfrm>
              <a:off x="7583812" y="3718458"/>
              <a:ext cx="2494173" cy="72009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80" name="矩形 79"/>
            <p:cNvSpPr/>
            <p:nvPr/>
          </p:nvSpPr>
          <p:spPr>
            <a:xfrm>
              <a:off x="7583812" y="336212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a:solidFill>
                    <a:schemeClr val="tx1">
                      <a:lumMod val="75000"/>
                      <a:lumOff val="25000"/>
                    </a:schemeClr>
                  </a:solidFill>
                  <a:latin typeface="+mn-ea"/>
                </a:rPr>
                <a:t>文字添加</a:t>
              </a:r>
            </a:p>
          </p:txBody>
        </p:sp>
      </p:grpSp>
      <p:grpSp>
        <p:nvGrpSpPr>
          <p:cNvPr id="81" name="组合 80"/>
          <p:cNvGrpSpPr/>
          <p:nvPr/>
        </p:nvGrpSpPr>
        <p:grpSpPr>
          <a:xfrm>
            <a:off x="3066724" y="4460817"/>
            <a:ext cx="2494173" cy="1083455"/>
            <a:chOff x="7583812" y="3362125"/>
            <a:chExt cx="2494173" cy="1083455"/>
          </a:xfrm>
        </p:grpSpPr>
        <p:sp>
          <p:nvSpPr>
            <p:cNvPr id="82" name="矩形 81"/>
            <p:cNvSpPr/>
            <p:nvPr/>
          </p:nvSpPr>
          <p:spPr>
            <a:xfrm>
              <a:off x="7583812" y="3718458"/>
              <a:ext cx="2494173" cy="72009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83" name="矩形 82"/>
            <p:cNvSpPr/>
            <p:nvPr/>
          </p:nvSpPr>
          <p:spPr>
            <a:xfrm>
              <a:off x="7583812" y="336212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a:solidFill>
                    <a:schemeClr val="tx1">
                      <a:lumMod val="75000"/>
                      <a:lumOff val="25000"/>
                    </a:schemeClr>
                  </a:solidFill>
                  <a:latin typeface="+mn-ea"/>
                </a:rPr>
                <a:t>文字添加</a:t>
              </a:r>
            </a:p>
          </p:txBody>
        </p:sp>
      </p:grpSp>
      <p:grpSp>
        <p:nvGrpSpPr>
          <p:cNvPr id="45" name="组合 44"/>
          <p:cNvGrpSpPr/>
          <p:nvPr/>
        </p:nvGrpSpPr>
        <p:grpSpPr>
          <a:xfrm>
            <a:off x="2106576" y="317845"/>
            <a:ext cx="4885992" cy="774045"/>
            <a:chOff x="5373378" y="1290798"/>
            <a:chExt cx="4885992" cy="774045"/>
          </a:xfrm>
        </p:grpSpPr>
        <p:sp>
          <p:nvSpPr>
            <p:cNvPr id="46" name="文本框 45"/>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主要做法经验</a:t>
              </a:r>
            </a:p>
          </p:txBody>
        </p:sp>
        <p:sp>
          <p:nvSpPr>
            <p:cNvPr id="47" name="文本框 46"/>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custDataLst>
      <p:tags r:id="rId3"/>
    </p:custDataLst>
    <p:extLst>
      <p:ext uri="{BB962C8B-B14F-4D97-AF65-F5344CB8AC3E}">
        <p14:creationId val="319092048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000" fill="hold" id="7"/>
                                        <p:tgtEl>
                                          <p:spTgt spid="3"/>
                                        </p:tgtEl>
                                        <p:attrNameLst>
                                          <p:attrName>ppt_x</p:attrName>
                                        </p:attrNameLst>
                                      </p:cBhvr>
                                      <p:tavLst>
                                        <p:tav tm="0">
                                          <p:val>
                                            <p:strVal val="1+#ppt_w/2"/>
                                          </p:val>
                                        </p:tav>
                                        <p:tav tm="100000">
                                          <p:val>
                                            <p:strVal val="#ppt_x"/>
                                          </p:val>
                                        </p:tav>
                                      </p:tavLst>
                                    </p:anim>
                                    <p:anim calcmode="lin" valueType="num">
                                      <p:cBhvr additive="base">
                                        <p:cTn dur="1000" fill="hold" id="8"/>
                                        <p:tgtEl>
                                          <p:spTgt spid="3"/>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6">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000" fill="hold" id="11"/>
                                        <p:tgtEl>
                                          <p:spTgt spid="4"/>
                                        </p:tgtEl>
                                        <p:attrNameLst>
                                          <p:attrName>ppt_x</p:attrName>
                                        </p:attrNameLst>
                                      </p:cBhvr>
                                      <p:tavLst>
                                        <p:tav tm="0">
                                          <p:val>
                                            <p:strVal val="1+#ppt_w/2"/>
                                          </p:val>
                                        </p:tav>
                                        <p:tav tm="100000">
                                          <p:val>
                                            <p:strVal val="#ppt_x"/>
                                          </p:val>
                                        </p:tav>
                                      </p:tavLst>
                                    </p:anim>
                                    <p:anim calcmode="lin" valueType="num">
                                      <p:cBhvr additive="base">
                                        <p:cTn dur="1000" fill="hold" id="12"/>
                                        <p:tgtEl>
                                          <p:spTgt spid="4"/>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6">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1000" fill="hold" id="15"/>
                                        <p:tgtEl>
                                          <p:spTgt spid="5"/>
                                        </p:tgtEl>
                                        <p:attrNameLst>
                                          <p:attrName>ppt_x</p:attrName>
                                        </p:attrNameLst>
                                      </p:cBhvr>
                                      <p:tavLst>
                                        <p:tav tm="0">
                                          <p:val>
                                            <p:strVal val="1+#ppt_w/2"/>
                                          </p:val>
                                        </p:tav>
                                        <p:tav tm="100000">
                                          <p:val>
                                            <p:strVal val="#ppt_x"/>
                                          </p:val>
                                        </p:tav>
                                      </p:tavLst>
                                    </p:anim>
                                    <p:anim calcmode="lin" valueType="num">
                                      <p:cBhvr additive="base">
                                        <p:cTn dur="1000" fill="hold" id="16"/>
                                        <p:tgtEl>
                                          <p:spTgt spid="5"/>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6">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000" fill="hold" id="19"/>
                                        <p:tgtEl>
                                          <p:spTgt spid="6"/>
                                        </p:tgtEl>
                                        <p:attrNameLst>
                                          <p:attrName>ppt_x</p:attrName>
                                        </p:attrNameLst>
                                      </p:cBhvr>
                                      <p:tavLst>
                                        <p:tav tm="0">
                                          <p:val>
                                            <p:strVal val="1+#ppt_w/2"/>
                                          </p:val>
                                        </p:tav>
                                        <p:tav tm="100000">
                                          <p:val>
                                            <p:strVal val="#ppt_x"/>
                                          </p:val>
                                        </p:tav>
                                      </p:tavLst>
                                    </p:anim>
                                    <p:anim calcmode="lin" valueType="num">
                                      <p:cBhvr additive="base">
                                        <p:cTn dur="1000" fill="hold" id="20"/>
                                        <p:tgtEl>
                                          <p:spTgt spid="6"/>
                                        </p:tgtEl>
                                        <p:attrNameLst>
                                          <p:attrName>ppt_y</p:attrName>
                                        </p:attrNameLst>
                                      </p:cBhvr>
                                      <p:tavLst>
                                        <p:tav tm="0">
                                          <p:val>
                                            <p:strVal val="1+#ppt_h/2"/>
                                          </p:val>
                                        </p:tav>
                                        <p:tav tm="100000">
                                          <p:val>
                                            <p:strVal val="#ppt_y"/>
                                          </p:val>
                                        </p:tav>
                                      </p:tavLst>
                                    </p:anim>
                                  </p:childTnLst>
                                </p:cTn>
                              </p:par>
                              <p:par>
                                <p:cTn decel="100000" fill="hold" id="21" nodeType="withEffect" presetClass="entr" presetID="2" presetSubtype="6">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1000" fill="hold" id="23"/>
                                        <p:tgtEl>
                                          <p:spTgt spid="7"/>
                                        </p:tgtEl>
                                        <p:attrNameLst>
                                          <p:attrName>ppt_x</p:attrName>
                                        </p:attrNameLst>
                                      </p:cBhvr>
                                      <p:tavLst>
                                        <p:tav tm="0">
                                          <p:val>
                                            <p:strVal val="1+#ppt_w/2"/>
                                          </p:val>
                                        </p:tav>
                                        <p:tav tm="100000">
                                          <p:val>
                                            <p:strVal val="#ppt_x"/>
                                          </p:val>
                                        </p:tav>
                                      </p:tavLst>
                                    </p:anim>
                                    <p:anim calcmode="lin" valueType="num">
                                      <p:cBhvr additive="base">
                                        <p:cTn dur="1000" fill="hold" id="24"/>
                                        <p:tgtEl>
                                          <p:spTgt spid="7"/>
                                        </p:tgtEl>
                                        <p:attrNameLst>
                                          <p:attrName>ppt_y</p:attrName>
                                        </p:attrNameLst>
                                      </p:cBhvr>
                                      <p:tavLst>
                                        <p:tav tm="0">
                                          <p:val>
                                            <p:strVal val="1+#ppt_h/2"/>
                                          </p:val>
                                        </p:tav>
                                        <p:tav tm="100000">
                                          <p:val>
                                            <p:strVal val="#ppt_y"/>
                                          </p:val>
                                        </p:tav>
                                      </p:tavLst>
                                    </p:anim>
                                  </p:childTnLst>
                                </p:cTn>
                              </p:par>
                              <p:par>
                                <p:cTn decel="100000" fill="hold" id="25" nodeType="withEffect" presetClass="entr" presetID="2" presetSubtype="6">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1000" fill="hold" id="27"/>
                                        <p:tgtEl>
                                          <p:spTgt spid="8"/>
                                        </p:tgtEl>
                                        <p:attrNameLst>
                                          <p:attrName>ppt_x</p:attrName>
                                        </p:attrNameLst>
                                      </p:cBhvr>
                                      <p:tavLst>
                                        <p:tav tm="0">
                                          <p:val>
                                            <p:strVal val="1+#ppt_w/2"/>
                                          </p:val>
                                        </p:tav>
                                        <p:tav tm="100000">
                                          <p:val>
                                            <p:strVal val="#ppt_x"/>
                                          </p:val>
                                        </p:tav>
                                      </p:tavLst>
                                    </p:anim>
                                    <p:anim calcmode="lin" valueType="num">
                                      <p:cBhvr additive="base">
                                        <p:cTn dur="1000" fill="hold" id="28"/>
                                        <p:tgtEl>
                                          <p:spTgt spid="8"/>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000"/>
                            </p:stCondLst>
                            <p:childTnLst>
                              <p:par>
                                <p:cTn fill="hold" id="30" nodeType="afterEffect" presetClass="entr" presetID="12" presetSubtype="8">
                                  <p:stCondLst>
                                    <p:cond delay="0"/>
                                  </p:stCondLst>
                                  <p:childTnLst>
                                    <p:set>
                                      <p:cBhvr>
                                        <p:cTn dur="1" fill="hold" id="31">
                                          <p:stCondLst>
                                            <p:cond delay="0"/>
                                          </p:stCondLst>
                                        </p:cTn>
                                        <p:tgtEl>
                                          <p:spTgt spid="78"/>
                                        </p:tgtEl>
                                        <p:attrNameLst>
                                          <p:attrName>style.visibility</p:attrName>
                                        </p:attrNameLst>
                                      </p:cBhvr>
                                      <p:to>
                                        <p:strVal val="visible"/>
                                      </p:to>
                                    </p:set>
                                    <p:anim calcmode="lin" valueType="num">
                                      <p:cBhvr additive="base">
                                        <p:cTn dur="500" id="32"/>
                                        <p:tgtEl>
                                          <p:spTgt spid="78"/>
                                        </p:tgtEl>
                                        <p:attrNameLst>
                                          <p:attrName>ppt_x</p:attrName>
                                        </p:attrNameLst>
                                      </p:cBhvr>
                                      <p:tavLst>
                                        <p:tav tm="0">
                                          <p:val>
                                            <p:strVal val="#ppt_x-#ppt_w*1.125000"/>
                                          </p:val>
                                        </p:tav>
                                        <p:tav tm="100000">
                                          <p:val>
                                            <p:strVal val="#ppt_x"/>
                                          </p:val>
                                        </p:tav>
                                      </p:tavLst>
                                    </p:anim>
                                    <p:animEffect filter="wipe(right)" transition="in">
                                      <p:cBhvr>
                                        <p:cTn dur="500" id="33"/>
                                        <p:tgtEl>
                                          <p:spTgt spid="78"/>
                                        </p:tgtEl>
                                      </p:cBhvr>
                                    </p:animEffect>
                                  </p:childTnLst>
                                </p:cTn>
                              </p:par>
                            </p:childTnLst>
                          </p:cTn>
                        </p:par>
                        <p:par>
                          <p:cTn fill="hold" id="34" nodeType="afterGroup">
                            <p:stCondLst>
                              <p:cond delay="1500"/>
                            </p:stCondLst>
                            <p:childTnLst>
                              <p:par>
                                <p:cTn fill="hold" id="35" nodeType="afterEffect" presetClass="entr" presetID="12" presetSubtype="8">
                                  <p:stCondLst>
                                    <p:cond delay="0"/>
                                  </p:stCondLst>
                                  <p:childTnLst>
                                    <p:set>
                                      <p:cBhvr>
                                        <p:cTn dur="1" fill="hold" id="36">
                                          <p:stCondLst>
                                            <p:cond delay="0"/>
                                          </p:stCondLst>
                                        </p:cTn>
                                        <p:tgtEl>
                                          <p:spTgt spid="72"/>
                                        </p:tgtEl>
                                        <p:attrNameLst>
                                          <p:attrName>style.visibility</p:attrName>
                                        </p:attrNameLst>
                                      </p:cBhvr>
                                      <p:to>
                                        <p:strVal val="visible"/>
                                      </p:to>
                                    </p:set>
                                    <p:anim calcmode="lin" valueType="num">
                                      <p:cBhvr additive="base">
                                        <p:cTn dur="500" id="37"/>
                                        <p:tgtEl>
                                          <p:spTgt spid="72"/>
                                        </p:tgtEl>
                                        <p:attrNameLst>
                                          <p:attrName>ppt_x</p:attrName>
                                        </p:attrNameLst>
                                      </p:cBhvr>
                                      <p:tavLst>
                                        <p:tav tm="0">
                                          <p:val>
                                            <p:strVal val="#ppt_x-#ppt_w*1.125000"/>
                                          </p:val>
                                        </p:tav>
                                        <p:tav tm="100000">
                                          <p:val>
                                            <p:strVal val="#ppt_x"/>
                                          </p:val>
                                        </p:tav>
                                      </p:tavLst>
                                    </p:anim>
                                    <p:animEffect filter="wipe(right)" transition="in">
                                      <p:cBhvr>
                                        <p:cTn dur="500" id="38"/>
                                        <p:tgtEl>
                                          <p:spTgt spid="72"/>
                                        </p:tgtEl>
                                      </p:cBhvr>
                                    </p:animEffect>
                                  </p:childTnLst>
                                </p:cTn>
                              </p:par>
                            </p:childTnLst>
                          </p:cTn>
                        </p:par>
                        <p:par>
                          <p:cTn fill="hold" id="39" nodeType="afterGroup">
                            <p:stCondLst>
                              <p:cond delay="2000"/>
                            </p:stCondLst>
                            <p:childTnLst>
                              <p:par>
                                <p:cTn fill="hold" id="40" nodeType="afterEffect" presetClass="entr" presetID="12" presetSubtype="8">
                                  <p:stCondLst>
                                    <p:cond delay="0"/>
                                  </p:stCondLst>
                                  <p:childTnLst>
                                    <p:set>
                                      <p:cBhvr>
                                        <p:cTn dur="1" fill="hold" id="41">
                                          <p:stCondLst>
                                            <p:cond delay="0"/>
                                          </p:stCondLst>
                                        </p:cTn>
                                        <p:tgtEl>
                                          <p:spTgt spid="81"/>
                                        </p:tgtEl>
                                        <p:attrNameLst>
                                          <p:attrName>style.visibility</p:attrName>
                                        </p:attrNameLst>
                                      </p:cBhvr>
                                      <p:to>
                                        <p:strVal val="visible"/>
                                      </p:to>
                                    </p:set>
                                    <p:anim calcmode="lin" valueType="num">
                                      <p:cBhvr additive="base">
                                        <p:cTn dur="500" id="42"/>
                                        <p:tgtEl>
                                          <p:spTgt spid="81"/>
                                        </p:tgtEl>
                                        <p:attrNameLst>
                                          <p:attrName>ppt_x</p:attrName>
                                        </p:attrNameLst>
                                      </p:cBhvr>
                                      <p:tavLst>
                                        <p:tav tm="0">
                                          <p:val>
                                            <p:strVal val="#ppt_x-#ppt_w*1.125000"/>
                                          </p:val>
                                        </p:tav>
                                        <p:tav tm="100000">
                                          <p:val>
                                            <p:strVal val="#ppt_x"/>
                                          </p:val>
                                        </p:tav>
                                      </p:tavLst>
                                    </p:anim>
                                    <p:animEffect filter="wipe(right)" transition="in">
                                      <p:cBhvr>
                                        <p:cTn dur="500" id="43"/>
                                        <p:tgtEl>
                                          <p:spTgt spid="81"/>
                                        </p:tgtEl>
                                      </p:cBhvr>
                                    </p:animEffect>
                                  </p:childTnLst>
                                </p:cTn>
                              </p:par>
                            </p:childTnLst>
                          </p:cTn>
                        </p:par>
                        <p:par>
                          <p:cTn fill="hold" id="44" nodeType="afterGroup">
                            <p:stCondLst>
                              <p:cond delay="2500"/>
                            </p:stCondLst>
                            <p:childTnLst>
                              <p:par>
                                <p:cTn fill="hold" id="45" nodeType="afterEffect" presetClass="entr" presetID="12" presetSubtype="8">
                                  <p:stCondLst>
                                    <p:cond delay="0"/>
                                  </p:stCondLst>
                                  <p:childTnLst>
                                    <p:set>
                                      <p:cBhvr>
                                        <p:cTn dur="1" fill="hold" id="46">
                                          <p:stCondLst>
                                            <p:cond delay="0"/>
                                          </p:stCondLst>
                                        </p:cTn>
                                        <p:tgtEl>
                                          <p:spTgt spid="75"/>
                                        </p:tgtEl>
                                        <p:attrNameLst>
                                          <p:attrName>style.visibility</p:attrName>
                                        </p:attrNameLst>
                                      </p:cBhvr>
                                      <p:to>
                                        <p:strVal val="visible"/>
                                      </p:to>
                                    </p:set>
                                    <p:anim calcmode="lin" valueType="num">
                                      <p:cBhvr additive="base">
                                        <p:cTn dur="500" id="47"/>
                                        <p:tgtEl>
                                          <p:spTgt spid="75"/>
                                        </p:tgtEl>
                                        <p:attrNameLst>
                                          <p:attrName>ppt_x</p:attrName>
                                        </p:attrNameLst>
                                      </p:cBhvr>
                                      <p:tavLst>
                                        <p:tav tm="0">
                                          <p:val>
                                            <p:strVal val="#ppt_x-#ppt_w*1.125000"/>
                                          </p:val>
                                        </p:tav>
                                        <p:tav tm="100000">
                                          <p:val>
                                            <p:strVal val="#ppt_x"/>
                                          </p:val>
                                        </p:tav>
                                      </p:tavLst>
                                    </p:anim>
                                    <p:animEffect filter="wipe(right)" transition="in">
                                      <p:cBhvr>
                                        <p:cTn dur="500" id="48"/>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0" name="31a1dfd0-48a9-4801-a096-04c693fb075f"/>
          <p:cNvGrpSpPr>
            <a:grpSpLocks noChangeAspect="1"/>
          </p:cNvGrpSpPr>
          <p:nvPr/>
        </p:nvGrpSpPr>
        <p:grpSpPr>
          <a:xfrm>
            <a:off x="3919488" y="2496457"/>
            <a:ext cx="4370036" cy="2789012"/>
            <a:chOff x="3430549" y="1936342"/>
            <a:chExt cx="5318886" cy="3394583"/>
          </a:xfrm>
        </p:grpSpPr>
        <p:sp>
          <p:nvSpPr>
            <p:cNvPr id="63" name="i$liḋe-Oval 74"/>
            <p:cNvSpPr/>
            <p:nvPr/>
          </p:nvSpPr>
          <p:spPr bwMode="auto">
            <a:xfrm flipH="1">
              <a:off x="7411913" y="1936342"/>
              <a:ext cx="896881" cy="896881"/>
            </a:xfrm>
            <a:prstGeom prst="ellipse">
              <a:avLst/>
            </a:prstGeom>
            <a:solidFill>
              <a:schemeClr val="accent4"/>
            </a:solidFill>
            <a:ln w="19050">
              <a:noFill/>
              <a:round/>
            </a:ln>
          </p:spPr>
          <p:txBody>
            <a:bodyPr anchor="ctr"/>
            <a:lstStyle/>
            <a:p>
              <a:pPr algn="ctr"/>
              <a:endParaRPr/>
            </a:p>
          </p:txBody>
        </p:sp>
        <p:sp>
          <p:nvSpPr>
            <p:cNvPr id="64" name="îṣļîḑé-Oval 75"/>
            <p:cNvSpPr/>
            <p:nvPr/>
          </p:nvSpPr>
          <p:spPr bwMode="auto">
            <a:xfrm flipH="1">
              <a:off x="7411913" y="4434044"/>
              <a:ext cx="896881" cy="896881"/>
            </a:xfrm>
            <a:prstGeom prst="ellipse">
              <a:avLst/>
            </a:prstGeom>
            <a:solidFill>
              <a:schemeClr val="accent6"/>
            </a:solidFill>
            <a:ln w="19050">
              <a:noFill/>
              <a:round/>
            </a:ln>
          </p:spPr>
          <p:txBody>
            <a:bodyPr anchor="ctr"/>
            <a:lstStyle/>
            <a:p>
              <a:pPr algn="ctr"/>
              <a:endParaRPr/>
            </a:p>
          </p:txBody>
        </p:sp>
        <p:cxnSp>
          <p:nvCxnSpPr>
            <p:cNvPr id="65" name="îṣļîḑé-Straight Arrow Connector 78"/>
            <p:cNvCxnSpPr/>
            <p:nvPr/>
          </p:nvCxnSpPr>
          <p:spPr>
            <a:xfrm flipH="1">
              <a:off x="7008678" y="2712920"/>
              <a:ext cx="496463" cy="402083"/>
            </a:xfrm>
            <a:prstGeom prst="straightConnector1">
              <a:avLst/>
            </a:prstGeom>
            <a:ln w="9525">
              <a:solidFill>
                <a:schemeClr val="bg1">
                  <a:lumMod val="75000"/>
                </a:schemeClr>
              </a:solidFill>
              <a:prstDash val="dash"/>
              <a:tailEnd len="lg" type="triangle" w="lg"/>
            </a:ln>
          </p:spPr>
          <p:style>
            <a:lnRef idx="1">
              <a:schemeClr val="accent1"/>
            </a:lnRef>
            <a:fillRef idx="0">
              <a:schemeClr val="accent1"/>
            </a:fillRef>
            <a:effectRef idx="0">
              <a:schemeClr val="accent1"/>
            </a:effectRef>
            <a:fontRef idx="minor">
              <a:schemeClr val="tx1"/>
            </a:fontRef>
          </p:style>
        </p:cxnSp>
        <p:sp>
          <p:nvSpPr>
            <p:cNvPr id="66" name="îṣļîḑé-Oval 79"/>
            <p:cNvSpPr/>
            <p:nvPr/>
          </p:nvSpPr>
          <p:spPr bwMode="auto">
            <a:xfrm flipH="1">
              <a:off x="7852554" y="3185192"/>
              <a:ext cx="896881" cy="896881"/>
            </a:xfrm>
            <a:prstGeom prst="ellipse">
              <a:avLst/>
            </a:prstGeom>
            <a:solidFill>
              <a:schemeClr val="accent5"/>
            </a:solidFill>
            <a:ln w="19050">
              <a:noFill/>
              <a:round/>
            </a:ln>
          </p:spPr>
          <p:txBody>
            <a:bodyPr anchor="ctr"/>
            <a:lstStyle/>
            <a:p>
              <a:pPr algn="ctr"/>
              <a:endParaRPr/>
            </a:p>
          </p:txBody>
        </p:sp>
        <p:cxnSp>
          <p:nvCxnSpPr>
            <p:cNvPr id="67" name="îṣļîḑé-Straight Arrow Connector 80"/>
            <p:cNvCxnSpPr/>
            <p:nvPr/>
          </p:nvCxnSpPr>
          <p:spPr>
            <a:xfrm flipH="1" flipV="1">
              <a:off x="7008678" y="4156213"/>
              <a:ext cx="496463" cy="402083"/>
            </a:xfrm>
            <a:prstGeom prst="straightConnector1">
              <a:avLst/>
            </a:prstGeom>
            <a:ln w="9525">
              <a:solidFill>
                <a:schemeClr val="bg1">
                  <a:lumMod val="75000"/>
                </a:schemeClr>
              </a:solidFill>
              <a:prstDash val="dash"/>
              <a:tailEnd len="lg" type="triangle" w="lg"/>
            </a:ln>
          </p:spPr>
          <p:style>
            <a:lnRef idx="1">
              <a:schemeClr val="accent1"/>
            </a:lnRef>
            <a:fillRef idx="0">
              <a:schemeClr val="accent1"/>
            </a:fillRef>
            <a:effectRef idx="0">
              <a:schemeClr val="accent1"/>
            </a:effectRef>
            <a:fontRef idx="minor">
              <a:schemeClr val="tx1"/>
            </a:fontRef>
          </p:style>
        </p:cxnSp>
        <p:cxnSp>
          <p:nvCxnSpPr>
            <p:cNvPr id="68" name="îṣļîḑé-Straight Arrow Connector 81"/>
            <p:cNvCxnSpPr/>
            <p:nvPr/>
          </p:nvCxnSpPr>
          <p:spPr>
            <a:xfrm flipH="1">
              <a:off x="7016719" y="3633637"/>
              <a:ext cx="764911" cy="9903"/>
            </a:xfrm>
            <a:prstGeom prst="straightConnector1">
              <a:avLst/>
            </a:prstGeom>
            <a:ln w="9525">
              <a:solidFill>
                <a:schemeClr val="bg1">
                  <a:lumMod val="75000"/>
                </a:schemeClr>
              </a:solidFill>
              <a:prstDash val="dash"/>
              <a:tailEnd len="lg" type="triangle" w="lg"/>
            </a:ln>
          </p:spPr>
          <p:style>
            <a:lnRef idx="1">
              <a:schemeClr val="accent1"/>
            </a:lnRef>
            <a:fillRef idx="0">
              <a:schemeClr val="accent1"/>
            </a:fillRef>
            <a:effectRef idx="0">
              <a:schemeClr val="accent1"/>
            </a:effectRef>
            <a:fontRef idx="minor">
              <a:schemeClr val="tx1"/>
            </a:fontRef>
          </p:style>
        </p:cxnSp>
        <p:sp>
          <p:nvSpPr>
            <p:cNvPr id="70" name="îṣļîḑé-Oval 84"/>
            <p:cNvSpPr/>
            <p:nvPr/>
          </p:nvSpPr>
          <p:spPr bwMode="auto">
            <a:xfrm>
              <a:off x="3871188" y="1936342"/>
              <a:ext cx="896881" cy="896881"/>
            </a:xfrm>
            <a:prstGeom prst="ellipse">
              <a:avLst/>
            </a:prstGeom>
            <a:solidFill>
              <a:schemeClr val="accent3"/>
            </a:solidFill>
            <a:ln w="19050">
              <a:noFill/>
              <a:round/>
            </a:ln>
          </p:spPr>
          <p:txBody>
            <a:bodyPr anchor="ctr"/>
            <a:lstStyle/>
            <a:p>
              <a:pPr algn="ctr"/>
              <a:endParaRPr/>
            </a:p>
          </p:txBody>
        </p:sp>
        <p:sp>
          <p:nvSpPr>
            <p:cNvPr id="71" name="îṣļîḑé-Oval 85"/>
            <p:cNvSpPr/>
            <p:nvPr/>
          </p:nvSpPr>
          <p:spPr bwMode="auto">
            <a:xfrm>
              <a:off x="3871188" y="4434044"/>
              <a:ext cx="896881" cy="896881"/>
            </a:xfrm>
            <a:prstGeom prst="ellipse">
              <a:avLst/>
            </a:prstGeom>
            <a:solidFill>
              <a:schemeClr val="accent1"/>
            </a:solidFill>
            <a:ln w="19050">
              <a:noFill/>
              <a:round/>
            </a:ln>
          </p:spPr>
          <p:txBody>
            <a:bodyPr anchor="ctr"/>
            <a:lstStyle/>
            <a:p>
              <a:pPr algn="ctr"/>
              <a:endParaRPr/>
            </a:p>
          </p:txBody>
        </p:sp>
        <p:cxnSp>
          <p:nvCxnSpPr>
            <p:cNvPr id="72" name="îṣļîḑé-Straight Arrow Connector 88"/>
            <p:cNvCxnSpPr/>
            <p:nvPr/>
          </p:nvCxnSpPr>
          <p:spPr>
            <a:xfrm>
              <a:off x="4635490" y="2702371"/>
              <a:ext cx="496463" cy="402083"/>
            </a:xfrm>
            <a:prstGeom prst="straightConnector1">
              <a:avLst/>
            </a:prstGeom>
            <a:ln w="9525">
              <a:solidFill>
                <a:schemeClr val="bg1">
                  <a:lumMod val="75000"/>
                </a:schemeClr>
              </a:solidFill>
              <a:prstDash val="dash"/>
              <a:tailEnd len="lg" type="triangle" w="lg"/>
            </a:ln>
          </p:spPr>
          <p:style>
            <a:lnRef idx="1">
              <a:schemeClr val="accent1"/>
            </a:lnRef>
            <a:fillRef idx="0">
              <a:schemeClr val="accent1"/>
            </a:fillRef>
            <a:effectRef idx="0">
              <a:schemeClr val="accent1"/>
            </a:effectRef>
            <a:fontRef idx="minor">
              <a:schemeClr val="tx1"/>
            </a:fontRef>
          </p:style>
        </p:cxnSp>
        <p:sp>
          <p:nvSpPr>
            <p:cNvPr id="73" name="îṣļîḑé-Oval 89"/>
            <p:cNvSpPr/>
            <p:nvPr/>
          </p:nvSpPr>
          <p:spPr bwMode="auto">
            <a:xfrm>
              <a:off x="3430549" y="3185192"/>
              <a:ext cx="896881" cy="896881"/>
            </a:xfrm>
            <a:prstGeom prst="ellipse">
              <a:avLst/>
            </a:prstGeom>
            <a:solidFill>
              <a:schemeClr val="accent2"/>
            </a:solidFill>
            <a:ln w="19050">
              <a:noFill/>
              <a:round/>
            </a:ln>
          </p:spPr>
          <p:txBody>
            <a:bodyPr anchor="ctr"/>
            <a:lstStyle/>
            <a:p>
              <a:pPr algn="ctr"/>
              <a:endParaRPr/>
            </a:p>
          </p:txBody>
        </p:sp>
        <p:cxnSp>
          <p:nvCxnSpPr>
            <p:cNvPr id="74" name="îṣļîḑé-Straight Arrow Connector 90"/>
            <p:cNvCxnSpPr/>
            <p:nvPr/>
          </p:nvCxnSpPr>
          <p:spPr>
            <a:xfrm flipV="1">
              <a:off x="4635490" y="4156213"/>
              <a:ext cx="496463" cy="402083"/>
            </a:xfrm>
            <a:prstGeom prst="straightConnector1">
              <a:avLst/>
            </a:prstGeom>
            <a:ln w="9525">
              <a:solidFill>
                <a:schemeClr val="bg1">
                  <a:lumMod val="75000"/>
                </a:schemeClr>
              </a:solidFill>
              <a:prstDash val="dash"/>
              <a:tailEnd len="lg" type="triangle" w="lg"/>
            </a:ln>
          </p:spPr>
          <p:style>
            <a:lnRef idx="1">
              <a:schemeClr val="accent1"/>
            </a:lnRef>
            <a:fillRef idx="0">
              <a:schemeClr val="accent1"/>
            </a:fillRef>
            <a:effectRef idx="0">
              <a:schemeClr val="accent1"/>
            </a:effectRef>
            <a:fontRef idx="minor">
              <a:schemeClr val="tx1"/>
            </a:fontRef>
          </p:style>
        </p:cxnSp>
        <p:cxnSp>
          <p:nvCxnSpPr>
            <p:cNvPr id="75" name="îṣļîḑé-Straight Arrow Connector 91"/>
            <p:cNvCxnSpPr/>
            <p:nvPr/>
          </p:nvCxnSpPr>
          <p:spPr>
            <a:xfrm>
              <a:off x="4358998" y="3633637"/>
              <a:ext cx="764911" cy="9903"/>
            </a:xfrm>
            <a:prstGeom prst="straightConnector1">
              <a:avLst/>
            </a:prstGeom>
            <a:ln w="9525">
              <a:solidFill>
                <a:schemeClr val="bg1">
                  <a:lumMod val="75000"/>
                </a:schemeClr>
              </a:solidFill>
              <a:prstDash val="dash"/>
              <a:tailEnd len="lg" type="triangle" w="lg"/>
            </a:ln>
          </p:spPr>
          <p:style>
            <a:lnRef idx="1">
              <a:schemeClr val="accent1"/>
            </a:lnRef>
            <a:fillRef idx="0">
              <a:schemeClr val="accent1"/>
            </a:fillRef>
            <a:effectRef idx="0">
              <a:schemeClr val="accent1"/>
            </a:effectRef>
            <a:fontRef idx="minor">
              <a:schemeClr val="tx1"/>
            </a:fontRef>
          </p:style>
        </p:cxnSp>
        <p:sp>
          <p:nvSpPr>
            <p:cNvPr id="76" name="îṣļîḑé-Freeform: Shape 93"/>
            <p:cNvSpPr/>
            <p:nvPr/>
          </p:nvSpPr>
          <p:spPr bwMode="auto">
            <a:xfrm>
              <a:off x="4078035" y="4716715"/>
              <a:ext cx="483191" cy="331535"/>
            </a:xfrm>
            <a:custGeom>
              <a:cxnLst>
                <a:cxn ang="0">
                  <a:pos x="45" y="0"/>
                </a:cxn>
                <a:cxn ang="0">
                  <a:pos x="40" y="0"/>
                </a:cxn>
                <a:cxn ang="0">
                  <a:pos x="0" y="22"/>
                </a:cxn>
                <a:cxn ang="0">
                  <a:pos x="4" y="28"/>
                </a:cxn>
                <a:cxn ang="0">
                  <a:pos x="4" y="31"/>
                </a:cxn>
                <a:cxn ang="0">
                  <a:pos x="4" y="40"/>
                </a:cxn>
                <a:cxn ang="0">
                  <a:pos x="2" y="44"/>
                </a:cxn>
                <a:cxn ang="0">
                  <a:pos x="2" y="54"/>
                </a:cxn>
                <a:cxn ang="0">
                  <a:pos x="10" y="55"/>
                </a:cxn>
                <a:cxn ang="0">
                  <a:pos x="13" y="51"/>
                </a:cxn>
                <a:cxn ang="0">
                  <a:pos x="9" y="41"/>
                </a:cxn>
                <a:cxn ang="0">
                  <a:pos x="5" y="35"/>
                </a:cxn>
                <a:cxn ang="0">
                  <a:pos x="9" y="29"/>
                </a:cxn>
                <a:cxn ang="0">
                  <a:pos x="15" y="32"/>
                </a:cxn>
                <a:cxn ang="0">
                  <a:pos x="15" y="47"/>
                </a:cxn>
                <a:cxn ang="0">
                  <a:pos x="71" y="47"/>
                </a:cxn>
                <a:cxn ang="0">
                  <a:pos x="71" y="32"/>
                </a:cxn>
                <a:cxn ang="0">
                  <a:pos x="85" y="22"/>
                </a:cxn>
                <a:cxn ang="0">
                  <a:pos x="4" y="52"/>
                </a:cxn>
                <a:cxn ang="0">
                  <a:pos x="9" y="45"/>
                </a:cxn>
                <a:cxn ang="0">
                  <a:pos x="4" y="52"/>
                </a:cxn>
                <a:cxn ang="0">
                  <a:pos x="58" y="44"/>
                </a:cxn>
                <a:cxn ang="0">
                  <a:pos x="55" y="47"/>
                </a:cxn>
                <a:cxn ang="0">
                  <a:pos x="57" y="49"/>
                </a:cxn>
                <a:cxn ang="0">
                  <a:pos x="65" y="45"/>
                </a:cxn>
                <a:cxn ang="0">
                  <a:pos x="43" y="53"/>
                </a:cxn>
                <a:cxn ang="0">
                  <a:pos x="20" y="45"/>
                </a:cxn>
                <a:cxn ang="0">
                  <a:pos x="49" y="50"/>
                </a:cxn>
                <a:cxn ang="0">
                  <a:pos x="49" y="46"/>
                </a:cxn>
                <a:cxn ang="0">
                  <a:pos x="20" y="40"/>
                </a:cxn>
                <a:cxn ang="0">
                  <a:pos x="40" y="43"/>
                </a:cxn>
                <a:cxn ang="0">
                  <a:pos x="45" y="43"/>
                </a:cxn>
                <a:cxn ang="0">
                  <a:pos x="65" y="41"/>
                </a:cxn>
                <a:cxn ang="0">
                  <a:pos x="5" y="22"/>
                </a:cxn>
                <a:cxn ang="0">
                  <a:pos x="80" y="22"/>
                </a:cxn>
              </a:cxnLst>
              <a:rect b="b" l="0" r="r" t="0"/>
              <a:pathLst>
                <a:path h="57" w="85">
                  <a:moveTo>
                    <a:pt x="82" y="17"/>
                  </a:moveTo>
                  <a:cubicBezTo>
                    <a:pt x="45" y="0"/>
                    <a:pt x="45" y="0"/>
                    <a:pt x="45" y="0"/>
                  </a:cubicBezTo>
                  <a:cubicBezTo>
                    <a:pt x="44" y="0"/>
                    <a:pt x="43" y="0"/>
                    <a:pt x="43" y="0"/>
                  </a:cubicBezTo>
                  <a:cubicBezTo>
                    <a:pt x="42" y="0"/>
                    <a:pt x="41" y="0"/>
                    <a:pt x="40" y="0"/>
                  </a:cubicBezTo>
                  <a:cubicBezTo>
                    <a:pt x="3" y="17"/>
                    <a:pt x="3" y="17"/>
                    <a:pt x="3" y="17"/>
                  </a:cubicBezTo>
                  <a:cubicBezTo>
                    <a:pt x="1" y="18"/>
                    <a:pt x="0" y="20"/>
                    <a:pt x="0" y="22"/>
                  </a:cubicBezTo>
                  <a:cubicBezTo>
                    <a:pt x="0" y="24"/>
                    <a:pt x="1" y="25"/>
                    <a:pt x="2" y="26"/>
                  </a:cubicBezTo>
                  <a:cubicBezTo>
                    <a:pt x="3" y="27"/>
                    <a:pt x="3" y="27"/>
                    <a:pt x="4" y="28"/>
                  </a:cubicBezTo>
                  <a:cubicBezTo>
                    <a:pt x="5" y="28"/>
                    <a:pt x="5" y="29"/>
                    <a:pt x="5" y="29"/>
                  </a:cubicBezTo>
                  <a:cubicBezTo>
                    <a:pt x="5" y="30"/>
                    <a:pt x="5" y="30"/>
                    <a:pt x="4" y="31"/>
                  </a:cubicBezTo>
                  <a:cubicBezTo>
                    <a:pt x="3" y="32"/>
                    <a:pt x="1" y="33"/>
                    <a:pt x="1" y="35"/>
                  </a:cubicBezTo>
                  <a:cubicBezTo>
                    <a:pt x="1" y="38"/>
                    <a:pt x="3" y="39"/>
                    <a:pt x="4" y="40"/>
                  </a:cubicBezTo>
                  <a:cubicBezTo>
                    <a:pt x="5" y="40"/>
                    <a:pt x="5" y="41"/>
                    <a:pt x="5" y="41"/>
                  </a:cubicBezTo>
                  <a:cubicBezTo>
                    <a:pt x="3" y="41"/>
                    <a:pt x="2" y="42"/>
                    <a:pt x="2" y="44"/>
                  </a:cubicBezTo>
                  <a:cubicBezTo>
                    <a:pt x="1" y="51"/>
                    <a:pt x="1" y="51"/>
                    <a:pt x="1" y="51"/>
                  </a:cubicBezTo>
                  <a:cubicBezTo>
                    <a:pt x="1" y="52"/>
                    <a:pt x="1" y="54"/>
                    <a:pt x="2" y="54"/>
                  </a:cubicBezTo>
                  <a:cubicBezTo>
                    <a:pt x="2" y="55"/>
                    <a:pt x="3" y="55"/>
                    <a:pt x="4" y="55"/>
                  </a:cubicBezTo>
                  <a:cubicBezTo>
                    <a:pt x="10" y="55"/>
                    <a:pt x="10" y="55"/>
                    <a:pt x="10" y="55"/>
                  </a:cubicBezTo>
                  <a:cubicBezTo>
                    <a:pt x="11" y="55"/>
                    <a:pt x="12" y="55"/>
                    <a:pt x="12" y="54"/>
                  </a:cubicBezTo>
                  <a:cubicBezTo>
                    <a:pt x="13" y="54"/>
                    <a:pt x="13" y="52"/>
                    <a:pt x="13" y="51"/>
                  </a:cubicBezTo>
                  <a:cubicBezTo>
                    <a:pt x="12" y="44"/>
                    <a:pt x="12" y="44"/>
                    <a:pt x="12" y="44"/>
                  </a:cubicBezTo>
                  <a:cubicBezTo>
                    <a:pt x="12" y="42"/>
                    <a:pt x="10" y="41"/>
                    <a:pt x="9" y="41"/>
                  </a:cubicBezTo>
                  <a:cubicBezTo>
                    <a:pt x="9" y="39"/>
                    <a:pt x="7" y="38"/>
                    <a:pt x="6" y="37"/>
                  </a:cubicBezTo>
                  <a:cubicBezTo>
                    <a:pt x="5" y="36"/>
                    <a:pt x="5" y="36"/>
                    <a:pt x="5" y="35"/>
                  </a:cubicBezTo>
                  <a:cubicBezTo>
                    <a:pt x="5" y="35"/>
                    <a:pt x="5" y="34"/>
                    <a:pt x="6" y="34"/>
                  </a:cubicBezTo>
                  <a:cubicBezTo>
                    <a:pt x="7" y="33"/>
                    <a:pt x="9" y="32"/>
                    <a:pt x="9" y="29"/>
                  </a:cubicBezTo>
                  <a:cubicBezTo>
                    <a:pt x="9" y="29"/>
                    <a:pt x="9" y="29"/>
                    <a:pt x="9" y="29"/>
                  </a:cubicBezTo>
                  <a:cubicBezTo>
                    <a:pt x="15" y="32"/>
                    <a:pt x="15" y="32"/>
                    <a:pt x="15" y="32"/>
                  </a:cubicBezTo>
                  <a:cubicBezTo>
                    <a:pt x="15" y="32"/>
                    <a:pt x="15" y="32"/>
                    <a:pt x="15" y="33"/>
                  </a:cubicBezTo>
                  <a:cubicBezTo>
                    <a:pt x="15" y="47"/>
                    <a:pt x="15" y="47"/>
                    <a:pt x="15" y="47"/>
                  </a:cubicBezTo>
                  <a:cubicBezTo>
                    <a:pt x="15" y="57"/>
                    <a:pt x="35" y="58"/>
                    <a:pt x="43" y="58"/>
                  </a:cubicBezTo>
                  <a:cubicBezTo>
                    <a:pt x="51" y="58"/>
                    <a:pt x="71" y="57"/>
                    <a:pt x="71" y="47"/>
                  </a:cubicBezTo>
                  <a:cubicBezTo>
                    <a:pt x="71" y="32"/>
                    <a:pt x="71" y="32"/>
                    <a:pt x="71" y="32"/>
                  </a:cubicBezTo>
                  <a:cubicBezTo>
                    <a:pt x="71" y="32"/>
                    <a:pt x="71" y="32"/>
                    <a:pt x="71" y="32"/>
                  </a:cubicBezTo>
                  <a:cubicBezTo>
                    <a:pt x="82" y="27"/>
                    <a:pt x="82" y="27"/>
                    <a:pt x="82" y="27"/>
                  </a:cubicBezTo>
                  <a:cubicBezTo>
                    <a:pt x="84" y="26"/>
                    <a:pt x="85" y="24"/>
                    <a:pt x="85" y="22"/>
                  </a:cubicBezTo>
                  <a:cubicBezTo>
                    <a:pt x="85" y="20"/>
                    <a:pt x="84" y="18"/>
                    <a:pt x="82" y="17"/>
                  </a:cubicBezTo>
                  <a:close/>
                  <a:moveTo>
                    <a:pt x="4" y="52"/>
                  </a:moveTo>
                  <a:cubicBezTo>
                    <a:pt x="5" y="45"/>
                    <a:pt x="5" y="45"/>
                    <a:pt x="5" y="45"/>
                  </a:cubicBezTo>
                  <a:cubicBezTo>
                    <a:pt x="9" y="45"/>
                    <a:pt x="9" y="45"/>
                    <a:pt x="9" y="45"/>
                  </a:cubicBezTo>
                  <a:cubicBezTo>
                    <a:pt x="10" y="52"/>
                    <a:pt x="10" y="52"/>
                    <a:pt x="10" y="52"/>
                  </a:cubicBezTo>
                  <a:lnTo>
                    <a:pt x="4" y="52"/>
                  </a:lnTo>
                  <a:close/>
                  <a:moveTo>
                    <a:pt x="65" y="41"/>
                  </a:moveTo>
                  <a:cubicBezTo>
                    <a:pt x="64" y="42"/>
                    <a:pt x="62" y="43"/>
                    <a:pt x="58" y="44"/>
                  </a:cubicBezTo>
                  <a:cubicBezTo>
                    <a:pt x="58" y="45"/>
                    <a:pt x="57" y="45"/>
                    <a:pt x="56" y="45"/>
                  </a:cubicBezTo>
                  <a:cubicBezTo>
                    <a:pt x="55" y="45"/>
                    <a:pt x="54" y="46"/>
                    <a:pt x="55" y="47"/>
                  </a:cubicBezTo>
                  <a:cubicBezTo>
                    <a:pt x="55" y="48"/>
                    <a:pt x="56" y="49"/>
                    <a:pt x="56" y="49"/>
                  </a:cubicBezTo>
                  <a:cubicBezTo>
                    <a:pt x="56" y="49"/>
                    <a:pt x="57" y="49"/>
                    <a:pt x="57" y="49"/>
                  </a:cubicBezTo>
                  <a:cubicBezTo>
                    <a:pt x="58" y="48"/>
                    <a:pt x="58" y="48"/>
                    <a:pt x="59" y="48"/>
                  </a:cubicBezTo>
                  <a:cubicBezTo>
                    <a:pt x="62" y="47"/>
                    <a:pt x="64" y="46"/>
                    <a:pt x="65" y="45"/>
                  </a:cubicBezTo>
                  <a:cubicBezTo>
                    <a:pt x="65" y="47"/>
                    <a:pt x="65" y="47"/>
                    <a:pt x="65" y="47"/>
                  </a:cubicBezTo>
                  <a:cubicBezTo>
                    <a:pt x="65" y="50"/>
                    <a:pt x="55" y="53"/>
                    <a:pt x="43" y="53"/>
                  </a:cubicBezTo>
                  <a:cubicBezTo>
                    <a:pt x="30" y="53"/>
                    <a:pt x="20" y="50"/>
                    <a:pt x="20" y="47"/>
                  </a:cubicBezTo>
                  <a:cubicBezTo>
                    <a:pt x="20" y="45"/>
                    <a:pt x="20" y="45"/>
                    <a:pt x="20" y="45"/>
                  </a:cubicBezTo>
                  <a:cubicBezTo>
                    <a:pt x="25" y="48"/>
                    <a:pt x="34" y="50"/>
                    <a:pt x="43" y="50"/>
                  </a:cubicBezTo>
                  <a:cubicBezTo>
                    <a:pt x="45" y="50"/>
                    <a:pt x="47" y="50"/>
                    <a:pt x="49" y="50"/>
                  </a:cubicBezTo>
                  <a:cubicBezTo>
                    <a:pt x="50" y="50"/>
                    <a:pt x="51" y="49"/>
                    <a:pt x="51" y="48"/>
                  </a:cubicBezTo>
                  <a:cubicBezTo>
                    <a:pt x="51" y="47"/>
                    <a:pt x="50" y="46"/>
                    <a:pt x="49" y="46"/>
                  </a:cubicBezTo>
                  <a:cubicBezTo>
                    <a:pt x="47" y="46"/>
                    <a:pt x="45" y="46"/>
                    <a:pt x="43" y="46"/>
                  </a:cubicBezTo>
                  <a:cubicBezTo>
                    <a:pt x="30" y="46"/>
                    <a:pt x="22" y="43"/>
                    <a:pt x="20" y="40"/>
                  </a:cubicBezTo>
                  <a:cubicBezTo>
                    <a:pt x="20" y="34"/>
                    <a:pt x="20" y="34"/>
                    <a:pt x="20" y="34"/>
                  </a:cubicBezTo>
                  <a:cubicBezTo>
                    <a:pt x="40" y="43"/>
                    <a:pt x="40" y="43"/>
                    <a:pt x="40" y="43"/>
                  </a:cubicBezTo>
                  <a:cubicBezTo>
                    <a:pt x="41" y="44"/>
                    <a:pt x="42" y="44"/>
                    <a:pt x="42" y="44"/>
                  </a:cubicBezTo>
                  <a:cubicBezTo>
                    <a:pt x="43" y="44"/>
                    <a:pt x="44" y="44"/>
                    <a:pt x="45" y="43"/>
                  </a:cubicBezTo>
                  <a:cubicBezTo>
                    <a:pt x="65" y="34"/>
                    <a:pt x="65" y="34"/>
                    <a:pt x="65" y="34"/>
                  </a:cubicBezTo>
                  <a:lnTo>
                    <a:pt x="65" y="41"/>
                  </a:lnTo>
                  <a:close/>
                  <a:moveTo>
                    <a:pt x="42" y="38"/>
                  </a:moveTo>
                  <a:cubicBezTo>
                    <a:pt x="5" y="22"/>
                    <a:pt x="5" y="22"/>
                    <a:pt x="5" y="22"/>
                  </a:cubicBezTo>
                  <a:cubicBezTo>
                    <a:pt x="43" y="5"/>
                    <a:pt x="43" y="5"/>
                    <a:pt x="43" y="5"/>
                  </a:cubicBezTo>
                  <a:cubicBezTo>
                    <a:pt x="80" y="22"/>
                    <a:pt x="80" y="22"/>
                    <a:pt x="80" y="22"/>
                  </a:cubicBezTo>
                  <a:lnTo>
                    <a:pt x="42" y="38"/>
                  </a:lnTo>
                  <a:close/>
                </a:path>
              </a:pathLst>
            </a:custGeom>
            <a:solidFill>
              <a:schemeClr val="bg1"/>
            </a:solidFill>
            <a:ln w="9525">
              <a:noFill/>
              <a:round/>
            </a:ln>
          </p:spPr>
          <p:txBody>
            <a:bodyPr anchor="ctr"/>
            <a:lstStyle/>
            <a:p>
              <a:pPr algn="ctr"/>
              <a:endParaRPr/>
            </a:p>
          </p:txBody>
        </p:sp>
        <p:sp>
          <p:nvSpPr>
            <p:cNvPr id="77" name="îṣļîḑé-Freeform: Shape 94"/>
            <p:cNvSpPr/>
            <p:nvPr/>
          </p:nvSpPr>
          <p:spPr bwMode="auto">
            <a:xfrm>
              <a:off x="3633868" y="3483736"/>
              <a:ext cx="490241" cy="299789"/>
            </a:xfrm>
            <a:custGeom>
              <a:cxnLst>
                <a:cxn ang="0">
                  <a:pos x="84" y="14"/>
                </a:cxn>
                <a:cxn ang="0">
                  <a:pos x="75" y="8"/>
                </a:cxn>
                <a:cxn ang="0">
                  <a:pos x="73" y="9"/>
                </a:cxn>
                <a:cxn ang="0">
                  <a:pos x="73" y="4"/>
                </a:cxn>
                <a:cxn ang="0">
                  <a:pos x="73" y="3"/>
                </a:cxn>
                <a:cxn ang="0">
                  <a:pos x="71" y="0"/>
                </a:cxn>
                <a:cxn ang="0">
                  <a:pos x="2" y="0"/>
                </a:cxn>
                <a:cxn ang="0">
                  <a:pos x="0" y="3"/>
                </a:cxn>
                <a:cxn ang="0">
                  <a:pos x="0" y="4"/>
                </a:cxn>
                <a:cxn ang="0">
                  <a:pos x="17" y="45"/>
                </a:cxn>
                <a:cxn ang="0">
                  <a:pos x="17" y="51"/>
                </a:cxn>
                <a:cxn ang="0">
                  <a:pos x="19" y="53"/>
                </a:cxn>
                <a:cxn ang="0">
                  <a:pos x="54" y="53"/>
                </a:cxn>
                <a:cxn ang="0">
                  <a:pos x="56" y="51"/>
                </a:cxn>
                <a:cxn ang="0">
                  <a:pos x="56" y="45"/>
                </a:cxn>
                <a:cxn ang="0">
                  <a:pos x="65" y="38"/>
                </a:cxn>
                <a:cxn ang="0">
                  <a:pos x="84" y="25"/>
                </a:cxn>
                <a:cxn ang="0">
                  <a:pos x="84" y="14"/>
                </a:cxn>
                <a:cxn ang="0">
                  <a:pos x="52" y="41"/>
                </a:cxn>
                <a:cxn ang="0">
                  <a:pos x="52" y="41"/>
                </a:cxn>
                <a:cxn ang="0">
                  <a:pos x="49" y="41"/>
                </a:cxn>
                <a:cxn ang="0">
                  <a:pos x="47" y="43"/>
                </a:cxn>
                <a:cxn ang="0">
                  <a:pos x="49" y="45"/>
                </a:cxn>
                <a:cxn ang="0">
                  <a:pos x="51" y="45"/>
                </a:cxn>
                <a:cxn ang="0">
                  <a:pos x="51" y="48"/>
                </a:cxn>
                <a:cxn ang="0">
                  <a:pos x="22" y="48"/>
                </a:cxn>
                <a:cxn ang="0">
                  <a:pos x="22" y="45"/>
                </a:cxn>
                <a:cxn ang="0">
                  <a:pos x="40" y="45"/>
                </a:cxn>
                <a:cxn ang="0">
                  <a:pos x="41" y="43"/>
                </a:cxn>
                <a:cxn ang="0">
                  <a:pos x="40" y="41"/>
                </a:cxn>
                <a:cxn ang="0">
                  <a:pos x="21" y="41"/>
                </a:cxn>
                <a:cxn ang="0">
                  <a:pos x="20" y="41"/>
                </a:cxn>
                <a:cxn ang="0">
                  <a:pos x="5" y="13"/>
                </a:cxn>
                <a:cxn ang="0">
                  <a:pos x="48" y="13"/>
                </a:cxn>
                <a:cxn ang="0">
                  <a:pos x="50" y="12"/>
                </a:cxn>
                <a:cxn ang="0">
                  <a:pos x="48" y="10"/>
                </a:cxn>
                <a:cxn ang="0">
                  <a:pos x="5" y="10"/>
                </a:cxn>
                <a:cxn ang="0">
                  <a:pos x="5" y="6"/>
                </a:cxn>
                <a:cxn ang="0">
                  <a:pos x="68" y="6"/>
                </a:cxn>
                <a:cxn ang="0">
                  <a:pos x="68" y="10"/>
                </a:cxn>
                <a:cxn ang="0">
                  <a:pos x="58" y="10"/>
                </a:cxn>
                <a:cxn ang="0">
                  <a:pos x="56" y="12"/>
                </a:cxn>
                <a:cxn ang="0">
                  <a:pos x="58" y="13"/>
                </a:cxn>
                <a:cxn ang="0">
                  <a:pos x="68" y="13"/>
                </a:cxn>
                <a:cxn ang="0">
                  <a:pos x="52" y="41"/>
                </a:cxn>
                <a:cxn ang="0">
                  <a:pos x="79" y="23"/>
                </a:cxn>
                <a:cxn ang="0">
                  <a:pos x="70" y="31"/>
                </a:cxn>
                <a:cxn ang="0">
                  <a:pos x="73" y="14"/>
                </a:cxn>
                <a:cxn ang="0">
                  <a:pos x="75" y="14"/>
                </a:cxn>
                <a:cxn ang="0">
                  <a:pos x="79" y="16"/>
                </a:cxn>
                <a:cxn ang="0">
                  <a:pos x="79" y="23"/>
                </a:cxn>
              </a:cxnLst>
              <a:rect b="b" l="0" r="r" t="0"/>
              <a:pathLst>
                <a:path h="52" w="86">
                  <a:moveTo>
                    <a:pt x="84" y="14"/>
                  </a:moveTo>
                  <a:cubicBezTo>
                    <a:pt x="83" y="11"/>
                    <a:pt x="79" y="8"/>
                    <a:pt x="75" y="8"/>
                  </a:cubicBezTo>
                  <a:cubicBezTo>
                    <a:pt x="74" y="8"/>
                    <a:pt x="74" y="8"/>
                    <a:pt x="73" y="9"/>
                  </a:cubicBezTo>
                  <a:cubicBezTo>
                    <a:pt x="73" y="7"/>
                    <a:pt x="73" y="6"/>
                    <a:pt x="73" y="4"/>
                  </a:cubicBezTo>
                  <a:cubicBezTo>
                    <a:pt x="73" y="3"/>
                    <a:pt x="73" y="3"/>
                    <a:pt x="73" y="3"/>
                  </a:cubicBezTo>
                  <a:cubicBezTo>
                    <a:pt x="73" y="1"/>
                    <a:pt x="72" y="0"/>
                    <a:pt x="71" y="0"/>
                  </a:cubicBezTo>
                  <a:cubicBezTo>
                    <a:pt x="2" y="0"/>
                    <a:pt x="2" y="0"/>
                    <a:pt x="2" y="0"/>
                  </a:cubicBezTo>
                  <a:cubicBezTo>
                    <a:pt x="1" y="0"/>
                    <a:pt x="0" y="1"/>
                    <a:pt x="0" y="3"/>
                  </a:cubicBezTo>
                  <a:cubicBezTo>
                    <a:pt x="0" y="4"/>
                    <a:pt x="0" y="4"/>
                    <a:pt x="0" y="4"/>
                  </a:cubicBezTo>
                  <a:cubicBezTo>
                    <a:pt x="0" y="19"/>
                    <a:pt x="0" y="37"/>
                    <a:pt x="17" y="45"/>
                  </a:cubicBezTo>
                  <a:cubicBezTo>
                    <a:pt x="17" y="51"/>
                    <a:pt x="17" y="51"/>
                    <a:pt x="17" y="51"/>
                  </a:cubicBezTo>
                  <a:cubicBezTo>
                    <a:pt x="17" y="52"/>
                    <a:pt x="18" y="53"/>
                    <a:pt x="19" y="53"/>
                  </a:cubicBezTo>
                  <a:cubicBezTo>
                    <a:pt x="54" y="53"/>
                    <a:pt x="54" y="53"/>
                    <a:pt x="54" y="53"/>
                  </a:cubicBezTo>
                  <a:cubicBezTo>
                    <a:pt x="55" y="53"/>
                    <a:pt x="56" y="52"/>
                    <a:pt x="56" y="51"/>
                  </a:cubicBezTo>
                  <a:cubicBezTo>
                    <a:pt x="56" y="45"/>
                    <a:pt x="56" y="45"/>
                    <a:pt x="56" y="45"/>
                  </a:cubicBezTo>
                  <a:cubicBezTo>
                    <a:pt x="60" y="43"/>
                    <a:pt x="63" y="41"/>
                    <a:pt x="65" y="38"/>
                  </a:cubicBezTo>
                  <a:cubicBezTo>
                    <a:pt x="75" y="35"/>
                    <a:pt x="81" y="31"/>
                    <a:pt x="84" y="25"/>
                  </a:cubicBezTo>
                  <a:cubicBezTo>
                    <a:pt x="86" y="21"/>
                    <a:pt x="86" y="17"/>
                    <a:pt x="84" y="14"/>
                  </a:cubicBezTo>
                  <a:close/>
                  <a:moveTo>
                    <a:pt x="52" y="41"/>
                  </a:moveTo>
                  <a:cubicBezTo>
                    <a:pt x="52" y="41"/>
                    <a:pt x="52" y="41"/>
                    <a:pt x="52" y="41"/>
                  </a:cubicBezTo>
                  <a:cubicBezTo>
                    <a:pt x="49" y="41"/>
                    <a:pt x="49" y="41"/>
                    <a:pt x="49" y="41"/>
                  </a:cubicBezTo>
                  <a:cubicBezTo>
                    <a:pt x="48" y="41"/>
                    <a:pt x="47" y="42"/>
                    <a:pt x="47" y="43"/>
                  </a:cubicBezTo>
                  <a:cubicBezTo>
                    <a:pt x="47" y="44"/>
                    <a:pt x="48" y="45"/>
                    <a:pt x="49" y="45"/>
                  </a:cubicBezTo>
                  <a:cubicBezTo>
                    <a:pt x="51" y="45"/>
                    <a:pt x="51" y="45"/>
                    <a:pt x="51" y="45"/>
                  </a:cubicBezTo>
                  <a:cubicBezTo>
                    <a:pt x="51" y="48"/>
                    <a:pt x="51" y="48"/>
                    <a:pt x="51" y="48"/>
                  </a:cubicBezTo>
                  <a:cubicBezTo>
                    <a:pt x="22" y="48"/>
                    <a:pt x="22" y="48"/>
                    <a:pt x="22" y="48"/>
                  </a:cubicBezTo>
                  <a:cubicBezTo>
                    <a:pt x="22" y="45"/>
                    <a:pt x="22" y="45"/>
                    <a:pt x="22" y="45"/>
                  </a:cubicBezTo>
                  <a:cubicBezTo>
                    <a:pt x="40" y="45"/>
                    <a:pt x="40" y="45"/>
                    <a:pt x="40" y="45"/>
                  </a:cubicBezTo>
                  <a:cubicBezTo>
                    <a:pt x="41" y="45"/>
                    <a:pt x="41" y="44"/>
                    <a:pt x="41" y="43"/>
                  </a:cubicBezTo>
                  <a:cubicBezTo>
                    <a:pt x="41" y="42"/>
                    <a:pt x="41" y="41"/>
                    <a:pt x="40" y="41"/>
                  </a:cubicBezTo>
                  <a:cubicBezTo>
                    <a:pt x="21" y="41"/>
                    <a:pt x="21" y="41"/>
                    <a:pt x="21" y="41"/>
                  </a:cubicBezTo>
                  <a:cubicBezTo>
                    <a:pt x="21" y="41"/>
                    <a:pt x="21" y="41"/>
                    <a:pt x="20" y="41"/>
                  </a:cubicBezTo>
                  <a:cubicBezTo>
                    <a:pt x="8" y="35"/>
                    <a:pt x="6" y="25"/>
                    <a:pt x="5" y="13"/>
                  </a:cubicBezTo>
                  <a:cubicBezTo>
                    <a:pt x="48" y="13"/>
                    <a:pt x="48" y="13"/>
                    <a:pt x="48" y="13"/>
                  </a:cubicBezTo>
                  <a:cubicBezTo>
                    <a:pt x="49" y="13"/>
                    <a:pt x="50" y="13"/>
                    <a:pt x="50" y="12"/>
                  </a:cubicBezTo>
                  <a:cubicBezTo>
                    <a:pt x="50" y="11"/>
                    <a:pt x="49" y="10"/>
                    <a:pt x="48" y="10"/>
                  </a:cubicBezTo>
                  <a:cubicBezTo>
                    <a:pt x="5" y="10"/>
                    <a:pt x="5" y="10"/>
                    <a:pt x="5" y="10"/>
                  </a:cubicBezTo>
                  <a:cubicBezTo>
                    <a:pt x="5" y="8"/>
                    <a:pt x="5" y="7"/>
                    <a:pt x="5" y="6"/>
                  </a:cubicBezTo>
                  <a:cubicBezTo>
                    <a:pt x="68" y="6"/>
                    <a:pt x="68" y="6"/>
                    <a:pt x="68" y="6"/>
                  </a:cubicBezTo>
                  <a:cubicBezTo>
                    <a:pt x="68" y="7"/>
                    <a:pt x="68" y="8"/>
                    <a:pt x="68" y="10"/>
                  </a:cubicBezTo>
                  <a:cubicBezTo>
                    <a:pt x="58" y="10"/>
                    <a:pt x="58" y="10"/>
                    <a:pt x="58" y="10"/>
                  </a:cubicBezTo>
                  <a:cubicBezTo>
                    <a:pt x="57" y="10"/>
                    <a:pt x="56" y="11"/>
                    <a:pt x="56" y="12"/>
                  </a:cubicBezTo>
                  <a:cubicBezTo>
                    <a:pt x="56" y="13"/>
                    <a:pt x="57" y="13"/>
                    <a:pt x="58" y="13"/>
                  </a:cubicBezTo>
                  <a:cubicBezTo>
                    <a:pt x="68" y="13"/>
                    <a:pt x="68" y="13"/>
                    <a:pt x="68" y="13"/>
                  </a:cubicBezTo>
                  <a:cubicBezTo>
                    <a:pt x="67" y="25"/>
                    <a:pt x="65" y="35"/>
                    <a:pt x="52" y="41"/>
                  </a:cubicBezTo>
                  <a:close/>
                  <a:moveTo>
                    <a:pt x="79" y="23"/>
                  </a:moveTo>
                  <a:cubicBezTo>
                    <a:pt x="78" y="25"/>
                    <a:pt x="76" y="28"/>
                    <a:pt x="70" y="31"/>
                  </a:cubicBezTo>
                  <a:cubicBezTo>
                    <a:pt x="72" y="25"/>
                    <a:pt x="73" y="19"/>
                    <a:pt x="73" y="14"/>
                  </a:cubicBezTo>
                  <a:cubicBezTo>
                    <a:pt x="74" y="14"/>
                    <a:pt x="74" y="14"/>
                    <a:pt x="75" y="14"/>
                  </a:cubicBezTo>
                  <a:cubicBezTo>
                    <a:pt x="78" y="14"/>
                    <a:pt x="79" y="16"/>
                    <a:pt x="79" y="16"/>
                  </a:cubicBezTo>
                  <a:cubicBezTo>
                    <a:pt x="80" y="18"/>
                    <a:pt x="80" y="20"/>
                    <a:pt x="79" y="23"/>
                  </a:cubicBezTo>
                  <a:close/>
                </a:path>
              </a:pathLst>
            </a:custGeom>
            <a:solidFill>
              <a:schemeClr val="bg1"/>
            </a:solidFill>
            <a:ln w="9525">
              <a:noFill/>
              <a:round/>
            </a:ln>
          </p:spPr>
          <p:txBody>
            <a:bodyPr anchor="ctr"/>
            <a:lstStyle/>
            <a:p>
              <a:pPr algn="ctr"/>
              <a:endParaRPr/>
            </a:p>
          </p:txBody>
        </p:sp>
        <p:sp>
          <p:nvSpPr>
            <p:cNvPr id="78" name="îṣļîḑé-Freeform: Shape 95"/>
            <p:cNvSpPr/>
            <p:nvPr/>
          </p:nvSpPr>
          <p:spPr bwMode="auto">
            <a:xfrm>
              <a:off x="4074506" y="2199620"/>
              <a:ext cx="490245" cy="370331"/>
            </a:xfrm>
            <a:custGeom>
              <a:cxnLst>
                <a:cxn ang="0">
                  <a:pos x="61" y="9"/>
                </a:cxn>
                <a:cxn ang="0">
                  <a:pos x="53" y="0"/>
                </a:cxn>
                <a:cxn ang="0">
                  <a:pos x="25" y="8"/>
                </a:cxn>
                <a:cxn ang="0">
                  <a:pos x="9" y="9"/>
                </a:cxn>
                <a:cxn ang="0">
                  <a:pos x="0" y="57"/>
                </a:cxn>
                <a:cxn ang="0">
                  <a:pos x="78" y="65"/>
                </a:cxn>
                <a:cxn ang="0">
                  <a:pos x="86" y="17"/>
                </a:cxn>
                <a:cxn ang="0">
                  <a:pos x="31" y="8"/>
                </a:cxn>
                <a:cxn ang="0">
                  <a:pos x="53" y="5"/>
                </a:cxn>
                <a:cxn ang="0">
                  <a:pos x="56" y="9"/>
                </a:cxn>
                <a:cxn ang="0">
                  <a:pos x="31" y="8"/>
                </a:cxn>
                <a:cxn ang="0">
                  <a:pos x="78" y="14"/>
                </a:cxn>
                <a:cxn ang="0">
                  <a:pos x="81" y="23"/>
                </a:cxn>
                <a:cxn ang="0">
                  <a:pos x="77" y="28"/>
                </a:cxn>
                <a:cxn ang="0">
                  <a:pos x="50" y="28"/>
                </a:cxn>
                <a:cxn ang="0">
                  <a:pos x="31" y="33"/>
                </a:cxn>
                <a:cxn ang="0">
                  <a:pos x="6" y="24"/>
                </a:cxn>
                <a:cxn ang="0">
                  <a:pos x="9" y="14"/>
                </a:cxn>
                <a:cxn ang="0">
                  <a:pos x="52" y="37"/>
                </a:cxn>
                <a:cxn ang="0">
                  <a:pos x="36" y="39"/>
                </a:cxn>
                <a:cxn ang="0">
                  <a:pos x="34" y="34"/>
                </a:cxn>
                <a:cxn ang="0">
                  <a:pos x="50" y="32"/>
                </a:cxn>
                <a:cxn ang="0">
                  <a:pos x="78" y="60"/>
                </a:cxn>
                <a:cxn ang="0">
                  <a:pos x="6" y="57"/>
                </a:cxn>
                <a:cxn ang="0">
                  <a:pos x="9" y="57"/>
                </a:cxn>
                <a:cxn ang="0">
                  <a:pos x="62" y="56"/>
                </a:cxn>
                <a:cxn ang="0">
                  <a:pos x="9" y="54"/>
                </a:cxn>
                <a:cxn ang="0">
                  <a:pos x="6" y="30"/>
                </a:cxn>
                <a:cxn ang="0">
                  <a:pos x="9" y="31"/>
                </a:cxn>
                <a:cxn ang="0">
                  <a:pos x="31" y="37"/>
                </a:cxn>
                <a:cxn ang="0">
                  <a:pos x="50" y="43"/>
                </a:cxn>
                <a:cxn ang="0">
                  <a:pos x="56" y="37"/>
                </a:cxn>
                <a:cxn ang="0">
                  <a:pos x="78" y="31"/>
                </a:cxn>
                <a:cxn ang="0">
                  <a:pos x="81" y="51"/>
                </a:cxn>
                <a:cxn ang="0">
                  <a:pos x="68" y="54"/>
                </a:cxn>
                <a:cxn ang="0">
                  <a:pos x="68" y="57"/>
                </a:cxn>
                <a:cxn ang="0">
                  <a:pos x="81" y="56"/>
                </a:cxn>
                <a:cxn ang="0">
                  <a:pos x="78" y="60"/>
                </a:cxn>
              </a:cxnLst>
              <a:rect b="b" l="0" r="r" t="0"/>
              <a:pathLst>
                <a:path h="65" w="86">
                  <a:moveTo>
                    <a:pt x="78" y="9"/>
                  </a:moveTo>
                  <a:cubicBezTo>
                    <a:pt x="61" y="9"/>
                    <a:pt x="61" y="9"/>
                    <a:pt x="61" y="9"/>
                  </a:cubicBezTo>
                  <a:cubicBezTo>
                    <a:pt x="61" y="8"/>
                    <a:pt x="61" y="8"/>
                    <a:pt x="61" y="8"/>
                  </a:cubicBezTo>
                  <a:cubicBezTo>
                    <a:pt x="61" y="4"/>
                    <a:pt x="57" y="0"/>
                    <a:pt x="53" y="0"/>
                  </a:cubicBezTo>
                  <a:cubicBezTo>
                    <a:pt x="34" y="0"/>
                    <a:pt x="34" y="0"/>
                    <a:pt x="34" y="0"/>
                  </a:cubicBezTo>
                  <a:cubicBezTo>
                    <a:pt x="29" y="0"/>
                    <a:pt x="25" y="4"/>
                    <a:pt x="25" y="8"/>
                  </a:cubicBezTo>
                  <a:cubicBezTo>
                    <a:pt x="25" y="9"/>
                    <a:pt x="25" y="9"/>
                    <a:pt x="25" y="9"/>
                  </a:cubicBezTo>
                  <a:cubicBezTo>
                    <a:pt x="9" y="9"/>
                    <a:pt x="9" y="9"/>
                    <a:pt x="9" y="9"/>
                  </a:cubicBezTo>
                  <a:cubicBezTo>
                    <a:pt x="4" y="9"/>
                    <a:pt x="0" y="13"/>
                    <a:pt x="0" y="17"/>
                  </a:cubicBezTo>
                  <a:cubicBezTo>
                    <a:pt x="0" y="57"/>
                    <a:pt x="0" y="57"/>
                    <a:pt x="0" y="57"/>
                  </a:cubicBezTo>
                  <a:cubicBezTo>
                    <a:pt x="0" y="62"/>
                    <a:pt x="4" y="65"/>
                    <a:pt x="9" y="65"/>
                  </a:cubicBezTo>
                  <a:cubicBezTo>
                    <a:pt x="78" y="65"/>
                    <a:pt x="78" y="65"/>
                    <a:pt x="78" y="65"/>
                  </a:cubicBezTo>
                  <a:cubicBezTo>
                    <a:pt x="82" y="65"/>
                    <a:pt x="86" y="62"/>
                    <a:pt x="86" y="57"/>
                  </a:cubicBezTo>
                  <a:cubicBezTo>
                    <a:pt x="86" y="17"/>
                    <a:pt x="86" y="17"/>
                    <a:pt x="86" y="17"/>
                  </a:cubicBezTo>
                  <a:cubicBezTo>
                    <a:pt x="86" y="13"/>
                    <a:pt x="82" y="9"/>
                    <a:pt x="78" y="9"/>
                  </a:cubicBezTo>
                  <a:close/>
                  <a:moveTo>
                    <a:pt x="31" y="8"/>
                  </a:moveTo>
                  <a:cubicBezTo>
                    <a:pt x="31" y="7"/>
                    <a:pt x="32" y="5"/>
                    <a:pt x="34" y="5"/>
                  </a:cubicBezTo>
                  <a:cubicBezTo>
                    <a:pt x="53" y="5"/>
                    <a:pt x="53" y="5"/>
                    <a:pt x="53" y="5"/>
                  </a:cubicBezTo>
                  <a:cubicBezTo>
                    <a:pt x="54" y="5"/>
                    <a:pt x="56" y="7"/>
                    <a:pt x="56" y="8"/>
                  </a:cubicBezTo>
                  <a:cubicBezTo>
                    <a:pt x="56" y="9"/>
                    <a:pt x="56" y="9"/>
                    <a:pt x="56" y="9"/>
                  </a:cubicBezTo>
                  <a:cubicBezTo>
                    <a:pt x="31" y="9"/>
                    <a:pt x="31" y="9"/>
                    <a:pt x="31" y="9"/>
                  </a:cubicBezTo>
                  <a:lnTo>
                    <a:pt x="31" y="8"/>
                  </a:lnTo>
                  <a:close/>
                  <a:moveTo>
                    <a:pt x="9" y="14"/>
                  </a:moveTo>
                  <a:cubicBezTo>
                    <a:pt x="78" y="14"/>
                    <a:pt x="78" y="14"/>
                    <a:pt x="78" y="14"/>
                  </a:cubicBezTo>
                  <a:cubicBezTo>
                    <a:pt x="79" y="14"/>
                    <a:pt x="81" y="16"/>
                    <a:pt x="81" y="17"/>
                  </a:cubicBezTo>
                  <a:cubicBezTo>
                    <a:pt x="81" y="23"/>
                    <a:pt x="81" y="23"/>
                    <a:pt x="81" y="23"/>
                  </a:cubicBezTo>
                  <a:cubicBezTo>
                    <a:pt x="81" y="23"/>
                    <a:pt x="81" y="23"/>
                    <a:pt x="81" y="23"/>
                  </a:cubicBezTo>
                  <a:cubicBezTo>
                    <a:pt x="81" y="25"/>
                    <a:pt x="80" y="27"/>
                    <a:pt x="77" y="28"/>
                  </a:cubicBezTo>
                  <a:cubicBezTo>
                    <a:pt x="56" y="33"/>
                    <a:pt x="56" y="33"/>
                    <a:pt x="56" y="33"/>
                  </a:cubicBezTo>
                  <a:cubicBezTo>
                    <a:pt x="56" y="31"/>
                    <a:pt x="53" y="28"/>
                    <a:pt x="50" y="28"/>
                  </a:cubicBezTo>
                  <a:cubicBezTo>
                    <a:pt x="36" y="28"/>
                    <a:pt x="36" y="28"/>
                    <a:pt x="36" y="28"/>
                  </a:cubicBezTo>
                  <a:cubicBezTo>
                    <a:pt x="33" y="28"/>
                    <a:pt x="31" y="31"/>
                    <a:pt x="31" y="33"/>
                  </a:cubicBezTo>
                  <a:cubicBezTo>
                    <a:pt x="10" y="28"/>
                    <a:pt x="10" y="28"/>
                    <a:pt x="10" y="28"/>
                  </a:cubicBezTo>
                  <a:cubicBezTo>
                    <a:pt x="7" y="27"/>
                    <a:pt x="6" y="25"/>
                    <a:pt x="6" y="24"/>
                  </a:cubicBezTo>
                  <a:cubicBezTo>
                    <a:pt x="6" y="17"/>
                    <a:pt x="6" y="17"/>
                    <a:pt x="6" y="17"/>
                  </a:cubicBezTo>
                  <a:cubicBezTo>
                    <a:pt x="6" y="16"/>
                    <a:pt x="7" y="14"/>
                    <a:pt x="9" y="14"/>
                  </a:cubicBezTo>
                  <a:close/>
                  <a:moveTo>
                    <a:pt x="52" y="34"/>
                  </a:moveTo>
                  <a:cubicBezTo>
                    <a:pt x="52" y="37"/>
                    <a:pt x="52" y="37"/>
                    <a:pt x="52" y="37"/>
                  </a:cubicBezTo>
                  <a:cubicBezTo>
                    <a:pt x="52" y="38"/>
                    <a:pt x="51" y="39"/>
                    <a:pt x="50" y="39"/>
                  </a:cubicBezTo>
                  <a:cubicBezTo>
                    <a:pt x="36" y="39"/>
                    <a:pt x="36" y="39"/>
                    <a:pt x="36" y="39"/>
                  </a:cubicBezTo>
                  <a:cubicBezTo>
                    <a:pt x="35" y="39"/>
                    <a:pt x="34" y="38"/>
                    <a:pt x="34" y="37"/>
                  </a:cubicBezTo>
                  <a:cubicBezTo>
                    <a:pt x="34" y="34"/>
                    <a:pt x="34" y="34"/>
                    <a:pt x="34" y="34"/>
                  </a:cubicBezTo>
                  <a:cubicBezTo>
                    <a:pt x="34" y="33"/>
                    <a:pt x="35" y="32"/>
                    <a:pt x="36" y="32"/>
                  </a:cubicBezTo>
                  <a:cubicBezTo>
                    <a:pt x="50" y="32"/>
                    <a:pt x="50" y="32"/>
                    <a:pt x="50" y="32"/>
                  </a:cubicBezTo>
                  <a:cubicBezTo>
                    <a:pt x="51" y="32"/>
                    <a:pt x="52" y="33"/>
                    <a:pt x="52" y="34"/>
                  </a:cubicBezTo>
                  <a:close/>
                  <a:moveTo>
                    <a:pt x="78" y="60"/>
                  </a:moveTo>
                  <a:cubicBezTo>
                    <a:pt x="9" y="60"/>
                    <a:pt x="9" y="60"/>
                    <a:pt x="9" y="60"/>
                  </a:cubicBezTo>
                  <a:cubicBezTo>
                    <a:pt x="7" y="60"/>
                    <a:pt x="6" y="59"/>
                    <a:pt x="6" y="57"/>
                  </a:cubicBezTo>
                  <a:cubicBezTo>
                    <a:pt x="6" y="56"/>
                    <a:pt x="6" y="56"/>
                    <a:pt x="6" y="56"/>
                  </a:cubicBezTo>
                  <a:cubicBezTo>
                    <a:pt x="7" y="57"/>
                    <a:pt x="8" y="57"/>
                    <a:pt x="9" y="57"/>
                  </a:cubicBezTo>
                  <a:cubicBezTo>
                    <a:pt x="60" y="57"/>
                    <a:pt x="60" y="57"/>
                    <a:pt x="60" y="57"/>
                  </a:cubicBezTo>
                  <a:cubicBezTo>
                    <a:pt x="61" y="57"/>
                    <a:pt x="62" y="57"/>
                    <a:pt x="62" y="56"/>
                  </a:cubicBezTo>
                  <a:cubicBezTo>
                    <a:pt x="62" y="55"/>
                    <a:pt x="61" y="54"/>
                    <a:pt x="60" y="54"/>
                  </a:cubicBezTo>
                  <a:cubicBezTo>
                    <a:pt x="9" y="54"/>
                    <a:pt x="9" y="54"/>
                    <a:pt x="9" y="54"/>
                  </a:cubicBezTo>
                  <a:cubicBezTo>
                    <a:pt x="8" y="54"/>
                    <a:pt x="6" y="53"/>
                    <a:pt x="6" y="51"/>
                  </a:cubicBezTo>
                  <a:cubicBezTo>
                    <a:pt x="6" y="30"/>
                    <a:pt x="6" y="30"/>
                    <a:pt x="6" y="30"/>
                  </a:cubicBezTo>
                  <a:cubicBezTo>
                    <a:pt x="7" y="31"/>
                    <a:pt x="8" y="31"/>
                    <a:pt x="9" y="31"/>
                  </a:cubicBezTo>
                  <a:cubicBezTo>
                    <a:pt x="9" y="31"/>
                    <a:pt x="9" y="31"/>
                    <a:pt x="9" y="31"/>
                  </a:cubicBezTo>
                  <a:cubicBezTo>
                    <a:pt x="31" y="37"/>
                    <a:pt x="31" y="37"/>
                    <a:pt x="31" y="37"/>
                  </a:cubicBezTo>
                  <a:cubicBezTo>
                    <a:pt x="31" y="37"/>
                    <a:pt x="31" y="37"/>
                    <a:pt x="31" y="37"/>
                  </a:cubicBezTo>
                  <a:cubicBezTo>
                    <a:pt x="31" y="40"/>
                    <a:pt x="33" y="43"/>
                    <a:pt x="36" y="43"/>
                  </a:cubicBezTo>
                  <a:cubicBezTo>
                    <a:pt x="50" y="43"/>
                    <a:pt x="50" y="43"/>
                    <a:pt x="50" y="43"/>
                  </a:cubicBezTo>
                  <a:cubicBezTo>
                    <a:pt x="53" y="43"/>
                    <a:pt x="56" y="40"/>
                    <a:pt x="56" y="37"/>
                  </a:cubicBezTo>
                  <a:cubicBezTo>
                    <a:pt x="56" y="37"/>
                    <a:pt x="56" y="37"/>
                    <a:pt x="56" y="37"/>
                  </a:cubicBezTo>
                  <a:cubicBezTo>
                    <a:pt x="77" y="31"/>
                    <a:pt x="77" y="31"/>
                    <a:pt x="77" y="31"/>
                  </a:cubicBezTo>
                  <a:cubicBezTo>
                    <a:pt x="78" y="31"/>
                    <a:pt x="78" y="31"/>
                    <a:pt x="78" y="31"/>
                  </a:cubicBezTo>
                  <a:cubicBezTo>
                    <a:pt x="79" y="31"/>
                    <a:pt x="80" y="31"/>
                    <a:pt x="81" y="30"/>
                  </a:cubicBezTo>
                  <a:cubicBezTo>
                    <a:pt x="81" y="51"/>
                    <a:pt x="81" y="51"/>
                    <a:pt x="81" y="51"/>
                  </a:cubicBezTo>
                  <a:cubicBezTo>
                    <a:pt x="80" y="53"/>
                    <a:pt x="79" y="54"/>
                    <a:pt x="77" y="54"/>
                  </a:cubicBezTo>
                  <a:cubicBezTo>
                    <a:pt x="68" y="54"/>
                    <a:pt x="68" y="54"/>
                    <a:pt x="68" y="54"/>
                  </a:cubicBezTo>
                  <a:cubicBezTo>
                    <a:pt x="67" y="54"/>
                    <a:pt x="67" y="55"/>
                    <a:pt x="67" y="56"/>
                  </a:cubicBezTo>
                  <a:cubicBezTo>
                    <a:pt x="67" y="57"/>
                    <a:pt x="67" y="57"/>
                    <a:pt x="68" y="57"/>
                  </a:cubicBezTo>
                  <a:cubicBezTo>
                    <a:pt x="77" y="57"/>
                    <a:pt x="77" y="57"/>
                    <a:pt x="77" y="57"/>
                  </a:cubicBezTo>
                  <a:cubicBezTo>
                    <a:pt x="78" y="57"/>
                    <a:pt x="80" y="57"/>
                    <a:pt x="81" y="56"/>
                  </a:cubicBezTo>
                  <a:cubicBezTo>
                    <a:pt x="81" y="57"/>
                    <a:pt x="81" y="57"/>
                    <a:pt x="81" y="57"/>
                  </a:cubicBezTo>
                  <a:cubicBezTo>
                    <a:pt x="81" y="59"/>
                    <a:pt x="79" y="60"/>
                    <a:pt x="78" y="60"/>
                  </a:cubicBezTo>
                  <a:close/>
                </a:path>
              </a:pathLst>
            </a:custGeom>
            <a:solidFill>
              <a:schemeClr val="bg1"/>
            </a:solidFill>
            <a:ln w="9525">
              <a:noFill/>
              <a:round/>
            </a:ln>
          </p:spPr>
          <p:txBody>
            <a:bodyPr anchor="ctr"/>
            <a:lstStyle/>
            <a:p>
              <a:pPr algn="ctr"/>
              <a:endParaRPr/>
            </a:p>
          </p:txBody>
        </p:sp>
        <p:sp>
          <p:nvSpPr>
            <p:cNvPr id="79" name="îṣļîḑé-Freeform: Shape 97"/>
            <p:cNvSpPr/>
            <p:nvPr/>
          </p:nvSpPr>
          <p:spPr bwMode="auto">
            <a:xfrm>
              <a:off x="7615230" y="2178458"/>
              <a:ext cx="490245" cy="412649"/>
            </a:xfrm>
            <a:custGeom>
              <a:cxnLst>
                <a:cxn ang="0">
                  <a:pos x="62" y="0"/>
                </a:cxn>
                <a:cxn ang="0">
                  <a:pos x="43" y="9"/>
                </a:cxn>
                <a:cxn ang="0">
                  <a:pos x="24" y="0"/>
                </a:cxn>
                <a:cxn ang="0">
                  <a:pos x="0" y="24"/>
                </a:cxn>
                <a:cxn ang="0">
                  <a:pos x="7" y="42"/>
                </a:cxn>
                <a:cxn ang="0">
                  <a:pos x="40" y="71"/>
                </a:cxn>
                <a:cxn ang="0">
                  <a:pos x="43" y="72"/>
                </a:cxn>
                <a:cxn ang="0">
                  <a:pos x="46" y="71"/>
                </a:cxn>
                <a:cxn ang="0">
                  <a:pos x="79" y="42"/>
                </a:cxn>
                <a:cxn ang="0">
                  <a:pos x="86" y="24"/>
                </a:cxn>
                <a:cxn ang="0">
                  <a:pos x="62" y="0"/>
                </a:cxn>
                <a:cxn ang="0">
                  <a:pos x="74" y="39"/>
                </a:cxn>
                <a:cxn ang="0">
                  <a:pos x="43" y="67"/>
                </a:cxn>
                <a:cxn ang="0">
                  <a:pos x="11" y="39"/>
                </a:cxn>
                <a:cxn ang="0">
                  <a:pos x="5" y="24"/>
                </a:cxn>
                <a:cxn ang="0">
                  <a:pos x="24" y="5"/>
                </a:cxn>
                <a:cxn ang="0">
                  <a:pos x="41" y="16"/>
                </a:cxn>
                <a:cxn ang="0">
                  <a:pos x="41" y="16"/>
                </a:cxn>
                <a:cxn ang="0">
                  <a:pos x="41" y="16"/>
                </a:cxn>
                <a:cxn ang="0">
                  <a:pos x="43" y="17"/>
                </a:cxn>
                <a:cxn ang="0">
                  <a:pos x="44" y="16"/>
                </a:cxn>
                <a:cxn ang="0">
                  <a:pos x="44" y="16"/>
                </a:cxn>
                <a:cxn ang="0">
                  <a:pos x="62" y="5"/>
                </a:cxn>
                <a:cxn ang="0">
                  <a:pos x="80" y="24"/>
                </a:cxn>
                <a:cxn ang="0">
                  <a:pos x="74" y="39"/>
                </a:cxn>
              </a:cxnLst>
              <a:rect b="b" l="0" r="r" t="0"/>
              <a:pathLst>
                <a:path h="72" w="86">
                  <a:moveTo>
                    <a:pt x="62" y="0"/>
                  </a:moveTo>
                  <a:cubicBezTo>
                    <a:pt x="54" y="0"/>
                    <a:pt x="47" y="3"/>
                    <a:pt x="43" y="9"/>
                  </a:cubicBezTo>
                  <a:cubicBezTo>
                    <a:pt x="38" y="3"/>
                    <a:pt x="32" y="0"/>
                    <a:pt x="24" y="0"/>
                  </a:cubicBezTo>
                  <a:cubicBezTo>
                    <a:pt x="11" y="0"/>
                    <a:pt x="0" y="10"/>
                    <a:pt x="0" y="24"/>
                  </a:cubicBezTo>
                  <a:cubicBezTo>
                    <a:pt x="0" y="32"/>
                    <a:pt x="4" y="37"/>
                    <a:pt x="7" y="42"/>
                  </a:cubicBezTo>
                  <a:cubicBezTo>
                    <a:pt x="16" y="55"/>
                    <a:pt x="39" y="71"/>
                    <a:pt x="40" y="71"/>
                  </a:cubicBezTo>
                  <a:cubicBezTo>
                    <a:pt x="41" y="72"/>
                    <a:pt x="42" y="72"/>
                    <a:pt x="43" y="72"/>
                  </a:cubicBezTo>
                  <a:cubicBezTo>
                    <a:pt x="44" y="72"/>
                    <a:pt x="45" y="72"/>
                    <a:pt x="46" y="71"/>
                  </a:cubicBezTo>
                  <a:cubicBezTo>
                    <a:pt x="47" y="71"/>
                    <a:pt x="70" y="55"/>
                    <a:pt x="79" y="42"/>
                  </a:cubicBezTo>
                  <a:cubicBezTo>
                    <a:pt x="82" y="37"/>
                    <a:pt x="86" y="32"/>
                    <a:pt x="86" y="24"/>
                  </a:cubicBezTo>
                  <a:cubicBezTo>
                    <a:pt x="86" y="10"/>
                    <a:pt x="75" y="0"/>
                    <a:pt x="62" y="0"/>
                  </a:cubicBezTo>
                  <a:close/>
                  <a:moveTo>
                    <a:pt x="74" y="39"/>
                  </a:moveTo>
                  <a:cubicBezTo>
                    <a:pt x="66" y="51"/>
                    <a:pt x="43" y="67"/>
                    <a:pt x="43" y="67"/>
                  </a:cubicBezTo>
                  <a:cubicBezTo>
                    <a:pt x="43" y="67"/>
                    <a:pt x="20" y="51"/>
                    <a:pt x="11" y="39"/>
                  </a:cubicBezTo>
                  <a:cubicBezTo>
                    <a:pt x="8" y="34"/>
                    <a:pt x="5" y="30"/>
                    <a:pt x="5" y="24"/>
                  </a:cubicBezTo>
                  <a:cubicBezTo>
                    <a:pt x="5" y="13"/>
                    <a:pt x="14" y="5"/>
                    <a:pt x="24" y="5"/>
                  </a:cubicBezTo>
                  <a:cubicBezTo>
                    <a:pt x="32" y="5"/>
                    <a:pt x="38" y="10"/>
                    <a:pt x="41" y="16"/>
                  </a:cubicBezTo>
                  <a:cubicBezTo>
                    <a:pt x="41" y="16"/>
                    <a:pt x="41" y="16"/>
                    <a:pt x="41" y="16"/>
                  </a:cubicBezTo>
                  <a:cubicBezTo>
                    <a:pt x="41" y="16"/>
                    <a:pt x="41" y="16"/>
                    <a:pt x="41" y="16"/>
                  </a:cubicBezTo>
                  <a:cubicBezTo>
                    <a:pt x="41" y="17"/>
                    <a:pt x="42" y="17"/>
                    <a:pt x="43" y="17"/>
                  </a:cubicBezTo>
                  <a:cubicBezTo>
                    <a:pt x="44" y="17"/>
                    <a:pt x="44" y="17"/>
                    <a:pt x="44" y="16"/>
                  </a:cubicBezTo>
                  <a:cubicBezTo>
                    <a:pt x="44" y="16"/>
                    <a:pt x="44" y="16"/>
                    <a:pt x="44" y="16"/>
                  </a:cubicBezTo>
                  <a:cubicBezTo>
                    <a:pt x="47" y="10"/>
                    <a:pt x="54" y="5"/>
                    <a:pt x="62" y="5"/>
                  </a:cubicBezTo>
                  <a:cubicBezTo>
                    <a:pt x="72" y="5"/>
                    <a:pt x="80" y="13"/>
                    <a:pt x="80" y="24"/>
                  </a:cubicBezTo>
                  <a:cubicBezTo>
                    <a:pt x="80" y="30"/>
                    <a:pt x="77" y="34"/>
                    <a:pt x="74" y="39"/>
                  </a:cubicBezTo>
                  <a:close/>
                </a:path>
              </a:pathLst>
            </a:custGeom>
            <a:solidFill>
              <a:schemeClr val="bg1"/>
            </a:solidFill>
            <a:ln w="9525">
              <a:noFill/>
              <a:round/>
            </a:ln>
          </p:spPr>
          <p:txBody>
            <a:bodyPr anchor="ctr"/>
            <a:lstStyle/>
            <a:p>
              <a:pPr algn="ctr"/>
              <a:endParaRPr/>
            </a:p>
          </p:txBody>
        </p:sp>
        <p:sp>
          <p:nvSpPr>
            <p:cNvPr id="80" name="îṣļîḑé-Freeform: Shape 98"/>
            <p:cNvSpPr/>
            <p:nvPr/>
          </p:nvSpPr>
          <p:spPr bwMode="auto">
            <a:xfrm>
              <a:off x="7890330" y="2231360"/>
              <a:ext cx="141079" cy="63485"/>
            </a:xfrm>
            <a:custGeom>
              <a:cxnLst>
                <a:cxn ang="0">
                  <a:pos x="1" y="11"/>
                </a:cxn>
                <a:cxn ang="0">
                  <a:pos x="2" y="11"/>
                </a:cxn>
                <a:cxn ang="0">
                  <a:pos x="4" y="10"/>
                </a:cxn>
                <a:cxn ang="0">
                  <a:pos x="4" y="10"/>
                </a:cxn>
                <a:cxn ang="0">
                  <a:pos x="14" y="3"/>
                </a:cxn>
                <a:cxn ang="0">
                  <a:pos x="22" y="7"/>
                </a:cxn>
                <a:cxn ang="0">
                  <a:pos x="24" y="7"/>
                </a:cxn>
                <a:cxn ang="0">
                  <a:pos x="24" y="4"/>
                </a:cxn>
                <a:cxn ang="0">
                  <a:pos x="14" y="0"/>
                </a:cxn>
                <a:cxn ang="0">
                  <a:pos x="0" y="9"/>
                </a:cxn>
                <a:cxn ang="0">
                  <a:pos x="0" y="9"/>
                </a:cxn>
                <a:cxn ang="0">
                  <a:pos x="1" y="11"/>
                </a:cxn>
              </a:cxnLst>
              <a:rect b="b" l="0" r="r" t="0"/>
              <a:pathLst>
                <a:path h="11" w="25">
                  <a:moveTo>
                    <a:pt x="1" y="11"/>
                  </a:moveTo>
                  <a:cubicBezTo>
                    <a:pt x="1" y="11"/>
                    <a:pt x="2" y="11"/>
                    <a:pt x="2" y="11"/>
                  </a:cubicBezTo>
                  <a:cubicBezTo>
                    <a:pt x="3" y="11"/>
                    <a:pt x="3" y="11"/>
                    <a:pt x="4" y="10"/>
                  </a:cubicBezTo>
                  <a:cubicBezTo>
                    <a:pt x="4" y="10"/>
                    <a:pt x="4" y="10"/>
                    <a:pt x="4" y="10"/>
                  </a:cubicBezTo>
                  <a:cubicBezTo>
                    <a:pt x="6" y="6"/>
                    <a:pt x="10" y="3"/>
                    <a:pt x="14" y="3"/>
                  </a:cubicBezTo>
                  <a:cubicBezTo>
                    <a:pt x="17" y="3"/>
                    <a:pt x="20" y="5"/>
                    <a:pt x="22" y="7"/>
                  </a:cubicBezTo>
                  <a:cubicBezTo>
                    <a:pt x="23" y="8"/>
                    <a:pt x="24" y="8"/>
                    <a:pt x="24" y="7"/>
                  </a:cubicBezTo>
                  <a:cubicBezTo>
                    <a:pt x="25" y="6"/>
                    <a:pt x="25" y="5"/>
                    <a:pt x="24" y="4"/>
                  </a:cubicBezTo>
                  <a:cubicBezTo>
                    <a:pt x="22" y="1"/>
                    <a:pt x="18" y="0"/>
                    <a:pt x="14" y="0"/>
                  </a:cubicBezTo>
                  <a:cubicBezTo>
                    <a:pt x="8" y="0"/>
                    <a:pt x="3" y="3"/>
                    <a:pt x="0" y="9"/>
                  </a:cubicBezTo>
                  <a:cubicBezTo>
                    <a:pt x="0" y="9"/>
                    <a:pt x="0" y="9"/>
                    <a:pt x="0" y="9"/>
                  </a:cubicBezTo>
                  <a:cubicBezTo>
                    <a:pt x="0" y="10"/>
                    <a:pt x="0" y="11"/>
                    <a:pt x="1" y="11"/>
                  </a:cubicBezTo>
                  <a:close/>
                </a:path>
              </a:pathLst>
            </a:custGeom>
            <a:solidFill>
              <a:schemeClr val="bg1"/>
            </a:solidFill>
            <a:ln w="9525">
              <a:noFill/>
              <a:round/>
            </a:ln>
          </p:spPr>
          <p:txBody>
            <a:bodyPr anchor="ctr"/>
            <a:lstStyle/>
            <a:p>
              <a:pPr algn="ctr"/>
              <a:endParaRPr/>
            </a:p>
          </p:txBody>
        </p:sp>
        <p:sp>
          <p:nvSpPr>
            <p:cNvPr id="81" name="îṣļîḑé-Freeform: Shape 99"/>
            <p:cNvSpPr/>
            <p:nvPr/>
          </p:nvSpPr>
          <p:spPr bwMode="auto">
            <a:xfrm>
              <a:off x="7668133" y="2231360"/>
              <a:ext cx="387963" cy="303315"/>
            </a:xfrm>
            <a:custGeom>
              <a:cxnLst>
                <a:cxn ang="0">
                  <a:pos x="66" y="13"/>
                </a:cxn>
                <a:cxn ang="0">
                  <a:pos x="64" y="15"/>
                </a:cxn>
                <a:cxn ang="0">
                  <a:pos x="59" y="25"/>
                </a:cxn>
                <a:cxn ang="0">
                  <a:pos x="34" y="49"/>
                </a:cxn>
                <a:cxn ang="0">
                  <a:pos x="8" y="25"/>
                </a:cxn>
                <a:cxn ang="0">
                  <a:pos x="4" y="15"/>
                </a:cxn>
                <a:cxn ang="0">
                  <a:pos x="15" y="3"/>
                </a:cxn>
                <a:cxn ang="0">
                  <a:pos x="25" y="10"/>
                </a:cxn>
                <a:cxn ang="0">
                  <a:pos x="25" y="10"/>
                </a:cxn>
                <a:cxn ang="0">
                  <a:pos x="28" y="11"/>
                </a:cxn>
                <a:cxn ang="0">
                  <a:pos x="28" y="9"/>
                </a:cxn>
                <a:cxn ang="0">
                  <a:pos x="28" y="9"/>
                </a:cxn>
                <a:cxn ang="0">
                  <a:pos x="15" y="0"/>
                </a:cxn>
                <a:cxn ang="0">
                  <a:pos x="0" y="15"/>
                </a:cxn>
                <a:cxn ang="0">
                  <a:pos x="6" y="27"/>
                </a:cxn>
                <a:cxn ang="0">
                  <a:pos x="33" y="52"/>
                </a:cxn>
                <a:cxn ang="0">
                  <a:pos x="34" y="53"/>
                </a:cxn>
                <a:cxn ang="0">
                  <a:pos x="35" y="52"/>
                </a:cxn>
                <a:cxn ang="0">
                  <a:pos x="62" y="27"/>
                </a:cxn>
                <a:cxn ang="0">
                  <a:pos x="68" y="15"/>
                </a:cxn>
                <a:cxn ang="0">
                  <a:pos x="66" y="13"/>
                </a:cxn>
              </a:cxnLst>
              <a:rect b="b" l="0" r="r" t="0"/>
              <a:pathLst>
                <a:path h="52" w="68">
                  <a:moveTo>
                    <a:pt x="66" y="13"/>
                  </a:moveTo>
                  <a:cubicBezTo>
                    <a:pt x="65" y="13"/>
                    <a:pt x="64" y="14"/>
                    <a:pt x="64" y="15"/>
                  </a:cubicBezTo>
                  <a:cubicBezTo>
                    <a:pt x="64" y="18"/>
                    <a:pt x="62" y="21"/>
                    <a:pt x="59" y="25"/>
                  </a:cubicBezTo>
                  <a:cubicBezTo>
                    <a:pt x="54" y="33"/>
                    <a:pt x="40" y="44"/>
                    <a:pt x="34" y="49"/>
                  </a:cubicBezTo>
                  <a:cubicBezTo>
                    <a:pt x="27" y="44"/>
                    <a:pt x="14" y="33"/>
                    <a:pt x="8" y="25"/>
                  </a:cubicBezTo>
                  <a:cubicBezTo>
                    <a:pt x="6" y="21"/>
                    <a:pt x="4" y="18"/>
                    <a:pt x="4" y="15"/>
                  </a:cubicBezTo>
                  <a:cubicBezTo>
                    <a:pt x="4" y="8"/>
                    <a:pt x="9" y="3"/>
                    <a:pt x="15" y="3"/>
                  </a:cubicBezTo>
                  <a:cubicBezTo>
                    <a:pt x="19" y="3"/>
                    <a:pt x="23" y="6"/>
                    <a:pt x="25" y="10"/>
                  </a:cubicBezTo>
                  <a:cubicBezTo>
                    <a:pt x="25" y="10"/>
                    <a:pt x="25" y="10"/>
                    <a:pt x="25" y="10"/>
                  </a:cubicBezTo>
                  <a:cubicBezTo>
                    <a:pt x="26" y="11"/>
                    <a:pt x="27" y="12"/>
                    <a:pt x="28" y="11"/>
                  </a:cubicBezTo>
                  <a:cubicBezTo>
                    <a:pt x="28" y="11"/>
                    <a:pt x="29" y="10"/>
                    <a:pt x="28" y="9"/>
                  </a:cubicBezTo>
                  <a:cubicBezTo>
                    <a:pt x="28" y="9"/>
                    <a:pt x="28" y="9"/>
                    <a:pt x="28" y="9"/>
                  </a:cubicBezTo>
                  <a:cubicBezTo>
                    <a:pt x="26" y="3"/>
                    <a:pt x="21" y="0"/>
                    <a:pt x="15" y="0"/>
                  </a:cubicBezTo>
                  <a:cubicBezTo>
                    <a:pt x="7" y="0"/>
                    <a:pt x="0" y="6"/>
                    <a:pt x="0" y="15"/>
                  </a:cubicBezTo>
                  <a:cubicBezTo>
                    <a:pt x="0" y="19"/>
                    <a:pt x="2" y="23"/>
                    <a:pt x="6" y="27"/>
                  </a:cubicBezTo>
                  <a:cubicBezTo>
                    <a:pt x="12" y="36"/>
                    <a:pt x="25" y="47"/>
                    <a:pt x="33" y="52"/>
                  </a:cubicBezTo>
                  <a:cubicBezTo>
                    <a:pt x="33" y="53"/>
                    <a:pt x="33" y="53"/>
                    <a:pt x="34" y="53"/>
                  </a:cubicBezTo>
                  <a:cubicBezTo>
                    <a:pt x="34" y="53"/>
                    <a:pt x="35" y="53"/>
                    <a:pt x="35" y="52"/>
                  </a:cubicBezTo>
                  <a:cubicBezTo>
                    <a:pt x="43" y="47"/>
                    <a:pt x="56" y="36"/>
                    <a:pt x="62" y="27"/>
                  </a:cubicBezTo>
                  <a:cubicBezTo>
                    <a:pt x="65" y="23"/>
                    <a:pt x="68" y="19"/>
                    <a:pt x="68" y="15"/>
                  </a:cubicBezTo>
                  <a:cubicBezTo>
                    <a:pt x="68" y="14"/>
                    <a:pt x="67" y="13"/>
                    <a:pt x="66" y="13"/>
                  </a:cubicBezTo>
                  <a:close/>
                </a:path>
              </a:pathLst>
            </a:custGeom>
            <a:solidFill>
              <a:schemeClr val="bg1"/>
            </a:solidFill>
            <a:ln w="9525">
              <a:noFill/>
              <a:round/>
            </a:ln>
          </p:spPr>
          <p:txBody>
            <a:bodyPr anchor="ctr"/>
            <a:lstStyle/>
            <a:p>
              <a:pPr algn="ctr"/>
              <a:endParaRPr/>
            </a:p>
          </p:txBody>
        </p:sp>
        <p:grpSp>
          <p:nvGrpSpPr>
            <p:cNvPr id="82" name="Group 2"/>
            <p:cNvGrpSpPr/>
            <p:nvPr/>
          </p:nvGrpSpPr>
          <p:grpSpPr>
            <a:xfrm>
              <a:off x="8116154" y="3409669"/>
              <a:ext cx="331534" cy="447923"/>
              <a:chOff x="8057638" y="3409669"/>
              <a:chExt cx="331534" cy="447923"/>
            </a:xfrm>
          </p:grpSpPr>
          <p:sp>
            <p:nvSpPr>
              <p:cNvPr id="107" name="îṣļîḑé-Freeform: Shape 101"/>
              <p:cNvSpPr/>
              <p:nvPr/>
            </p:nvSpPr>
            <p:spPr bwMode="auto">
              <a:xfrm>
                <a:off x="8057638" y="3545457"/>
                <a:ext cx="28215" cy="176347"/>
              </a:xfrm>
              <a:custGeom>
                <a:cxnLst>
                  <a:cxn ang="0">
                    <a:pos x="2" y="0"/>
                  </a:cxn>
                  <a:cxn ang="0">
                    <a:pos x="0" y="2"/>
                  </a:cxn>
                  <a:cxn ang="0">
                    <a:pos x="0" y="28"/>
                  </a:cxn>
                  <a:cxn ang="0">
                    <a:pos x="2" y="31"/>
                  </a:cxn>
                  <a:cxn ang="0">
                    <a:pos x="5" y="28"/>
                  </a:cxn>
                  <a:cxn ang="0">
                    <a:pos x="5" y="2"/>
                  </a:cxn>
                  <a:cxn ang="0">
                    <a:pos x="2" y="0"/>
                  </a:cxn>
                </a:cxnLst>
                <a:rect b="b" l="0" r="r" t="0"/>
                <a:pathLst>
                  <a:path h="31" w="5">
                    <a:moveTo>
                      <a:pt x="2" y="0"/>
                    </a:moveTo>
                    <a:cubicBezTo>
                      <a:pt x="1" y="0"/>
                      <a:pt x="0" y="1"/>
                      <a:pt x="0" y="2"/>
                    </a:cubicBezTo>
                    <a:cubicBezTo>
                      <a:pt x="0" y="28"/>
                      <a:pt x="0" y="28"/>
                      <a:pt x="0" y="28"/>
                    </a:cubicBezTo>
                    <a:cubicBezTo>
                      <a:pt x="0" y="29"/>
                      <a:pt x="1" y="31"/>
                      <a:pt x="2" y="31"/>
                    </a:cubicBezTo>
                    <a:cubicBezTo>
                      <a:pt x="4" y="31"/>
                      <a:pt x="5" y="29"/>
                      <a:pt x="5" y="28"/>
                    </a:cubicBezTo>
                    <a:cubicBezTo>
                      <a:pt x="5" y="2"/>
                      <a:pt x="5" y="2"/>
                      <a:pt x="5" y="2"/>
                    </a:cubicBezTo>
                    <a:cubicBezTo>
                      <a:pt x="5" y="1"/>
                      <a:pt x="4" y="0"/>
                      <a:pt x="2" y="0"/>
                    </a:cubicBezTo>
                    <a:close/>
                  </a:path>
                </a:pathLst>
              </a:custGeom>
              <a:solidFill>
                <a:schemeClr val="bg1"/>
              </a:solidFill>
              <a:ln w="9525">
                <a:noFill/>
                <a:round/>
              </a:ln>
            </p:spPr>
            <p:txBody>
              <a:bodyPr anchor="ctr"/>
              <a:lstStyle/>
              <a:p>
                <a:pPr algn="ctr"/>
                <a:endParaRPr/>
              </a:p>
            </p:txBody>
          </p:sp>
          <p:sp>
            <p:nvSpPr>
              <p:cNvPr id="108" name="îṣļîḑé-Freeform: Shape 102"/>
              <p:cNvSpPr/>
              <p:nvPr/>
            </p:nvSpPr>
            <p:spPr bwMode="auto">
              <a:xfrm>
                <a:off x="8117596" y="3409669"/>
                <a:ext cx="271576" cy="447923"/>
              </a:xfrm>
              <a:custGeom>
                <a:cxnLst>
                  <a:cxn ang="0">
                    <a:pos x="47" y="1"/>
                  </a:cxn>
                  <a:cxn ang="0">
                    <a:pos x="44" y="1"/>
                  </a:cxn>
                  <a:cxn ang="0">
                    <a:pos x="2" y="22"/>
                  </a:cxn>
                  <a:cxn ang="0">
                    <a:pos x="0" y="24"/>
                  </a:cxn>
                  <a:cxn ang="0">
                    <a:pos x="0" y="54"/>
                  </a:cxn>
                  <a:cxn ang="0">
                    <a:pos x="2" y="56"/>
                  </a:cxn>
                  <a:cxn ang="0">
                    <a:pos x="44" y="78"/>
                  </a:cxn>
                  <a:cxn ang="0">
                    <a:pos x="45" y="78"/>
                  </a:cxn>
                  <a:cxn ang="0">
                    <a:pos x="47" y="77"/>
                  </a:cxn>
                  <a:cxn ang="0">
                    <a:pos x="48" y="75"/>
                  </a:cxn>
                  <a:cxn ang="0">
                    <a:pos x="48" y="3"/>
                  </a:cxn>
                  <a:cxn ang="0">
                    <a:pos x="47" y="1"/>
                  </a:cxn>
                  <a:cxn ang="0">
                    <a:pos x="43" y="71"/>
                  </a:cxn>
                  <a:cxn ang="0">
                    <a:pos x="38" y="69"/>
                  </a:cxn>
                  <a:cxn ang="0">
                    <a:pos x="38" y="33"/>
                  </a:cxn>
                  <a:cxn ang="0">
                    <a:pos x="36" y="31"/>
                  </a:cxn>
                  <a:cxn ang="0">
                    <a:pos x="34" y="33"/>
                  </a:cxn>
                  <a:cxn ang="0">
                    <a:pos x="34" y="67"/>
                  </a:cxn>
                  <a:cxn ang="0">
                    <a:pos x="6" y="52"/>
                  </a:cxn>
                  <a:cxn ang="0">
                    <a:pos x="6" y="26"/>
                  </a:cxn>
                  <a:cxn ang="0">
                    <a:pos x="34" y="11"/>
                  </a:cxn>
                  <a:cxn ang="0">
                    <a:pos x="34" y="23"/>
                  </a:cxn>
                  <a:cxn ang="0">
                    <a:pos x="36" y="24"/>
                  </a:cxn>
                  <a:cxn ang="0">
                    <a:pos x="38" y="23"/>
                  </a:cxn>
                  <a:cxn ang="0">
                    <a:pos x="38" y="10"/>
                  </a:cxn>
                  <a:cxn ang="0">
                    <a:pos x="43" y="7"/>
                  </a:cxn>
                  <a:cxn ang="0">
                    <a:pos x="43" y="71"/>
                  </a:cxn>
                </a:cxnLst>
                <a:rect b="b" l="0" r="r" t="0"/>
                <a:pathLst>
                  <a:path h="78" w="48">
                    <a:moveTo>
                      <a:pt x="47" y="1"/>
                    </a:moveTo>
                    <a:cubicBezTo>
                      <a:pt x="46" y="0"/>
                      <a:pt x="45" y="0"/>
                      <a:pt x="44" y="1"/>
                    </a:cubicBezTo>
                    <a:cubicBezTo>
                      <a:pt x="2" y="22"/>
                      <a:pt x="2" y="22"/>
                      <a:pt x="2" y="22"/>
                    </a:cubicBezTo>
                    <a:cubicBezTo>
                      <a:pt x="1" y="22"/>
                      <a:pt x="0" y="23"/>
                      <a:pt x="0" y="24"/>
                    </a:cubicBezTo>
                    <a:cubicBezTo>
                      <a:pt x="0" y="54"/>
                      <a:pt x="0" y="54"/>
                      <a:pt x="0" y="54"/>
                    </a:cubicBezTo>
                    <a:cubicBezTo>
                      <a:pt x="0" y="55"/>
                      <a:pt x="1" y="56"/>
                      <a:pt x="2" y="56"/>
                    </a:cubicBezTo>
                    <a:cubicBezTo>
                      <a:pt x="44" y="78"/>
                      <a:pt x="44" y="78"/>
                      <a:pt x="44" y="78"/>
                    </a:cubicBezTo>
                    <a:cubicBezTo>
                      <a:pt x="44" y="78"/>
                      <a:pt x="45" y="78"/>
                      <a:pt x="45" y="78"/>
                    </a:cubicBezTo>
                    <a:cubicBezTo>
                      <a:pt x="46" y="78"/>
                      <a:pt x="46" y="78"/>
                      <a:pt x="47" y="77"/>
                    </a:cubicBezTo>
                    <a:cubicBezTo>
                      <a:pt x="47" y="77"/>
                      <a:pt x="48" y="76"/>
                      <a:pt x="48" y="75"/>
                    </a:cubicBezTo>
                    <a:cubicBezTo>
                      <a:pt x="48" y="3"/>
                      <a:pt x="48" y="3"/>
                      <a:pt x="48" y="3"/>
                    </a:cubicBezTo>
                    <a:cubicBezTo>
                      <a:pt x="48" y="2"/>
                      <a:pt x="47" y="1"/>
                      <a:pt x="47" y="1"/>
                    </a:cubicBezTo>
                    <a:close/>
                    <a:moveTo>
                      <a:pt x="43" y="71"/>
                    </a:moveTo>
                    <a:cubicBezTo>
                      <a:pt x="38" y="69"/>
                      <a:pt x="38" y="69"/>
                      <a:pt x="38" y="69"/>
                    </a:cubicBezTo>
                    <a:cubicBezTo>
                      <a:pt x="38" y="33"/>
                      <a:pt x="38" y="33"/>
                      <a:pt x="38" y="33"/>
                    </a:cubicBezTo>
                    <a:cubicBezTo>
                      <a:pt x="38" y="32"/>
                      <a:pt x="37" y="31"/>
                      <a:pt x="36" y="31"/>
                    </a:cubicBezTo>
                    <a:cubicBezTo>
                      <a:pt x="35" y="31"/>
                      <a:pt x="34" y="32"/>
                      <a:pt x="34" y="33"/>
                    </a:cubicBezTo>
                    <a:cubicBezTo>
                      <a:pt x="34" y="67"/>
                      <a:pt x="34" y="67"/>
                      <a:pt x="34" y="67"/>
                    </a:cubicBezTo>
                    <a:cubicBezTo>
                      <a:pt x="6" y="52"/>
                      <a:pt x="6" y="52"/>
                      <a:pt x="6" y="52"/>
                    </a:cubicBezTo>
                    <a:cubicBezTo>
                      <a:pt x="6" y="26"/>
                      <a:pt x="6" y="26"/>
                      <a:pt x="6" y="26"/>
                    </a:cubicBezTo>
                    <a:cubicBezTo>
                      <a:pt x="34" y="11"/>
                      <a:pt x="34" y="11"/>
                      <a:pt x="34" y="11"/>
                    </a:cubicBezTo>
                    <a:cubicBezTo>
                      <a:pt x="34" y="23"/>
                      <a:pt x="34" y="23"/>
                      <a:pt x="34" y="23"/>
                    </a:cubicBezTo>
                    <a:cubicBezTo>
                      <a:pt x="34" y="24"/>
                      <a:pt x="35" y="24"/>
                      <a:pt x="36" y="24"/>
                    </a:cubicBezTo>
                    <a:cubicBezTo>
                      <a:pt x="37" y="24"/>
                      <a:pt x="38" y="24"/>
                      <a:pt x="38" y="23"/>
                    </a:cubicBezTo>
                    <a:cubicBezTo>
                      <a:pt x="38" y="10"/>
                      <a:pt x="38" y="10"/>
                      <a:pt x="38" y="10"/>
                    </a:cubicBezTo>
                    <a:cubicBezTo>
                      <a:pt x="43" y="7"/>
                      <a:pt x="43" y="7"/>
                      <a:pt x="43" y="7"/>
                    </a:cubicBezTo>
                    <a:lnTo>
                      <a:pt x="43" y="71"/>
                    </a:lnTo>
                    <a:close/>
                  </a:path>
                </a:pathLst>
              </a:custGeom>
              <a:solidFill>
                <a:schemeClr val="bg1"/>
              </a:solidFill>
              <a:ln w="9525">
                <a:noFill/>
                <a:round/>
              </a:ln>
            </p:spPr>
            <p:txBody>
              <a:bodyPr anchor="ctr"/>
              <a:lstStyle/>
              <a:p>
                <a:pPr algn="ctr"/>
                <a:endParaRPr/>
              </a:p>
            </p:txBody>
          </p:sp>
        </p:grpSp>
        <p:sp>
          <p:nvSpPr>
            <p:cNvPr id="83" name="îṣļîḑé-Freeform: Shape 105"/>
            <p:cNvSpPr/>
            <p:nvPr/>
          </p:nvSpPr>
          <p:spPr bwMode="auto">
            <a:xfrm>
              <a:off x="7615233" y="4718481"/>
              <a:ext cx="490241" cy="328003"/>
            </a:xfrm>
            <a:custGeom>
              <a:cxnLst>
                <a:cxn ang="0">
                  <a:pos x="78" y="0"/>
                </a:cxn>
                <a:cxn ang="0">
                  <a:pos x="9" y="0"/>
                </a:cxn>
                <a:cxn ang="0">
                  <a:pos x="0" y="8"/>
                </a:cxn>
                <a:cxn ang="0">
                  <a:pos x="0" y="50"/>
                </a:cxn>
                <a:cxn ang="0">
                  <a:pos x="9" y="58"/>
                </a:cxn>
                <a:cxn ang="0">
                  <a:pos x="78" y="58"/>
                </a:cxn>
                <a:cxn ang="0">
                  <a:pos x="86" y="50"/>
                </a:cxn>
                <a:cxn ang="0">
                  <a:pos x="86" y="8"/>
                </a:cxn>
                <a:cxn ang="0">
                  <a:pos x="78" y="0"/>
                </a:cxn>
                <a:cxn ang="0">
                  <a:pos x="78" y="5"/>
                </a:cxn>
                <a:cxn ang="0">
                  <a:pos x="79" y="5"/>
                </a:cxn>
                <a:cxn ang="0">
                  <a:pos x="44" y="33"/>
                </a:cxn>
                <a:cxn ang="0">
                  <a:pos x="9" y="5"/>
                </a:cxn>
                <a:cxn ang="0">
                  <a:pos x="78" y="5"/>
                </a:cxn>
                <a:cxn ang="0">
                  <a:pos x="10" y="53"/>
                </a:cxn>
                <a:cxn ang="0">
                  <a:pos x="33" y="37"/>
                </a:cxn>
                <a:cxn ang="0">
                  <a:pos x="34" y="34"/>
                </a:cxn>
                <a:cxn ang="0">
                  <a:pos x="31" y="34"/>
                </a:cxn>
                <a:cxn ang="0">
                  <a:pos x="6" y="51"/>
                </a:cxn>
                <a:cxn ang="0">
                  <a:pos x="6" y="50"/>
                </a:cxn>
                <a:cxn ang="0">
                  <a:pos x="6" y="8"/>
                </a:cxn>
                <a:cxn ang="0">
                  <a:pos x="6" y="7"/>
                </a:cxn>
                <a:cxn ang="0">
                  <a:pos x="42" y="35"/>
                </a:cxn>
                <a:cxn ang="0">
                  <a:pos x="44" y="36"/>
                </a:cxn>
                <a:cxn ang="0">
                  <a:pos x="46" y="35"/>
                </a:cxn>
                <a:cxn ang="0">
                  <a:pos x="81" y="9"/>
                </a:cxn>
                <a:cxn ang="0">
                  <a:pos x="81" y="50"/>
                </a:cxn>
                <a:cxn ang="0">
                  <a:pos x="81" y="50"/>
                </a:cxn>
                <a:cxn ang="0">
                  <a:pos x="57" y="34"/>
                </a:cxn>
                <a:cxn ang="0">
                  <a:pos x="55" y="34"/>
                </a:cxn>
                <a:cxn ang="0">
                  <a:pos x="55" y="37"/>
                </a:cxn>
                <a:cxn ang="0">
                  <a:pos x="78" y="53"/>
                </a:cxn>
                <a:cxn ang="0">
                  <a:pos x="78" y="53"/>
                </a:cxn>
                <a:cxn ang="0">
                  <a:pos x="10" y="53"/>
                </a:cxn>
              </a:cxnLst>
              <a:rect b="b" l="0" r="r" t="0"/>
              <a:pathLst>
                <a:path h="57" w="86">
                  <a:moveTo>
                    <a:pt x="78" y="0"/>
                  </a:moveTo>
                  <a:cubicBezTo>
                    <a:pt x="9" y="0"/>
                    <a:pt x="9" y="0"/>
                    <a:pt x="9" y="0"/>
                  </a:cubicBezTo>
                  <a:cubicBezTo>
                    <a:pt x="4" y="0"/>
                    <a:pt x="0" y="4"/>
                    <a:pt x="0" y="8"/>
                  </a:cubicBezTo>
                  <a:cubicBezTo>
                    <a:pt x="0" y="50"/>
                    <a:pt x="0" y="50"/>
                    <a:pt x="0" y="50"/>
                  </a:cubicBezTo>
                  <a:cubicBezTo>
                    <a:pt x="0" y="55"/>
                    <a:pt x="4" y="58"/>
                    <a:pt x="9" y="58"/>
                  </a:cubicBezTo>
                  <a:cubicBezTo>
                    <a:pt x="78" y="58"/>
                    <a:pt x="78" y="58"/>
                    <a:pt x="78" y="58"/>
                  </a:cubicBezTo>
                  <a:cubicBezTo>
                    <a:pt x="82" y="58"/>
                    <a:pt x="86" y="55"/>
                    <a:pt x="86" y="50"/>
                  </a:cubicBezTo>
                  <a:cubicBezTo>
                    <a:pt x="86" y="8"/>
                    <a:pt x="86" y="8"/>
                    <a:pt x="86" y="8"/>
                  </a:cubicBezTo>
                  <a:cubicBezTo>
                    <a:pt x="86" y="4"/>
                    <a:pt x="82" y="0"/>
                    <a:pt x="78" y="0"/>
                  </a:cubicBezTo>
                  <a:close/>
                  <a:moveTo>
                    <a:pt x="78" y="5"/>
                  </a:moveTo>
                  <a:cubicBezTo>
                    <a:pt x="78" y="5"/>
                    <a:pt x="78" y="5"/>
                    <a:pt x="79" y="5"/>
                  </a:cubicBezTo>
                  <a:cubicBezTo>
                    <a:pt x="44" y="33"/>
                    <a:pt x="44" y="33"/>
                    <a:pt x="44" y="33"/>
                  </a:cubicBezTo>
                  <a:cubicBezTo>
                    <a:pt x="9" y="5"/>
                    <a:pt x="9" y="5"/>
                    <a:pt x="9" y="5"/>
                  </a:cubicBezTo>
                  <a:lnTo>
                    <a:pt x="78" y="5"/>
                  </a:lnTo>
                  <a:close/>
                  <a:moveTo>
                    <a:pt x="10" y="53"/>
                  </a:moveTo>
                  <a:cubicBezTo>
                    <a:pt x="33" y="37"/>
                    <a:pt x="33" y="37"/>
                    <a:pt x="33" y="37"/>
                  </a:cubicBezTo>
                  <a:cubicBezTo>
                    <a:pt x="34" y="36"/>
                    <a:pt x="34" y="35"/>
                    <a:pt x="34" y="34"/>
                  </a:cubicBezTo>
                  <a:cubicBezTo>
                    <a:pt x="33" y="33"/>
                    <a:pt x="32" y="33"/>
                    <a:pt x="31" y="34"/>
                  </a:cubicBezTo>
                  <a:cubicBezTo>
                    <a:pt x="6" y="51"/>
                    <a:pt x="6" y="51"/>
                    <a:pt x="6" y="51"/>
                  </a:cubicBezTo>
                  <a:cubicBezTo>
                    <a:pt x="6" y="51"/>
                    <a:pt x="6" y="50"/>
                    <a:pt x="6" y="50"/>
                  </a:cubicBezTo>
                  <a:cubicBezTo>
                    <a:pt x="6" y="8"/>
                    <a:pt x="6" y="8"/>
                    <a:pt x="6" y="8"/>
                  </a:cubicBezTo>
                  <a:cubicBezTo>
                    <a:pt x="6" y="8"/>
                    <a:pt x="6" y="8"/>
                    <a:pt x="6" y="7"/>
                  </a:cubicBezTo>
                  <a:cubicBezTo>
                    <a:pt x="42" y="35"/>
                    <a:pt x="42" y="35"/>
                    <a:pt x="42" y="35"/>
                  </a:cubicBezTo>
                  <a:cubicBezTo>
                    <a:pt x="43" y="36"/>
                    <a:pt x="43" y="36"/>
                    <a:pt x="44" y="36"/>
                  </a:cubicBezTo>
                  <a:cubicBezTo>
                    <a:pt x="45" y="36"/>
                    <a:pt x="46" y="36"/>
                    <a:pt x="46" y="35"/>
                  </a:cubicBezTo>
                  <a:cubicBezTo>
                    <a:pt x="81" y="9"/>
                    <a:pt x="81" y="9"/>
                    <a:pt x="81" y="9"/>
                  </a:cubicBezTo>
                  <a:cubicBezTo>
                    <a:pt x="81" y="50"/>
                    <a:pt x="81" y="50"/>
                    <a:pt x="81" y="50"/>
                  </a:cubicBezTo>
                  <a:cubicBezTo>
                    <a:pt x="81" y="50"/>
                    <a:pt x="81" y="50"/>
                    <a:pt x="81" y="50"/>
                  </a:cubicBezTo>
                  <a:cubicBezTo>
                    <a:pt x="57" y="34"/>
                    <a:pt x="57" y="34"/>
                    <a:pt x="57" y="34"/>
                  </a:cubicBezTo>
                  <a:cubicBezTo>
                    <a:pt x="56" y="33"/>
                    <a:pt x="55" y="33"/>
                    <a:pt x="55" y="34"/>
                  </a:cubicBezTo>
                  <a:cubicBezTo>
                    <a:pt x="54" y="35"/>
                    <a:pt x="54" y="36"/>
                    <a:pt x="55" y="37"/>
                  </a:cubicBezTo>
                  <a:cubicBezTo>
                    <a:pt x="78" y="53"/>
                    <a:pt x="78" y="53"/>
                    <a:pt x="78" y="53"/>
                  </a:cubicBezTo>
                  <a:cubicBezTo>
                    <a:pt x="78" y="53"/>
                    <a:pt x="78" y="53"/>
                    <a:pt x="78" y="53"/>
                  </a:cubicBezTo>
                  <a:lnTo>
                    <a:pt x="10" y="53"/>
                  </a:lnTo>
                  <a:close/>
                </a:path>
              </a:pathLst>
            </a:custGeom>
            <a:solidFill>
              <a:schemeClr val="bg1"/>
            </a:solidFill>
            <a:ln w="9525">
              <a:noFill/>
              <a:round/>
            </a:ln>
          </p:spPr>
          <p:txBody>
            <a:bodyPr anchor="ctr"/>
            <a:lstStyle/>
            <a:p>
              <a:pPr algn="ctr"/>
              <a:endParaRPr/>
            </a:p>
          </p:txBody>
        </p:sp>
      </p:grpSp>
      <p:grpSp>
        <p:nvGrpSpPr>
          <p:cNvPr id="109" name="组合 108"/>
          <p:cNvGrpSpPr/>
          <p:nvPr/>
        </p:nvGrpSpPr>
        <p:grpSpPr>
          <a:xfrm>
            <a:off x="8041607" y="2172082"/>
            <a:ext cx="2776672" cy="862334"/>
            <a:chOff x="7583812" y="3371650"/>
            <a:chExt cx="2776672" cy="862334"/>
          </a:xfrm>
        </p:grpSpPr>
        <p:sp>
          <p:nvSpPr>
            <p:cNvPr id="110" name="矩形 109"/>
            <p:cNvSpPr/>
            <p:nvPr/>
          </p:nvSpPr>
          <p:spPr>
            <a:xfrm>
              <a:off x="7583813" y="3718458"/>
              <a:ext cx="2776672"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用户可以在投影仪或者计算机上进行演示也可以将演示文稿打印出来制作成</a:t>
              </a:r>
            </a:p>
          </p:txBody>
        </p:sp>
        <p:sp>
          <p:nvSpPr>
            <p:cNvPr id="111" name="矩形 110"/>
            <p:cNvSpPr/>
            <p:nvPr/>
          </p:nvSpPr>
          <p:spPr>
            <a:xfrm>
              <a:off x="7583813" y="3371650"/>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a:solidFill>
                    <a:schemeClr val="tx1">
                      <a:lumMod val="75000"/>
                      <a:lumOff val="25000"/>
                    </a:schemeClr>
                  </a:solidFill>
                  <a:latin typeface="+mn-ea"/>
                </a:rPr>
                <a:t>文字添加</a:t>
              </a:r>
            </a:p>
          </p:txBody>
        </p:sp>
      </p:grpSp>
      <p:grpSp>
        <p:nvGrpSpPr>
          <p:cNvPr id="112" name="组合 111"/>
          <p:cNvGrpSpPr/>
          <p:nvPr/>
        </p:nvGrpSpPr>
        <p:grpSpPr>
          <a:xfrm>
            <a:off x="8041607" y="4624467"/>
            <a:ext cx="2776672" cy="862334"/>
            <a:chOff x="7583812" y="3371650"/>
            <a:chExt cx="2776672" cy="862334"/>
          </a:xfrm>
        </p:grpSpPr>
        <p:sp>
          <p:nvSpPr>
            <p:cNvPr id="113" name="矩形 112"/>
            <p:cNvSpPr/>
            <p:nvPr/>
          </p:nvSpPr>
          <p:spPr>
            <a:xfrm>
              <a:off x="7583813" y="3718458"/>
              <a:ext cx="2776672"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用户可以在投影仪或者计算机上进行演示也可以将演示文稿打印出来制作成</a:t>
              </a:r>
            </a:p>
          </p:txBody>
        </p:sp>
        <p:sp>
          <p:nvSpPr>
            <p:cNvPr id="114" name="矩形 113"/>
            <p:cNvSpPr/>
            <p:nvPr/>
          </p:nvSpPr>
          <p:spPr>
            <a:xfrm>
              <a:off x="7583813" y="3371650"/>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a:solidFill>
                    <a:schemeClr val="tx1">
                      <a:lumMod val="75000"/>
                      <a:lumOff val="25000"/>
                    </a:schemeClr>
                  </a:solidFill>
                  <a:latin typeface="+mn-ea"/>
                </a:rPr>
                <a:t>文字添加</a:t>
              </a:r>
            </a:p>
          </p:txBody>
        </p:sp>
      </p:grpSp>
      <p:grpSp>
        <p:nvGrpSpPr>
          <p:cNvPr id="115" name="组合 114"/>
          <p:cNvGrpSpPr/>
          <p:nvPr/>
        </p:nvGrpSpPr>
        <p:grpSpPr>
          <a:xfrm>
            <a:off x="8506100" y="3398275"/>
            <a:ext cx="2776672" cy="862334"/>
            <a:chOff x="7583812" y="3371650"/>
            <a:chExt cx="2776672" cy="862334"/>
          </a:xfrm>
        </p:grpSpPr>
        <p:sp>
          <p:nvSpPr>
            <p:cNvPr id="116" name="矩形 115"/>
            <p:cNvSpPr/>
            <p:nvPr/>
          </p:nvSpPr>
          <p:spPr>
            <a:xfrm>
              <a:off x="7583813" y="3718458"/>
              <a:ext cx="2776672"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用户可以在投影仪或者计算机上进行演示也可以将演示文稿打印出来制作成</a:t>
              </a:r>
            </a:p>
          </p:txBody>
        </p:sp>
        <p:sp>
          <p:nvSpPr>
            <p:cNvPr id="117" name="矩形 116"/>
            <p:cNvSpPr/>
            <p:nvPr/>
          </p:nvSpPr>
          <p:spPr>
            <a:xfrm>
              <a:off x="7583813" y="3371650"/>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a:solidFill>
                    <a:schemeClr val="tx1">
                      <a:lumMod val="75000"/>
                      <a:lumOff val="25000"/>
                    </a:schemeClr>
                  </a:solidFill>
                  <a:latin typeface="+mn-ea"/>
                </a:rPr>
                <a:t>文字添加</a:t>
              </a:r>
            </a:p>
          </p:txBody>
        </p:sp>
      </p:grpSp>
      <p:grpSp>
        <p:nvGrpSpPr>
          <p:cNvPr id="118" name="组合 117"/>
          <p:cNvGrpSpPr/>
          <p:nvPr/>
        </p:nvGrpSpPr>
        <p:grpSpPr>
          <a:xfrm>
            <a:off x="1383436" y="2172082"/>
            <a:ext cx="2776672" cy="862334"/>
            <a:chOff x="7583812" y="3371650"/>
            <a:chExt cx="2776672" cy="862334"/>
          </a:xfrm>
        </p:grpSpPr>
        <p:sp>
          <p:nvSpPr>
            <p:cNvPr id="119" name="矩形 118"/>
            <p:cNvSpPr/>
            <p:nvPr/>
          </p:nvSpPr>
          <p:spPr>
            <a:xfrm>
              <a:off x="7583812" y="3718458"/>
              <a:ext cx="2776672" cy="51054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100">
                  <a:solidFill>
                    <a:schemeClr val="tx1">
                      <a:lumMod val="75000"/>
                      <a:lumOff val="25000"/>
                    </a:schemeClr>
                  </a:solidFill>
                  <a:latin typeface="+mn-ea"/>
                </a:rPr>
                <a:t>用户可以在投影仪或者计算机上进行演示也可以将演示文稿打印出来制作成</a:t>
              </a:r>
            </a:p>
          </p:txBody>
        </p:sp>
        <p:sp>
          <p:nvSpPr>
            <p:cNvPr id="120" name="矩形 119"/>
            <p:cNvSpPr/>
            <p:nvPr/>
          </p:nvSpPr>
          <p:spPr>
            <a:xfrm>
              <a:off x="8309932" y="3371650"/>
              <a:ext cx="2050552"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a:solidFill>
                    <a:schemeClr val="tx1">
                      <a:lumMod val="75000"/>
                      <a:lumOff val="25000"/>
                    </a:schemeClr>
                  </a:solidFill>
                  <a:latin typeface="+mn-ea"/>
                </a:rPr>
                <a:t>文字添加</a:t>
              </a:r>
            </a:p>
          </p:txBody>
        </p:sp>
      </p:grpSp>
      <p:grpSp>
        <p:nvGrpSpPr>
          <p:cNvPr id="121" name="组合 120"/>
          <p:cNvGrpSpPr/>
          <p:nvPr/>
        </p:nvGrpSpPr>
        <p:grpSpPr>
          <a:xfrm>
            <a:off x="1383436" y="4624467"/>
            <a:ext cx="2776672" cy="862334"/>
            <a:chOff x="7583812" y="3371650"/>
            <a:chExt cx="2776672" cy="862334"/>
          </a:xfrm>
        </p:grpSpPr>
        <p:sp>
          <p:nvSpPr>
            <p:cNvPr id="122" name="矩形 121"/>
            <p:cNvSpPr/>
            <p:nvPr/>
          </p:nvSpPr>
          <p:spPr>
            <a:xfrm>
              <a:off x="7583812" y="3718458"/>
              <a:ext cx="2776672" cy="51054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100">
                  <a:solidFill>
                    <a:schemeClr val="tx1">
                      <a:lumMod val="75000"/>
                      <a:lumOff val="25000"/>
                    </a:schemeClr>
                  </a:solidFill>
                  <a:latin typeface="+mn-ea"/>
                </a:rPr>
                <a:t>用户可以在投影仪或者计算机上进行演示也可以将演示文稿打印出来制作成</a:t>
              </a:r>
            </a:p>
          </p:txBody>
        </p:sp>
        <p:sp>
          <p:nvSpPr>
            <p:cNvPr id="123" name="矩形 122"/>
            <p:cNvSpPr/>
            <p:nvPr/>
          </p:nvSpPr>
          <p:spPr>
            <a:xfrm>
              <a:off x="8309932" y="3371650"/>
              <a:ext cx="2050552"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a:solidFill>
                    <a:schemeClr val="tx1">
                      <a:lumMod val="75000"/>
                      <a:lumOff val="25000"/>
                    </a:schemeClr>
                  </a:solidFill>
                  <a:latin typeface="+mn-ea"/>
                </a:rPr>
                <a:t>文字添加</a:t>
              </a:r>
            </a:p>
          </p:txBody>
        </p:sp>
      </p:grpSp>
      <p:grpSp>
        <p:nvGrpSpPr>
          <p:cNvPr id="124" name="组合 123"/>
          <p:cNvGrpSpPr/>
          <p:nvPr/>
        </p:nvGrpSpPr>
        <p:grpSpPr>
          <a:xfrm>
            <a:off x="1028065" y="3398275"/>
            <a:ext cx="2776672" cy="862334"/>
            <a:chOff x="7583812" y="3371650"/>
            <a:chExt cx="2776672" cy="862334"/>
          </a:xfrm>
        </p:grpSpPr>
        <p:sp>
          <p:nvSpPr>
            <p:cNvPr id="125" name="矩形 124"/>
            <p:cNvSpPr/>
            <p:nvPr/>
          </p:nvSpPr>
          <p:spPr>
            <a:xfrm>
              <a:off x="7583812" y="3718458"/>
              <a:ext cx="2776672" cy="51054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100">
                  <a:solidFill>
                    <a:schemeClr val="tx1">
                      <a:lumMod val="50000"/>
                      <a:lumOff val="50000"/>
                    </a:schemeClr>
                  </a:solidFill>
                  <a:latin typeface="+mn-ea"/>
                </a:rPr>
                <a:t>用户可以在投影仪或者计算机上进行演示也可以将演示文稿打印出来制作成</a:t>
              </a:r>
            </a:p>
          </p:txBody>
        </p:sp>
        <p:sp>
          <p:nvSpPr>
            <p:cNvPr id="126" name="矩形 125"/>
            <p:cNvSpPr/>
            <p:nvPr/>
          </p:nvSpPr>
          <p:spPr>
            <a:xfrm>
              <a:off x="8309932" y="3371650"/>
              <a:ext cx="2050552"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a:latin typeface="+mn-ea"/>
                </a:rPr>
                <a:t>文字添加</a:t>
              </a:r>
            </a:p>
          </p:txBody>
        </p:sp>
      </p:grpSp>
      <p:pic>
        <p:nvPicPr>
          <p:cNvPr id="128" name="图片占位符 127"/>
          <p:cNvPicPr>
            <a:picLocks noChangeAspect="1" noGrp="1"/>
          </p:cNvPicPr>
          <p:nvPr>
            <p:ph idx="10" sz="quarter" type="pic"/>
          </p:nvPr>
        </p:nvPicPr>
        <p:blipFill>
          <a:blip r:embed="rId3">
            <a:grayscl/>
            <a:extLst>
              <a:ext uri="{28A0092B-C50C-407E-A947-70E740481C1C}">
                <a14:useLocalDpi val="0"/>
              </a:ext>
            </a:extLst>
          </a:blip>
          <a:srcRect l="2212" r="2212"/>
          <a:stretch>
            <a:fillRect/>
          </a:stretch>
        </p:blipFill>
        <p:spPr/>
      </p:pic>
      <p:grpSp>
        <p:nvGrpSpPr>
          <p:cNvPr id="44" name="组合 43"/>
          <p:cNvGrpSpPr/>
          <p:nvPr/>
        </p:nvGrpSpPr>
        <p:grpSpPr>
          <a:xfrm>
            <a:off x="2106576" y="317845"/>
            <a:ext cx="4885992" cy="774045"/>
            <a:chOff x="5373378" y="1290798"/>
            <a:chExt cx="4885992" cy="774045"/>
          </a:xfrm>
        </p:grpSpPr>
        <p:sp>
          <p:nvSpPr>
            <p:cNvPr id="45" name="文本框 44"/>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主要做法经验</a:t>
              </a:r>
            </a:p>
          </p:txBody>
        </p:sp>
        <p:sp>
          <p:nvSpPr>
            <p:cNvPr id="46" name="文本框 45"/>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custDataLst>
      <p:tags r:id="rId4"/>
    </p:custDataLst>
    <p:extLst>
      <p:ext uri="{BB962C8B-B14F-4D97-AF65-F5344CB8AC3E}">
        <p14:creationId val="36253137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28"/>
                                        </p:tgtEl>
                                        <p:attrNameLst>
                                          <p:attrName>style.visibility</p:attrName>
                                        </p:attrNameLst>
                                      </p:cBhvr>
                                      <p:to>
                                        <p:strVal val="visible"/>
                                      </p:to>
                                    </p:set>
                                    <p:anim calcmode="lin" valueType="num">
                                      <p:cBhvr>
                                        <p:cTn dur="500" fill="hold" id="7"/>
                                        <p:tgtEl>
                                          <p:spTgt spid="128"/>
                                        </p:tgtEl>
                                        <p:attrNameLst>
                                          <p:attrName>ppt_w</p:attrName>
                                        </p:attrNameLst>
                                      </p:cBhvr>
                                      <p:tavLst>
                                        <p:tav tm="0">
                                          <p:val>
                                            <p:fltVal val="0"/>
                                          </p:val>
                                        </p:tav>
                                        <p:tav tm="100000">
                                          <p:val>
                                            <p:strVal val="#ppt_w"/>
                                          </p:val>
                                        </p:tav>
                                      </p:tavLst>
                                    </p:anim>
                                    <p:anim calcmode="lin" valueType="num">
                                      <p:cBhvr>
                                        <p:cTn dur="500" fill="hold" id="8"/>
                                        <p:tgtEl>
                                          <p:spTgt spid="128"/>
                                        </p:tgtEl>
                                        <p:attrNameLst>
                                          <p:attrName>ppt_h</p:attrName>
                                        </p:attrNameLst>
                                      </p:cBhvr>
                                      <p:tavLst>
                                        <p:tav tm="0">
                                          <p:val>
                                            <p:fltVal val="0"/>
                                          </p:val>
                                        </p:tav>
                                        <p:tav tm="100000">
                                          <p:val>
                                            <p:strVal val="#ppt_h"/>
                                          </p:val>
                                        </p:tav>
                                      </p:tavLst>
                                    </p:anim>
                                    <p:animEffect filter="fade" transition="in">
                                      <p:cBhvr>
                                        <p:cTn dur="500" id="9"/>
                                        <p:tgtEl>
                                          <p:spTgt spid="128"/>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60"/>
                                        </p:tgtEl>
                                        <p:attrNameLst>
                                          <p:attrName>style.visibility</p:attrName>
                                        </p:attrNameLst>
                                      </p:cBhvr>
                                      <p:to>
                                        <p:strVal val="visible"/>
                                      </p:to>
                                    </p:set>
                                    <p:animEffect filter="fade" transition="in">
                                      <p:cBhvr>
                                        <p:cTn dur="500" id="13"/>
                                        <p:tgtEl>
                                          <p:spTgt spid="60"/>
                                        </p:tgtEl>
                                      </p:cBhvr>
                                    </p:animEffect>
                                  </p:childTnLst>
                                </p:cTn>
                              </p:par>
                            </p:childTnLst>
                          </p:cTn>
                        </p:par>
                        <p:par>
                          <p:cTn fill="hold" id="14" nodeType="afterGroup">
                            <p:stCondLst>
                              <p:cond delay="1000"/>
                            </p:stCondLst>
                            <p:childTnLst>
                              <p:par>
                                <p:cTn fill="hold" id="15" nodeType="afterEffect" presetClass="entr" presetID="12" presetSubtype="2">
                                  <p:stCondLst>
                                    <p:cond delay="0"/>
                                  </p:stCondLst>
                                  <p:childTnLst>
                                    <p:set>
                                      <p:cBhvr>
                                        <p:cTn dur="1" fill="hold" id="16">
                                          <p:stCondLst>
                                            <p:cond delay="0"/>
                                          </p:stCondLst>
                                        </p:cTn>
                                        <p:tgtEl>
                                          <p:spTgt spid="118"/>
                                        </p:tgtEl>
                                        <p:attrNameLst>
                                          <p:attrName>style.visibility</p:attrName>
                                        </p:attrNameLst>
                                      </p:cBhvr>
                                      <p:to>
                                        <p:strVal val="visible"/>
                                      </p:to>
                                    </p:set>
                                    <p:anim calcmode="lin" valueType="num">
                                      <p:cBhvr additive="base">
                                        <p:cTn dur="500" id="17"/>
                                        <p:tgtEl>
                                          <p:spTgt spid="118"/>
                                        </p:tgtEl>
                                        <p:attrNameLst>
                                          <p:attrName>ppt_x</p:attrName>
                                        </p:attrNameLst>
                                      </p:cBhvr>
                                      <p:tavLst>
                                        <p:tav tm="0">
                                          <p:val>
                                            <p:strVal val="#ppt_x+#ppt_w*1.125000"/>
                                          </p:val>
                                        </p:tav>
                                        <p:tav tm="100000">
                                          <p:val>
                                            <p:strVal val="#ppt_x"/>
                                          </p:val>
                                        </p:tav>
                                      </p:tavLst>
                                    </p:anim>
                                    <p:animEffect filter="wipe(left)" transition="in">
                                      <p:cBhvr>
                                        <p:cTn dur="500" id="18"/>
                                        <p:tgtEl>
                                          <p:spTgt spid="118"/>
                                        </p:tgtEl>
                                      </p:cBhvr>
                                    </p:animEffect>
                                  </p:childTnLst>
                                </p:cTn>
                              </p:par>
                              <p:par>
                                <p:cTn fill="hold" id="19" nodeType="withEffect" presetClass="entr" presetID="12" presetSubtype="2">
                                  <p:stCondLst>
                                    <p:cond delay="0"/>
                                  </p:stCondLst>
                                  <p:childTnLst>
                                    <p:set>
                                      <p:cBhvr>
                                        <p:cTn dur="1" fill="hold" id="20">
                                          <p:stCondLst>
                                            <p:cond delay="0"/>
                                          </p:stCondLst>
                                        </p:cTn>
                                        <p:tgtEl>
                                          <p:spTgt spid="124"/>
                                        </p:tgtEl>
                                        <p:attrNameLst>
                                          <p:attrName>style.visibility</p:attrName>
                                        </p:attrNameLst>
                                      </p:cBhvr>
                                      <p:to>
                                        <p:strVal val="visible"/>
                                      </p:to>
                                    </p:set>
                                    <p:anim calcmode="lin" valueType="num">
                                      <p:cBhvr additive="base">
                                        <p:cTn dur="500" id="21"/>
                                        <p:tgtEl>
                                          <p:spTgt spid="124"/>
                                        </p:tgtEl>
                                        <p:attrNameLst>
                                          <p:attrName>ppt_x</p:attrName>
                                        </p:attrNameLst>
                                      </p:cBhvr>
                                      <p:tavLst>
                                        <p:tav tm="0">
                                          <p:val>
                                            <p:strVal val="#ppt_x+#ppt_w*1.125000"/>
                                          </p:val>
                                        </p:tav>
                                        <p:tav tm="100000">
                                          <p:val>
                                            <p:strVal val="#ppt_x"/>
                                          </p:val>
                                        </p:tav>
                                      </p:tavLst>
                                    </p:anim>
                                    <p:animEffect filter="wipe(left)" transition="in">
                                      <p:cBhvr>
                                        <p:cTn dur="500" id="22"/>
                                        <p:tgtEl>
                                          <p:spTgt spid="124"/>
                                        </p:tgtEl>
                                      </p:cBhvr>
                                    </p:animEffect>
                                  </p:childTnLst>
                                </p:cTn>
                              </p:par>
                              <p:par>
                                <p:cTn fill="hold" id="23" nodeType="withEffect" presetClass="entr" presetID="12" presetSubtype="2">
                                  <p:stCondLst>
                                    <p:cond delay="0"/>
                                  </p:stCondLst>
                                  <p:childTnLst>
                                    <p:set>
                                      <p:cBhvr>
                                        <p:cTn dur="1" fill="hold" id="24">
                                          <p:stCondLst>
                                            <p:cond delay="0"/>
                                          </p:stCondLst>
                                        </p:cTn>
                                        <p:tgtEl>
                                          <p:spTgt spid="121"/>
                                        </p:tgtEl>
                                        <p:attrNameLst>
                                          <p:attrName>style.visibility</p:attrName>
                                        </p:attrNameLst>
                                      </p:cBhvr>
                                      <p:to>
                                        <p:strVal val="visible"/>
                                      </p:to>
                                    </p:set>
                                    <p:anim calcmode="lin" valueType="num">
                                      <p:cBhvr additive="base">
                                        <p:cTn dur="500" id="25"/>
                                        <p:tgtEl>
                                          <p:spTgt spid="121"/>
                                        </p:tgtEl>
                                        <p:attrNameLst>
                                          <p:attrName>ppt_x</p:attrName>
                                        </p:attrNameLst>
                                      </p:cBhvr>
                                      <p:tavLst>
                                        <p:tav tm="0">
                                          <p:val>
                                            <p:strVal val="#ppt_x+#ppt_w*1.125000"/>
                                          </p:val>
                                        </p:tav>
                                        <p:tav tm="100000">
                                          <p:val>
                                            <p:strVal val="#ppt_x"/>
                                          </p:val>
                                        </p:tav>
                                      </p:tavLst>
                                    </p:anim>
                                    <p:animEffect filter="wipe(left)" transition="in">
                                      <p:cBhvr>
                                        <p:cTn dur="500" id="26"/>
                                        <p:tgtEl>
                                          <p:spTgt spid="121"/>
                                        </p:tgtEl>
                                      </p:cBhvr>
                                    </p:animEffect>
                                  </p:childTnLst>
                                </p:cTn>
                              </p:par>
                              <p:par>
                                <p:cTn fill="hold" id="27" nodeType="withEffect" presetClass="entr" presetID="12" presetSubtype="8">
                                  <p:stCondLst>
                                    <p:cond delay="0"/>
                                  </p:stCondLst>
                                  <p:childTnLst>
                                    <p:set>
                                      <p:cBhvr>
                                        <p:cTn dur="1" fill="hold" id="28">
                                          <p:stCondLst>
                                            <p:cond delay="0"/>
                                          </p:stCondLst>
                                        </p:cTn>
                                        <p:tgtEl>
                                          <p:spTgt spid="109"/>
                                        </p:tgtEl>
                                        <p:attrNameLst>
                                          <p:attrName>style.visibility</p:attrName>
                                        </p:attrNameLst>
                                      </p:cBhvr>
                                      <p:to>
                                        <p:strVal val="visible"/>
                                      </p:to>
                                    </p:set>
                                    <p:anim calcmode="lin" valueType="num">
                                      <p:cBhvr additive="base">
                                        <p:cTn dur="500" id="29"/>
                                        <p:tgtEl>
                                          <p:spTgt spid="109"/>
                                        </p:tgtEl>
                                        <p:attrNameLst>
                                          <p:attrName>ppt_x</p:attrName>
                                        </p:attrNameLst>
                                      </p:cBhvr>
                                      <p:tavLst>
                                        <p:tav tm="0">
                                          <p:val>
                                            <p:strVal val="#ppt_x-#ppt_w*1.125000"/>
                                          </p:val>
                                        </p:tav>
                                        <p:tav tm="100000">
                                          <p:val>
                                            <p:strVal val="#ppt_x"/>
                                          </p:val>
                                        </p:tav>
                                      </p:tavLst>
                                    </p:anim>
                                    <p:animEffect filter="wipe(right)" transition="in">
                                      <p:cBhvr>
                                        <p:cTn dur="500" id="30"/>
                                        <p:tgtEl>
                                          <p:spTgt spid="109"/>
                                        </p:tgtEl>
                                      </p:cBhvr>
                                    </p:animEffect>
                                  </p:childTnLst>
                                </p:cTn>
                              </p:par>
                              <p:par>
                                <p:cTn fill="hold" id="31" nodeType="withEffect" presetClass="entr" presetID="12" presetSubtype="8">
                                  <p:stCondLst>
                                    <p:cond delay="0"/>
                                  </p:stCondLst>
                                  <p:childTnLst>
                                    <p:set>
                                      <p:cBhvr>
                                        <p:cTn dur="1" fill="hold" id="32">
                                          <p:stCondLst>
                                            <p:cond delay="0"/>
                                          </p:stCondLst>
                                        </p:cTn>
                                        <p:tgtEl>
                                          <p:spTgt spid="115"/>
                                        </p:tgtEl>
                                        <p:attrNameLst>
                                          <p:attrName>style.visibility</p:attrName>
                                        </p:attrNameLst>
                                      </p:cBhvr>
                                      <p:to>
                                        <p:strVal val="visible"/>
                                      </p:to>
                                    </p:set>
                                    <p:anim calcmode="lin" valueType="num">
                                      <p:cBhvr additive="base">
                                        <p:cTn dur="500" id="33"/>
                                        <p:tgtEl>
                                          <p:spTgt spid="115"/>
                                        </p:tgtEl>
                                        <p:attrNameLst>
                                          <p:attrName>ppt_x</p:attrName>
                                        </p:attrNameLst>
                                      </p:cBhvr>
                                      <p:tavLst>
                                        <p:tav tm="0">
                                          <p:val>
                                            <p:strVal val="#ppt_x-#ppt_w*1.125000"/>
                                          </p:val>
                                        </p:tav>
                                        <p:tav tm="100000">
                                          <p:val>
                                            <p:strVal val="#ppt_x"/>
                                          </p:val>
                                        </p:tav>
                                      </p:tavLst>
                                    </p:anim>
                                    <p:animEffect filter="wipe(right)" transition="in">
                                      <p:cBhvr>
                                        <p:cTn dur="500" id="34"/>
                                        <p:tgtEl>
                                          <p:spTgt spid="115"/>
                                        </p:tgtEl>
                                      </p:cBhvr>
                                    </p:animEffect>
                                  </p:childTnLst>
                                </p:cTn>
                              </p:par>
                              <p:par>
                                <p:cTn fill="hold" id="35" nodeType="withEffect" presetClass="entr" presetID="12" presetSubtype="8">
                                  <p:stCondLst>
                                    <p:cond delay="0"/>
                                  </p:stCondLst>
                                  <p:childTnLst>
                                    <p:set>
                                      <p:cBhvr>
                                        <p:cTn dur="1" fill="hold" id="36">
                                          <p:stCondLst>
                                            <p:cond delay="0"/>
                                          </p:stCondLst>
                                        </p:cTn>
                                        <p:tgtEl>
                                          <p:spTgt spid="112"/>
                                        </p:tgtEl>
                                        <p:attrNameLst>
                                          <p:attrName>style.visibility</p:attrName>
                                        </p:attrNameLst>
                                      </p:cBhvr>
                                      <p:to>
                                        <p:strVal val="visible"/>
                                      </p:to>
                                    </p:set>
                                    <p:anim calcmode="lin" valueType="num">
                                      <p:cBhvr additive="base">
                                        <p:cTn dur="500" id="37"/>
                                        <p:tgtEl>
                                          <p:spTgt spid="112"/>
                                        </p:tgtEl>
                                        <p:attrNameLst>
                                          <p:attrName>ppt_x</p:attrName>
                                        </p:attrNameLst>
                                      </p:cBhvr>
                                      <p:tavLst>
                                        <p:tav tm="0">
                                          <p:val>
                                            <p:strVal val="#ppt_x-#ppt_w*1.125000"/>
                                          </p:val>
                                        </p:tav>
                                        <p:tav tm="100000">
                                          <p:val>
                                            <p:strVal val="#ppt_x"/>
                                          </p:val>
                                        </p:tav>
                                      </p:tavLst>
                                    </p:anim>
                                    <p:animEffect filter="wipe(right)" transition="in">
                                      <p:cBhvr>
                                        <p:cTn dur="500" id="38"/>
                                        <p:tgtEl>
                                          <p:spTgt spid="1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îŝḷîḓé-矩形: 圆角 1"/>
          <p:cNvSpPr/>
          <p:nvPr/>
        </p:nvSpPr>
        <p:spPr>
          <a:xfrm>
            <a:off x="1051224" y="2153343"/>
            <a:ext cx="1702870" cy="1702871"/>
          </a:xfrm>
          <a:prstGeom prst="roundRect">
            <a:avLst>
              <a:gd fmla="val 2049" name="adj"/>
            </a:avLst>
          </a:prstGeom>
          <a:solidFill>
            <a:schemeClr val="accent1">
              <a:lumMod val="20000"/>
              <a:lumOff val="80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îŝḷîḓé-矩形: 圆角 2"/>
          <p:cNvSpPr/>
          <p:nvPr/>
        </p:nvSpPr>
        <p:spPr>
          <a:xfrm>
            <a:off x="1135195" y="2237314"/>
            <a:ext cx="1534929" cy="1534929"/>
          </a:xfrm>
          <a:prstGeom prst="roundRect">
            <a:avLst>
              <a:gd fmla="val 50000" name="adj"/>
            </a:avLst>
          </a:pr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îŝḷîḓé-任意多边形: 形状 3"/>
          <p:cNvSpPr/>
          <p:nvPr/>
        </p:nvSpPr>
        <p:spPr bwMode="auto">
          <a:xfrm>
            <a:off x="1631535" y="2749874"/>
            <a:ext cx="542249" cy="509809"/>
          </a:xfrm>
          <a:custGeom>
            <a:gdLst>
              <a:gd fmla="*/ 344 w 402" name="T0"/>
              <a:gd fmla="*/ 125 h 382" name="T1"/>
              <a:gd fmla="*/ 303 w 402" name="T2"/>
              <a:gd fmla="*/ 13 h 382" name="T3"/>
              <a:gd fmla="*/ 284 w 402" name="T4"/>
              <a:gd fmla="*/ 3 h 382" name="T5"/>
              <a:gd fmla="*/ 12 w 402" name="T6"/>
              <a:gd fmla="*/ 102 h 382" name="T7"/>
              <a:gd fmla="*/ 3 w 402" name="T8"/>
              <a:gd fmla="*/ 122 h 382" name="T9"/>
              <a:gd fmla="*/ 46 w 402" name="T10"/>
              <a:gd fmla="*/ 241 h 382" name="T11"/>
              <a:gd fmla="*/ 46 w 402" name="T12"/>
              <a:gd fmla="*/ 177 h 382" name="T13"/>
              <a:gd fmla="*/ 97 w 402" name="T14"/>
              <a:gd fmla="*/ 125 h 382" name="T15"/>
              <a:gd fmla="*/ 169 w 402" name="T16"/>
              <a:gd fmla="*/ 125 h 382" name="T17"/>
              <a:gd fmla="*/ 255 w 402" name="T18"/>
              <a:gd fmla="*/ 65 h 382" name="T19"/>
              <a:gd fmla="*/ 304 w 402" name="T20"/>
              <a:gd fmla="*/ 125 h 382" name="T21"/>
              <a:gd fmla="*/ 344 w 402" name="T22"/>
              <a:gd fmla="*/ 125 h 382" name="T23"/>
              <a:gd fmla="*/ 387 w 402" name="T24"/>
              <a:gd fmla="*/ 161 h 382" name="T25"/>
              <a:gd fmla="*/ 97 w 402" name="T26"/>
              <a:gd fmla="*/ 161 h 382" name="T27"/>
              <a:gd fmla="*/ 82 w 402" name="T28"/>
              <a:gd fmla="*/ 177 h 382" name="T29"/>
              <a:gd fmla="*/ 82 w 402" name="T30"/>
              <a:gd fmla="*/ 366 h 382" name="T31"/>
              <a:gd fmla="*/ 97 w 402" name="T32"/>
              <a:gd fmla="*/ 382 h 382" name="T33"/>
              <a:gd fmla="*/ 387 w 402" name="T34"/>
              <a:gd fmla="*/ 382 h 382" name="T35"/>
              <a:gd fmla="*/ 402 w 402" name="T36"/>
              <a:gd fmla="*/ 366 h 382" name="T37"/>
              <a:gd fmla="*/ 402 w 402" name="T38"/>
              <a:gd fmla="*/ 177 h 382" name="T39"/>
              <a:gd fmla="*/ 387 w 402" name="T40"/>
              <a:gd fmla="*/ 161 h 382" name="T41"/>
              <a:gd fmla="*/ 364 w 402" name="T42"/>
              <a:gd fmla="*/ 342 h 382" name="T43"/>
              <a:gd fmla="*/ 125 w 402" name="T44"/>
              <a:gd fmla="*/ 342 h 382" name="T45"/>
              <a:gd fmla="*/ 125 w 402" name="T46"/>
              <a:gd fmla="*/ 307 h 382" name="T47"/>
              <a:gd fmla="*/ 161 w 402" name="T48"/>
              <a:gd fmla="*/ 222 h 382" name="T49"/>
              <a:gd fmla="*/ 217 w 402" name="T50"/>
              <a:gd fmla="*/ 290 h 382" name="T51"/>
              <a:gd fmla="*/ 269 w 402" name="T52"/>
              <a:gd fmla="*/ 237 h 382" name="T53"/>
              <a:gd fmla="*/ 336 w 402" name="T54"/>
              <a:gd fmla="*/ 213 h 382" name="T55"/>
              <a:gd fmla="*/ 364 w 402" name="T56"/>
              <a:gd fmla="*/ 277 h 382" name="T57"/>
              <a:gd fmla="*/ 364 w 402" name="T58"/>
              <a:gd fmla="*/ 342 h 38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2" w="40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bg1"/>
          </a:solidFill>
          <a:ln>
            <a:noFill/>
          </a:ln>
          <a:effectLst/>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p>
        </p:txBody>
      </p:sp>
      <p:sp>
        <p:nvSpPr>
          <p:cNvPr id="7" name="îŝḷîḓé-矩形: 圆角 5"/>
          <p:cNvSpPr/>
          <p:nvPr/>
        </p:nvSpPr>
        <p:spPr>
          <a:xfrm>
            <a:off x="3147175" y="2153343"/>
            <a:ext cx="1702870" cy="1702871"/>
          </a:xfrm>
          <a:prstGeom prst="roundRect">
            <a:avLst>
              <a:gd fmla="val 2049" name="adj"/>
            </a:avLst>
          </a:prstGeom>
          <a:solidFill>
            <a:schemeClr val="accent2">
              <a:lumMod val="20000"/>
              <a:lumOff val="80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îŝḷîḓé-矩形: 圆角 6"/>
          <p:cNvSpPr/>
          <p:nvPr/>
        </p:nvSpPr>
        <p:spPr>
          <a:xfrm>
            <a:off x="3231146" y="2237314"/>
            <a:ext cx="1534929" cy="1534929"/>
          </a:xfrm>
          <a:prstGeom prst="roundRect">
            <a:avLst>
              <a:gd fmla="val 50000" name="adj"/>
            </a:avLst>
          </a:prstGeom>
          <a:solidFill>
            <a:schemeClr val="accent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îŝḷîḓé-矩形: 圆角 8"/>
          <p:cNvSpPr/>
          <p:nvPr/>
        </p:nvSpPr>
        <p:spPr>
          <a:xfrm>
            <a:off x="5243126" y="2153342"/>
            <a:ext cx="1702870" cy="1702871"/>
          </a:xfrm>
          <a:prstGeom prst="roundRect">
            <a:avLst>
              <a:gd fmla="val 2049" name="adj"/>
            </a:avLst>
          </a:prstGeom>
          <a:solidFill>
            <a:schemeClr val="accent1">
              <a:lumMod val="20000"/>
              <a:lumOff val="80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îŝḷîḓé-矩形: 圆角 9"/>
          <p:cNvSpPr/>
          <p:nvPr/>
        </p:nvSpPr>
        <p:spPr>
          <a:xfrm>
            <a:off x="5327097" y="2237313"/>
            <a:ext cx="1534929" cy="1534929"/>
          </a:xfrm>
          <a:prstGeom prst="roundRect">
            <a:avLst>
              <a:gd fmla="val 50000" name="adj"/>
            </a:avLst>
          </a:prstGeom>
          <a:solidFill>
            <a:schemeClr val="accent3">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îŝḷîḓé-矩形: 圆角 11"/>
          <p:cNvSpPr/>
          <p:nvPr/>
        </p:nvSpPr>
        <p:spPr>
          <a:xfrm>
            <a:off x="9435030" y="2153342"/>
            <a:ext cx="1702870" cy="1702871"/>
          </a:xfrm>
          <a:prstGeom prst="roundRect">
            <a:avLst>
              <a:gd fmla="val 2049" name="adj"/>
            </a:avLst>
          </a:prstGeom>
          <a:solidFill>
            <a:schemeClr val="accent1">
              <a:lumMod val="20000"/>
              <a:lumOff val="80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îŝḷîḓé-矩形: 圆角 12"/>
          <p:cNvSpPr/>
          <p:nvPr/>
        </p:nvSpPr>
        <p:spPr>
          <a:xfrm>
            <a:off x="9519001" y="2237313"/>
            <a:ext cx="1534929" cy="1534929"/>
          </a:xfrm>
          <a:prstGeom prst="roundRect">
            <a:avLst>
              <a:gd fmla="val 50000" name="adj"/>
            </a:avLst>
          </a:prstGeom>
          <a:solidFill>
            <a:schemeClr val="accent5">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îŝḷîḓé-矩形: 圆角 14"/>
          <p:cNvSpPr/>
          <p:nvPr/>
        </p:nvSpPr>
        <p:spPr>
          <a:xfrm>
            <a:off x="7339077" y="2153343"/>
            <a:ext cx="1702870" cy="1702871"/>
          </a:xfrm>
          <a:prstGeom prst="roundRect">
            <a:avLst>
              <a:gd fmla="val 2049" name="adj"/>
            </a:avLst>
          </a:prstGeom>
          <a:solidFill>
            <a:schemeClr val="accent2">
              <a:lumMod val="20000"/>
              <a:lumOff val="80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ŝḷîḓé-矩形: 圆角 15"/>
          <p:cNvSpPr/>
          <p:nvPr/>
        </p:nvSpPr>
        <p:spPr>
          <a:xfrm>
            <a:off x="7423048" y="2237314"/>
            <a:ext cx="1534929" cy="1534929"/>
          </a:xfrm>
          <a:prstGeom prst="roundRect">
            <a:avLst>
              <a:gd fmla="val 50000" name="adj"/>
            </a:avLst>
          </a:prstGeom>
          <a:solidFill>
            <a:schemeClr val="accent4">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ŝḷîḓé-任意多边形: 形状 17"/>
          <p:cNvSpPr/>
          <p:nvPr/>
        </p:nvSpPr>
        <p:spPr bwMode="auto">
          <a:xfrm>
            <a:off x="3750256" y="2805667"/>
            <a:ext cx="496708" cy="398223"/>
          </a:xfrm>
          <a:custGeom>
            <a:gdLst>
              <a:gd fmla="*/ 382 w 401" name="T0"/>
              <a:gd fmla="*/ 100 h 320" name="T1"/>
              <a:gd fmla="*/ 19 w 401" name="T2"/>
              <a:gd fmla="*/ 100 h 320" name="T3"/>
              <a:gd fmla="*/ 1 w 401" name="T4"/>
              <a:gd fmla="*/ 120 h 320" name="T5"/>
              <a:gd fmla="*/ 18 w 401" name="T6"/>
              <a:gd fmla="*/ 300 h 320" name="T7"/>
              <a:gd fmla="*/ 40 w 401" name="T8"/>
              <a:gd fmla="*/ 320 h 320" name="T9"/>
              <a:gd fmla="*/ 362 w 401" name="T10"/>
              <a:gd fmla="*/ 320 h 320" name="T11"/>
              <a:gd fmla="*/ 384 w 401" name="T12"/>
              <a:gd fmla="*/ 300 h 320" name="T13"/>
              <a:gd fmla="*/ 400 w 401" name="T14"/>
              <a:gd fmla="*/ 120 h 320" name="T15"/>
              <a:gd fmla="*/ 382 w 401" name="T16"/>
              <a:gd fmla="*/ 100 h 320" name="T17"/>
              <a:gd fmla="*/ 369 w 401" name="T18"/>
              <a:gd fmla="*/ 56 h 320" name="T19"/>
              <a:gd fmla="*/ 345 w 401" name="T20"/>
              <a:gd fmla="*/ 40 h 320" name="T21"/>
              <a:gd fmla="*/ 208 w 401" name="T22"/>
              <a:gd fmla="*/ 40 h 320" name="T23"/>
              <a:gd fmla="*/ 174 w 401" name="T24"/>
              <a:gd fmla="*/ 26 h 320" name="T25"/>
              <a:gd fmla="*/ 162 w 401" name="T26"/>
              <a:gd fmla="*/ 14 h 320" name="T27"/>
              <a:gd fmla="*/ 128 w 401" name="T28"/>
              <a:gd fmla="*/ 0 h 320" name="T29"/>
              <a:gd fmla="*/ 62 w 401" name="T30"/>
              <a:gd fmla="*/ 0 h 320" name="T31"/>
              <a:gd fmla="*/ 40 w 401" name="T32"/>
              <a:gd fmla="*/ 20 h 320" name="T33"/>
              <a:gd fmla="*/ 34 w 401" name="T34"/>
              <a:gd fmla="*/ 72 h 320" name="T35"/>
              <a:gd fmla="*/ 373 w 401" name="T36"/>
              <a:gd fmla="*/ 72 h 320" name="T37"/>
              <a:gd fmla="*/ 369 w 401" name="T38"/>
              <a:gd fmla="*/ 56 h 3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20" w="401">
                <a:moveTo>
                  <a:pt x="382" y="100"/>
                </a:moveTo>
                <a:cubicBezTo>
                  <a:pt x="19" y="100"/>
                  <a:pt x="19" y="100"/>
                  <a:pt x="19" y="100"/>
                </a:cubicBezTo>
                <a:cubicBezTo>
                  <a:pt x="1" y="100"/>
                  <a:pt x="0" y="109"/>
                  <a:pt x="1" y="120"/>
                </a:cubicBezTo>
                <a:cubicBezTo>
                  <a:pt x="18" y="300"/>
                  <a:pt x="18" y="300"/>
                  <a:pt x="18" y="300"/>
                </a:cubicBezTo>
                <a:cubicBezTo>
                  <a:pt x="19" y="311"/>
                  <a:pt x="21" y="320"/>
                  <a:pt x="40" y="320"/>
                </a:cubicBezTo>
                <a:cubicBezTo>
                  <a:pt x="362" y="320"/>
                  <a:pt x="362" y="320"/>
                  <a:pt x="362" y="320"/>
                </a:cubicBezTo>
                <a:cubicBezTo>
                  <a:pt x="381" y="320"/>
                  <a:pt x="383" y="311"/>
                  <a:pt x="384" y="300"/>
                </a:cubicBezTo>
                <a:cubicBezTo>
                  <a:pt x="400" y="120"/>
                  <a:pt x="400" y="120"/>
                  <a:pt x="400" y="120"/>
                </a:cubicBezTo>
                <a:cubicBezTo>
                  <a:pt x="401" y="109"/>
                  <a:pt x="401" y="100"/>
                  <a:pt x="382" y="100"/>
                </a:cubicBezTo>
                <a:close/>
                <a:moveTo>
                  <a:pt x="369" y="56"/>
                </a:moveTo>
                <a:cubicBezTo>
                  <a:pt x="367" y="47"/>
                  <a:pt x="356" y="40"/>
                  <a:pt x="345" y="40"/>
                </a:cubicBezTo>
                <a:cubicBezTo>
                  <a:pt x="208" y="40"/>
                  <a:pt x="208" y="40"/>
                  <a:pt x="208" y="40"/>
                </a:cubicBezTo>
                <a:cubicBezTo>
                  <a:pt x="197" y="40"/>
                  <a:pt x="182" y="34"/>
                  <a:pt x="174" y="26"/>
                </a:cubicBezTo>
                <a:cubicBezTo>
                  <a:pt x="162" y="14"/>
                  <a:pt x="162" y="14"/>
                  <a:pt x="162" y="14"/>
                </a:cubicBezTo>
                <a:cubicBezTo>
                  <a:pt x="154" y="6"/>
                  <a:pt x="139" y="0"/>
                  <a:pt x="128" y="0"/>
                </a:cubicBezTo>
                <a:cubicBezTo>
                  <a:pt x="62" y="0"/>
                  <a:pt x="62" y="0"/>
                  <a:pt x="62" y="0"/>
                </a:cubicBezTo>
                <a:cubicBezTo>
                  <a:pt x="51" y="0"/>
                  <a:pt x="41" y="9"/>
                  <a:pt x="40" y="20"/>
                </a:cubicBezTo>
                <a:cubicBezTo>
                  <a:pt x="34" y="72"/>
                  <a:pt x="34" y="72"/>
                  <a:pt x="34" y="72"/>
                </a:cubicBezTo>
                <a:cubicBezTo>
                  <a:pt x="373" y="72"/>
                  <a:pt x="373" y="72"/>
                  <a:pt x="373" y="72"/>
                </a:cubicBezTo>
                <a:lnTo>
                  <a:pt x="369" y="56"/>
                </a:lnTo>
                <a:close/>
              </a:path>
            </a:pathLst>
          </a:custGeom>
          <a:solidFill>
            <a:schemeClr val="bg1"/>
          </a:solidFill>
          <a:ln>
            <a:noFill/>
          </a:ln>
          <a:effectLst/>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p>
        </p:txBody>
      </p:sp>
      <p:sp>
        <p:nvSpPr>
          <p:cNvPr id="20" name="îŝḷîḓé-任意多边形: 形状 18"/>
          <p:cNvSpPr/>
          <p:nvPr/>
        </p:nvSpPr>
        <p:spPr bwMode="auto">
          <a:xfrm>
            <a:off x="5783536" y="2770188"/>
            <a:ext cx="622050" cy="469178"/>
          </a:xfrm>
          <a:custGeom>
            <a:gdLst>
              <a:gd fmla="*/ 69 w 406" name="T0"/>
              <a:gd fmla="*/ 199 h 306" name="T1"/>
              <a:gd fmla="*/ 129 w 406" name="T2"/>
              <a:gd fmla="*/ 270 h 306" name="T3"/>
              <a:gd fmla="*/ 203 w 406" name="T4"/>
              <a:gd fmla="*/ 306 h 306" name="T5"/>
              <a:gd fmla="*/ 275 w 406" name="T6"/>
              <a:gd fmla="*/ 272 h 306" name="T7"/>
              <a:gd fmla="*/ 313 w 406" name="T8"/>
              <a:gd fmla="*/ 212 h 306" name="T9"/>
              <a:gd fmla="*/ 203 w 406" name="T10"/>
              <a:gd fmla="*/ 266 h 306" name="T11"/>
              <a:gd fmla="*/ 69 w 406" name="T12"/>
              <a:gd fmla="*/ 199 h 306" name="T13"/>
              <a:gd fmla="*/ 393 w 406" name="T14"/>
              <a:gd fmla="*/ 101 h 306" name="T15"/>
              <a:gd fmla="*/ 226 w 406" name="T16"/>
              <a:gd fmla="*/ 7 h 306" name="T17"/>
              <a:gd fmla="*/ 179 w 406" name="T18"/>
              <a:gd fmla="*/ 7 h 306" name="T19"/>
              <a:gd fmla="*/ 13 w 406" name="T20"/>
              <a:gd fmla="*/ 101 h 306" name="T21"/>
              <a:gd fmla="*/ 13 w 406" name="T22"/>
              <a:gd fmla="*/ 127 h 306" name="T23"/>
              <a:gd fmla="*/ 179 w 406" name="T24"/>
              <a:gd fmla="*/ 220 h 306" name="T25"/>
              <a:gd fmla="*/ 226 w 406" name="T26"/>
              <a:gd fmla="*/ 220 h 306" name="T27"/>
              <a:gd fmla="*/ 334 w 406" name="T28"/>
              <a:gd fmla="*/ 160 h 306" name="T29"/>
              <a:gd fmla="*/ 217 w 406" name="T30"/>
              <a:gd fmla="*/ 133 h 306" name="T31"/>
              <a:gd fmla="*/ 203 w 406" name="T32"/>
              <a:gd fmla="*/ 135 h 306" name="T33"/>
              <a:gd fmla="*/ 165 w 406" name="T34"/>
              <a:gd fmla="*/ 112 h 306" name="T35"/>
              <a:gd fmla="*/ 203 w 406" name="T36"/>
              <a:gd fmla="*/ 89 h 306" name="T37"/>
              <a:gd fmla="*/ 238 w 406" name="T38"/>
              <a:gd fmla="*/ 104 h 306" name="T39"/>
              <a:gd fmla="*/ 362 w 406" name="T40"/>
              <a:gd fmla="*/ 145 h 306" name="T41"/>
              <a:gd fmla="*/ 393 w 406" name="T42"/>
              <a:gd fmla="*/ 127 h 306" name="T43"/>
              <a:gd fmla="*/ 393 w 406" name="T44"/>
              <a:gd fmla="*/ 101 h 306" name="T45"/>
              <a:gd fmla="*/ 342 w 406" name="T46"/>
              <a:gd fmla="*/ 277 h 306" name="T47"/>
              <a:gd fmla="*/ 370 w 406" name="T48"/>
              <a:gd fmla="*/ 275 h 306" name="T49"/>
              <a:gd fmla="*/ 362 w 406" name="T50"/>
              <a:gd fmla="*/ 145 h 306" name="T51"/>
              <a:gd fmla="*/ 334 w 406" name="T52"/>
              <a:gd fmla="*/ 160 h 306" name="T53"/>
              <a:gd fmla="*/ 342 w 406" name="T54"/>
              <a:gd fmla="*/ 277 h 30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06" w="406">
                <a:moveTo>
                  <a:pt x="69" y="199"/>
                </a:moveTo>
                <a:cubicBezTo>
                  <a:pt x="78" y="236"/>
                  <a:pt x="90" y="253"/>
                  <a:pt x="129" y="270"/>
                </a:cubicBezTo>
                <a:cubicBezTo>
                  <a:pt x="169" y="287"/>
                  <a:pt x="187" y="306"/>
                  <a:pt x="203" y="306"/>
                </a:cubicBezTo>
                <a:cubicBezTo>
                  <a:pt x="218" y="306"/>
                  <a:pt x="236" y="289"/>
                  <a:pt x="275" y="272"/>
                </a:cubicBezTo>
                <a:cubicBezTo>
                  <a:pt x="314" y="255"/>
                  <a:pt x="304" y="250"/>
                  <a:pt x="313" y="212"/>
                </a:cubicBezTo>
                <a:cubicBezTo>
                  <a:pt x="203" y="266"/>
                  <a:pt x="203" y="266"/>
                  <a:pt x="203" y="266"/>
                </a:cubicBezTo>
                <a:lnTo>
                  <a:pt x="69" y="199"/>
                </a:lnTo>
                <a:close/>
                <a:moveTo>
                  <a:pt x="393" y="101"/>
                </a:moveTo>
                <a:cubicBezTo>
                  <a:pt x="226" y="7"/>
                  <a:pt x="226" y="7"/>
                  <a:pt x="226" y="7"/>
                </a:cubicBezTo>
                <a:cubicBezTo>
                  <a:pt x="213" y="0"/>
                  <a:pt x="192" y="0"/>
                  <a:pt x="179" y="7"/>
                </a:cubicBezTo>
                <a:cubicBezTo>
                  <a:pt x="13" y="101"/>
                  <a:pt x="13" y="101"/>
                  <a:pt x="13" y="101"/>
                </a:cubicBezTo>
                <a:cubicBezTo>
                  <a:pt x="0" y="108"/>
                  <a:pt x="0" y="120"/>
                  <a:pt x="13" y="127"/>
                </a:cubicBezTo>
                <a:cubicBezTo>
                  <a:pt x="179" y="220"/>
                  <a:pt x="179" y="220"/>
                  <a:pt x="179" y="220"/>
                </a:cubicBezTo>
                <a:cubicBezTo>
                  <a:pt x="192" y="228"/>
                  <a:pt x="213" y="228"/>
                  <a:pt x="226" y="220"/>
                </a:cubicBezTo>
                <a:cubicBezTo>
                  <a:pt x="334" y="160"/>
                  <a:pt x="334" y="160"/>
                  <a:pt x="334" y="160"/>
                </a:cubicBezTo>
                <a:cubicBezTo>
                  <a:pt x="217" y="133"/>
                  <a:pt x="217" y="133"/>
                  <a:pt x="217" y="133"/>
                </a:cubicBezTo>
                <a:cubicBezTo>
                  <a:pt x="213" y="134"/>
                  <a:pt x="208" y="135"/>
                  <a:pt x="203" y="135"/>
                </a:cubicBezTo>
                <a:cubicBezTo>
                  <a:pt x="182" y="135"/>
                  <a:pt x="165" y="124"/>
                  <a:pt x="165" y="112"/>
                </a:cubicBezTo>
                <a:cubicBezTo>
                  <a:pt x="165" y="99"/>
                  <a:pt x="182" y="89"/>
                  <a:pt x="203" y="89"/>
                </a:cubicBezTo>
                <a:cubicBezTo>
                  <a:pt x="219" y="89"/>
                  <a:pt x="233" y="95"/>
                  <a:pt x="238" y="104"/>
                </a:cubicBezTo>
                <a:cubicBezTo>
                  <a:pt x="362" y="145"/>
                  <a:pt x="362" y="145"/>
                  <a:pt x="362" y="145"/>
                </a:cubicBezTo>
                <a:cubicBezTo>
                  <a:pt x="393" y="127"/>
                  <a:pt x="393" y="127"/>
                  <a:pt x="393" y="127"/>
                </a:cubicBezTo>
                <a:cubicBezTo>
                  <a:pt x="406" y="120"/>
                  <a:pt x="406" y="108"/>
                  <a:pt x="393" y="101"/>
                </a:cubicBezTo>
                <a:close/>
                <a:moveTo>
                  <a:pt x="342" y="277"/>
                </a:moveTo>
                <a:cubicBezTo>
                  <a:pt x="341" y="285"/>
                  <a:pt x="368" y="298"/>
                  <a:pt x="370" y="275"/>
                </a:cubicBezTo>
                <a:cubicBezTo>
                  <a:pt x="382" y="174"/>
                  <a:pt x="362" y="145"/>
                  <a:pt x="362" y="145"/>
                </a:cubicBezTo>
                <a:cubicBezTo>
                  <a:pt x="334" y="160"/>
                  <a:pt x="334" y="160"/>
                  <a:pt x="334" y="160"/>
                </a:cubicBezTo>
                <a:cubicBezTo>
                  <a:pt x="334" y="160"/>
                  <a:pt x="358" y="183"/>
                  <a:pt x="342" y="277"/>
                </a:cubicBezTo>
                <a:close/>
              </a:path>
            </a:pathLst>
          </a:custGeom>
          <a:solidFill>
            <a:schemeClr val="bg1"/>
          </a:solidFill>
          <a:ln>
            <a:noFill/>
          </a:ln>
          <a:effectLst/>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p>
        </p:txBody>
      </p:sp>
      <p:sp>
        <p:nvSpPr>
          <p:cNvPr id="21" name="îŝḷîḓé-任意多边形: 形状 19"/>
          <p:cNvSpPr/>
          <p:nvPr/>
        </p:nvSpPr>
        <p:spPr bwMode="auto">
          <a:xfrm>
            <a:off x="8010051" y="2829677"/>
            <a:ext cx="360922" cy="350202"/>
          </a:xfrm>
          <a:custGeom>
            <a:gdLst>
              <a:gd fmla="*/ 336 w 347" name="T0"/>
              <a:gd fmla="*/ 41 h 336" name="T1"/>
              <a:gd fmla="*/ 292 w 347" name="T2"/>
              <a:gd fmla="*/ 7 h 336" name="T3"/>
              <a:gd fmla="*/ 270 w 347" name="T4"/>
              <a:gd fmla="*/ 0 h 336" name="T5"/>
              <a:gd fmla="*/ 78 w 347" name="T6"/>
              <a:gd fmla="*/ 0 h 336" name="T7"/>
              <a:gd fmla="*/ 55 w 347" name="T8"/>
              <a:gd fmla="*/ 7 h 336" name="T9"/>
              <a:gd fmla="*/ 11 w 347" name="T10"/>
              <a:gd fmla="*/ 41 h 336" name="T11"/>
              <a:gd fmla="*/ 2 w 347" name="T12"/>
              <a:gd fmla="*/ 65 h 336" name="T13"/>
              <a:gd fmla="*/ 41 w 347" name="T14"/>
              <a:gd fmla="*/ 325 h 336" name="T15"/>
              <a:gd fmla="*/ 57 w 347" name="T16"/>
              <a:gd fmla="*/ 336 h 336" name="T17"/>
              <a:gd fmla="*/ 291 w 347" name="T18"/>
              <a:gd fmla="*/ 336 h 336" name="T19"/>
              <a:gd fmla="*/ 307 w 347" name="T20"/>
              <a:gd fmla="*/ 325 h 336" name="T21"/>
              <a:gd fmla="*/ 345 w 347" name="T22"/>
              <a:gd fmla="*/ 65 h 336" name="T23"/>
              <a:gd fmla="*/ 336 w 347" name="T24"/>
              <a:gd fmla="*/ 41 h 336" name="T25"/>
              <a:gd fmla="*/ 174 w 347" name="T26"/>
              <a:gd fmla="*/ 215 h 336" name="T27"/>
              <a:gd fmla="*/ 92 w 347" name="T28"/>
              <a:gd fmla="*/ 104 h 336" name="T29"/>
              <a:gd fmla="*/ 129 w 347" name="T30"/>
              <a:gd fmla="*/ 104 h 336" name="T31"/>
              <a:gd fmla="*/ 174 w 347" name="T32"/>
              <a:gd fmla="*/ 179 h 336" name="T33"/>
              <a:gd fmla="*/ 219 w 347" name="T34"/>
              <a:gd fmla="*/ 104 h 336" name="T35"/>
              <a:gd fmla="*/ 256 w 347" name="T36"/>
              <a:gd fmla="*/ 104 h 336" name="T37"/>
              <a:gd fmla="*/ 174 w 347" name="T38"/>
              <a:gd fmla="*/ 215 h 336" name="T39"/>
              <a:gd fmla="*/ 33 w 347" name="T40"/>
              <a:gd fmla="*/ 68 h 336" name="T41"/>
              <a:gd fmla="*/ 77 w 347" name="T42"/>
              <a:gd fmla="*/ 22 h 336" name="T43"/>
              <a:gd fmla="*/ 270 w 347" name="T44"/>
              <a:gd fmla="*/ 22 h 336" name="T45"/>
              <a:gd fmla="*/ 315 w 347" name="T46"/>
              <a:gd fmla="*/ 68 h 336" name="T47"/>
              <a:gd fmla="*/ 33 w 347" name="T48"/>
              <a:gd fmla="*/ 68 h 3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36" w="347">
                <a:moveTo>
                  <a:pt x="336" y="41"/>
                </a:moveTo>
                <a:cubicBezTo>
                  <a:pt x="330" y="36"/>
                  <a:pt x="298" y="12"/>
                  <a:pt x="292" y="7"/>
                </a:cubicBezTo>
                <a:cubicBezTo>
                  <a:pt x="286" y="1"/>
                  <a:pt x="277" y="0"/>
                  <a:pt x="270" y="0"/>
                </a:cubicBezTo>
                <a:cubicBezTo>
                  <a:pt x="78" y="0"/>
                  <a:pt x="78" y="0"/>
                  <a:pt x="78" y="0"/>
                </a:cubicBezTo>
                <a:cubicBezTo>
                  <a:pt x="71" y="0"/>
                  <a:pt x="61" y="1"/>
                  <a:pt x="55" y="7"/>
                </a:cubicBezTo>
                <a:cubicBezTo>
                  <a:pt x="49" y="12"/>
                  <a:pt x="17" y="36"/>
                  <a:pt x="11" y="41"/>
                </a:cubicBezTo>
                <a:cubicBezTo>
                  <a:pt x="5" y="46"/>
                  <a:pt x="0" y="54"/>
                  <a:pt x="2" y="65"/>
                </a:cubicBezTo>
                <a:cubicBezTo>
                  <a:pt x="4" y="76"/>
                  <a:pt x="41" y="325"/>
                  <a:pt x="41" y="325"/>
                </a:cubicBezTo>
                <a:cubicBezTo>
                  <a:pt x="43" y="331"/>
                  <a:pt x="50" y="336"/>
                  <a:pt x="57" y="336"/>
                </a:cubicBezTo>
                <a:cubicBezTo>
                  <a:pt x="291" y="336"/>
                  <a:pt x="291" y="336"/>
                  <a:pt x="291" y="336"/>
                </a:cubicBezTo>
                <a:cubicBezTo>
                  <a:pt x="298" y="336"/>
                  <a:pt x="305" y="331"/>
                  <a:pt x="307" y="325"/>
                </a:cubicBezTo>
                <a:cubicBezTo>
                  <a:pt x="307" y="325"/>
                  <a:pt x="344" y="76"/>
                  <a:pt x="345" y="65"/>
                </a:cubicBezTo>
                <a:cubicBezTo>
                  <a:pt x="347" y="54"/>
                  <a:pt x="342" y="46"/>
                  <a:pt x="336" y="41"/>
                </a:cubicBezTo>
                <a:close/>
                <a:moveTo>
                  <a:pt x="174" y="215"/>
                </a:moveTo>
                <a:cubicBezTo>
                  <a:pt x="109" y="215"/>
                  <a:pt x="95" y="123"/>
                  <a:pt x="92" y="104"/>
                </a:cubicBezTo>
                <a:cubicBezTo>
                  <a:pt x="129" y="104"/>
                  <a:pt x="129" y="104"/>
                  <a:pt x="129" y="104"/>
                </a:cubicBezTo>
                <a:cubicBezTo>
                  <a:pt x="134" y="132"/>
                  <a:pt x="147" y="179"/>
                  <a:pt x="174" y="179"/>
                </a:cubicBezTo>
                <a:cubicBezTo>
                  <a:pt x="201" y="179"/>
                  <a:pt x="213" y="132"/>
                  <a:pt x="219" y="104"/>
                </a:cubicBezTo>
                <a:cubicBezTo>
                  <a:pt x="256" y="104"/>
                  <a:pt x="256" y="104"/>
                  <a:pt x="256" y="104"/>
                </a:cubicBezTo>
                <a:cubicBezTo>
                  <a:pt x="253" y="123"/>
                  <a:pt x="239" y="215"/>
                  <a:pt x="174" y="215"/>
                </a:cubicBezTo>
                <a:close/>
                <a:moveTo>
                  <a:pt x="33" y="68"/>
                </a:moveTo>
                <a:cubicBezTo>
                  <a:pt x="77" y="22"/>
                  <a:pt x="77" y="22"/>
                  <a:pt x="77" y="22"/>
                </a:cubicBezTo>
                <a:cubicBezTo>
                  <a:pt x="270" y="22"/>
                  <a:pt x="270" y="22"/>
                  <a:pt x="270" y="22"/>
                </a:cubicBezTo>
                <a:cubicBezTo>
                  <a:pt x="315" y="68"/>
                  <a:pt x="315" y="68"/>
                  <a:pt x="315" y="68"/>
                </a:cubicBezTo>
                <a:lnTo>
                  <a:pt x="33" y="68"/>
                </a:lnTo>
                <a:close/>
              </a:path>
            </a:pathLst>
          </a:custGeom>
          <a:solidFill>
            <a:schemeClr val="bg1"/>
          </a:solidFill>
          <a:ln>
            <a:noFill/>
          </a:ln>
          <a:effectLst/>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p>
        </p:txBody>
      </p:sp>
      <p:sp>
        <p:nvSpPr>
          <p:cNvPr id="22" name="îŝḷîḓé-任意多边形: 形状 20"/>
          <p:cNvSpPr/>
          <p:nvPr/>
        </p:nvSpPr>
        <p:spPr bwMode="auto">
          <a:xfrm>
            <a:off x="10071260" y="2811834"/>
            <a:ext cx="430411" cy="385886"/>
          </a:xfrm>
          <a:custGeom>
            <a:gdLst>
              <a:gd fmla="*/ 116 w 400" name="T0"/>
              <a:gd fmla="*/ 224 h 360" name="T1"/>
              <a:gd fmla="*/ 116 w 400" name="T2"/>
              <a:gd fmla="*/ 100 h 360" name="T3"/>
              <a:gd fmla="*/ 40 w 400" name="T4"/>
              <a:gd fmla="*/ 100 h 360" name="T5"/>
              <a:gd fmla="*/ 0 w 400" name="T6"/>
              <a:gd fmla="*/ 140 h 360" name="T7"/>
              <a:gd fmla="*/ 0 w 400" name="T8"/>
              <a:gd fmla="*/ 260 h 360" name="T9"/>
              <a:gd fmla="*/ 40 w 400" name="T10"/>
              <a:gd fmla="*/ 300 h 360" name="T11"/>
              <a:gd fmla="*/ 60 w 400" name="T12"/>
              <a:gd fmla="*/ 300 h 360" name="T13"/>
              <a:gd fmla="*/ 60 w 400" name="T14"/>
              <a:gd fmla="*/ 360 h 360" name="T15"/>
              <a:gd fmla="*/ 120 w 400" name="T16"/>
              <a:gd fmla="*/ 300 h 360" name="T17"/>
              <a:gd fmla="*/ 220 w 400" name="T18"/>
              <a:gd fmla="*/ 300 h 360" name="T19"/>
              <a:gd fmla="*/ 260 w 400" name="T20"/>
              <a:gd fmla="*/ 260 h 360" name="T21"/>
              <a:gd fmla="*/ 260 w 400" name="T22"/>
              <a:gd fmla="*/ 223 h 360" name="T23"/>
              <a:gd fmla="*/ 256 w 400" name="T24"/>
              <a:gd fmla="*/ 224 h 360" name="T25"/>
              <a:gd fmla="*/ 116 w 400" name="T26"/>
              <a:gd fmla="*/ 224 h 360" name="T27"/>
              <a:gd fmla="*/ 360 w 400" name="T28"/>
              <a:gd fmla="*/ 0 h 360" name="T29"/>
              <a:gd fmla="*/ 180 w 400" name="T30"/>
              <a:gd fmla="*/ 0 h 360" name="T31"/>
              <a:gd fmla="*/ 140 w 400" name="T32"/>
              <a:gd fmla="*/ 40 h 360" name="T33"/>
              <a:gd fmla="*/ 140 w 400" name="T34"/>
              <a:gd fmla="*/ 200 h 360" name="T35"/>
              <a:gd fmla="*/ 280 w 400" name="T36"/>
              <a:gd fmla="*/ 200 h 360" name="T37"/>
              <a:gd fmla="*/ 340 w 400" name="T38"/>
              <a:gd fmla="*/ 260 h 360" name="T39"/>
              <a:gd fmla="*/ 340 w 400" name="T40"/>
              <a:gd fmla="*/ 200 h 360" name="T41"/>
              <a:gd fmla="*/ 360 w 400" name="T42"/>
              <a:gd fmla="*/ 200 h 360" name="T43"/>
              <a:gd fmla="*/ 400 w 400" name="T44"/>
              <a:gd fmla="*/ 160 h 360" name="T45"/>
              <a:gd fmla="*/ 400 w 400" name="T46"/>
              <a:gd fmla="*/ 40 h 360" name="T47"/>
              <a:gd fmla="*/ 360 w 400" name="T48"/>
              <a:gd fmla="*/ 0 h 36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60" w="40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bg1"/>
          </a:solidFill>
          <a:ln>
            <a:noFill/>
          </a:ln>
          <a:effectLst/>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p>
        </p:txBody>
      </p:sp>
      <p:grpSp>
        <p:nvGrpSpPr>
          <p:cNvPr id="31" name="组合 30"/>
          <p:cNvGrpSpPr/>
          <p:nvPr/>
        </p:nvGrpSpPr>
        <p:grpSpPr>
          <a:xfrm>
            <a:off x="883704" y="4284803"/>
            <a:ext cx="2050552" cy="1104096"/>
            <a:chOff x="7885432" y="3341205"/>
            <a:chExt cx="2050552" cy="1104096"/>
          </a:xfrm>
        </p:grpSpPr>
        <p:sp>
          <p:nvSpPr>
            <p:cNvPr id="32" name="矩形 31"/>
            <p:cNvSpPr/>
            <p:nvPr/>
          </p:nvSpPr>
          <p:spPr>
            <a:xfrm>
              <a:off x="7885432" y="3747034"/>
              <a:ext cx="2050552"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用户可以在投影仪或者计算机上进行演示也可以将演示文稿打印出来制作成胶片用户以在投影仪</a:t>
              </a:r>
            </a:p>
          </p:txBody>
        </p:sp>
        <p:sp>
          <p:nvSpPr>
            <p:cNvPr id="33" name="矩形 32"/>
            <p:cNvSpPr/>
            <p:nvPr/>
          </p:nvSpPr>
          <p:spPr>
            <a:xfrm>
              <a:off x="7885432" y="3341205"/>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grpSp>
      <p:grpSp>
        <p:nvGrpSpPr>
          <p:cNvPr id="37" name="组合 36"/>
          <p:cNvGrpSpPr/>
          <p:nvPr/>
        </p:nvGrpSpPr>
        <p:grpSpPr>
          <a:xfrm>
            <a:off x="2973334" y="4284803"/>
            <a:ext cx="2050552" cy="1104096"/>
            <a:chOff x="7885432" y="3341205"/>
            <a:chExt cx="2050552" cy="1104096"/>
          </a:xfrm>
        </p:grpSpPr>
        <p:sp>
          <p:nvSpPr>
            <p:cNvPr id="38" name="矩形 37"/>
            <p:cNvSpPr/>
            <p:nvPr/>
          </p:nvSpPr>
          <p:spPr>
            <a:xfrm>
              <a:off x="7885432" y="3747034"/>
              <a:ext cx="2050552"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用户可以在投影仪或者计算机上进行演示也可以将演示文稿打印出来制作成胶片用户以在投影仪</a:t>
              </a:r>
            </a:p>
          </p:txBody>
        </p:sp>
        <p:sp>
          <p:nvSpPr>
            <p:cNvPr id="39" name="矩形 38"/>
            <p:cNvSpPr/>
            <p:nvPr/>
          </p:nvSpPr>
          <p:spPr>
            <a:xfrm>
              <a:off x="7885432" y="3341205"/>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grpSp>
      <p:grpSp>
        <p:nvGrpSpPr>
          <p:cNvPr id="40" name="组合 39"/>
          <p:cNvGrpSpPr/>
          <p:nvPr/>
        </p:nvGrpSpPr>
        <p:grpSpPr>
          <a:xfrm>
            <a:off x="5062964" y="4284803"/>
            <a:ext cx="2050552" cy="1104096"/>
            <a:chOff x="7885432" y="3341205"/>
            <a:chExt cx="2050552" cy="1104096"/>
          </a:xfrm>
        </p:grpSpPr>
        <p:sp>
          <p:nvSpPr>
            <p:cNvPr id="41" name="矩形 40"/>
            <p:cNvSpPr/>
            <p:nvPr/>
          </p:nvSpPr>
          <p:spPr>
            <a:xfrm>
              <a:off x="7885432" y="3747034"/>
              <a:ext cx="2050552"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用户可以在投影仪或者计算机上进行演示也可以将演示文稿打印出来制作成胶片用户以在投影仪</a:t>
              </a:r>
            </a:p>
          </p:txBody>
        </p:sp>
        <p:sp>
          <p:nvSpPr>
            <p:cNvPr id="42" name="矩形 41"/>
            <p:cNvSpPr/>
            <p:nvPr/>
          </p:nvSpPr>
          <p:spPr>
            <a:xfrm>
              <a:off x="7885432" y="3341205"/>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grpSp>
      <p:grpSp>
        <p:nvGrpSpPr>
          <p:cNvPr id="43" name="组合 42"/>
          <p:cNvGrpSpPr/>
          <p:nvPr/>
        </p:nvGrpSpPr>
        <p:grpSpPr>
          <a:xfrm>
            <a:off x="7152594" y="4284803"/>
            <a:ext cx="2050552" cy="1104096"/>
            <a:chOff x="7885432" y="3341205"/>
            <a:chExt cx="2050552" cy="1104096"/>
          </a:xfrm>
        </p:grpSpPr>
        <p:sp>
          <p:nvSpPr>
            <p:cNvPr id="44" name="矩形 43"/>
            <p:cNvSpPr/>
            <p:nvPr/>
          </p:nvSpPr>
          <p:spPr>
            <a:xfrm>
              <a:off x="7885432" y="3747034"/>
              <a:ext cx="2050552"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用户可以在投影仪或者计算机上进行演示也可以将演示文稿打印出来制作成胶片用户以在投影仪</a:t>
              </a:r>
            </a:p>
          </p:txBody>
        </p:sp>
        <p:sp>
          <p:nvSpPr>
            <p:cNvPr id="45" name="矩形 44"/>
            <p:cNvSpPr/>
            <p:nvPr/>
          </p:nvSpPr>
          <p:spPr>
            <a:xfrm>
              <a:off x="7885432" y="3341205"/>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grpSp>
      <p:grpSp>
        <p:nvGrpSpPr>
          <p:cNvPr id="46" name="组合 45"/>
          <p:cNvGrpSpPr/>
          <p:nvPr/>
        </p:nvGrpSpPr>
        <p:grpSpPr>
          <a:xfrm>
            <a:off x="9242224" y="4284803"/>
            <a:ext cx="2050552" cy="1104096"/>
            <a:chOff x="7885432" y="3341205"/>
            <a:chExt cx="2050552" cy="1104096"/>
          </a:xfrm>
        </p:grpSpPr>
        <p:sp>
          <p:nvSpPr>
            <p:cNvPr id="47" name="矩形 46"/>
            <p:cNvSpPr/>
            <p:nvPr/>
          </p:nvSpPr>
          <p:spPr>
            <a:xfrm>
              <a:off x="7885433" y="3747034"/>
              <a:ext cx="2050552"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用户可以在投影仪或者计算机上进行演示也可以将演示文稿打印出来制作成胶片用户以在投影仪</a:t>
              </a:r>
            </a:p>
          </p:txBody>
        </p:sp>
        <p:sp>
          <p:nvSpPr>
            <p:cNvPr id="48" name="矩形 47"/>
            <p:cNvSpPr/>
            <p:nvPr/>
          </p:nvSpPr>
          <p:spPr>
            <a:xfrm>
              <a:off x="7885433" y="3341205"/>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grpSp>
      <p:grpSp>
        <p:nvGrpSpPr>
          <p:cNvPr id="34" name="组合 33"/>
          <p:cNvGrpSpPr/>
          <p:nvPr/>
        </p:nvGrpSpPr>
        <p:grpSpPr>
          <a:xfrm>
            <a:off x="2106576" y="317845"/>
            <a:ext cx="4885992" cy="774045"/>
            <a:chOff x="5373378" y="1290798"/>
            <a:chExt cx="4885992" cy="774045"/>
          </a:xfrm>
        </p:grpSpPr>
        <p:sp>
          <p:nvSpPr>
            <p:cNvPr id="35" name="文本框 34"/>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主要做法经验</a:t>
              </a:r>
            </a:p>
          </p:txBody>
        </p:sp>
        <p:sp>
          <p:nvSpPr>
            <p:cNvPr id="36" name="文本框 35"/>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custDataLst>
      <p:tags r:id="rId3"/>
    </p:custDataLst>
    <p:extLst>
      <p:ext uri="{BB962C8B-B14F-4D97-AF65-F5344CB8AC3E}">
        <p14:creationId val="2668257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p:cTn dur="500" fill="hold" id="32"/>
                                        <p:tgtEl>
                                          <p:spTgt spid="10"/>
                                        </p:tgtEl>
                                        <p:attrNameLst>
                                          <p:attrName>ppt_w</p:attrName>
                                        </p:attrNameLst>
                                      </p:cBhvr>
                                      <p:tavLst>
                                        <p:tav tm="0">
                                          <p:val>
                                            <p:fltVal val="0"/>
                                          </p:val>
                                        </p:tav>
                                        <p:tav tm="100000">
                                          <p:val>
                                            <p:strVal val="#ppt_w"/>
                                          </p:val>
                                        </p:tav>
                                      </p:tavLst>
                                    </p:anim>
                                    <p:anim calcmode="lin" valueType="num">
                                      <p:cBhvr>
                                        <p:cTn dur="500" fill="hold" id="33"/>
                                        <p:tgtEl>
                                          <p:spTgt spid="10"/>
                                        </p:tgtEl>
                                        <p:attrNameLst>
                                          <p:attrName>ppt_h</p:attrName>
                                        </p:attrNameLst>
                                      </p:cBhvr>
                                      <p:tavLst>
                                        <p:tav tm="0">
                                          <p:val>
                                            <p:fltVal val="0"/>
                                          </p:val>
                                        </p:tav>
                                        <p:tav tm="100000">
                                          <p:val>
                                            <p:strVal val="#ppt_h"/>
                                          </p:val>
                                        </p:tav>
                                      </p:tavLst>
                                    </p:anim>
                                    <p:animEffect filter="fade" transition="in">
                                      <p:cBhvr>
                                        <p:cTn dur="500" id="34"/>
                                        <p:tgtEl>
                                          <p:spTgt spid="10"/>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animEffect filter="fade" transition="in">
                                      <p:cBhvr>
                                        <p:cTn dur="500" id="39"/>
                                        <p:tgtEl>
                                          <p:spTgt spid="11"/>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ppt_w</p:attrName>
                                        </p:attrNameLst>
                                      </p:cBhvr>
                                      <p:tavLst>
                                        <p:tav tm="0">
                                          <p:val>
                                            <p:fltVal val="0"/>
                                          </p:val>
                                        </p:tav>
                                        <p:tav tm="100000">
                                          <p:val>
                                            <p:strVal val="#ppt_w"/>
                                          </p:val>
                                        </p:tav>
                                      </p:tavLst>
                                    </p:anim>
                                    <p:anim calcmode="lin" valueType="num">
                                      <p:cBhvr>
                                        <p:cTn dur="500" fill="hold" id="43"/>
                                        <p:tgtEl>
                                          <p:spTgt spid="13"/>
                                        </p:tgtEl>
                                        <p:attrNameLst>
                                          <p:attrName>ppt_h</p:attrName>
                                        </p:attrNameLst>
                                      </p:cBhvr>
                                      <p:tavLst>
                                        <p:tav tm="0">
                                          <p:val>
                                            <p:fltVal val="0"/>
                                          </p:val>
                                        </p:tav>
                                        <p:tav tm="100000">
                                          <p:val>
                                            <p:strVal val="#ppt_h"/>
                                          </p:val>
                                        </p:tav>
                                      </p:tavLst>
                                    </p:anim>
                                    <p:animEffect filter="fade" transition="in">
                                      <p:cBhvr>
                                        <p:cTn dur="500" id="44"/>
                                        <p:tgtEl>
                                          <p:spTgt spid="1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p:cTn dur="500" fill="hold" id="47"/>
                                        <p:tgtEl>
                                          <p:spTgt spid="14"/>
                                        </p:tgtEl>
                                        <p:attrNameLst>
                                          <p:attrName>ppt_w</p:attrName>
                                        </p:attrNameLst>
                                      </p:cBhvr>
                                      <p:tavLst>
                                        <p:tav tm="0">
                                          <p:val>
                                            <p:fltVal val="0"/>
                                          </p:val>
                                        </p:tav>
                                        <p:tav tm="100000">
                                          <p:val>
                                            <p:strVal val="#ppt_w"/>
                                          </p:val>
                                        </p:tav>
                                      </p:tavLst>
                                    </p:anim>
                                    <p:anim calcmode="lin" valueType="num">
                                      <p:cBhvr>
                                        <p:cTn dur="500" fill="hold" id="48"/>
                                        <p:tgtEl>
                                          <p:spTgt spid="14"/>
                                        </p:tgtEl>
                                        <p:attrNameLst>
                                          <p:attrName>ppt_h</p:attrName>
                                        </p:attrNameLst>
                                      </p:cBhvr>
                                      <p:tavLst>
                                        <p:tav tm="0">
                                          <p:val>
                                            <p:fltVal val="0"/>
                                          </p:val>
                                        </p:tav>
                                        <p:tav tm="100000">
                                          <p:val>
                                            <p:strVal val="#ppt_h"/>
                                          </p:val>
                                        </p:tav>
                                      </p:tavLst>
                                    </p:anim>
                                    <p:animEffect filter="fade" transition="in">
                                      <p:cBhvr>
                                        <p:cTn dur="500" id="49"/>
                                        <p:tgtEl>
                                          <p:spTgt spid="14"/>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p:cTn dur="500" fill="hold" id="52"/>
                                        <p:tgtEl>
                                          <p:spTgt spid="16"/>
                                        </p:tgtEl>
                                        <p:attrNameLst>
                                          <p:attrName>ppt_w</p:attrName>
                                        </p:attrNameLst>
                                      </p:cBhvr>
                                      <p:tavLst>
                                        <p:tav tm="0">
                                          <p:val>
                                            <p:fltVal val="0"/>
                                          </p:val>
                                        </p:tav>
                                        <p:tav tm="100000">
                                          <p:val>
                                            <p:strVal val="#ppt_w"/>
                                          </p:val>
                                        </p:tav>
                                      </p:tavLst>
                                    </p:anim>
                                    <p:anim calcmode="lin" valueType="num">
                                      <p:cBhvr>
                                        <p:cTn dur="500" fill="hold" id="53"/>
                                        <p:tgtEl>
                                          <p:spTgt spid="16"/>
                                        </p:tgtEl>
                                        <p:attrNameLst>
                                          <p:attrName>ppt_h</p:attrName>
                                        </p:attrNameLst>
                                      </p:cBhvr>
                                      <p:tavLst>
                                        <p:tav tm="0">
                                          <p:val>
                                            <p:fltVal val="0"/>
                                          </p:val>
                                        </p:tav>
                                        <p:tav tm="100000">
                                          <p:val>
                                            <p:strVal val="#ppt_h"/>
                                          </p:val>
                                        </p:tav>
                                      </p:tavLst>
                                    </p:anim>
                                    <p:animEffect filter="fade" transition="in">
                                      <p:cBhvr>
                                        <p:cTn dur="500" id="54"/>
                                        <p:tgtEl>
                                          <p:spTgt spid="16"/>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7"/>
                                        </p:tgtEl>
                                        <p:attrNameLst>
                                          <p:attrName>style.visibility</p:attrName>
                                        </p:attrNameLst>
                                      </p:cBhvr>
                                      <p:to>
                                        <p:strVal val="visible"/>
                                      </p:to>
                                    </p:set>
                                    <p:anim calcmode="lin" valueType="num">
                                      <p:cBhvr>
                                        <p:cTn dur="500" fill="hold" id="57"/>
                                        <p:tgtEl>
                                          <p:spTgt spid="17"/>
                                        </p:tgtEl>
                                        <p:attrNameLst>
                                          <p:attrName>ppt_w</p:attrName>
                                        </p:attrNameLst>
                                      </p:cBhvr>
                                      <p:tavLst>
                                        <p:tav tm="0">
                                          <p:val>
                                            <p:fltVal val="0"/>
                                          </p:val>
                                        </p:tav>
                                        <p:tav tm="100000">
                                          <p:val>
                                            <p:strVal val="#ppt_w"/>
                                          </p:val>
                                        </p:tav>
                                      </p:tavLst>
                                    </p:anim>
                                    <p:anim calcmode="lin" valueType="num">
                                      <p:cBhvr>
                                        <p:cTn dur="500" fill="hold" id="58"/>
                                        <p:tgtEl>
                                          <p:spTgt spid="17"/>
                                        </p:tgtEl>
                                        <p:attrNameLst>
                                          <p:attrName>ppt_h</p:attrName>
                                        </p:attrNameLst>
                                      </p:cBhvr>
                                      <p:tavLst>
                                        <p:tav tm="0">
                                          <p:val>
                                            <p:fltVal val="0"/>
                                          </p:val>
                                        </p:tav>
                                        <p:tav tm="100000">
                                          <p:val>
                                            <p:strVal val="#ppt_h"/>
                                          </p:val>
                                        </p:tav>
                                      </p:tavLst>
                                    </p:anim>
                                    <p:animEffect filter="fade" transition="in">
                                      <p:cBhvr>
                                        <p:cTn dur="500" id="59"/>
                                        <p:tgtEl>
                                          <p:spTgt spid="17"/>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9"/>
                                        </p:tgtEl>
                                        <p:attrNameLst>
                                          <p:attrName>style.visibility</p:attrName>
                                        </p:attrNameLst>
                                      </p:cBhvr>
                                      <p:to>
                                        <p:strVal val="visible"/>
                                      </p:to>
                                    </p:set>
                                    <p:anim calcmode="lin" valueType="num">
                                      <p:cBhvr>
                                        <p:cTn dur="500" fill="hold" id="62"/>
                                        <p:tgtEl>
                                          <p:spTgt spid="19"/>
                                        </p:tgtEl>
                                        <p:attrNameLst>
                                          <p:attrName>ppt_w</p:attrName>
                                        </p:attrNameLst>
                                      </p:cBhvr>
                                      <p:tavLst>
                                        <p:tav tm="0">
                                          <p:val>
                                            <p:fltVal val="0"/>
                                          </p:val>
                                        </p:tav>
                                        <p:tav tm="100000">
                                          <p:val>
                                            <p:strVal val="#ppt_w"/>
                                          </p:val>
                                        </p:tav>
                                      </p:tavLst>
                                    </p:anim>
                                    <p:anim calcmode="lin" valueType="num">
                                      <p:cBhvr>
                                        <p:cTn dur="500" fill="hold" id="63"/>
                                        <p:tgtEl>
                                          <p:spTgt spid="19"/>
                                        </p:tgtEl>
                                        <p:attrNameLst>
                                          <p:attrName>ppt_h</p:attrName>
                                        </p:attrNameLst>
                                      </p:cBhvr>
                                      <p:tavLst>
                                        <p:tav tm="0">
                                          <p:val>
                                            <p:fltVal val="0"/>
                                          </p:val>
                                        </p:tav>
                                        <p:tav tm="100000">
                                          <p:val>
                                            <p:strVal val="#ppt_h"/>
                                          </p:val>
                                        </p:tav>
                                      </p:tavLst>
                                    </p:anim>
                                    <p:animEffect filter="fade" transition="in">
                                      <p:cBhvr>
                                        <p:cTn dur="500" id="64"/>
                                        <p:tgtEl>
                                          <p:spTgt spid="19"/>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20"/>
                                        </p:tgtEl>
                                        <p:attrNameLst>
                                          <p:attrName>style.visibility</p:attrName>
                                        </p:attrNameLst>
                                      </p:cBhvr>
                                      <p:to>
                                        <p:strVal val="visible"/>
                                      </p:to>
                                    </p:set>
                                    <p:anim calcmode="lin" valueType="num">
                                      <p:cBhvr>
                                        <p:cTn dur="500" fill="hold" id="67"/>
                                        <p:tgtEl>
                                          <p:spTgt spid="20"/>
                                        </p:tgtEl>
                                        <p:attrNameLst>
                                          <p:attrName>ppt_w</p:attrName>
                                        </p:attrNameLst>
                                      </p:cBhvr>
                                      <p:tavLst>
                                        <p:tav tm="0">
                                          <p:val>
                                            <p:fltVal val="0"/>
                                          </p:val>
                                        </p:tav>
                                        <p:tav tm="100000">
                                          <p:val>
                                            <p:strVal val="#ppt_w"/>
                                          </p:val>
                                        </p:tav>
                                      </p:tavLst>
                                    </p:anim>
                                    <p:anim calcmode="lin" valueType="num">
                                      <p:cBhvr>
                                        <p:cTn dur="500" fill="hold" id="68"/>
                                        <p:tgtEl>
                                          <p:spTgt spid="20"/>
                                        </p:tgtEl>
                                        <p:attrNameLst>
                                          <p:attrName>ppt_h</p:attrName>
                                        </p:attrNameLst>
                                      </p:cBhvr>
                                      <p:tavLst>
                                        <p:tav tm="0">
                                          <p:val>
                                            <p:fltVal val="0"/>
                                          </p:val>
                                        </p:tav>
                                        <p:tav tm="100000">
                                          <p:val>
                                            <p:strVal val="#ppt_h"/>
                                          </p:val>
                                        </p:tav>
                                      </p:tavLst>
                                    </p:anim>
                                    <p:animEffect filter="fade" transition="in">
                                      <p:cBhvr>
                                        <p:cTn dur="500" id="69"/>
                                        <p:tgtEl>
                                          <p:spTgt spid="20"/>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21"/>
                                        </p:tgtEl>
                                        <p:attrNameLst>
                                          <p:attrName>style.visibility</p:attrName>
                                        </p:attrNameLst>
                                      </p:cBhvr>
                                      <p:to>
                                        <p:strVal val="visible"/>
                                      </p:to>
                                    </p:set>
                                    <p:anim calcmode="lin" valueType="num">
                                      <p:cBhvr>
                                        <p:cTn dur="500" fill="hold" id="72"/>
                                        <p:tgtEl>
                                          <p:spTgt spid="21"/>
                                        </p:tgtEl>
                                        <p:attrNameLst>
                                          <p:attrName>ppt_w</p:attrName>
                                        </p:attrNameLst>
                                      </p:cBhvr>
                                      <p:tavLst>
                                        <p:tav tm="0">
                                          <p:val>
                                            <p:fltVal val="0"/>
                                          </p:val>
                                        </p:tav>
                                        <p:tav tm="100000">
                                          <p:val>
                                            <p:strVal val="#ppt_w"/>
                                          </p:val>
                                        </p:tav>
                                      </p:tavLst>
                                    </p:anim>
                                    <p:anim calcmode="lin" valueType="num">
                                      <p:cBhvr>
                                        <p:cTn dur="500" fill="hold" id="73"/>
                                        <p:tgtEl>
                                          <p:spTgt spid="21"/>
                                        </p:tgtEl>
                                        <p:attrNameLst>
                                          <p:attrName>ppt_h</p:attrName>
                                        </p:attrNameLst>
                                      </p:cBhvr>
                                      <p:tavLst>
                                        <p:tav tm="0">
                                          <p:val>
                                            <p:fltVal val="0"/>
                                          </p:val>
                                        </p:tav>
                                        <p:tav tm="100000">
                                          <p:val>
                                            <p:strVal val="#ppt_h"/>
                                          </p:val>
                                        </p:tav>
                                      </p:tavLst>
                                    </p:anim>
                                    <p:animEffect filter="fade" transition="in">
                                      <p:cBhvr>
                                        <p:cTn dur="500" id="74"/>
                                        <p:tgtEl>
                                          <p:spTgt spid="21"/>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22"/>
                                        </p:tgtEl>
                                        <p:attrNameLst>
                                          <p:attrName>style.visibility</p:attrName>
                                        </p:attrNameLst>
                                      </p:cBhvr>
                                      <p:to>
                                        <p:strVal val="visible"/>
                                      </p:to>
                                    </p:set>
                                    <p:anim calcmode="lin" valueType="num">
                                      <p:cBhvr>
                                        <p:cTn dur="500" fill="hold" id="77"/>
                                        <p:tgtEl>
                                          <p:spTgt spid="22"/>
                                        </p:tgtEl>
                                        <p:attrNameLst>
                                          <p:attrName>ppt_w</p:attrName>
                                        </p:attrNameLst>
                                      </p:cBhvr>
                                      <p:tavLst>
                                        <p:tav tm="0">
                                          <p:val>
                                            <p:fltVal val="0"/>
                                          </p:val>
                                        </p:tav>
                                        <p:tav tm="100000">
                                          <p:val>
                                            <p:strVal val="#ppt_w"/>
                                          </p:val>
                                        </p:tav>
                                      </p:tavLst>
                                    </p:anim>
                                    <p:anim calcmode="lin" valueType="num">
                                      <p:cBhvr>
                                        <p:cTn dur="500" fill="hold" id="78"/>
                                        <p:tgtEl>
                                          <p:spTgt spid="22"/>
                                        </p:tgtEl>
                                        <p:attrNameLst>
                                          <p:attrName>ppt_h</p:attrName>
                                        </p:attrNameLst>
                                      </p:cBhvr>
                                      <p:tavLst>
                                        <p:tav tm="0">
                                          <p:val>
                                            <p:fltVal val="0"/>
                                          </p:val>
                                        </p:tav>
                                        <p:tav tm="100000">
                                          <p:val>
                                            <p:strVal val="#ppt_h"/>
                                          </p:val>
                                        </p:tav>
                                      </p:tavLst>
                                    </p:anim>
                                    <p:animEffect filter="fade" transition="in">
                                      <p:cBhvr>
                                        <p:cTn dur="500" id="79"/>
                                        <p:tgtEl>
                                          <p:spTgt spid="22"/>
                                        </p:tgtEl>
                                      </p:cBhvr>
                                    </p:animEffect>
                                  </p:childTnLst>
                                </p:cTn>
                              </p:par>
                            </p:childTnLst>
                          </p:cTn>
                        </p:par>
                        <p:par>
                          <p:cTn fill="hold" id="80" nodeType="afterGroup">
                            <p:stCondLst>
                              <p:cond delay="500"/>
                            </p:stCondLst>
                            <p:childTnLst>
                              <p:par>
                                <p:cTn fill="hold" id="81" nodeType="afterEffect" presetClass="entr" presetID="42" presetSubtype="0">
                                  <p:stCondLst>
                                    <p:cond delay="0"/>
                                  </p:stCondLst>
                                  <p:childTnLst>
                                    <p:set>
                                      <p:cBhvr>
                                        <p:cTn dur="1" fill="hold" id="82">
                                          <p:stCondLst>
                                            <p:cond delay="0"/>
                                          </p:stCondLst>
                                        </p:cTn>
                                        <p:tgtEl>
                                          <p:spTgt spid="31"/>
                                        </p:tgtEl>
                                        <p:attrNameLst>
                                          <p:attrName>style.visibility</p:attrName>
                                        </p:attrNameLst>
                                      </p:cBhvr>
                                      <p:to>
                                        <p:strVal val="visible"/>
                                      </p:to>
                                    </p:set>
                                    <p:animEffect filter="fade" transition="in">
                                      <p:cBhvr>
                                        <p:cTn dur="1000" id="83"/>
                                        <p:tgtEl>
                                          <p:spTgt spid="31"/>
                                        </p:tgtEl>
                                      </p:cBhvr>
                                    </p:animEffect>
                                    <p:anim calcmode="lin" valueType="num">
                                      <p:cBhvr>
                                        <p:cTn dur="1000" fill="hold" id="84"/>
                                        <p:tgtEl>
                                          <p:spTgt spid="31"/>
                                        </p:tgtEl>
                                        <p:attrNameLst>
                                          <p:attrName>ppt_x</p:attrName>
                                        </p:attrNameLst>
                                      </p:cBhvr>
                                      <p:tavLst>
                                        <p:tav tm="0">
                                          <p:val>
                                            <p:strVal val="#ppt_x"/>
                                          </p:val>
                                        </p:tav>
                                        <p:tav tm="100000">
                                          <p:val>
                                            <p:strVal val="#ppt_x"/>
                                          </p:val>
                                        </p:tav>
                                      </p:tavLst>
                                    </p:anim>
                                    <p:anim calcmode="lin" valueType="num">
                                      <p:cBhvr>
                                        <p:cTn dur="1000" fill="hold" id="85"/>
                                        <p:tgtEl>
                                          <p:spTgt spid="31"/>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1500"/>
                            </p:stCondLst>
                            <p:childTnLst>
                              <p:par>
                                <p:cTn fill="hold" id="87" nodeType="afterEffect" presetClass="entr" presetID="42" presetSubtype="0">
                                  <p:stCondLst>
                                    <p:cond delay="0"/>
                                  </p:stCondLst>
                                  <p:childTnLst>
                                    <p:set>
                                      <p:cBhvr>
                                        <p:cTn dur="1" fill="hold" id="88">
                                          <p:stCondLst>
                                            <p:cond delay="0"/>
                                          </p:stCondLst>
                                        </p:cTn>
                                        <p:tgtEl>
                                          <p:spTgt spid="37"/>
                                        </p:tgtEl>
                                        <p:attrNameLst>
                                          <p:attrName>style.visibility</p:attrName>
                                        </p:attrNameLst>
                                      </p:cBhvr>
                                      <p:to>
                                        <p:strVal val="visible"/>
                                      </p:to>
                                    </p:set>
                                    <p:animEffect filter="fade" transition="in">
                                      <p:cBhvr>
                                        <p:cTn dur="1000" id="89"/>
                                        <p:tgtEl>
                                          <p:spTgt spid="37"/>
                                        </p:tgtEl>
                                      </p:cBhvr>
                                    </p:animEffect>
                                    <p:anim calcmode="lin" valueType="num">
                                      <p:cBhvr>
                                        <p:cTn dur="1000" fill="hold" id="90"/>
                                        <p:tgtEl>
                                          <p:spTgt spid="37"/>
                                        </p:tgtEl>
                                        <p:attrNameLst>
                                          <p:attrName>ppt_x</p:attrName>
                                        </p:attrNameLst>
                                      </p:cBhvr>
                                      <p:tavLst>
                                        <p:tav tm="0">
                                          <p:val>
                                            <p:strVal val="#ppt_x"/>
                                          </p:val>
                                        </p:tav>
                                        <p:tav tm="100000">
                                          <p:val>
                                            <p:strVal val="#ppt_x"/>
                                          </p:val>
                                        </p:tav>
                                      </p:tavLst>
                                    </p:anim>
                                    <p:anim calcmode="lin" valueType="num">
                                      <p:cBhvr>
                                        <p:cTn dur="1000" fill="hold" id="91"/>
                                        <p:tgtEl>
                                          <p:spTgt spid="37"/>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2500"/>
                            </p:stCondLst>
                            <p:childTnLst>
                              <p:par>
                                <p:cTn fill="hold" id="93" nodeType="afterEffect" presetClass="entr" presetID="42" presetSubtype="0">
                                  <p:stCondLst>
                                    <p:cond delay="0"/>
                                  </p:stCondLst>
                                  <p:childTnLst>
                                    <p:set>
                                      <p:cBhvr>
                                        <p:cTn dur="1" fill="hold" id="94">
                                          <p:stCondLst>
                                            <p:cond delay="0"/>
                                          </p:stCondLst>
                                        </p:cTn>
                                        <p:tgtEl>
                                          <p:spTgt spid="40"/>
                                        </p:tgtEl>
                                        <p:attrNameLst>
                                          <p:attrName>style.visibility</p:attrName>
                                        </p:attrNameLst>
                                      </p:cBhvr>
                                      <p:to>
                                        <p:strVal val="visible"/>
                                      </p:to>
                                    </p:set>
                                    <p:animEffect filter="fade" transition="in">
                                      <p:cBhvr>
                                        <p:cTn dur="1000" id="95"/>
                                        <p:tgtEl>
                                          <p:spTgt spid="40"/>
                                        </p:tgtEl>
                                      </p:cBhvr>
                                    </p:animEffect>
                                    <p:anim calcmode="lin" valueType="num">
                                      <p:cBhvr>
                                        <p:cTn dur="1000" fill="hold" id="96"/>
                                        <p:tgtEl>
                                          <p:spTgt spid="40"/>
                                        </p:tgtEl>
                                        <p:attrNameLst>
                                          <p:attrName>ppt_x</p:attrName>
                                        </p:attrNameLst>
                                      </p:cBhvr>
                                      <p:tavLst>
                                        <p:tav tm="0">
                                          <p:val>
                                            <p:strVal val="#ppt_x"/>
                                          </p:val>
                                        </p:tav>
                                        <p:tav tm="100000">
                                          <p:val>
                                            <p:strVal val="#ppt_x"/>
                                          </p:val>
                                        </p:tav>
                                      </p:tavLst>
                                    </p:anim>
                                    <p:anim calcmode="lin" valueType="num">
                                      <p:cBhvr>
                                        <p:cTn dur="1000" fill="hold" id="97"/>
                                        <p:tgtEl>
                                          <p:spTgt spid="40"/>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3500"/>
                            </p:stCondLst>
                            <p:childTnLst>
                              <p:par>
                                <p:cTn fill="hold" id="99" nodeType="afterEffect" presetClass="entr" presetID="42" presetSubtype="0">
                                  <p:stCondLst>
                                    <p:cond delay="0"/>
                                  </p:stCondLst>
                                  <p:childTnLst>
                                    <p:set>
                                      <p:cBhvr>
                                        <p:cTn dur="1" fill="hold" id="100">
                                          <p:stCondLst>
                                            <p:cond delay="0"/>
                                          </p:stCondLst>
                                        </p:cTn>
                                        <p:tgtEl>
                                          <p:spTgt spid="43"/>
                                        </p:tgtEl>
                                        <p:attrNameLst>
                                          <p:attrName>style.visibility</p:attrName>
                                        </p:attrNameLst>
                                      </p:cBhvr>
                                      <p:to>
                                        <p:strVal val="visible"/>
                                      </p:to>
                                    </p:set>
                                    <p:animEffect filter="fade" transition="in">
                                      <p:cBhvr>
                                        <p:cTn dur="1000" id="101"/>
                                        <p:tgtEl>
                                          <p:spTgt spid="43"/>
                                        </p:tgtEl>
                                      </p:cBhvr>
                                    </p:animEffect>
                                    <p:anim calcmode="lin" valueType="num">
                                      <p:cBhvr>
                                        <p:cTn dur="1000" fill="hold" id="102"/>
                                        <p:tgtEl>
                                          <p:spTgt spid="43"/>
                                        </p:tgtEl>
                                        <p:attrNameLst>
                                          <p:attrName>ppt_x</p:attrName>
                                        </p:attrNameLst>
                                      </p:cBhvr>
                                      <p:tavLst>
                                        <p:tav tm="0">
                                          <p:val>
                                            <p:strVal val="#ppt_x"/>
                                          </p:val>
                                        </p:tav>
                                        <p:tav tm="100000">
                                          <p:val>
                                            <p:strVal val="#ppt_x"/>
                                          </p:val>
                                        </p:tav>
                                      </p:tavLst>
                                    </p:anim>
                                    <p:anim calcmode="lin" valueType="num">
                                      <p:cBhvr>
                                        <p:cTn dur="1000" fill="hold" id="103"/>
                                        <p:tgtEl>
                                          <p:spTgt spid="43"/>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4500"/>
                            </p:stCondLst>
                            <p:childTnLst>
                              <p:par>
                                <p:cTn fill="hold" id="105" nodeType="afterEffect" presetClass="entr" presetID="42" presetSubtype="0">
                                  <p:stCondLst>
                                    <p:cond delay="0"/>
                                  </p:stCondLst>
                                  <p:childTnLst>
                                    <p:set>
                                      <p:cBhvr>
                                        <p:cTn dur="1" fill="hold" id="106">
                                          <p:stCondLst>
                                            <p:cond delay="0"/>
                                          </p:stCondLst>
                                        </p:cTn>
                                        <p:tgtEl>
                                          <p:spTgt spid="46"/>
                                        </p:tgtEl>
                                        <p:attrNameLst>
                                          <p:attrName>style.visibility</p:attrName>
                                        </p:attrNameLst>
                                      </p:cBhvr>
                                      <p:to>
                                        <p:strVal val="visible"/>
                                      </p:to>
                                    </p:set>
                                    <p:animEffect filter="fade" transition="in">
                                      <p:cBhvr>
                                        <p:cTn dur="1000" id="107"/>
                                        <p:tgtEl>
                                          <p:spTgt spid="46"/>
                                        </p:tgtEl>
                                      </p:cBhvr>
                                    </p:animEffect>
                                    <p:anim calcmode="lin" valueType="num">
                                      <p:cBhvr>
                                        <p:cTn dur="1000" fill="hold" id="108"/>
                                        <p:tgtEl>
                                          <p:spTgt spid="46"/>
                                        </p:tgtEl>
                                        <p:attrNameLst>
                                          <p:attrName>ppt_x</p:attrName>
                                        </p:attrNameLst>
                                      </p:cBhvr>
                                      <p:tavLst>
                                        <p:tav tm="0">
                                          <p:val>
                                            <p:strVal val="#ppt_x"/>
                                          </p:val>
                                        </p:tav>
                                        <p:tav tm="100000">
                                          <p:val>
                                            <p:strVal val="#ppt_x"/>
                                          </p:val>
                                        </p:tav>
                                      </p:tavLst>
                                    </p:anim>
                                    <p:anim calcmode="lin" valueType="num">
                                      <p:cBhvr>
                                        <p:cTn dur="1000" fill="hold" id="109"/>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10"/>
      <p:bldP grpId="0" spid="11"/>
      <p:bldP grpId="0" spid="13"/>
      <p:bldP grpId="0" spid="14"/>
      <p:bldP grpId="0" spid="16"/>
      <p:bldP grpId="0" spid="17"/>
      <p:bldP grpId="0" spid="19"/>
      <p:bldP grpId="0" spid="20"/>
      <p:bldP grpId="0" spid="21"/>
      <p:bldP grpId="0" spid="2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1238250" y="2055813"/>
            <a:ext cx="4648200" cy="1567490"/>
          </a:xfrm>
          <a:prstGeom prst="roundRect">
            <a:avLst>
              <a:gd fmla="val 8114" name="adj"/>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圆角矩形 2"/>
          <p:cNvSpPr/>
          <p:nvPr/>
        </p:nvSpPr>
        <p:spPr>
          <a:xfrm>
            <a:off x="1238250" y="4014160"/>
            <a:ext cx="4648200" cy="1567490"/>
          </a:xfrm>
          <a:prstGeom prst="roundRect">
            <a:avLst>
              <a:gd fmla="val 8114" name="adj"/>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圆角矩形 3"/>
          <p:cNvSpPr/>
          <p:nvPr/>
        </p:nvSpPr>
        <p:spPr>
          <a:xfrm>
            <a:off x="6305550" y="2055813"/>
            <a:ext cx="4648200" cy="1567490"/>
          </a:xfrm>
          <a:prstGeom prst="roundRect">
            <a:avLst>
              <a:gd fmla="val 8114" name="adj"/>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6305550" y="4014160"/>
            <a:ext cx="4648200" cy="1567490"/>
          </a:xfrm>
          <a:prstGeom prst="roundRect">
            <a:avLst>
              <a:gd fmla="val 8114" name="adj"/>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3285754" y="2397931"/>
            <a:ext cx="2404482" cy="883254"/>
            <a:chOff x="7805426" y="3341205"/>
            <a:chExt cx="2186586" cy="883254"/>
          </a:xfrm>
        </p:grpSpPr>
        <p:sp>
          <p:nvSpPr>
            <p:cNvPr id="15" name="矩形 14"/>
            <p:cNvSpPr/>
            <p:nvPr/>
          </p:nvSpPr>
          <p:spPr>
            <a:xfrm>
              <a:off x="7805427" y="3708933"/>
              <a:ext cx="2186586"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a:t>
              </a:r>
            </a:p>
          </p:txBody>
        </p:sp>
        <p:sp>
          <p:nvSpPr>
            <p:cNvPr id="16" name="矩形 15"/>
            <p:cNvSpPr/>
            <p:nvPr/>
          </p:nvSpPr>
          <p:spPr>
            <a:xfrm>
              <a:off x="7805427" y="3341204"/>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latin typeface="+mn-ea"/>
                </a:rPr>
                <a:t>标题文字添加</a:t>
              </a:r>
            </a:p>
          </p:txBody>
        </p:sp>
      </p:grpSp>
      <p:grpSp>
        <p:nvGrpSpPr>
          <p:cNvPr id="17" name="组合 16"/>
          <p:cNvGrpSpPr/>
          <p:nvPr/>
        </p:nvGrpSpPr>
        <p:grpSpPr>
          <a:xfrm>
            <a:off x="3285754" y="4356278"/>
            <a:ext cx="2404482" cy="883254"/>
            <a:chOff x="7805426" y="3341205"/>
            <a:chExt cx="2186586" cy="883254"/>
          </a:xfrm>
        </p:grpSpPr>
        <p:sp>
          <p:nvSpPr>
            <p:cNvPr id="18" name="矩形 17"/>
            <p:cNvSpPr/>
            <p:nvPr/>
          </p:nvSpPr>
          <p:spPr>
            <a:xfrm>
              <a:off x="7805427" y="3708933"/>
              <a:ext cx="2186586"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a:t>
              </a:r>
            </a:p>
          </p:txBody>
        </p:sp>
        <p:sp>
          <p:nvSpPr>
            <p:cNvPr id="19" name="矩形 18"/>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latin typeface="+mn-ea"/>
                </a:rPr>
                <a:t>标题文字添加</a:t>
              </a:r>
            </a:p>
          </p:txBody>
        </p:sp>
      </p:grpSp>
      <p:grpSp>
        <p:nvGrpSpPr>
          <p:cNvPr id="20" name="组合 19"/>
          <p:cNvGrpSpPr/>
          <p:nvPr/>
        </p:nvGrpSpPr>
        <p:grpSpPr>
          <a:xfrm>
            <a:off x="8289554" y="2397931"/>
            <a:ext cx="2404482" cy="883254"/>
            <a:chOff x="7805426" y="3341205"/>
            <a:chExt cx="2186586" cy="883254"/>
          </a:xfrm>
        </p:grpSpPr>
        <p:sp>
          <p:nvSpPr>
            <p:cNvPr id="21" name="矩形 20"/>
            <p:cNvSpPr/>
            <p:nvPr/>
          </p:nvSpPr>
          <p:spPr>
            <a:xfrm>
              <a:off x="7805425" y="3708933"/>
              <a:ext cx="2186586"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a:t>
              </a:r>
            </a:p>
          </p:txBody>
        </p:sp>
        <p:sp>
          <p:nvSpPr>
            <p:cNvPr id="22" name="矩形 21"/>
            <p:cNvSpPr/>
            <p:nvPr/>
          </p:nvSpPr>
          <p:spPr>
            <a:xfrm>
              <a:off x="7805427" y="3341204"/>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latin typeface="+mn-ea"/>
                </a:rPr>
                <a:t>标题文字添加</a:t>
              </a:r>
            </a:p>
          </p:txBody>
        </p:sp>
      </p:grpSp>
      <p:grpSp>
        <p:nvGrpSpPr>
          <p:cNvPr id="23" name="组合 22"/>
          <p:cNvGrpSpPr/>
          <p:nvPr/>
        </p:nvGrpSpPr>
        <p:grpSpPr>
          <a:xfrm>
            <a:off x="8289554" y="4356278"/>
            <a:ext cx="2404482" cy="883254"/>
            <a:chOff x="7805426" y="3341205"/>
            <a:chExt cx="2186586" cy="883254"/>
          </a:xfrm>
        </p:grpSpPr>
        <p:sp>
          <p:nvSpPr>
            <p:cNvPr id="24" name="矩形 23"/>
            <p:cNvSpPr/>
            <p:nvPr/>
          </p:nvSpPr>
          <p:spPr>
            <a:xfrm>
              <a:off x="7805425" y="3708933"/>
              <a:ext cx="2186586"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75000"/>
                      <a:lumOff val="25000"/>
                    </a:schemeClr>
                  </a:solidFill>
                  <a:latin typeface="+mn-ea"/>
                </a:rPr>
                <a:t>用户可以在投影仪或者计算机上进行演示也可以将演示文稿打印</a:t>
              </a:r>
            </a:p>
          </p:txBody>
        </p:sp>
        <p:sp>
          <p:nvSpPr>
            <p:cNvPr id="25" name="矩形 24"/>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latin typeface="+mn-ea"/>
                </a:rPr>
                <a:t>标题文字添加</a:t>
              </a:r>
            </a:p>
          </p:txBody>
        </p:sp>
      </p:grpSp>
      <p:pic>
        <p:nvPicPr>
          <p:cNvPr id="30" name="图片占位符 29"/>
          <p:cNvPicPr>
            <a:picLocks noChangeAspect="1" noGrp="1"/>
          </p:cNvPicPr>
          <p:nvPr>
            <p:ph idx="10" sz="quarter" type="pic"/>
          </p:nvPr>
        </p:nvPicPr>
        <p:blipFill>
          <a:blip r:embed="rId3">
            <a:extLst>
              <a:ext uri="{28A0092B-C50C-407E-A947-70E740481C1C}">
                <a14:useLocalDpi val="0"/>
              </a:ext>
            </a:extLst>
          </a:blip>
          <a:srcRect l="9506" r="9506"/>
          <a:stretch>
            <a:fillRect/>
          </a:stretch>
        </p:blipFill>
        <p:spPr>
          <a:xfrm>
            <a:off x="1346200" y="2141058"/>
            <a:ext cx="1663700" cy="1376842"/>
          </a:xfrm>
        </p:spPr>
      </p:pic>
      <p:pic>
        <p:nvPicPr>
          <p:cNvPr id="32" name="图片占位符 31"/>
          <p:cNvPicPr>
            <a:picLocks noChangeAspect="1" noGrp="1"/>
          </p:cNvPicPr>
          <p:nvPr>
            <p:ph idx="11" sz="quarter" type="pic"/>
          </p:nvPr>
        </p:nvPicPr>
        <p:blipFill>
          <a:blip r:embed="rId4">
            <a:extLst>
              <a:ext uri="{28A0092B-C50C-407E-A947-70E740481C1C}">
                <a14:useLocalDpi val="0"/>
              </a:ext>
            </a:extLst>
          </a:blip>
          <a:srcRect l="9846" r="9846"/>
          <a:stretch>
            <a:fillRect/>
          </a:stretch>
        </p:blipFill>
        <p:spPr/>
      </p:pic>
      <p:pic>
        <p:nvPicPr>
          <p:cNvPr id="31" name="图片占位符 30"/>
          <p:cNvPicPr>
            <a:picLocks noChangeAspect="1" noGrp="1"/>
          </p:cNvPicPr>
          <p:nvPr>
            <p:ph idx="12" sz="quarter" type="pic"/>
          </p:nvPr>
        </p:nvPicPr>
        <p:blipFill>
          <a:blip r:embed="rId5">
            <a:extLst>
              <a:ext uri="{28A0092B-C50C-407E-A947-70E740481C1C}">
                <a14:useLocalDpi val="0"/>
              </a:ext>
            </a:extLst>
          </a:blip>
          <a:srcRect l="9695" r="9695"/>
          <a:stretch>
            <a:fillRect/>
          </a:stretch>
        </p:blipFill>
        <p:spPr/>
      </p:pic>
      <p:pic>
        <p:nvPicPr>
          <p:cNvPr id="33" name="图片占位符 32"/>
          <p:cNvPicPr>
            <a:picLocks noChangeAspect="1" noGrp="1"/>
          </p:cNvPicPr>
          <p:nvPr>
            <p:ph idx="13" sz="quarter" type="pic"/>
          </p:nvPr>
        </p:nvPicPr>
        <p:blipFill>
          <a:blip r:embed="rId6">
            <a:extLst>
              <a:ext uri="{28A0092B-C50C-407E-A947-70E740481C1C}">
                <a14:useLocalDpi val="0"/>
              </a:ext>
            </a:extLst>
          </a:blip>
          <a:srcRect l="9695" r="9695"/>
          <a:stretch>
            <a:fillRect/>
          </a:stretch>
        </p:blipFill>
        <p:spPr/>
      </p:pic>
      <p:grpSp>
        <p:nvGrpSpPr>
          <p:cNvPr id="26" name="组合 25"/>
          <p:cNvGrpSpPr/>
          <p:nvPr/>
        </p:nvGrpSpPr>
        <p:grpSpPr>
          <a:xfrm>
            <a:off x="2106576" y="317845"/>
            <a:ext cx="4885992" cy="774045"/>
            <a:chOff x="5373378" y="1290798"/>
            <a:chExt cx="4885992" cy="774045"/>
          </a:xfrm>
        </p:grpSpPr>
        <p:sp>
          <p:nvSpPr>
            <p:cNvPr id="27" name="文本框 26"/>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主要做法经验</a:t>
              </a:r>
            </a:p>
          </p:txBody>
        </p:sp>
        <p:sp>
          <p:nvSpPr>
            <p:cNvPr id="28" name="文本框 27"/>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32917161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0"/>
                                        </p:tgtEl>
                                        <p:attrNameLst>
                                          <p:attrName>style.visibility</p:attrName>
                                        </p:attrNameLst>
                                      </p:cBhvr>
                                      <p:to>
                                        <p:strVal val="visible"/>
                                      </p:to>
                                    </p:set>
                                    <p:animEffect filter="fade" transition="in">
                                      <p:cBhvr>
                                        <p:cTn dur="1000" id="17"/>
                                        <p:tgtEl>
                                          <p:spTgt spid="30"/>
                                        </p:tgtEl>
                                      </p:cBhvr>
                                    </p:animEffect>
                                    <p:anim calcmode="lin" valueType="num">
                                      <p:cBhvr>
                                        <p:cTn dur="1000" fill="hold" id="18"/>
                                        <p:tgtEl>
                                          <p:spTgt spid="30"/>
                                        </p:tgtEl>
                                        <p:attrNameLst>
                                          <p:attrName>ppt_x</p:attrName>
                                        </p:attrNameLst>
                                      </p:cBhvr>
                                      <p:tavLst>
                                        <p:tav tm="0">
                                          <p:val>
                                            <p:strVal val="#ppt_x"/>
                                          </p:val>
                                        </p:tav>
                                        <p:tav tm="100000">
                                          <p:val>
                                            <p:strVal val="#ppt_x"/>
                                          </p:val>
                                        </p:tav>
                                      </p:tavLst>
                                    </p:anim>
                                    <p:anim calcmode="lin" valueType="num">
                                      <p:cBhvr>
                                        <p:cTn dur="1000" fill="hold" id="19"/>
                                        <p:tgtEl>
                                          <p:spTgt spid="3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anim calcmode="lin" valueType="num">
                                      <p:cBhvr>
                                        <p:cTn dur="1000" fill="hold" id="24"/>
                                        <p:tgtEl>
                                          <p:spTgt spid="4"/>
                                        </p:tgtEl>
                                        <p:attrNameLst>
                                          <p:attrName>ppt_x</p:attrName>
                                        </p:attrNameLst>
                                      </p:cBhvr>
                                      <p:tavLst>
                                        <p:tav tm="0">
                                          <p:val>
                                            <p:strVal val="#ppt_x"/>
                                          </p:val>
                                        </p:tav>
                                        <p:tav tm="100000">
                                          <p:val>
                                            <p:strVal val="#ppt_x"/>
                                          </p:val>
                                        </p:tav>
                                      </p:tavLst>
                                    </p:anim>
                                    <p:anim calcmode="lin" valueType="num">
                                      <p:cBhvr>
                                        <p:cTn dur="1000" fill="hold" id="25"/>
                                        <p:tgtEl>
                                          <p:spTgt spid="4"/>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20"/>
                                        </p:tgtEl>
                                        <p:attrNameLst>
                                          <p:attrName>style.visibility</p:attrName>
                                        </p:attrNameLst>
                                      </p:cBhvr>
                                      <p:to>
                                        <p:strVal val="visible"/>
                                      </p:to>
                                    </p:set>
                                    <p:animEffect filter="fade" transition="in">
                                      <p:cBhvr>
                                        <p:cTn dur="1000" id="28"/>
                                        <p:tgtEl>
                                          <p:spTgt spid="20"/>
                                        </p:tgtEl>
                                      </p:cBhvr>
                                    </p:animEffect>
                                    <p:anim calcmode="lin" valueType="num">
                                      <p:cBhvr>
                                        <p:cTn dur="1000" fill="hold" id="29"/>
                                        <p:tgtEl>
                                          <p:spTgt spid="20"/>
                                        </p:tgtEl>
                                        <p:attrNameLst>
                                          <p:attrName>ppt_x</p:attrName>
                                        </p:attrNameLst>
                                      </p:cBhvr>
                                      <p:tavLst>
                                        <p:tav tm="0">
                                          <p:val>
                                            <p:strVal val="#ppt_x"/>
                                          </p:val>
                                        </p:tav>
                                        <p:tav tm="100000">
                                          <p:val>
                                            <p:strVal val="#ppt_x"/>
                                          </p:val>
                                        </p:tav>
                                      </p:tavLst>
                                    </p:anim>
                                    <p:anim calcmode="lin" valueType="num">
                                      <p:cBhvr>
                                        <p:cTn dur="1000" fill="hold" id="30"/>
                                        <p:tgtEl>
                                          <p:spTgt spid="20"/>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31"/>
                                        </p:tgtEl>
                                        <p:attrNameLst>
                                          <p:attrName>style.visibility</p:attrName>
                                        </p:attrNameLst>
                                      </p:cBhvr>
                                      <p:to>
                                        <p:strVal val="visible"/>
                                      </p:to>
                                    </p:set>
                                    <p:animEffect filter="fade" transition="in">
                                      <p:cBhvr>
                                        <p:cTn dur="1000" id="33"/>
                                        <p:tgtEl>
                                          <p:spTgt spid="31"/>
                                        </p:tgtEl>
                                      </p:cBhvr>
                                    </p:animEffect>
                                    <p:anim calcmode="lin" valueType="num">
                                      <p:cBhvr>
                                        <p:cTn dur="1000" fill="hold" id="34"/>
                                        <p:tgtEl>
                                          <p:spTgt spid="31"/>
                                        </p:tgtEl>
                                        <p:attrNameLst>
                                          <p:attrName>ppt_x</p:attrName>
                                        </p:attrNameLst>
                                      </p:cBhvr>
                                      <p:tavLst>
                                        <p:tav tm="0">
                                          <p:val>
                                            <p:strVal val="#ppt_x"/>
                                          </p:val>
                                        </p:tav>
                                        <p:tav tm="100000">
                                          <p:val>
                                            <p:strVal val="#ppt_x"/>
                                          </p:val>
                                        </p:tav>
                                      </p:tavLst>
                                    </p:anim>
                                    <p:anim calcmode="lin" valueType="num">
                                      <p:cBhvr>
                                        <p:cTn dur="1000" fill="hold" id="35"/>
                                        <p:tgtEl>
                                          <p:spTgt spid="31"/>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000"/>
                            </p:stCondLst>
                            <p:childTnLst>
                              <p:par>
                                <p:cTn fill="hold" grpId="0" id="37" nodeType="afterEffect" presetClass="entr" presetID="42" presetSubtype="0">
                                  <p:stCondLst>
                                    <p:cond delay="0"/>
                                  </p:stCondLst>
                                  <p:childTnLst>
                                    <p:set>
                                      <p:cBhvr>
                                        <p:cTn dur="1" fill="hold" id="38">
                                          <p:stCondLst>
                                            <p:cond delay="0"/>
                                          </p:stCondLst>
                                        </p:cTn>
                                        <p:tgtEl>
                                          <p:spTgt spid="3"/>
                                        </p:tgtEl>
                                        <p:attrNameLst>
                                          <p:attrName>style.visibility</p:attrName>
                                        </p:attrNameLst>
                                      </p:cBhvr>
                                      <p:to>
                                        <p:strVal val="visible"/>
                                      </p:to>
                                    </p:set>
                                    <p:animEffect filter="fade" transition="in">
                                      <p:cBhvr>
                                        <p:cTn dur="1000" id="39"/>
                                        <p:tgtEl>
                                          <p:spTgt spid="3"/>
                                        </p:tgtEl>
                                      </p:cBhvr>
                                    </p:animEffect>
                                    <p:anim calcmode="lin" valueType="num">
                                      <p:cBhvr>
                                        <p:cTn dur="1000" fill="hold" id="40"/>
                                        <p:tgtEl>
                                          <p:spTgt spid="3"/>
                                        </p:tgtEl>
                                        <p:attrNameLst>
                                          <p:attrName>ppt_x</p:attrName>
                                        </p:attrNameLst>
                                      </p:cBhvr>
                                      <p:tavLst>
                                        <p:tav tm="0">
                                          <p:val>
                                            <p:strVal val="#ppt_x"/>
                                          </p:val>
                                        </p:tav>
                                        <p:tav tm="100000">
                                          <p:val>
                                            <p:strVal val="#ppt_x"/>
                                          </p:val>
                                        </p:tav>
                                      </p:tavLst>
                                    </p:anim>
                                    <p:anim calcmode="lin" valueType="num">
                                      <p:cBhvr>
                                        <p:cTn dur="1000" fill="hold" id="41"/>
                                        <p:tgtEl>
                                          <p:spTgt spid="3"/>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17"/>
                                        </p:tgtEl>
                                        <p:attrNameLst>
                                          <p:attrName>style.visibility</p:attrName>
                                        </p:attrNameLst>
                                      </p:cBhvr>
                                      <p:to>
                                        <p:strVal val="visible"/>
                                      </p:to>
                                    </p:set>
                                    <p:animEffect filter="fade" transition="in">
                                      <p:cBhvr>
                                        <p:cTn dur="1000" id="44"/>
                                        <p:tgtEl>
                                          <p:spTgt spid="17"/>
                                        </p:tgtEl>
                                      </p:cBhvr>
                                    </p:animEffect>
                                    <p:anim calcmode="lin" valueType="num">
                                      <p:cBhvr>
                                        <p:cTn dur="1000" fill="hold" id="45"/>
                                        <p:tgtEl>
                                          <p:spTgt spid="17"/>
                                        </p:tgtEl>
                                        <p:attrNameLst>
                                          <p:attrName>ppt_x</p:attrName>
                                        </p:attrNameLst>
                                      </p:cBhvr>
                                      <p:tavLst>
                                        <p:tav tm="0">
                                          <p:val>
                                            <p:strVal val="#ppt_x"/>
                                          </p:val>
                                        </p:tav>
                                        <p:tav tm="100000">
                                          <p:val>
                                            <p:strVal val="#ppt_x"/>
                                          </p:val>
                                        </p:tav>
                                      </p:tavLst>
                                    </p:anim>
                                    <p:anim calcmode="lin" valueType="num">
                                      <p:cBhvr>
                                        <p:cTn dur="1000" fill="hold" id="46"/>
                                        <p:tgtEl>
                                          <p:spTgt spid="17"/>
                                        </p:tgtEl>
                                        <p:attrNameLst>
                                          <p:attrName>ppt_y</p:attrName>
                                        </p:attrNameLst>
                                      </p:cBhvr>
                                      <p:tavLst>
                                        <p:tav tm="0">
                                          <p:val>
                                            <p:strVal val="#ppt_y+.1"/>
                                          </p:val>
                                        </p:tav>
                                        <p:tav tm="100000">
                                          <p:val>
                                            <p:strVal val="#ppt_y"/>
                                          </p:val>
                                        </p:tav>
                                      </p:tavLst>
                                    </p:anim>
                                  </p:childTnLst>
                                </p:cTn>
                              </p:par>
                              <p:par>
                                <p:cTn fill="hold" id="47" nodeType="withEffect" presetClass="entr" presetID="42" presetSubtype="0">
                                  <p:stCondLst>
                                    <p:cond delay="0"/>
                                  </p:stCondLst>
                                  <p:childTnLst>
                                    <p:set>
                                      <p:cBhvr>
                                        <p:cTn dur="1" fill="hold" id="48">
                                          <p:stCondLst>
                                            <p:cond delay="0"/>
                                          </p:stCondLst>
                                        </p:cTn>
                                        <p:tgtEl>
                                          <p:spTgt spid="32"/>
                                        </p:tgtEl>
                                        <p:attrNameLst>
                                          <p:attrName>style.visibility</p:attrName>
                                        </p:attrNameLst>
                                      </p:cBhvr>
                                      <p:to>
                                        <p:strVal val="visible"/>
                                      </p:to>
                                    </p:set>
                                    <p:animEffect filter="fade" transition="in">
                                      <p:cBhvr>
                                        <p:cTn dur="1000" id="49"/>
                                        <p:tgtEl>
                                          <p:spTgt spid="32"/>
                                        </p:tgtEl>
                                      </p:cBhvr>
                                    </p:animEffect>
                                    <p:anim calcmode="lin" valueType="num">
                                      <p:cBhvr>
                                        <p:cTn dur="1000" fill="hold" id="50"/>
                                        <p:tgtEl>
                                          <p:spTgt spid="32"/>
                                        </p:tgtEl>
                                        <p:attrNameLst>
                                          <p:attrName>ppt_x</p:attrName>
                                        </p:attrNameLst>
                                      </p:cBhvr>
                                      <p:tavLst>
                                        <p:tav tm="0">
                                          <p:val>
                                            <p:strVal val="#ppt_x"/>
                                          </p:val>
                                        </p:tav>
                                        <p:tav tm="100000">
                                          <p:val>
                                            <p:strVal val="#ppt_x"/>
                                          </p:val>
                                        </p:tav>
                                      </p:tavLst>
                                    </p:anim>
                                    <p:anim calcmode="lin" valueType="num">
                                      <p:cBhvr>
                                        <p:cTn dur="1000" fill="hold" id="51"/>
                                        <p:tgtEl>
                                          <p:spTgt spid="32"/>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3000"/>
                            </p:stCondLst>
                            <p:childTnLst>
                              <p:par>
                                <p:cTn fill="hold" grpId="0" id="53" nodeType="afterEffect" presetClass="entr" presetID="42" presetSubtype="0">
                                  <p:stCondLst>
                                    <p:cond delay="0"/>
                                  </p:stCondLst>
                                  <p:childTnLst>
                                    <p:set>
                                      <p:cBhvr>
                                        <p:cTn dur="1" fill="hold" id="54">
                                          <p:stCondLst>
                                            <p:cond delay="0"/>
                                          </p:stCondLst>
                                        </p:cTn>
                                        <p:tgtEl>
                                          <p:spTgt spid="5"/>
                                        </p:tgtEl>
                                        <p:attrNameLst>
                                          <p:attrName>style.visibility</p:attrName>
                                        </p:attrNameLst>
                                      </p:cBhvr>
                                      <p:to>
                                        <p:strVal val="visible"/>
                                      </p:to>
                                    </p:set>
                                    <p:animEffect filter="fade" transition="in">
                                      <p:cBhvr>
                                        <p:cTn dur="1000" id="55"/>
                                        <p:tgtEl>
                                          <p:spTgt spid="5"/>
                                        </p:tgtEl>
                                      </p:cBhvr>
                                    </p:animEffect>
                                    <p:anim calcmode="lin" valueType="num">
                                      <p:cBhvr>
                                        <p:cTn dur="1000" fill="hold" id="56"/>
                                        <p:tgtEl>
                                          <p:spTgt spid="5"/>
                                        </p:tgtEl>
                                        <p:attrNameLst>
                                          <p:attrName>ppt_x</p:attrName>
                                        </p:attrNameLst>
                                      </p:cBhvr>
                                      <p:tavLst>
                                        <p:tav tm="0">
                                          <p:val>
                                            <p:strVal val="#ppt_x"/>
                                          </p:val>
                                        </p:tav>
                                        <p:tav tm="100000">
                                          <p:val>
                                            <p:strVal val="#ppt_x"/>
                                          </p:val>
                                        </p:tav>
                                      </p:tavLst>
                                    </p:anim>
                                    <p:anim calcmode="lin" valueType="num">
                                      <p:cBhvr>
                                        <p:cTn dur="1000" fill="hold" id="57"/>
                                        <p:tgtEl>
                                          <p:spTgt spid="5"/>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0"/>
                                  </p:stCondLst>
                                  <p:childTnLst>
                                    <p:set>
                                      <p:cBhvr>
                                        <p:cTn dur="1" fill="hold" id="59">
                                          <p:stCondLst>
                                            <p:cond delay="0"/>
                                          </p:stCondLst>
                                        </p:cTn>
                                        <p:tgtEl>
                                          <p:spTgt spid="33"/>
                                        </p:tgtEl>
                                        <p:attrNameLst>
                                          <p:attrName>style.visibility</p:attrName>
                                        </p:attrNameLst>
                                      </p:cBhvr>
                                      <p:to>
                                        <p:strVal val="visible"/>
                                      </p:to>
                                    </p:set>
                                    <p:animEffect filter="fade" transition="in">
                                      <p:cBhvr>
                                        <p:cTn dur="1000" id="60"/>
                                        <p:tgtEl>
                                          <p:spTgt spid="33"/>
                                        </p:tgtEl>
                                      </p:cBhvr>
                                    </p:animEffect>
                                    <p:anim calcmode="lin" valueType="num">
                                      <p:cBhvr>
                                        <p:cTn dur="1000" fill="hold" id="61"/>
                                        <p:tgtEl>
                                          <p:spTgt spid="33"/>
                                        </p:tgtEl>
                                        <p:attrNameLst>
                                          <p:attrName>ppt_x</p:attrName>
                                        </p:attrNameLst>
                                      </p:cBhvr>
                                      <p:tavLst>
                                        <p:tav tm="0">
                                          <p:val>
                                            <p:strVal val="#ppt_x"/>
                                          </p:val>
                                        </p:tav>
                                        <p:tav tm="100000">
                                          <p:val>
                                            <p:strVal val="#ppt_x"/>
                                          </p:val>
                                        </p:tav>
                                      </p:tavLst>
                                    </p:anim>
                                    <p:anim calcmode="lin" valueType="num">
                                      <p:cBhvr>
                                        <p:cTn dur="1000" fill="hold" id="62"/>
                                        <p:tgtEl>
                                          <p:spTgt spid="33"/>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0"/>
                                  </p:stCondLst>
                                  <p:childTnLst>
                                    <p:set>
                                      <p:cBhvr>
                                        <p:cTn dur="1" fill="hold" id="64">
                                          <p:stCondLst>
                                            <p:cond delay="0"/>
                                          </p:stCondLst>
                                        </p:cTn>
                                        <p:tgtEl>
                                          <p:spTgt spid="23"/>
                                        </p:tgtEl>
                                        <p:attrNameLst>
                                          <p:attrName>style.visibility</p:attrName>
                                        </p:attrNameLst>
                                      </p:cBhvr>
                                      <p:to>
                                        <p:strVal val="visible"/>
                                      </p:to>
                                    </p:set>
                                    <p:animEffect filter="fade" transition="in">
                                      <p:cBhvr>
                                        <p:cTn dur="1000" id="65"/>
                                        <p:tgtEl>
                                          <p:spTgt spid="23"/>
                                        </p:tgtEl>
                                      </p:cBhvr>
                                    </p:animEffect>
                                    <p:anim calcmode="lin" valueType="num">
                                      <p:cBhvr>
                                        <p:cTn dur="1000" fill="hold" id="66"/>
                                        <p:tgtEl>
                                          <p:spTgt spid="23"/>
                                        </p:tgtEl>
                                        <p:attrNameLst>
                                          <p:attrName>ppt_x</p:attrName>
                                        </p:attrNameLst>
                                      </p:cBhvr>
                                      <p:tavLst>
                                        <p:tav tm="0">
                                          <p:val>
                                            <p:strVal val="#ppt_x"/>
                                          </p:val>
                                        </p:tav>
                                        <p:tav tm="100000">
                                          <p:val>
                                            <p:strVal val="#ppt_x"/>
                                          </p:val>
                                        </p:tav>
                                      </p:tavLst>
                                    </p:anim>
                                    <p:anim calcmode="lin" valueType="num">
                                      <p:cBhvr>
                                        <p:cTn dur="1000" fill="hold" id="6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Rectangle 15"/>
          <p:cNvSpPr/>
          <p:nvPr/>
        </p:nvSpPr>
        <p:spPr>
          <a:xfrm>
            <a:off x="999965" y="1952453"/>
            <a:ext cx="649236" cy="649236"/>
          </a:xfrm>
          <a:prstGeom prst="ellipse">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24" name="Rectangle 23"/>
          <p:cNvSpPr/>
          <p:nvPr/>
        </p:nvSpPr>
        <p:spPr>
          <a:xfrm>
            <a:off x="995896" y="3464621"/>
            <a:ext cx="649236" cy="649236"/>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39" name="Rectangle 38"/>
          <p:cNvSpPr/>
          <p:nvPr/>
        </p:nvSpPr>
        <p:spPr>
          <a:xfrm>
            <a:off x="999965" y="5012793"/>
            <a:ext cx="649236" cy="649236"/>
          </a:xfrm>
          <a:prstGeom prst="ellipse">
            <a:avLst/>
          </a:prstGeom>
          <a:solidFill>
            <a:schemeClr val="accent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42" name="Rectangle 41"/>
          <p:cNvSpPr/>
          <p:nvPr/>
        </p:nvSpPr>
        <p:spPr>
          <a:xfrm>
            <a:off x="6533523" y="1952453"/>
            <a:ext cx="649236" cy="649236"/>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45" name="Rectangle 44"/>
          <p:cNvSpPr/>
          <p:nvPr/>
        </p:nvSpPr>
        <p:spPr>
          <a:xfrm>
            <a:off x="6529455" y="3464621"/>
            <a:ext cx="649236" cy="649236"/>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48" name="Rectangle 47"/>
          <p:cNvSpPr/>
          <p:nvPr/>
        </p:nvSpPr>
        <p:spPr>
          <a:xfrm>
            <a:off x="6533523" y="5012793"/>
            <a:ext cx="649236" cy="649236"/>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grpSp>
        <p:nvGrpSpPr>
          <p:cNvPr id="59" name="Group 58"/>
          <p:cNvGrpSpPr/>
          <p:nvPr/>
        </p:nvGrpSpPr>
        <p:grpSpPr>
          <a:xfrm>
            <a:off x="1173086" y="2158147"/>
            <a:ext cx="302992" cy="237848"/>
            <a:chOff x="5348288" y="5818188"/>
            <a:chExt cx="1587500" cy="1246187"/>
          </a:xfrm>
        </p:grpSpPr>
        <p:sp>
          <p:nvSpPr>
            <p:cNvPr id="60" name="Freeform 59"/>
            <p:cNvSpPr>
              <a:spLocks noEditPoints="1"/>
            </p:cNvSpPr>
            <p:nvPr/>
          </p:nvSpPr>
          <p:spPr bwMode="auto">
            <a:xfrm>
              <a:off x="5348288" y="5818188"/>
              <a:ext cx="1587500" cy="263525"/>
            </a:xfrm>
            <a:custGeom>
              <a:gdLst>
                <a:gd fmla="*/ 471 w 507" name="T0"/>
                <a:gd fmla="*/ 0 h 84" name="T1"/>
                <a:gd fmla="*/ 37 w 507" name="T2"/>
                <a:gd fmla="*/ 0 h 84" name="T3"/>
                <a:gd fmla="*/ 0 w 507" name="T4"/>
                <a:gd fmla="*/ 37 h 84" name="T5"/>
                <a:gd fmla="*/ 0 w 507" name="T6"/>
                <a:gd fmla="*/ 84 h 84" name="T7"/>
                <a:gd fmla="*/ 507 w 507" name="T8"/>
                <a:gd fmla="*/ 84 h 84" name="T9"/>
                <a:gd fmla="*/ 507 w 507" name="T10"/>
                <a:gd fmla="*/ 37 h 84" name="T11"/>
                <a:gd fmla="*/ 471 w 507" name="T12"/>
                <a:gd fmla="*/ 0 h 84" name="T13"/>
                <a:gd fmla="*/ 49 w 507" name="T14"/>
                <a:gd fmla="*/ 59 h 84" name="T15"/>
                <a:gd fmla="*/ 36 w 507" name="T16"/>
                <a:gd fmla="*/ 46 h 84" name="T17"/>
                <a:gd fmla="*/ 49 w 507" name="T18"/>
                <a:gd fmla="*/ 33 h 84" name="T19"/>
                <a:gd fmla="*/ 62 w 507" name="T20"/>
                <a:gd fmla="*/ 46 h 84" name="T21"/>
                <a:gd fmla="*/ 49 w 507" name="T22"/>
                <a:gd fmla="*/ 59 h 84" name="T23"/>
                <a:gd fmla="*/ 100 w 507" name="T24"/>
                <a:gd fmla="*/ 59 h 84" name="T25"/>
                <a:gd fmla="*/ 87 w 507" name="T26"/>
                <a:gd fmla="*/ 46 h 84" name="T27"/>
                <a:gd fmla="*/ 100 w 507" name="T28"/>
                <a:gd fmla="*/ 33 h 84" name="T29"/>
                <a:gd fmla="*/ 113 w 507" name="T30"/>
                <a:gd fmla="*/ 46 h 84" name="T31"/>
                <a:gd fmla="*/ 100 w 507" name="T32"/>
                <a:gd fmla="*/ 59 h 84" name="T33"/>
                <a:gd fmla="*/ 151 w 507" name="T34"/>
                <a:gd fmla="*/ 59 h 84" name="T35"/>
                <a:gd fmla="*/ 138 w 507" name="T36"/>
                <a:gd fmla="*/ 46 h 84" name="T37"/>
                <a:gd fmla="*/ 151 w 507" name="T38"/>
                <a:gd fmla="*/ 33 h 84" name="T39"/>
                <a:gd fmla="*/ 163 w 507" name="T40"/>
                <a:gd fmla="*/ 46 h 84" name="T41"/>
                <a:gd fmla="*/ 151 w 507" name="T42"/>
                <a:gd fmla="*/ 59 h 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4" w="507">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61" name="Freeform 60"/>
            <p:cNvSpPr>
              <a:spLocks noEditPoints="1"/>
            </p:cNvSpPr>
            <p:nvPr/>
          </p:nvSpPr>
          <p:spPr bwMode="auto">
            <a:xfrm>
              <a:off x="5348288" y="6111875"/>
              <a:ext cx="1587500" cy="952500"/>
            </a:xfrm>
            <a:custGeom>
              <a:gdLst>
                <a:gd fmla="*/ 0 w 507" name="T0"/>
                <a:gd fmla="*/ 268 h 304" name="T1"/>
                <a:gd fmla="*/ 37 w 507" name="T2"/>
                <a:gd fmla="*/ 304 h 304" name="T3"/>
                <a:gd fmla="*/ 471 w 507" name="T4"/>
                <a:gd fmla="*/ 304 h 304" name="T5"/>
                <a:gd fmla="*/ 507 w 507" name="T6"/>
                <a:gd fmla="*/ 268 h 304" name="T7"/>
                <a:gd fmla="*/ 507 w 507" name="T8"/>
                <a:gd fmla="*/ 0 h 304" name="T9"/>
                <a:gd fmla="*/ 0 w 507" name="T10"/>
                <a:gd fmla="*/ 0 h 304" name="T11"/>
                <a:gd fmla="*/ 0 w 507" name="T12"/>
                <a:gd fmla="*/ 268 h 304" name="T13"/>
                <a:gd fmla="*/ 181 w 507" name="T14"/>
                <a:gd fmla="*/ 200 h 304" name="T15"/>
                <a:gd fmla="*/ 212 w 507" name="T16"/>
                <a:gd fmla="*/ 169 h 304" name="T17"/>
                <a:gd fmla="*/ 221 w 507" name="T18"/>
                <a:gd fmla="*/ 89 h 304" name="T19"/>
                <a:gd fmla="*/ 266 w 507" name="T20"/>
                <a:gd fmla="*/ 70 h 304" name="T21"/>
                <a:gd fmla="*/ 312 w 507" name="T22"/>
                <a:gd fmla="*/ 89 h 304" name="T23"/>
                <a:gd fmla="*/ 312 w 507" name="T24"/>
                <a:gd fmla="*/ 180 h 304" name="T25"/>
                <a:gd fmla="*/ 266 w 507" name="T26"/>
                <a:gd fmla="*/ 199 h 304" name="T27"/>
                <a:gd fmla="*/ 232 w 507" name="T28"/>
                <a:gd fmla="*/ 188 h 304" name="T29"/>
                <a:gd fmla="*/ 201 w 507" name="T30"/>
                <a:gd fmla="*/ 220 h 304" name="T31"/>
                <a:gd fmla="*/ 191 w 507" name="T32"/>
                <a:gd fmla="*/ 224 h 304" name="T33"/>
                <a:gd fmla="*/ 181 w 507" name="T34"/>
                <a:gd fmla="*/ 220 h 304" name="T35"/>
                <a:gd fmla="*/ 181 w 507" name="T36"/>
                <a:gd fmla="*/ 200 h 30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04" w="507">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62" name="Freeform 61"/>
            <p:cNvSpPr/>
            <p:nvPr/>
          </p:nvSpPr>
          <p:spPr bwMode="auto">
            <a:xfrm>
              <a:off x="6040438" y="6403975"/>
              <a:ext cx="280987" cy="255587"/>
            </a:xfrm>
            <a:custGeom>
              <a:gdLst>
                <a:gd fmla="*/ 45 w 90" name="T0"/>
                <a:gd fmla="*/ 82 h 82" name="T1"/>
                <a:gd fmla="*/ 74 w 90" name="T2"/>
                <a:gd fmla="*/ 70 h 82" name="T3"/>
                <a:gd fmla="*/ 74 w 90" name="T4"/>
                <a:gd fmla="*/ 12 h 82" name="T5"/>
                <a:gd fmla="*/ 45 w 90" name="T6"/>
                <a:gd fmla="*/ 0 h 82" name="T7"/>
                <a:gd fmla="*/ 16 w 90" name="T8"/>
                <a:gd fmla="*/ 12 h 82" name="T9"/>
                <a:gd fmla="*/ 16 w 90" name="T10"/>
                <a:gd fmla="*/ 70 h 82" name="T11"/>
                <a:gd fmla="*/ 45 w 90"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90">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grpSp>
      <p:grpSp>
        <p:nvGrpSpPr>
          <p:cNvPr id="63" name="Group 62"/>
          <p:cNvGrpSpPr/>
          <p:nvPr/>
        </p:nvGrpSpPr>
        <p:grpSpPr>
          <a:xfrm>
            <a:off x="1169018" y="3670315"/>
            <a:ext cx="302992" cy="237848"/>
            <a:chOff x="8366125" y="5818188"/>
            <a:chExt cx="1587500" cy="1246187"/>
          </a:xfrm>
        </p:grpSpPr>
        <p:sp>
          <p:nvSpPr>
            <p:cNvPr id="64" name="Freeform 63"/>
            <p:cNvSpPr>
              <a:spLocks noEditPoints="1"/>
            </p:cNvSpPr>
            <p:nvPr/>
          </p:nvSpPr>
          <p:spPr bwMode="auto">
            <a:xfrm>
              <a:off x="8366125" y="5818188"/>
              <a:ext cx="1587500" cy="263525"/>
            </a:xfrm>
            <a:custGeom>
              <a:gdLst>
                <a:gd fmla="*/ 471 w 507" name="T0"/>
                <a:gd fmla="*/ 0 h 84" name="T1"/>
                <a:gd fmla="*/ 36 w 507" name="T2"/>
                <a:gd fmla="*/ 0 h 84" name="T3"/>
                <a:gd fmla="*/ 0 w 507" name="T4"/>
                <a:gd fmla="*/ 37 h 84" name="T5"/>
                <a:gd fmla="*/ 0 w 507" name="T6"/>
                <a:gd fmla="*/ 84 h 84" name="T7"/>
                <a:gd fmla="*/ 507 w 507" name="T8"/>
                <a:gd fmla="*/ 84 h 84" name="T9"/>
                <a:gd fmla="*/ 507 w 507" name="T10"/>
                <a:gd fmla="*/ 37 h 84" name="T11"/>
                <a:gd fmla="*/ 471 w 507" name="T12"/>
                <a:gd fmla="*/ 0 h 84" name="T13"/>
                <a:gd fmla="*/ 49 w 507" name="T14"/>
                <a:gd fmla="*/ 59 h 84" name="T15"/>
                <a:gd fmla="*/ 36 w 507" name="T16"/>
                <a:gd fmla="*/ 46 h 84" name="T17"/>
                <a:gd fmla="*/ 49 w 507" name="T18"/>
                <a:gd fmla="*/ 33 h 84" name="T19"/>
                <a:gd fmla="*/ 62 w 507" name="T20"/>
                <a:gd fmla="*/ 46 h 84" name="T21"/>
                <a:gd fmla="*/ 49 w 507" name="T22"/>
                <a:gd fmla="*/ 59 h 84" name="T23"/>
                <a:gd fmla="*/ 100 w 507" name="T24"/>
                <a:gd fmla="*/ 59 h 84" name="T25"/>
                <a:gd fmla="*/ 87 w 507" name="T26"/>
                <a:gd fmla="*/ 46 h 84" name="T27"/>
                <a:gd fmla="*/ 100 w 507" name="T28"/>
                <a:gd fmla="*/ 33 h 84" name="T29"/>
                <a:gd fmla="*/ 112 w 507" name="T30"/>
                <a:gd fmla="*/ 46 h 84" name="T31"/>
                <a:gd fmla="*/ 100 w 507" name="T32"/>
                <a:gd fmla="*/ 59 h 84" name="T33"/>
                <a:gd fmla="*/ 150 w 507" name="T34"/>
                <a:gd fmla="*/ 59 h 84" name="T35"/>
                <a:gd fmla="*/ 138 w 507" name="T36"/>
                <a:gd fmla="*/ 46 h 84" name="T37"/>
                <a:gd fmla="*/ 150 w 507" name="T38"/>
                <a:gd fmla="*/ 33 h 84" name="T39"/>
                <a:gd fmla="*/ 163 w 507" name="T40"/>
                <a:gd fmla="*/ 46 h 84" name="T41"/>
                <a:gd fmla="*/ 150 w 507" name="T42"/>
                <a:gd fmla="*/ 59 h 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4" w="507">
                  <a:moveTo>
                    <a:pt x="471"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65" name="Freeform 14"/>
            <p:cNvSpPr>
              <a:spLocks noEditPoints="1"/>
            </p:cNvSpPr>
            <p:nvPr/>
          </p:nvSpPr>
          <p:spPr bwMode="auto">
            <a:xfrm>
              <a:off x="8366125" y="6111875"/>
              <a:ext cx="1587500" cy="952500"/>
            </a:xfrm>
            <a:custGeom>
              <a:gdLst>
                <a:gd fmla="*/ 0 w 507" name="T0"/>
                <a:gd fmla="*/ 268 h 304" name="T1"/>
                <a:gd fmla="*/ 36 w 507" name="T2"/>
                <a:gd fmla="*/ 304 h 304" name="T3"/>
                <a:gd fmla="*/ 471 w 507" name="T4"/>
                <a:gd fmla="*/ 304 h 304" name="T5"/>
                <a:gd fmla="*/ 507 w 507" name="T6"/>
                <a:gd fmla="*/ 268 h 304" name="T7"/>
                <a:gd fmla="*/ 507 w 507" name="T8"/>
                <a:gd fmla="*/ 0 h 304" name="T9"/>
                <a:gd fmla="*/ 0 w 507" name="T10"/>
                <a:gd fmla="*/ 0 h 304" name="T11"/>
                <a:gd fmla="*/ 0 w 507" name="T12"/>
                <a:gd fmla="*/ 268 h 304" name="T13"/>
                <a:gd fmla="*/ 299 w 507" name="T14"/>
                <a:gd fmla="*/ 54 h 304" name="T15"/>
                <a:gd fmla="*/ 432 w 507" name="T16"/>
                <a:gd fmla="*/ 54 h 304" name="T17"/>
                <a:gd fmla="*/ 432 w 507" name="T18"/>
                <a:gd fmla="*/ 184 h 304" name="T19"/>
                <a:gd fmla="*/ 299 w 507" name="T20"/>
                <a:gd fmla="*/ 184 h 304" name="T21"/>
                <a:gd fmla="*/ 299 w 507" name="T22"/>
                <a:gd fmla="*/ 54 h 304" name="T23"/>
                <a:gd fmla="*/ 75 w 507" name="T24"/>
                <a:gd fmla="*/ 54 h 304" name="T25"/>
                <a:gd fmla="*/ 259 w 507" name="T26"/>
                <a:gd fmla="*/ 54 h 304" name="T27"/>
                <a:gd fmla="*/ 259 w 507" name="T28"/>
                <a:gd fmla="*/ 75 h 304" name="T29"/>
                <a:gd fmla="*/ 75 w 507" name="T30"/>
                <a:gd fmla="*/ 75 h 304" name="T31"/>
                <a:gd fmla="*/ 75 w 507" name="T32"/>
                <a:gd fmla="*/ 54 h 304" name="T33"/>
                <a:gd fmla="*/ 75 w 507" name="T34"/>
                <a:gd fmla="*/ 109 h 304" name="T35"/>
                <a:gd fmla="*/ 259 w 507" name="T36"/>
                <a:gd fmla="*/ 109 h 304" name="T37"/>
                <a:gd fmla="*/ 259 w 507" name="T38"/>
                <a:gd fmla="*/ 130 h 304" name="T39"/>
                <a:gd fmla="*/ 75 w 507" name="T40"/>
                <a:gd fmla="*/ 130 h 304" name="T41"/>
                <a:gd fmla="*/ 75 w 507" name="T42"/>
                <a:gd fmla="*/ 109 h 304" name="T43"/>
                <a:gd fmla="*/ 75 w 507" name="T44"/>
                <a:gd fmla="*/ 163 h 304" name="T45"/>
                <a:gd fmla="*/ 259 w 507" name="T46"/>
                <a:gd fmla="*/ 163 h 304" name="T47"/>
                <a:gd fmla="*/ 259 w 507" name="T48"/>
                <a:gd fmla="*/ 184 h 304" name="T49"/>
                <a:gd fmla="*/ 75 w 507" name="T50"/>
                <a:gd fmla="*/ 184 h 304" name="T51"/>
                <a:gd fmla="*/ 75 w 507" name="T52"/>
                <a:gd fmla="*/ 163 h 304" name="T53"/>
                <a:gd fmla="*/ 75 w 507" name="T54"/>
                <a:gd fmla="*/ 217 h 304" name="T55"/>
                <a:gd fmla="*/ 432 w 507" name="T56"/>
                <a:gd fmla="*/ 217 h 304" name="T57"/>
                <a:gd fmla="*/ 432 w 507" name="T58"/>
                <a:gd fmla="*/ 238 h 304" name="T59"/>
                <a:gd fmla="*/ 75 w 507" name="T60"/>
                <a:gd fmla="*/ 238 h 304" name="T61"/>
                <a:gd fmla="*/ 75 w 507" name="T62"/>
                <a:gd fmla="*/ 217 h 30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04" w="507">
                  <a:moveTo>
                    <a:pt x="0" y="268"/>
                  </a:moveTo>
                  <a:cubicBezTo>
                    <a:pt x="0" y="288"/>
                    <a:pt x="16" y="304"/>
                    <a:pt x="36"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299" y="54"/>
                  </a:moveTo>
                  <a:cubicBezTo>
                    <a:pt x="432" y="54"/>
                    <a:pt x="432" y="54"/>
                    <a:pt x="432" y="54"/>
                  </a:cubicBezTo>
                  <a:cubicBezTo>
                    <a:pt x="432" y="184"/>
                    <a:pt x="432" y="184"/>
                    <a:pt x="432" y="184"/>
                  </a:cubicBezTo>
                  <a:cubicBezTo>
                    <a:pt x="299" y="184"/>
                    <a:pt x="299" y="184"/>
                    <a:pt x="299" y="184"/>
                  </a:cubicBezTo>
                  <a:lnTo>
                    <a:pt x="299" y="54"/>
                  </a:lnTo>
                  <a:close/>
                  <a:moveTo>
                    <a:pt x="75" y="54"/>
                  </a:moveTo>
                  <a:cubicBezTo>
                    <a:pt x="259" y="54"/>
                    <a:pt x="259" y="54"/>
                    <a:pt x="259" y="54"/>
                  </a:cubicBezTo>
                  <a:cubicBezTo>
                    <a:pt x="259" y="75"/>
                    <a:pt x="259" y="75"/>
                    <a:pt x="259" y="75"/>
                  </a:cubicBezTo>
                  <a:cubicBezTo>
                    <a:pt x="75" y="75"/>
                    <a:pt x="75" y="75"/>
                    <a:pt x="75" y="75"/>
                  </a:cubicBezTo>
                  <a:lnTo>
                    <a:pt x="75" y="54"/>
                  </a:lnTo>
                  <a:close/>
                  <a:moveTo>
                    <a:pt x="75" y="109"/>
                  </a:moveTo>
                  <a:cubicBezTo>
                    <a:pt x="259" y="109"/>
                    <a:pt x="259" y="109"/>
                    <a:pt x="259" y="109"/>
                  </a:cubicBezTo>
                  <a:cubicBezTo>
                    <a:pt x="259" y="130"/>
                    <a:pt x="259" y="130"/>
                    <a:pt x="259" y="130"/>
                  </a:cubicBezTo>
                  <a:cubicBezTo>
                    <a:pt x="75" y="130"/>
                    <a:pt x="75" y="130"/>
                    <a:pt x="75" y="130"/>
                  </a:cubicBezTo>
                  <a:lnTo>
                    <a:pt x="75" y="109"/>
                  </a:lnTo>
                  <a:close/>
                  <a:moveTo>
                    <a:pt x="75" y="163"/>
                  </a:moveTo>
                  <a:cubicBezTo>
                    <a:pt x="259" y="163"/>
                    <a:pt x="259" y="163"/>
                    <a:pt x="259" y="163"/>
                  </a:cubicBezTo>
                  <a:cubicBezTo>
                    <a:pt x="259" y="184"/>
                    <a:pt x="259" y="184"/>
                    <a:pt x="259" y="184"/>
                  </a:cubicBezTo>
                  <a:cubicBezTo>
                    <a:pt x="75" y="184"/>
                    <a:pt x="75" y="184"/>
                    <a:pt x="75" y="184"/>
                  </a:cubicBezTo>
                  <a:lnTo>
                    <a:pt x="75" y="163"/>
                  </a:lnTo>
                  <a:close/>
                  <a:moveTo>
                    <a:pt x="75" y="217"/>
                  </a:moveTo>
                  <a:cubicBezTo>
                    <a:pt x="432" y="217"/>
                    <a:pt x="432" y="217"/>
                    <a:pt x="432" y="217"/>
                  </a:cubicBezTo>
                  <a:cubicBezTo>
                    <a:pt x="432" y="238"/>
                    <a:pt x="432" y="238"/>
                    <a:pt x="432" y="238"/>
                  </a:cubicBezTo>
                  <a:cubicBezTo>
                    <a:pt x="75" y="238"/>
                    <a:pt x="75" y="238"/>
                    <a:pt x="75" y="238"/>
                  </a:cubicBezTo>
                  <a:lnTo>
                    <a:pt x="75" y="21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grpSp>
      <p:grpSp>
        <p:nvGrpSpPr>
          <p:cNvPr id="66" name="Group 65"/>
          <p:cNvGrpSpPr/>
          <p:nvPr/>
        </p:nvGrpSpPr>
        <p:grpSpPr>
          <a:xfrm>
            <a:off x="1173086" y="5218487"/>
            <a:ext cx="302992" cy="237848"/>
            <a:chOff x="11385550" y="5818188"/>
            <a:chExt cx="1587500" cy="1246187"/>
          </a:xfrm>
        </p:grpSpPr>
        <p:sp>
          <p:nvSpPr>
            <p:cNvPr id="67" name="Freeform 15"/>
            <p:cNvSpPr>
              <a:spLocks noEditPoints="1"/>
            </p:cNvSpPr>
            <p:nvPr/>
          </p:nvSpPr>
          <p:spPr bwMode="auto">
            <a:xfrm>
              <a:off x="11385550" y="5818188"/>
              <a:ext cx="1587500" cy="263525"/>
            </a:xfrm>
            <a:custGeom>
              <a:gdLst>
                <a:gd fmla="*/ 470 w 507" name="T0"/>
                <a:gd fmla="*/ 0 h 84" name="T1"/>
                <a:gd fmla="*/ 36 w 507" name="T2"/>
                <a:gd fmla="*/ 0 h 84" name="T3"/>
                <a:gd fmla="*/ 0 w 507" name="T4"/>
                <a:gd fmla="*/ 37 h 84" name="T5"/>
                <a:gd fmla="*/ 0 w 507" name="T6"/>
                <a:gd fmla="*/ 84 h 84" name="T7"/>
                <a:gd fmla="*/ 507 w 507" name="T8"/>
                <a:gd fmla="*/ 84 h 84" name="T9"/>
                <a:gd fmla="*/ 507 w 507" name="T10"/>
                <a:gd fmla="*/ 37 h 84" name="T11"/>
                <a:gd fmla="*/ 470 w 507" name="T12"/>
                <a:gd fmla="*/ 0 h 84" name="T13"/>
                <a:gd fmla="*/ 49 w 507" name="T14"/>
                <a:gd fmla="*/ 59 h 84" name="T15"/>
                <a:gd fmla="*/ 36 w 507" name="T16"/>
                <a:gd fmla="*/ 46 h 84" name="T17"/>
                <a:gd fmla="*/ 49 w 507" name="T18"/>
                <a:gd fmla="*/ 33 h 84" name="T19"/>
                <a:gd fmla="*/ 61 w 507" name="T20"/>
                <a:gd fmla="*/ 46 h 84" name="T21"/>
                <a:gd fmla="*/ 49 w 507" name="T22"/>
                <a:gd fmla="*/ 59 h 84" name="T23"/>
                <a:gd fmla="*/ 99 w 507" name="T24"/>
                <a:gd fmla="*/ 59 h 84" name="T25"/>
                <a:gd fmla="*/ 87 w 507" name="T26"/>
                <a:gd fmla="*/ 46 h 84" name="T27"/>
                <a:gd fmla="*/ 99 w 507" name="T28"/>
                <a:gd fmla="*/ 33 h 84" name="T29"/>
                <a:gd fmla="*/ 112 w 507" name="T30"/>
                <a:gd fmla="*/ 46 h 84" name="T31"/>
                <a:gd fmla="*/ 99 w 507" name="T32"/>
                <a:gd fmla="*/ 59 h 84" name="T33"/>
                <a:gd fmla="*/ 150 w 507" name="T34"/>
                <a:gd fmla="*/ 59 h 84" name="T35"/>
                <a:gd fmla="*/ 137 w 507" name="T36"/>
                <a:gd fmla="*/ 46 h 84" name="T37"/>
                <a:gd fmla="*/ 150 w 507" name="T38"/>
                <a:gd fmla="*/ 33 h 84" name="T39"/>
                <a:gd fmla="*/ 163 w 507" name="T40"/>
                <a:gd fmla="*/ 46 h 84" name="T41"/>
                <a:gd fmla="*/ 150 w 507" name="T42"/>
                <a:gd fmla="*/ 59 h 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4" w="507">
                  <a:moveTo>
                    <a:pt x="470"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0" y="0"/>
                    <a:pt x="470" y="0"/>
                  </a:cubicBezTo>
                  <a:close/>
                  <a:moveTo>
                    <a:pt x="49" y="59"/>
                  </a:moveTo>
                  <a:cubicBezTo>
                    <a:pt x="42" y="59"/>
                    <a:pt x="36" y="53"/>
                    <a:pt x="36" y="46"/>
                  </a:cubicBezTo>
                  <a:cubicBezTo>
                    <a:pt x="36" y="39"/>
                    <a:pt x="42" y="33"/>
                    <a:pt x="49" y="33"/>
                  </a:cubicBezTo>
                  <a:cubicBezTo>
                    <a:pt x="56" y="33"/>
                    <a:pt x="61" y="39"/>
                    <a:pt x="61" y="46"/>
                  </a:cubicBezTo>
                  <a:cubicBezTo>
                    <a:pt x="61" y="53"/>
                    <a:pt x="56" y="59"/>
                    <a:pt x="49" y="59"/>
                  </a:cubicBezTo>
                  <a:close/>
                  <a:moveTo>
                    <a:pt x="99" y="59"/>
                  </a:moveTo>
                  <a:cubicBezTo>
                    <a:pt x="92" y="59"/>
                    <a:pt x="87" y="53"/>
                    <a:pt x="87" y="46"/>
                  </a:cubicBezTo>
                  <a:cubicBezTo>
                    <a:pt x="87" y="39"/>
                    <a:pt x="92" y="33"/>
                    <a:pt x="99" y="33"/>
                  </a:cubicBezTo>
                  <a:cubicBezTo>
                    <a:pt x="106" y="33"/>
                    <a:pt x="112" y="39"/>
                    <a:pt x="112" y="46"/>
                  </a:cubicBezTo>
                  <a:cubicBezTo>
                    <a:pt x="112" y="53"/>
                    <a:pt x="106" y="59"/>
                    <a:pt x="99" y="59"/>
                  </a:cubicBezTo>
                  <a:close/>
                  <a:moveTo>
                    <a:pt x="150" y="59"/>
                  </a:moveTo>
                  <a:cubicBezTo>
                    <a:pt x="143" y="59"/>
                    <a:pt x="137" y="53"/>
                    <a:pt x="137" y="46"/>
                  </a:cubicBezTo>
                  <a:cubicBezTo>
                    <a:pt x="137"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68" name="Freeform 16"/>
            <p:cNvSpPr>
              <a:spLocks noEditPoints="1"/>
            </p:cNvSpPr>
            <p:nvPr/>
          </p:nvSpPr>
          <p:spPr bwMode="auto">
            <a:xfrm>
              <a:off x="11385550" y="6111875"/>
              <a:ext cx="1587500" cy="952500"/>
            </a:xfrm>
            <a:custGeom>
              <a:gdLst>
                <a:gd fmla="*/ 0 w 507" name="T0"/>
                <a:gd fmla="*/ 268 h 304" name="T1"/>
                <a:gd fmla="*/ 36 w 507" name="T2"/>
                <a:gd fmla="*/ 304 h 304" name="T3"/>
                <a:gd fmla="*/ 470 w 507" name="T4"/>
                <a:gd fmla="*/ 304 h 304" name="T5"/>
                <a:gd fmla="*/ 507 w 507" name="T6"/>
                <a:gd fmla="*/ 268 h 304" name="T7"/>
                <a:gd fmla="*/ 507 w 507" name="T8"/>
                <a:gd fmla="*/ 0 h 304" name="T9"/>
                <a:gd fmla="*/ 0 w 507" name="T10"/>
                <a:gd fmla="*/ 0 h 304" name="T11"/>
                <a:gd fmla="*/ 0 w 507" name="T12"/>
                <a:gd fmla="*/ 268 h 304" name="T13"/>
                <a:gd fmla="*/ 161 w 507" name="T14"/>
                <a:gd fmla="*/ 136 h 304" name="T15"/>
                <a:gd fmla="*/ 166 w 507" name="T16"/>
                <a:gd fmla="*/ 131 h 304" name="T17"/>
                <a:gd fmla="*/ 169 w 507" name="T18"/>
                <a:gd fmla="*/ 131 h 304" name="T19"/>
                <a:gd fmla="*/ 179 w 507" name="T20"/>
                <a:gd fmla="*/ 108 h 304" name="T21"/>
                <a:gd fmla="*/ 177 w 507" name="T22"/>
                <a:gd fmla="*/ 106 h 304" name="T23"/>
                <a:gd fmla="*/ 177 w 507" name="T24"/>
                <a:gd fmla="*/ 98 h 304" name="T25"/>
                <a:gd fmla="*/ 200 w 507" name="T26"/>
                <a:gd fmla="*/ 75 h 304" name="T27"/>
                <a:gd fmla="*/ 207 w 507" name="T28"/>
                <a:gd fmla="*/ 75 h 304" name="T29"/>
                <a:gd fmla="*/ 209 w 507" name="T30"/>
                <a:gd fmla="*/ 77 h 304" name="T31"/>
                <a:gd fmla="*/ 232 w 507" name="T32"/>
                <a:gd fmla="*/ 68 h 304" name="T33"/>
                <a:gd fmla="*/ 232 w 507" name="T34"/>
                <a:gd fmla="*/ 65 h 304" name="T35"/>
                <a:gd fmla="*/ 237 w 507" name="T36"/>
                <a:gd fmla="*/ 60 h 304" name="T37"/>
                <a:gd fmla="*/ 269 w 507" name="T38"/>
                <a:gd fmla="*/ 60 h 304" name="T39"/>
                <a:gd fmla="*/ 275 w 507" name="T40"/>
                <a:gd fmla="*/ 65 h 304" name="T41"/>
                <a:gd fmla="*/ 275 w 507" name="T42"/>
                <a:gd fmla="*/ 68 h 304" name="T43"/>
                <a:gd fmla="*/ 297 w 507" name="T44"/>
                <a:gd fmla="*/ 77 h 304" name="T45"/>
                <a:gd fmla="*/ 299 w 507" name="T46"/>
                <a:gd fmla="*/ 75 h 304" name="T47"/>
                <a:gd fmla="*/ 307 w 507" name="T48"/>
                <a:gd fmla="*/ 75 h 304" name="T49"/>
                <a:gd fmla="*/ 330 w 507" name="T50"/>
                <a:gd fmla="*/ 98 h 304" name="T51"/>
                <a:gd fmla="*/ 330 w 507" name="T52"/>
                <a:gd fmla="*/ 106 h 304" name="T53"/>
                <a:gd fmla="*/ 328 w 507" name="T54"/>
                <a:gd fmla="*/ 108 h 304" name="T55"/>
                <a:gd fmla="*/ 337 w 507" name="T56"/>
                <a:gd fmla="*/ 131 h 304" name="T57"/>
                <a:gd fmla="*/ 340 w 507" name="T58"/>
                <a:gd fmla="*/ 131 h 304" name="T59"/>
                <a:gd fmla="*/ 345 w 507" name="T60"/>
                <a:gd fmla="*/ 136 h 304" name="T61"/>
                <a:gd fmla="*/ 345 w 507" name="T62"/>
                <a:gd fmla="*/ 168 h 304" name="T63"/>
                <a:gd fmla="*/ 340 w 507" name="T64"/>
                <a:gd fmla="*/ 173 h 304" name="T65"/>
                <a:gd fmla="*/ 337 w 507" name="T66"/>
                <a:gd fmla="*/ 173 h 304" name="T67"/>
                <a:gd fmla="*/ 328 w 507" name="T68"/>
                <a:gd fmla="*/ 196 h 304" name="T69"/>
                <a:gd fmla="*/ 330 w 507" name="T70"/>
                <a:gd fmla="*/ 198 h 304" name="T71"/>
                <a:gd fmla="*/ 330 w 507" name="T72"/>
                <a:gd fmla="*/ 206 h 304" name="T73"/>
                <a:gd fmla="*/ 307 w 507" name="T74"/>
                <a:gd fmla="*/ 229 h 304" name="T75"/>
                <a:gd fmla="*/ 299 w 507" name="T76"/>
                <a:gd fmla="*/ 229 h 304" name="T77"/>
                <a:gd fmla="*/ 297 w 507" name="T78"/>
                <a:gd fmla="*/ 226 h 304" name="T79"/>
                <a:gd fmla="*/ 275 w 507" name="T80"/>
                <a:gd fmla="*/ 236 h 304" name="T81"/>
                <a:gd fmla="*/ 275 w 507" name="T82"/>
                <a:gd fmla="*/ 239 h 304" name="T83"/>
                <a:gd fmla="*/ 269 w 507" name="T84"/>
                <a:gd fmla="*/ 244 h 304" name="T85"/>
                <a:gd fmla="*/ 237 w 507" name="T86"/>
                <a:gd fmla="*/ 244 h 304" name="T87"/>
                <a:gd fmla="*/ 232 w 507" name="T88"/>
                <a:gd fmla="*/ 239 h 304" name="T89"/>
                <a:gd fmla="*/ 232 w 507" name="T90"/>
                <a:gd fmla="*/ 236 h 304" name="T91"/>
                <a:gd fmla="*/ 209 w 507" name="T92"/>
                <a:gd fmla="*/ 226 h 304" name="T93"/>
                <a:gd fmla="*/ 207 w 507" name="T94"/>
                <a:gd fmla="*/ 229 h 304" name="T95"/>
                <a:gd fmla="*/ 200 w 507" name="T96"/>
                <a:gd fmla="*/ 229 h 304" name="T97"/>
                <a:gd fmla="*/ 177 w 507" name="T98"/>
                <a:gd fmla="*/ 206 h 304" name="T99"/>
                <a:gd fmla="*/ 177 w 507" name="T100"/>
                <a:gd fmla="*/ 198 h 304" name="T101"/>
                <a:gd fmla="*/ 179 w 507" name="T102"/>
                <a:gd fmla="*/ 196 h 304" name="T103"/>
                <a:gd fmla="*/ 169 w 507" name="T104"/>
                <a:gd fmla="*/ 173 h 304" name="T105"/>
                <a:gd fmla="*/ 166 w 507" name="T106"/>
                <a:gd fmla="*/ 173 h 304" name="T107"/>
                <a:gd fmla="*/ 161 w 507" name="T108"/>
                <a:gd fmla="*/ 168 h 304" name="T109"/>
                <a:gd fmla="*/ 161 w 507" name="T110"/>
                <a:gd fmla="*/ 136 h 30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4" w="507">
                  <a:moveTo>
                    <a:pt x="0" y="268"/>
                  </a:moveTo>
                  <a:cubicBezTo>
                    <a:pt x="0" y="288"/>
                    <a:pt x="16" y="304"/>
                    <a:pt x="36" y="304"/>
                  </a:cubicBezTo>
                  <a:cubicBezTo>
                    <a:pt x="470" y="304"/>
                    <a:pt x="470" y="304"/>
                    <a:pt x="470" y="304"/>
                  </a:cubicBezTo>
                  <a:cubicBezTo>
                    <a:pt x="490" y="304"/>
                    <a:pt x="507" y="288"/>
                    <a:pt x="507" y="268"/>
                  </a:cubicBezTo>
                  <a:cubicBezTo>
                    <a:pt x="507" y="0"/>
                    <a:pt x="507" y="0"/>
                    <a:pt x="507" y="0"/>
                  </a:cubicBezTo>
                  <a:cubicBezTo>
                    <a:pt x="0" y="0"/>
                    <a:pt x="0" y="0"/>
                    <a:pt x="0" y="0"/>
                  </a:cubicBezTo>
                  <a:lnTo>
                    <a:pt x="0" y="268"/>
                  </a:lnTo>
                  <a:close/>
                  <a:moveTo>
                    <a:pt x="161" y="136"/>
                  </a:moveTo>
                  <a:cubicBezTo>
                    <a:pt x="161" y="133"/>
                    <a:pt x="163" y="131"/>
                    <a:pt x="166" y="131"/>
                  </a:cubicBezTo>
                  <a:cubicBezTo>
                    <a:pt x="169" y="131"/>
                    <a:pt x="169" y="131"/>
                    <a:pt x="169" y="131"/>
                  </a:cubicBezTo>
                  <a:cubicBezTo>
                    <a:pt x="171" y="122"/>
                    <a:pt x="175" y="115"/>
                    <a:pt x="179" y="108"/>
                  </a:cubicBezTo>
                  <a:cubicBezTo>
                    <a:pt x="177" y="106"/>
                    <a:pt x="177" y="106"/>
                    <a:pt x="177" y="106"/>
                  </a:cubicBezTo>
                  <a:cubicBezTo>
                    <a:pt x="175" y="104"/>
                    <a:pt x="175" y="100"/>
                    <a:pt x="177" y="98"/>
                  </a:cubicBezTo>
                  <a:cubicBezTo>
                    <a:pt x="200" y="75"/>
                    <a:pt x="200" y="75"/>
                    <a:pt x="200" y="75"/>
                  </a:cubicBezTo>
                  <a:cubicBezTo>
                    <a:pt x="202" y="73"/>
                    <a:pt x="205" y="73"/>
                    <a:pt x="207" y="75"/>
                  </a:cubicBezTo>
                  <a:cubicBezTo>
                    <a:pt x="209" y="77"/>
                    <a:pt x="209" y="77"/>
                    <a:pt x="209" y="77"/>
                  </a:cubicBezTo>
                  <a:cubicBezTo>
                    <a:pt x="216" y="73"/>
                    <a:pt x="224" y="70"/>
                    <a:pt x="232" y="68"/>
                  </a:cubicBezTo>
                  <a:cubicBezTo>
                    <a:pt x="232" y="65"/>
                    <a:pt x="232" y="65"/>
                    <a:pt x="232" y="65"/>
                  </a:cubicBezTo>
                  <a:cubicBezTo>
                    <a:pt x="232" y="62"/>
                    <a:pt x="234" y="60"/>
                    <a:pt x="237" y="60"/>
                  </a:cubicBezTo>
                  <a:cubicBezTo>
                    <a:pt x="269" y="60"/>
                    <a:pt x="269" y="60"/>
                    <a:pt x="269" y="60"/>
                  </a:cubicBezTo>
                  <a:cubicBezTo>
                    <a:pt x="272" y="60"/>
                    <a:pt x="275" y="62"/>
                    <a:pt x="275" y="65"/>
                  </a:cubicBezTo>
                  <a:cubicBezTo>
                    <a:pt x="275" y="68"/>
                    <a:pt x="275" y="68"/>
                    <a:pt x="275" y="68"/>
                  </a:cubicBezTo>
                  <a:cubicBezTo>
                    <a:pt x="283" y="70"/>
                    <a:pt x="290" y="73"/>
                    <a:pt x="297" y="77"/>
                  </a:cubicBezTo>
                  <a:cubicBezTo>
                    <a:pt x="299" y="75"/>
                    <a:pt x="299" y="75"/>
                    <a:pt x="299" y="75"/>
                  </a:cubicBezTo>
                  <a:cubicBezTo>
                    <a:pt x="301" y="73"/>
                    <a:pt x="305" y="73"/>
                    <a:pt x="307" y="75"/>
                  </a:cubicBezTo>
                  <a:cubicBezTo>
                    <a:pt x="330" y="98"/>
                    <a:pt x="330" y="98"/>
                    <a:pt x="330" y="98"/>
                  </a:cubicBezTo>
                  <a:cubicBezTo>
                    <a:pt x="332" y="100"/>
                    <a:pt x="332" y="104"/>
                    <a:pt x="330" y="106"/>
                  </a:cubicBezTo>
                  <a:cubicBezTo>
                    <a:pt x="328" y="108"/>
                    <a:pt x="328" y="108"/>
                    <a:pt x="328" y="108"/>
                  </a:cubicBezTo>
                  <a:cubicBezTo>
                    <a:pt x="332" y="115"/>
                    <a:pt x="335" y="122"/>
                    <a:pt x="337" y="131"/>
                  </a:cubicBezTo>
                  <a:cubicBezTo>
                    <a:pt x="340" y="131"/>
                    <a:pt x="340" y="131"/>
                    <a:pt x="340" y="131"/>
                  </a:cubicBezTo>
                  <a:cubicBezTo>
                    <a:pt x="343" y="131"/>
                    <a:pt x="345" y="133"/>
                    <a:pt x="345" y="136"/>
                  </a:cubicBezTo>
                  <a:cubicBezTo>
                    <a:pt x="345" y="168"/>
                    <a:pt x="345" y="168"/>
                    <a:pt x="345" y="168"/>
                  </a:cubicBezTo>
                  <a:cubicBezTo>
                    <a:pt x="345" y="171"/>
                    <a:pt x="343" y="173"/>
                    <a:pt x="340" y="173"/>
                  </a:cubicBezTo>
                  <a:cubicBezTo>
                    <a:pt x="337" y="173"/>
                    <a:pt x="337" y="173"/>
                    <a:pt x="337" y="173"/>
                  </a:cubicBezTo>
                  <a:cubicBezTo>
                    <a:pt x="335" y="182"/>
                    <a:pt x="332" y="189"/>
                    <a:pt x="328" y="196"/>
                  </a:cubicBezTo>
                  <a:cubicBezTo>
                    <a:pt x="330" y="198"/>
                    <a:pt x="330" y="198"/>
                    <a:pt x="330" y="198"/>
                  </a:cubicBezTo>
                  <a:cubicBezTo>
                    <a:pt x="332" y="200"/>
                    <a:pt x="332" y="204"/>
                    <a:pt x="330" y="206"/>
                  </a:cubicBezTo>
                  <a:cubicBezTo>
                    <a:pt x="307" y="229"/>
                    <a:pt x="307" y="229"/>
                    <a:pt x="307" y="229"/>
                  </a:cubicBezTo>
                  <a:cubicBezTo>
                    <a:pt x="305" y="231"/>
                    <a:pt x="301" y="231"/>
                    <a:pt x="299" y="229"/>
                  </a:cubicBezTo>
                  <a:cubicBezTo>
                    <a:pt x="297" y="226"/>
                    <a:pt x="297" y="226"/>
                    <a:pt x="297" y="226"/>
                  </a:cubicBezTo>
                  <a:cubicBezTo>
                    <a:pt x="290" y="231"/>
                    <a:pt x="283" y="234"/>
                    <a:pt x="275" y="236"/>
                  </a:cubicBezTo>
                  <a:cubicBezTo>
                    <a:pt x="275" y="239"/>
                    <a:pt x="275" y="239"/>
                    <a:pt x="275" y="239"/>
                  </a:cubicBezTo>
                  <a:cubicBezTo>
                    <a:pt x="275" y="242"/>
                    <a:pt x="272" y="244"/>
                    <a:pt x="269" y="244"/>
                  </a:cubicBezTo>
                  <a:cubicBezTo>
                    <a:pt x="237" y="244"/>
                    <a:pt x="237" y="244"/>
                    <a:pt x="237" y="244"/>
                  </a:cubicBezTo>
                  <a:cubicBezTo>
                    <a:pt x="234" y="244"/>
                    <a:pt x="232" y="242"/>
                    <a:pt x="232" y="239"/>
                  </a:cubicBezTo>
                  <a:cubicBezTo>
                    <a:pt x="232" y="236"/>
                    <a:pt x="232" y="236"/>
                    <a:pt x="232" y="236"/>
                  </a:cubicBezTo>
                  <a:cubicBezTo>
                    <a:pt x="224" y="234"/>
                    <a:pt x="216" y="231"/>
                    <a:pt x="209" y="226"/>
                  </a:cubicBezTo>
                  <a:cubicBezTo>
                    <a:pt x="207" y="229"/>
                    <a:pt x="207" y="229"/>
                    <a:pt x="207" y="229"/>
                  </a:cubicBezTo>
                  <a:cubicBezTo>
                    <a:pt x="205" y="231"/>
                    <a:pt x="202" y="231"/>
                    <a:pt x="200" y="229"/>
                  </a:cubicBezTo>
                  <a:cubicBezTo>
                    <a:pt x="177" y="206"/>
                    <a:pt x="177" y="206"/>
                    <a:pt x="177" y="206"/>
                  </a:cubicBezTo>
                  <a:cubicBezTo>
                    <a:pt x="175" y="204"/>
                    <a:pt x="175" y="200"/>
                    <a:pt x="177" y="198"/>
                  </a:cubicBezTo>
                  <a:cubicBezTo>
                    <a:pt x="179" y="196"/>
                    <a:pt x="179" y="196"/>
                    <a:pt x="179" y="196"/>
                  </a:cubicBezTo>
                  <a:cubicBezTo>
                    <a:pt x="175" y="189"/>
                    <a:pt x="171" y="182"/>
                    <a:pt x="169" y="173"/>
                  </a:cubicBezTo>
                  <a:cubicBezTo>
                    <a:pt x="166" y="173"/>
                    <a:pt x="166" y="173"/>
                    <a:pt x="166" y="173"/>
                  </a:cubicBezTo>
                  <a:cubicBezTo>
                    <a:pt x="163" y="173"/>
                    <a:pt x="161" y="171"/>
                    <a:pt x="161" y="168"/>
                  </a:cubicBezTo>
                  <a:lnTo>
                    <a:pt x="161" y="13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69" name="Freeform 17"/>
            <p:cNvSpPr>
              <a:spLocks noEditPoints="1"/>
            </p:cNvSpPr>
            <p:nvPr/>
          </p:nvSpPr>
          <p:spPr bwMode="auto">
            <a:xfrm>
              <a:off x="12049125" y="6453188"/>
              <a:ext cx="261937" cy="260350"/>
            </a:xfrm>
            <a:custGeom>
              <a:gdLst>
                <a:gd fmla="*/ 42 w 84" name="T0"/>
                <a:gd fmla="*/ 83 h 83" name="T1"/>
                <a:gd fmla="*/ 84 w 84" name="T2"/>
                <a:gd fmla="*/ 42 h 83" name="T3"/>
                <a:gd fmla="*/ 42 w 84" name="T4"/>
                <a:gd fmla="*/ 0 h 83" name="T5"/>
                <a:gd fmla="*/ 0 w 84" name="T6"/>
                <a:gd fmla="*/ 42 h 83" name="T7"/>
                <a:gd fmla="*/ 42 w 84" name="T8"/>
                <a:gd fmla="*/ 83 h 83" name="T9"/>
                <a:gd fmla="*/ 42 w 84" name="T10"/>
                <a:gd fmla="*/ 31 h 83" name="T11"/>
                <a:gd fmla="*/ 53 w 84" name="T12"/>
                <a:gd fmla="*/ 42 h 83" name="T13"/>
                <a:gd fmla="*/ 42 w 84" name="T14"/>
                <a:gd fmla="*/ 53 h 83" name="T15"/>
                <a:gd fmla="*/ 31 w 84" name="T16"/>
                <a:gd fmla="*/ 42 h 83" name="T17"/>
                <a:gd fmla="*/ 42 w 84" name="T18"/>
                <a:gd fmla="*/ 31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84">
                  <a:moveTo>
                    <a:pt x="42" y="83"/>
                  </a:moveTo>
                  <a:cubicBezTo>
                    <a:pt x="65" y="83"/>
                    <a:pt x="84" y="65"/>
                    <a:pt x="84" y="42"/>
                  </a:cubicBezTo>
                  <a:cubicBezTo>
                    <a:pt x="84" y="19"/>
                    <a:pt x="65" y="0"/>
                    <a:pt x="42" y="0"/>
                  </a:cubicBezTo>
                  <a:cubicBezTo>
                    <a:pt x="19" y="0"/>
                    <a:pt x="0" y="19"/>
                    <a:pt x="0" y="42"/>
                  </a:cubicBezTo>
                  <a:cubicBezTo>
                    <a:pt x="0" y="65"/>
                    <a:pt x="19" y="83"/>
                    <a:pt x="42" y="83"/>
                  </a:cubicBezTo>
                  <a:close/>
                  <a:moveTo>
                    <a:pt x="42" y="31"/>
                  </a:moveTo>
                  <a:cubicBezTo>
                    <a:pt x="48" y="31"/>
                    <a:pt x="53" y="36"/>
                    <a:pt x="53" y="42"/>
                  </a:cubicBezTo>
                  <a:cubicBezTo>
                    <a:pt x="53" y="48"/>
                    <a:pt x="48" y="53"/>
                    <a:pt x="42" y="53"/>
                  </a:cubicBezTo>
                  <a:cubicBezTo>
                    <a:pt x="36" y="53"/>
                    <a:pt x="31" y="48"/>
                    <a:pt x="31" y="42"/>
                  </a:cubicBezTo>
                  <a:cubicBezTo>
                    <a:pt x="31" y="36"/>
                    <a:pt x="36" y="31"/>
                    <a:pt x="42" y="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grpSp>
      <p:grpSp>
        <p:nvGrpSpPr>
          <p:cNvPr id="70" name="Group 69"/>
          <p:cNvGrpSpPr/>
          <p:nvPr/>
        </p:nvGrpSpPr>
        <p:grpSpPr>
          <a:xfrm>
            <a:off x="6706645" y="2158147"/>
            <a:ext cx="302992" cy="237848"/>
            <a:chOff x="14400212" y="5818188"/>
            <a:chExt cx="1587500" cy="1246187"/>
          </a:xfrm>
        </p:grpSpPr>
        <p:sp>
          <p:nvSpPr>
            <p:cNvPr id="71" name="Freeform 18"/>
            <p:cNvSpPr>
              <a:spLocks noEditPoints="1"/>
            </p:cNvSpPr>
            <p:nvPr/>
          </p:nvSpPr>
          <p:spPr bwMode="auto">
            <a:xfrm>
              <a:off x="14400212" y="5818188"/>
              <a:ext cx="1587500" cy="263525"/>
            </a:xfrm>
            <a:custGeom>
              <a:gdLst>
                <a:gd fmla="*/ 471 w 507" name="T0"/>
                <a:gd fmla="*/ 0 h 84" name="T1"/>
                <a:gd fmla="*/ 37 w 507" name="T2"/>
                <a:gd fmla="*/ 0 h 84" name="T3"/>
                <a:gd fmla="*/ 0 w 507" name="T4"/>
                <a:gd fmla="*/ 37 h 84" name="T5"/>
                <a:gd fmla="*/ 0 w 507" name="T6"/>
                <a:gd fmla="*/ 84 h 84" name="T7"/>
                <a:gd fmla="*/ 507 w 507" name="T8"/>
                <a:gd fmla="*/ 84 h 84" name="T9"/>
                <a:gd fmla="*/ 507 w 507" name="T10"/>
                <a:gd fmla="*/ 37 h 84" name="T11"/>
                <a:gd fmla="*/ 471 w 507" name="T12"/>
                <a:gd fmla="*/ 0 h 84" name="T13"/>
                <a:gd fmla="*/ 49 w 507" name="T14"/>
                <a:gd fmla="*/ 59 h 84" name="T15"/>
                <a:gd fmla="*/ 37 w 507" name="T16"/>
                <a:gd fmla="*/ 46 h 84" name="T17"/>
                <a:gd fmla="*/ 49 w 507" name="T18"/>
                <a:gd fmla="*/ 33 h 84" name="T19"/>
                <a:gd fmla="*/ 62 w 507" name="T20"/>
                <a:gd fmla="*/ 46 h 84" name="T21"/>
                <a:gd fmla="*/ 49 w 507" name="T22"/>
                <a:gd fmla="*/ 59 h 84" name="T23"/>
                <a:gd fmla="*/ 100 w 507" name="T24"/>
                <a:gd fmla="*/ 59 h 84" name="T25"/>
                <a:gd fmla="*/ 87 w 507" name="T26"/>
                <a:gd fmla="*/ 46 h 84" name="T27"/>
                <a:gd fmla="*/ 100 w 507" name="T28"/>
                <a:gd fmla="*/ 33 h 84" name="T29"/>
                <a:gd fmla="*/ 113 w 507" name="T30"/>
                <a:gd fmla="*/ 46 h 84" name="T31"/>
                <a:gd fmla="*/ 100 w 507" name="T32"/>
                <a:gd fmla="*/ 59 h 84" name="T33"/>
                <a:gd fmla="*/ 151 w 507" name="T34"/>
                <a:gd fmla="*/ 59 h 84" name="T35"/>
                <a:gd fmla="*/ 138 w 507" name="T36"/>
                <a:gd fmla="*/ 46 h 84" name="T37"/>
                <a:gd fmla="*/ 151 w 507" name="T38"/>
                <a:gd fmla="*/ 33 h 84" name="T39"/>
                <a:gd fmla="*/ 163 w 507" name="T40"/>
                <a:gd fmla="*/ 46 h 84" name="T41"/>
                <a:gd fmla="*/ 151 w 507" name="T42"/>
                <a:gd fmla="*/ 59 h 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4" w="507">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7" y="53"/>
                    <a:pt x="37" y="46"/>
                  </a:cubicBezTo>
                  <a:cubicBezTo>
                    <a:pt x="37"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72" name="Freeform 19"/>
            <p:cNvSpPr>
              <a:spLocks noEditPoints="1"/>
            </p:cNvSpPr>
            <p:nvPr/>
          </p:nvSpPr>
          <p:spPr bwMode="auto">
            <a:xfrm>
              <a:off x="14400212" y="6111875"/>
              <a:ext cx="1587500" cy="952500"/>
            </a:xfrm>
            <a:custGeom>
              <a:gdLst>
                <a:gd fmla="*/ 0 w 507" name="T0"/>
                <a:gd fmla="*/ 268 h 304" name="T1"/>
                <a:gd fmla="*/ 37 w 507" name="T2"/>
                <a:gd fmla="*/ 304 h 304" name="T3"/>
                <a:gd fmla="*/ 471 w 507" name="T4"/>
                <a:gd fmla="*/ 304 h 304" name="T5"/>
                <a:gd fmla="*/ 507 w 507" name="T6"/>
                <a:gd fmla="*/ 268 h 304" name="T7"/>
                <a:gd fmla="*/ 507 w 507" name="T8"/>
                <a:gd fmla="*/ 0 h 304" name="T9"/>
                <a:gd fmla="*/ 0 w 507" name="T10"/>
                <a:gd fmla="*/ 0 h 304" name="T11"/>
                <a:gd fmla="*/ 0 w 507" name="T12"/>
                <a:gd fmla="*/ 268 h 304" name="T13"/>
                <a:gd fmla="*/ 315 w 507" name="T14"/>
                <a:gd fmla="*/ 163 h 304" name="T15"/>
                <a:gd fmla="*/ 374 w 507" name="T16"/>
                <a:gd fmla="*/ 163 h 304" name="T17"/>
                <a:gd fmla="*/ 374 w 507" name="T18"/>
                <a:gd fmla="*/ 257 h 304" name="T19"/>
                <a:gd fmla="*/ 315 w 507" name="T20"/>
                <a:gd fmla="*/ 257 h 304" name="T21"/>
                <a:gd fmla="*/ 315 w 507" name="T22"/>
                <a:gd fmla="*/ 163 h 304" name="T23"/>
                <a:gd fmla="*/ 224 w 507" name="T24"/>
                <a:gd fmla="*/ 122 h 304" name="T25"/>
                <a:gd fmla="*/ 283 w 507" name="T26"/>
                <a:gd fmla="*/ 122 h 304" name="T27"/>
                <a:gd fmla="*/ 283 w 507" name="T28"/>
                <a:gd fmla="*/ 257 h 304" name="T29"/>
                <a:gd fmla="*/ 224 w 507" name="T30"/>
                <a:gd fmla="*/ 257 h 304" name="T31"/>
                <a:gd fmla="*/ 224 w 507" name="T32"/>
                <a:gd fmla="*/ 122 h 304" name="T33"/>
                <a:gd fmla="*/ 133 w 507" name="T34"/>
                <a:gd fmla="*/ 62 h 304" name="T35"/>
                <a:gd fmla="*/ 192 w 507" name="T36"/>
                <a:gd fmla="*/ 62 h 304" name="T37"/>
                <a:gd fmla="*/ 192 w 507" name="T38"/>
                <a:gd fmla="*/ 257 h 304" name="T39"/>
                <a:gd fmla="*/ 133 w 507" name="T40"/>
                <a:gd fmla="*/ 257 h 304" name="T41"/>
                <a:gd fmla="*/ 133 w 507" name="T42"/>
                <a:gd fmla="*/ 62 h 30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04" w="507">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315" y="163"/>
                  </a:moveTo>
                  <a:cubicBezTo>
                    <a:pt x="374" y="163"/>
                    <a:pt x="374" y="163"/>
                    <a:pt x="374" y="163"/>
                  </a:cubicBezTo>
                  <a:cubicBezTo>
                    <a:pt x="374" y="257"/>
                    <a:pt x="374" y="257"/>
                    <a:pt x="374" y="257"/>
                  </a:cubicBezTo>
                  <a:cubicBezTo>
                    <a:pt x="315" y="257"/>
                    <a:pt x="315" y="257"/>
                    <a:pt x="315" y="257"/>
                  </a:cubicBezTo>
                  <a:lnTo>
                    <a:pt x="315" y="163"/>
                  </a:lnTo>
                  <a:close/>
                  <a:moveTo>
                    <a:pt x="224" y="122"/>
                  </a:moveTo>
                  <a:cubicBezTo>
                    <a:pt x="283" y="122"/>
                    <a:pt x="283" y="122"/>
                    <a:pt x="283" y="122"/>
                  </a:cubicBezTo>
                  <a:cubicBezTo>
                    <a:pt x="283" y="257"/>
                    <a:pt x="283" y="257"/>
                    <a:pt x="283" y="257"/>
                  </a:cubicBezTo>
                  <a:cubicBezTo>
                    <a:pt x="224" y="257"/>
                    <a:pt x="224" y="257"/>
                    <a:pt x="224" y="257"/>
                  </a:cubicBezTo>
                  <a:lnTo>
                    <a:pt x="224" y="122"/>
                  </a:lnTo>
                  <a:close/>
                  <a:moveTo>
                    <a:pt x="133" y="62"/>
                  </a:moveTo>
                  <a:cubicBezTo>
                    <a:pt x="192" y="62"/>
                    <a:pt x="192" y="62"/>
                    <a:pt x="192" y="62"/>
                  </a:cubicBezTo>
                  <a:cubicBezTo>
                    <a:pt x="192" y="257"/>
                    <a:pt x="192" y="257"/>
                    <a:pt x="192" y="257"/>
                  </a:cubicBezTo>
                  <a:cubicBezTo>
                    <a:pt x="133" y="257"/>
                    <a:pt x="133" y="257"/>
                    <a:pt x="133" y="257"/>
                  </a:cubicBezTo>
                  <a:lnTo>
                    <a:pt x="133" y="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grpSp>
      <p:grpSp>
        <p:nvGrpSpPr>
          <p:cNvPr id="73" name="Group 72"/>
          <p:cNvGrpSpPr/>
          <p:nvPr/>
        </p:nvGrpSpPr>
        <p:grpSpPr>
          <a:xfrm>
            <a:off x="6702576" y="3670315"/>
            <a:ext cx="302992" cy="237848"/>
            <a:chOff x="17418050" y="5818188"/>
            <a:chExt cx="1587500" cy="1246187"/>
          </a:xfrm>
        </p:grpSpPr>
        <p:sp>
          <p:nvSpPr>
            <p:cNvPr id="74" name="Freeform 20"/>
            <p:cNvSpPr>
              <a:spLocks noEditPoints="1"/>
            </p:cNvSpPr>
            <p:nvPr/>
          </p:nvSpPr>
          <p:spPr bwMode="auto">
            <a:xfrm>
              <a:off x="17418050" y="5818188"/>
              <a:ext cx="1587500" cy="263525"/>
            </a:xfrm>
            <a:custGeom>
              <a:gdLst>
                <a:gd fmla="*/ 471 w 507" name="T0"/>
                <a:gd fmla="*/ 0 h 84" name="T1"/>
                <a:gd fmla="*/ 37 w 507" name="T2"/>
                <a:gd fmla="*/ 0 h 84" name="T3"/>
                <a:gd fmla="*/ 0 w 507" name="T4"/>
                <a:gd fmla="*/ 37 h 84" name="T5"/>
                <a:gd fmla="*/ 0 w 507" name="T6"/>
                <a:gd fmla="*/ 84 h 84" name="T7"/>
                <a:gd fmla="*/ 507 w 507" name="T8"/>
                <a:gd fmla="*/ 84 h 84" name="T9"/>
                <a:gd fmla="*/ 507 w 507" name="T10"/>
                <a:gd fmla="*/ 37 h 84" name="T11"/>
                <a:gd fmla="*/ 471 w 507" name="T12"/>
                <a:gd fmla="*/ 0 h 84" name="T13"/>
                <a:gd fmla="*/ 49 w 507" name="T14"/>
                <a:gd fmla="*/ 59 h 84" name="T15"/>
                <a:gd fmla="*/ 36 w 507" name="T16"/>
                <a:gd fmla="*/ 46 h 84" name="T17"/>
                <a:gd fmla="*/ 49 w 507" name="T18"/>
                <a:gd fmla="*/ 33 h 84" name="T19"/>
                <a:gd fmla="*/ 62 w 507" name="T20"/>
                <a:gd fmla="*/ 46 h 84" name="T21"/>
                <a:gd fmla="*/ 49 w 507" name="T22"/>
                <a:gd fmla="*/ 59 h 84" name="T23"/>
                <a:gd fmla="*/ 100 w 507" name="T24"/>
                <a:gd fmla="*/ 59 h 84" name="T25"/>
                <a:gd fmla="*/ 87 w 507" name="T26"/>
                <a:gd fmla="*/ 46 h 84" name="T27"/>
                <a:gd fmla="*/ 100 w 507" name="T28"/>
                <a:gd fmla="*/ 33 h 84" name="T29"/>
                <a:gd fmla="*/ 112 w 507" name="T30"/>
                <a:gd fmla="*/ 46 h 84" name="T31"/>
                <a:gd fmla="*/ 100 w 507" name="T32"/>
                <a:gd fmla="*/ 59 h 84" name="T33"/>
                <a:gd fmla="*/ 150 w 507" name="T34"/>
                <a:gd fmla="*/ 59 h 84" name="T35"/>
                <a:gd fmla="*/ 138 w 507" name="T36"/>
                <a:gd fmla="*/ 46 h 84" name="T37"/>
                <a:gd fmla="*/ 150 w 507" name="T38"/>
                <a:gd fmla="*/ 33 h 84" name="T39"/>
                <a:gd fmla="*/ 163 w 507" name="T40"/>
                <a:gd fmla="*/ 46 h 84" name="T41"/>
                <a:gd fmla="*/ 150 w 507" name="T42"/>
                <a:gd fmla="*/ 59 h 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4" w="507">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75" name="Oval 21"/>
            <p:cNvSpPr>
              <a:spLocks noChangeArrowheads="1"/>
            </p:cNvSpPr>
            <p:nvPr/>
          </p:nvSpPr>
          <p:spPr bwMode="auto">
            <a:xfrm>
              <a:off x="18113375" y="6623050"/>
              <a:ext cx="198437" cy="2000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76" name="Oval 22"/>
            <p:cNvSpPr>
              <a:spLocks noChangeArrowheads="1"/>
            </p:cNvSpPr>
            <p:nvPr/>
          </p:nvSpPr>
          <p:spPr bwMode="auto">
            <a:xfrm>
              <a:off x="18383250" y="6384925"/>
              <a:ext cx="160337" cy="1587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77" name="Freeform 23"/>
            <p:cNvSpPr>
              <a:spLocks noEditPoints="1"/>
            </p:cNvSpPr>
            <p:nvPr/>
          </p:nvSpPr>
          <p:spPr bwMode="auto">
            <a:xfrm>
              <a:off x="17418050" y="6111875"/>
              <a:ext cx="1587500" cy="952500"/>
            </a:xfrm>
            <a:custGeom>
              <a:gdLst>
                <a:gd fmla="*/ 0 w 507" name="T0"/>
                <a:gd fmla="*/ 268 h 304" name="T1"/>
                <a:gd fmla="*/ 37 w 507" name="T2"/>
                <a:gd fmla="*/ 304 h 304" name="T3"/>
                <a:gd fmla="*/ 471 w 507" name="T4"/>
                <a:gd fmla="*/ 304 h 304" name="T5"/>
                <a:gd fmla="*/ 507 w 507" name="T6"/>
                <a:gd fmla="*/ 268 h 304" name="T7"/>
                <a:gd fmla="*/ 507 w 507" name="T8"/>
                <a:gd fmla="*/ 0 h 304" name="T9"/>
                <a:gd fmla="*/ 0 w 507" name="T10"/>
                <a:gd fmla="*/ 0 h 304" name="T11"/>
                <a:gd fmla="*/ 0 w 507" name="T12"/>
                <a:gd fmla="*/ 268 h 304" name="T13"/>
                <a:gd fmla="*/ 155 w 507" name="T14"/>
                <a:gd fmla="*/ 52 h 304" name="T15"/>
                <a:gd fmla="*/ 199 w 507" name="T16"/>
                <a:gd fmla="*/ 96 h 304" name="T17"/>
                <a:gd fmla="*/ 193 w 507" name="T18"/>
                <a:gd fmla="*/ 119 h 304" name="T19"/>
                <a:gd fmla="*/ 224 w 507" name="T20"/>
                <a:gd fmla="*/ 151 h 304" name="T21"/>
                <a:gd fmla="*/ 253 w 507" name="T22"/>
                <a:gd fmla="*/ 142 h 304" name="T23"/>
                <a:gd fmla="*/ 283 w 507" name="T24"/>
                <a:gd fmla="*/ 151 h 304" name="T25"/>
                <a:gd fmla="*/ 295 w 507" name="T26"/>
                <a:gd fmla="*/ 139 h 304" name="T27"/>
                <a:gd fmla="*/ 287 w 507" name="T28"/>
                <a:gd fmla="*/ 112 h 304" name="T29"/>
                <a:gd fmla="*/ 333 w 507" name="T30"/>
                <a:gd fmla="*/ 66 h 304" name="T31"/>
                <a:gd fmla="*/ 379 w 507" name="T32"/>
                <a:gd fmla="*/ 112 h 304" name="T33"/>
                <a:gd fmla="*/ 333 w 507" name="T34"/>
                <a:gd fmla="*/ 158 h 304" name="T35"/>
                <a:gd fmla="*/ 311 w 507" name="T36"/>
                <a:gd fmla="*/ 153 h 304" name="T37"/>
                <a:gd fmla="*/ 297 w 507" name="T38"/>
                <a:gd fmla="*/ 166 h 304" name="T39"/>
                <a:gd fmla="*/ 306 w 507" name="T40"/>
                <a:gd fmla="*/ 195 h 304" name="T41"/>
                <a:gd fmla="*/ 253 w 507" name="T42"/>
                <a:gd fmla="*/ 247 h 304" name="T43"/>
                <a:gd fmla="*/ 201 w 507" name="T44"/>
                <a:gd fmla="*/ 195 h 304" name="T45"/>
                <a:gd fmla="*/ 210 w 507" name="T46"/>
                <a:gd fmla="*/ 166 h 304" name="T47"/>
                <a:gd fmla="*/ 178 w 507" name="T48"/>
                <a:gd fmla="*/ 134 h 304" name="T49"/>
                <a:gd fmla="*/ 155 w 507" name="T50"/>
                <a:gd fmla="*/ 141 h 304" name="T51"/>
                <a:gd fmla="*/ 110 w 507" name="T52"/>
                <a:gd fmla="*/ 96 h 304" name="T53"/>
                <a:gd fmla="*/ 155 w 507" name="T54"/>
                <a:gd fmla="*/ 52 h 3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04" w="507">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55" y="52"/>
                  </a:moveTo>
                  <a:cubicBezTo>
                    <a:pt x="179" y="52"/>
                    <a:pt x="199" y="72"/>
                    <a:pt x="199" y="96"/>
                  </a:cubicBezTo>
                  <a:cubicBezTo>
                    <a:pt x="199" y="105"/>
                    <a:pt x="197" y="113"/>
                    <a:pt x="193" y="119"/>
                  </a:cubicBezTo>
                  <a:cubicBezTo>
                    <a:pt x="224" y="151"/>
                    <a:pt x="224" y="151"/>
                    <a:pt x="224" y="151"/>
                  </a:cubicBezTo>
                  <a:cubicBezTo>
                    <a:pt x="233" y="146"/>
                    <a:pt x="243" y="142"/>
                    <a:pt x="253" y="142"/>
                  </a:cubicBezTo>
                  <a:cubicBezTo>
                    <a:pt x="264" y="142"/>
                    <a:pt x="274" y="146"/>
                    <a:pt x="283" y="151"/>
                  </a:cubicBezTo>
                  <a:cubicBezTo>
                    <a:pt x="295" y="139"/>
                    <a:pt x="295" y="139"/>
                    <a:pt x="295" y="139"/>
                  </a:cubicBezTo>
                  <a:cubicBezTo>
                    <a:pt x="290" y="131"/>
                    <a:pt x="287" y="122"/>
                    <a:pt x="287" y="112"/>
                  </a:cubicBezTo>
                  <a:cubicBezTo>
                    <a:pt x="287" y="87"/>
                    <a:pt x="308" y="66"/>
                    <a:pt x="333" y="66"/>
                  </a:cubicBezTo>
                  <a:cubicBezTo>
                    <a:pt x="359" y="66"/>
                    <a:pt x="379" y="87"/>
                    <a:pt x="379" y="112"/>
                  </a:cubicBezTo>
                  <a:cubicBezTo>
                    <a:pt x="379" y="138"/>
                    <a:pt x="359" y="158"/>
                    <a:pt x="333" y="158"/>
                  </a:cubicBezTo>
                  <a:cubicBezTo>
                    <a:pt x="325" y="158"/>
                    <a:pt x="317" y="156"/>
                    <a:pt x="311" y="153"/>
                  </a:cubicBezTo>
                  <a:cubicBezTo>
                    <a:pt x="297" y="166"/>
                    <a:pt x="297" y="166"/>
                    <a:pt x="297" y="166"/>
                  </a:cubicBezTo>
                  <a:cubicBezTo>
                    <a:pt x="303" y="174"/>
                    <a:pt x="306" y="184"/>
                    <a:pt x="306" y="195"/>
                  </a:cubicBezTo>
                  <a:cubicBezTo>
                    <a:pt x="306" y="224"/>
                    <a:pt x="282" y="247"/>
                    <a:pt x="253" y="247"/>
                  </a:cubicBezTo>
                  <a:cubicBezTo>
                    <a:pt x="225" y="247"/>
                    <a:pt x="201" y="224"/>
                    <a:pt x="201" y="195"/>
                  </a:cubicBezTo>
                  <a:cubicBezTo>
                    <a:pt x="201" y="184"/>
                    <a:pt x="204" y="174"/>
                    <a:pt x="210" y="166"/>
                  </a:cubicBezTo>
                  <a:cubicBezTo>
                    <a:pt x="178" y="134"/>
                    <a:pt x="178" y="134"/>
                    <a:pt x="178" y="134"/>
                  </a:cubicBezTo>
                  <a:cubicBezTo>
                    <a:pt x="171" y="138"/>
                    <a:pt x="163" y="141"/>
                    <a:pt x="155" y="141"/>
                  </a:cubicBezTo>
                  <a:cubicBezTo>
                    <a:pt x="130" y="141"/>
                    <a:pt x="110" y="121"/>
                    <a:pt x="110" y="96"/>
                  </a:cubicBezTo>
                  <a:cubicBezTo>
                    <a:pt x="110" y="72"/>
                    <a:pt x="130" y="52"/>
                    <a:pt x="155"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78" name="Oval 24"/>
            <p:cNvSpPr>
              <a:spLocks noChangeArrowheads="1"/>
            </p:cNvSpPr>
            <p:nvPr/>
          </p:nvSpPr>
          <p:spPr bwMode="auto">
            <a:xfrm>
              <a:off x="17829212" y="6337300"/>
              <a:ext cx="147637" cy="15081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grpSp>
      <p:grpSp>
        <p:nvGrpSpPr>
          <p:cNvPr id="79" name="Group 78"/>
          <p:cNvGrpSpPr/>
          <p:nvPr/>
        </p:nvGrpSpPr>
        <p:grpSpPr>
          <a:xfrm>
            <a:off x="6706645" y="5218487"/>
            <a:ext cx="302992" cy="237848"/>
            <a:chOff x="5348288" y="5818188"/>
            <a:chExt cx="1587500" cy="1246187"/>
          </a:xfrm>
        </p:grpSpPr>
        <p:sp>
          <p:nvSpPr>
            <p:cNvPr id="80" name="Freeform 79"/>
            <p:cNvSpPr>
              <a:spLocks noEditPoints="1"/>
            </p:cNvSpPr>
            <p:nvPr/>
          </p:nvSpPr>
          <p:spPr bwMode="auto">
            <a:xfrm>
              <a:off x="5348288" y="5818188"/>
              <a:ext cx="1587500" cy="263525"/>
            </a:xfrm>
            <a:custGeom>
              <a:gdLst>
                <a:gd fmla="*/ 471 w 507" name="T0"/>
                <a:gd fmla="*/ 0 h 84" name="T1"/>
                <a:gd fmla="*/ 37 w 507" name="T2"/>
                <a:gd fmla="*/ 0 h 84" name="T3"/>
                <a:gd fmla="*/ 0 w 507" name="T4"/>
                <a:gd fmla="*/ 37 h 84" name="T5"/>
                <a:gd fmla="*/ 0 w 507" name="T6"/>
                <a:gd fmla="*/ 84 h 84" name="T7"/>
                <a:gd fmla="*/ 507 w 507" name="T8"/>
                <a:gd fmla="*/ 84 h 84" name="T9"/>
                <a:gd fmla="*/ 507 w 507" name="T10"/>
                <a:gd fmla="*/ 37 h 84" name="T11"/>
                <a:gd fmla="*/ 471 w 507" name="T12"/>
                <a:gd fmla="*/ 0 h 84" name="T13"/>
                <a:gd fmla="*/ 49 w 507" name="T14"/>
                <a:gd fmla="*/ 59 h 84" name="T15"/>
                <a:gd fmla="*/ 36 w 507" name="T16"/>
                <a:gd fmla="*/ 46 h 84" name="T17"/>
                <a:gd fmla="*/ 49 w 507" name="T18"/>
                <a:gd fmla="*/ 33 h 84" name="T19"/>
                <a:gd fmla="*/ 62 w 507" name="T20"/>
                <a:gd fmla="*/ 46 h 84" name="T21"/>
                <a:gd fmla="*/ 49 w 507" name="T22"/>
                <a:gd fmla="*/ 59 h 84" name="T23"/>
                <a:gd fmla="*/ 100 w 507" name="T24"/>
                <a:gd fmla="*/ 59 h 84" name="T25"/>
                <a:gd fmla="*/ 87 w 507" name="T26"/>
                <a:gd fmla="*/ 46 h 84" name="T27"/>
                <a:gd fmla="*/ 100 w 507" name="T28"/>
                <a:gd fmla="*/ 33 h 84" name="T29"/>
                <a:gd fmla="*/ 113 w 507" name="T30"/>
                <a:gd fmla="*/ 46 h 84" name="T31"/>
                <a:gd fmla="*/ 100 w 507" name="T32"/>
                <a:gd fmla="*/ 59 h 84" name="T33"/>
                <a:gd fmla="*/ 151 w 507" name="T34"/>
                <a:gd fmla="*/ 59 h 84" name="T35"/>
                <a:gd fmla="*/ 138 w 507" name="T36"/>
                <a:gd fmla="*/ 46 h 84" name="T37"/>
                <a:gd fmla="*/ 151 w 507" name="T38"/>
                <a:gd fmla="*/ 33 h 84" name="T39"/>
                <a:gd fmla="*/ 163 w 507" name="T40"/>
                <a:gd fmla="*/ 46 h 84" name="T41"/>
                <a:gd fmla="*/ 151 w 507" name="T42"/>
                <a:gd fmla="*/ 59 h 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4" w="507">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81" name="Freeform 80"/>
            <p:cNvSpPr>
              <a:spLocks noEditPoints="1"/>
            </p:cNvSpPr>
            <p:nvPr/>
          </p:nvSpPr>
          <p:spPr bwMode="auto">
            <a:xfrm>
              <a:off x="5348288" y="6111875"/>
              <a:ext cx="1587500" cy="952500"/>
            </a:xfrm>
            <a:custGeom>
              <a:gdLst>
                <a:gd fmla="*/ 0 w 507" name="T0"/>
                <a:gd fmla="*/ 268 h 304" name="T1"/>
                <a:gd fmla="*/ 37 w 507" name="T2"/>
                <a:gd fmla="*/ 304 h 304" name="T3"/>
                <a:gd fmla="*/ 471 w 507" name="T4"/>
                <a:gd fmla="*/ 304 h 304" name="T5"/>
                <a:gd fmla="*/ 507 w 507" name="T6"/>
                <a:gd fmla="*/ 268 h 304" name="T7"/>
                <a:gd fmla="*/ 507 w 507" name="T8"/>
                <a:gd fmla="*/ 0 h 304" name="T9"/>
                <a:gd fmla="*/ 0 w 507" name="T10"/>
                <a:gd fmla="*/ 0 h 304" name="T11"/>
                <a:gd fmla="*/ 0 w 507" name="T12"/>
                <a:gd fmla="*/ 268 h 304" name="T13"/>
                <a:gd fmla="*/ 181 w 507" name="T14"/>
                <a:gd fmla="*/ 200 h 304" name="T15"/>
                <a:gd fmla="*/ 212 w 507" name="T16"/>
                <a:gd fmla="*/ 169 h 304" name="T17"/>
                <a:gd fmla="*/ 221 w 507" name="T18"/>
                <a:gd fmla="*/ 89 h 304" name="T19"/>
                <a:gd fmla="*/ 266 w 507" name="T20"/>
                <a:gd fmla="*/ 70 h 304" name="T21"/>
                <a:gd fmla="*/ 312 w 507" name="T22"/>
                <a:gd fmla="*/ 89 h 304" name="T23"/>
                <a:gd fmla="*/ 312 w 507" name="T24"/>
                <a:gd fmla="*/ 180 h 304" name="T25"/>
                <a:gd fmla="*/ 266 w 507" name="T26"/>
                <a:gd fmla="*/ 199 h 304" name="T27"/>
                <a:gd fmla="*/ 232 w 507" name="T28"/>
                <a:gd fmla="*/ 188 h 304" name="T29"/>
                <a:gd fmla="*/ 201 w 507" name="T30"/>
                <a:gd fmla="*/ 220 h 304" name="T31"/>
                <a:gd fmla="*/ 191 w 507" name="T32"/>
                <a:gd fmla="*/ 224 h 304" name="T33"/>
                <a:gd fmla="*/ 181 w 507" name="T34"/>
                <a:gd fmla="*/ 220 h 304" name="T35"/>
                <a:gd fmla="*/ 181 w 507" name="T36"/>
                <a:gd fmla="*/ 200 h 30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04" w="507">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sp>
          <p:nvSpPr>
            <p:cNvPr id="82" name="Freeform 81"/>
            <p:cNvSpPr/>
            <p:nvPr/>
          </p:nvSpPr>
          <p:spPr bwMode="auto">
            <a:xfrm>
              <a:off x="6040438" y="6403975"/>
              <a:ext cx="280987" cy="255587"/>
            </a:xfrm>
            <a:custGeom>
              <a:gdLst>
                <a:gd fmla="*/ 45 w 90" name="T0"/>
                <a:gd fmla="*/ 82 h 82" name="T1"/>
                <a:gd fmla="*/ 74 w 90" name="T2"/>
                <a:gd fmla="*/ 70 h 82" name="T3"/>
                <a:gd fmla="*/ 74 w 90" name="T4"/>
                <a:gd fmla="*/ 12 h 82" name="T5"/>
                <a:gd fmla="*/ 45 w 90" name="T6"/>
                <a:gd fmla="*/ 0 h 82" name="T7"/>
                <a:gd fmla="*/ 16 w 90" name="T8"/>
                <a:gd fmla="*/ 12 h 82" name="T9"/>
                <a:gd fmla="*/ 16 w 90" name="T10"/>
                <a:gd fmla="*/ 70 h 82" name="T11"/>
                <a:gd fmla="*/ 45 w 90"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90">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en-US" sz="900"/>
            </a:p>
          </p:txBody>
        </p:sp>
      </p:grpSp>
      <p:grpSp>
        <p:nvGrpSpPr>
          <p:cNvPr id="56" name="组合 55"/>
          <p:cNvGrpSpPr/>
          <p:nvPr/>
        </p:nvGrpSpPr>
        <p:grpSpPr>
          <a:xfrm>
            <a:off x="1829178" y="1815449"/>
            <a:ext cx="3958620" cy="900056"/>
            <a:chOff x="5354322" y="1967781"/>
            <a:chExt cx="3958620" cy="900056"/>
          </a:xfrm>
        </p:grpSpPr>
        <p:sp>
          <p:nvSpPr>
            <p:cNvPr id="57" name="矩形 56"/>
            <p:cNvSpPr/>
            <p:nvPr/>
          </p:nvSpPr>
          <p:spPr>
            <a:xfrm>
              <a:off x="5354322" y="2332306"/>
              <a:ext cx="395862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用户可以在投影仪或者计算机上可以将演示文稿打印出来制作成胶片以便应用到更广泛的领域中</a:t>
              </a:r>
            </a:p>
          </p:txBody>
        </p:sp>
        <p:sp>
          <p:nvSpPr>
            <p:cNvPr id="58" name="矩形 57"/>
            <p:cNvSpPr/>
            <p:nvPr/>
          </p:nvSpPr>
          <p:spPr>
            <a:xfrm>
              <a:off x="5354323"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rPr>
                <a:t>标题文字添加</a:t>
              </a:r>
            </a:p>
          </p:txBody>
        </p:sp>
      </p:grpSp>
      <p:grpSp>
        <p:nvGrpSpPr>
          <p:cNvPr id="83" name="组合 82"/>
          <p:cNvGrpSpPr/>
          <p:nvPr/>
        </p:nvGrpSpPr>
        <p:grpSpPr>
          <a:xfrm>
            <a:off x="1829178" y="3361373"/>
            <a:ext cx="3958620" cy="900056"/>
            <a:chOff x="5354322" y="1967781"/>
            <a:chExt cx="3958620" cy="900056"/>
          </a:xfrm>
        </p:grpSpPr>
        <p:sp>
          <p:nvSpPr>
            <p:cNvPr id="84" name="矩形 83"/>
            <p:cNvSpPr/>
            <p:nvPr/>
          </p:nvSpPr>
          <p:spPr>
            <a:xfrm>
              <a:off x="5354322" y="2332306"/>
              <a:ext cx="395862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用户可以在投影仪或者计算机上可以将演示文稿打印出来制作成胶片以便应用到更广泛的领域中</a:t>
              </a:r>
            </a:p>
          </p:txBody>
        </p:sp>
        <p:sp>
          <p:nvSpPr>
            <p:cNvPr id="85" name="矩形 84"/>
            <p:cNvSpPr/>
            <p:nvPr/>
          </p:nvSpPr>
          <p:spPr>
            <a:xfrm>
              <a:off x="5354323"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rPr>
                <a:t>标题文字添加</a:t>
              </a:r>
            </a:p>
          </p:txBody>
        </p:sp>
      </p:grpSp>
      <p:grpSp>
        <p:nvGrpSpPr>
          <p:cNvPr id="86" name="组合 85"/>
          <p:cNvGrpSpPr/>
          <p:nvPr/>
        </p:nvGrpSpPr>
        <p:grpSpPr>
          <a:xfrm>
            <a:off x="1829178" y="4907296"/>
            <a:ext cx="3958620" cy="900056"/>
            <a:chOff x="5354322" y="1967781"/>
            <a:chExt cx="3958620" cy="900056"/>
          </a:xfrm>
        </p:grpSpPr>
        <p:sp>
          <p:nvSpPr>
            <p:cNvPr id="87" name="矩形 86"/>
            <p:cNvSpPr/>
            <p:nvPr/>
          </p:nvSpPr>
          <p:spPr>
            <a:xfrm>
              <a:off x="5354322" y="2332306"/>
              <a:ext cx="395862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用户可以在投影仪或者计算机上可以将演示文稿打印出来制作成胶片以便应用到更广泛的领域中</a:t>
              </a:r>
            </a:p>
          </p:txBody>
        </p:sp>
        <p:sp>
          <p:nvSpPr>
            <p:cNvPr id="88" name="矩形 87"/>
            <p:cNvSpPr/>
            <p:nvPr/>
          </p:nvSpPr>
          <p:spPr>
            <a:xfrm>
              <a:off x="5354323"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rPr>
                <a:t>标题文字添加</a:t>
              </a:r>
            </a:p>
          </p:txBody>
        </p:sp>
      </p:grpSp>
      <p:grpSp>
        <p:nvGrpSpPr>
          <p:cNvPr id="89" name="组合 88"/>
          <p:cNvGrpSpPr/>
          <p:nvPr/>
        </p:nvGrpSpPr>
        <p:grpSpPr>
          <a:xfrm>
            <a:off x="7358668" y="1815449"/>
            <a:ext cx="3958620" cy="900056"/>
            <a:chOff x="5354322" y="1967781"/>
            <a:chExt cx="3958620" cy="900056"/>
          </a:xfrm>
        </p:grpSpPr>
        <p:sp>
          <p:nvSpPr>
            <p:cNvPr id="90" name="矩形 89"/>
            <p:cNvSpPr/>
            <p:nvPr/>
          </p:nvSpPr>
          <p:spPr>
            <a:xfrm>
              <a:off x="5354322" y="2332306"/>
              <a:ext cx="395862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用户可以在投影仪或者计算机上可以将演示文稿打印出来制作成胶片以便应用到更广泛的领域中</a:t>
              </a:r>
            </a:p>
          </p:txBody>
        </p:sp>
        <p:sp>
          <p:nvSpPr>
            <p:cNvPr id="91" name="矩形 90"/>
            <p:cNvSpPr/>
            <p:nvPr/>
          </p:nvSpPr>
          <p:spPr>
            <a:xfrm>
              <a:off x="5354323"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rPr>
                <a:t>标题文字添加</a:t>
              </a:r>
            </a:p>
          </p:txBody>
        </p:sp>
      </p:grpSp>
      <p:grpSp>
        <p:nvGrpSpPr>
          <p:cNvPr id="92" name="组合 91"/>
          <p:cNvGrpSpPr/>
          <p:nvPr/>
        </p:nvGrpSpPr>
        <p:grpSpPr>
          <a:xfrm>
            <a:off x="7358668" y="3361373"/>
            <a:ext cx="3958620" cy="900056"/>
            <a:chOff x="5354322" y="1967781"/>
            <a:chExt cx="3958620" cy="900056"/>
          </a:xfrm>
        </p:grpSpPr>
        <p:sp>
          <p:nvSpPr>
            <p:cNvPr id="93" name="矩形 92"/>
            <p:cNvSpPr/>
            <p:nvPr/>
          </p:nvSpPr>
          <p:spPr>
            <a:xfrm>
              <a:off x="5354322" y="2332306"/>
              <a:ext cx="395862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用户可以在投影仪或者计算机上可以将演示文稿打印出来制作成胶片以便应用到更广泛的领域中</a:t>
              </a:r>
            </a:p>
          </p:txBody>
        </p:sp>
        <p:sp>
          <p:nvSpPr>
            <p:cNvPr id="94" name="矩形 93"/>
            <p:cNvSpPr/>
            <p:nvPr/>
          </p:nvSpPr>
          <p:spPr>
            <a:xfrm>
              <a:off x="5354323"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rPr>
                <a:t>标题文字添加</a:t>
              </a:r>
            </a:p>
          </p:txBody>
        </p:sp>
      </p:grpSp>
      <p:grpSp>
        <p:nvGrpSpPr>
          <p:cNvPr id="95" name="组合 94"/>
          <p:cNvGrpSpPr/>
          <p:nvPr/>
        </p:nvGrpSpPr>
        <p:grpSpPr>
          <a:xfrm>
            <a:off x="7358668" y="4907296"/>
            <a:ext cx="3958620" cy="900056"/>
            <a:chOff x="5354322" y="1967781"/>
            <a:chExt cx="3958620" cy="900056"/>
          </a:xfrm>
        </p:grpSpPr>
        <p:sp>
          <p:nvSpPr>
            <p:cNvPr id="96" name="矩形 95"/>
            <p:cNvSpPr/>
            <p:nvPr/>
          </p:nvSpPr>
          <p:spPr>
            <a:xfrm>
              <a:off x="5354322" y="2332306"/>
              <a:ext cx="395862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用户可以在投影仪或者计算机上可以将演示文稿打印出来制作成胶片以便应用到更广泛的领域中</a:t>
              </a:r>
            </a:p>
          </p:txBody>
        </p:sp>
        <p:sp>
          <p:nvSpPr>
            <p:cNvPr id="97" name="矩形 96"/>
            <p:cNvSpPr/>
            <p:nvPr/>
          </p:nvSpPr>
          <p:spPr>
            <a:xfrm>
              <a:off x="5354323"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rPr>
                <a:t>标题文字添加</a:t>
              </a:r>
            </a:p>
          </p:txBody>
        </p:sp>
      </p:grpSp>
      <p:grpSp>
        <p:nvGrpSpPr>
          <p:cNvPr id="50" name="组合 49"/>
          <p:cNvGrpSpPr/>
          <p:nvPr/>
        </p:nvGrpSpPr>
        <p:grpSpPr>
          <a:xfrm>
            <a:off x="2106576" y="317845"/>
            <a:ext cx="4885992" cy="774045"/>
            <a:chOff x="5373378" y="1290798"/>
            <a:chExt cx="4885992" cy="774045"/>
          </a:xfrm>
        </p:grpSpPr>
        <p:sp>
          <p:nvSpPr>
            <p:cNvPr id="51" name="文本框 50"/>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主要做法经验</a:t>
              </a:r>
            </a:p>
          </p:txBody>
        </p:sp>
        <p:sp>
          <p:nvSpPr>
            <p:cNvPr id="52" name="文本框 51"/>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25062760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ppt_w</p:attrName>
                                        </p:attrNameLst>
                                      </p:cBhvr>
                                      <p:tavLst>
                                        <p:tav tm="0">
                                          <p:val>
                                            <p:fltVal val="0"/>
                                          </p:val>
                                        </p:tav>
                                        <p:tav tm="100000">
                                          <p:val>
                                            <p:strVal val="#ppt_w"/>
                                          </p:val>
                                        </p:tav>
                                      </p:tavLst>
                                    </p:anim>
                                    <p:anim calcmode="lin" valueType="num">
                                      <p:cBhvr>
                                        <p:cTn dur="500" fill="hold" id="13"/>
                                        <p:tgtEl>
                                          <p:spTgt spid="24"/>
                                        </p:tgtEl>
                                        <p:attrNameLst>
                                          <p:attrName>ppt_h</p:attrName>
                                        </p:attrNameLst>
                                      </p:cBhvr>
                                      <p:tavLst>
                                        <p:tav tm="0">
                                          <p:val>
                                            <p:fltVal val="0"/>
                                          </p:val>
                                        </p:tav>
                                        <p:tav tm="100000">
                                          <p:val>
                                            <p:strVal val="#ppt_h"/>
                                          </p:val>
                                        </p:tav>
                                      </p:tavLst>
                                    </p:anim>
                                    <p:animEffect filter="fade" transition="in">
                                      <p:cBhvr>
                                        <p:cTn dur="500" id="14"/>
                                        <p:tgtEl>
                                          <p:spTgt spid="2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p:cTn dur="500" fill="hold" id="17"/>
                                        <p:tgtEl>
                                          <p:spTgt spid="39"/>
                                        </p:tgtEl>
                                        <p:attrNameLst>
                                          <p:attrName>ppt_w</p:attrName>
                                        </p:attrNameLst>
                                      </p:cBhvr>
                                      <p:tavLst>
                                        <p:tav tm="0">
                                          <p:val>
                                            <p:fltVal val="0"/>
                                          </p:val>
                                        </p:tav>
                                        <p:tav tm="100000">
                                          <p:val>
                                            <p:strVal val="#ppt_w"/>
                                          </p:val>
                                        </p:tav>
                                      </p:tavLst>
                                    </p:anim>
                                    <p:anim calcmode="lin" valueType="num">
                                      <p:cBhvr>
                                        <p:cTn dur="500" fill="hold" id="18"/>
                                        <p:tgtEl>
                                          <p:spTgt spid="39"/>
                                        </p:tgtEl>
                                        <p:attrNameLst>
                                          <p:attrName>ppt_h</p:attrName>
                                        </p:attrNameLst>
                                      </p:cBhvr>
                                      <p:tavLst>
                                        <p:tav tm="0">
                                          <p:val>
                                            <p:fltVal val="0"/>
                                          </p:val>
                                        </p:tav>
                                        <p:tav tm="100000">
                                          <p:val>
                                            <p:strVal val="#ppt_h"/>
                                          </p:val>
                                        </p:tav>
                                      </p:tavLst>
                                    </p:anim>
                                    <p:animEffect filter="fade" transition="in">
                                      <p:cBhvr>
                                        <p:cTn dur="500" id="19"/>
                                        <p:tgtEl>
                                          <p:spTgt spid="39"/>
                                        </p:tgtEl>
                                      </p:cBhvr>
                                    </p:animEffect>
                                  </p:childTnLst>
                                </p:cTn>
                              </p:par>
                              <p:par>
                                <p:cTn fill="hold" id="20" nodeType="withEffect" presetClass="entr" presetID="53" presetSubtype="0">
                                  <p:stCondLst>
                                    <p:cond delay="0"/>
                                  </p:stCondLst>
                                  <p:childTnLst>
                                    <p:set>
                                      <p:cBhvr>
                                        <p:cTn dur="1" fill="hold" id="21">
                                          <p:stCondLst>
                                            <p:cond delay="0"/>
                                          </p:stCondLst>
                                        </p:cTn>
                                        <p:tgtEl>
                                          <p:spTgt spid="59"/>
                                        </p:tgtEl>
                                        <p:attrNameLst>
                                          <p:attrName>style.visibility</p:attrName>
                                        </p:attrNameLst>
                                      </p:cBhvr>
                                      <p:to>
                                        <p:strVal val="visible"/>
                                      </p:to>
                                    </p:set>
                                    <p:anim calcmode="lin" valueType="num">
                                      <p:cBhvr>
                                        <p:cTn dur="500" fill="hold" id="22"/>
                                        <p:tgtEl>
                                          <p:spTgt spid="59"/>
                                        </p:tgtEl>
                                        <p:attrNameLst>
                                          <p:attrName>ppt_w</p:attrName>
                                        </p:attrNameLst>
                                      </p:cBhvr>
                                      <p:tavLst>
                                        <p:tav tm="0">
                                          <p:val>
                                            <p:fltVal val="0"/>
                                          </p:val>
                                        </p:tav>
                                        <p:tav tm="100000">
                                          <p:val>
                                            <p:strVal val="#ppt_w"/>
                                          </p:val>
                                        </p:tav>
                                      </p:tavLst>
                                    </p:anim>
                                    <p:anim calcmode="lin" valueType="num">
                                      <p:cBhvr>
                                        <p:cTn dur="500" fill="hold" id="23"/>
                                        <p:tgtEl>
                                          <p:spTgt spid="59"/>
                                        </p:tgtEl>
                                        <p:attrNameLst>
                                          <p:attrName>ppt_h</p:attrName>
                                        </p:attrNameLst>
                                      </p:cBhvr>
                                      <p:tavLst>
                                        <p:tav tm="0">
                                          <p:val>
                                            <p:fltVal val="0"/>
                                          </p:val>
                                        </p:tav>
                                        <p:tav tm="100000">
                                          <p:val>
                                            <p:strVal val="#ppt_h"/>
                                          </p:val>
                                        </p:tav>
                                      </p:tavLst>
                                    </p:anim>
                                    <p:animEffect filter="fade" transition="in">
                                      <p:cBhvr>
                                        <p:cTn dur="500" id="24"/>
                                        <p:tgtEl>
                                          <p:spTgt spid="59"/>
                                        </p:tgtEl>
                                      </p:cBhvr>
                                    </p:animEffect>
                                  </p:childTnLst>
                                </p:cTn>
                              </p:par>
                              <p:par>
                                <p:cTn fill="hold" id="25" nodeType="withEffect" presetClass="entr" presetID="53" presetSubtype="0">
                                  <p:stCondLst>
                                    <p:cond delay="0"/>
                                  </p:stCondLst>
                                  <p:childTnLst>
                                    <p:set>
                                      <p:cBhvr>
                                        <p:cTn dur="1" fill="hold" id="26">
                                          <p:stCondLst>
                                            <p:cond delay="0"/>
                                          </p:stCondLst>
                                        </p:cTn>
                                        <p:tgtEl>
                                          <p:spTgt spid="63"/>
                                        </p:tgtEl>
                                        <p:attrNameLst>
                                          <p:attrName>style.visibility</p:attrName>
                                        </p:attrNameLst>
                                      </p:cBhvr>
                                      <p:to>
                                        <p:strVal val="visible"/>
                                      </p:to>
                                    </p:set>
                                    <p:anim calcmode="lin" valueType="num">
                                      <p:cBhvr>
                                        <p:cTn dur="500" fill="hold" id="27"/>
                                        <p:tgtEl>
                                          <p:spTgt spid="63"/>
                                        </p:tgtEl>
                                        <p:attrNameLst>
                                          <p:attrName>ppt_w</p:attrName>
                                        </p:attrNameLst>
                                      </p:cBhvr>
                                      <p:tavLst>
                                        <p:tav tm="0">
                                          <p:val>
                                            <p:fltVal val="0"/>
                                          </p:val>
                                        </p:tav>
                                        <p:tav tm="100000">
                                          <p:val>
                                            <p:strVal val="#ppt_w"/>
                                          </p:val>
                                        </p:tav>
                                      </p:tavLst>
                                    </p:anim>
                                    <p:anim calcmode="lin" valueType="num">
                                      <p:cBhvr>
                                        <p:cTn dur="500" fill="hold" id="28"/>
                                        <p:tgtEl>
                                          <p:spTgt spid="63"/>
                                        </p:tgtEl>
                                        <p:attrNameLst>
                                          <p:attrName>ppt_h</p:attrName>
                                        </p:attrNameLst>
                                      </p:cBhvr>
                                      <p:tavLst>
                                        <p:tav tm="0">
                                          <p:val>
                                            <p:fltVal val="0"/>
                                          </p:val>
                                        </p:tav>
                                        <p:tav tm="100000">
                                          <p:val>
                                            <p:strVal val="#ppt_h"/>
                                          </p:val>
                                        </p:tav>
                                      </p:tavLst>
                                    </p:anim>
                                    <p:animEffect filter="fade" transition="in">
                                      <p:cBhvr>
                                        <p:cTn dur="500" id="29"/>
                                        <p:tgtEl>
                                          <p:spTgt spid="63"/>
                                        </p:tgtEl>
                                      </p:cBhvr>
                                    </p:animEffect>
                                  </p:childTnLst>
                                </p:cTn>
                              </p:par>
                              <p:par>
                                <p:cTn fill="hold" id="30" nodeType="withEffect" presetClass="entr" presetID="53" presetSubtype="0">
                                  <p:stCondLst>
                                    <p:cond delay="0"/>
                                  </p:stCondLst>
                                  <p:childTnLst>
                                    <p:set>
                                      <p:cBhvr>
                                        <p:cTn dur="1" fill="hold" id="31">
                                          <p:stCondLst>
                                            <p:cond delay="0"/>
                                          </p:stCondLst>
                                        </p:cTn>
                                        <p:tgtEl>
                                          <p:spTgt spid="66"/>
                                        </p:tgtEl>
                                        <p:attrNameLst>
                                          <p:attrName>style.visibility</p:attrName>
                                        </p:attrNameLst>
                                      </p:cBhvr>
                                      <p:to>
                                        <p:strVal val="visible"/>
                                      </p:to>
                                    </p:set>
                                    <p:anim calcmode="lin" valueType="num">
                                      <p:cBhvr>
                                        <p:cTn dur="500" fill="hold" id="32"/>
                                        <p:tgtEl>
                                          <p:spTgt spid="66"/>
                                        </p:tgtEl>
                                        <p:attrNameLst>
                                          <p:attrName>ppt_w</p:attrName>
                                        </p:attrNameLst>
                                      </p:cBhvr>
                                      <p:tavLst>
                                        <p:tav tm="0">
                                          <p:val>
                                            <p:fltVal val="0"/>
                                          </p:val>
                                        </p:tav>
                                        <p:tav tm="100000">
                                          <p:val>
                                            <p:strVal val="#ppt_w"/>
                                          </p:val>
                                        </p:tav>
                                      </p:tavLst>
                                    </p:anim>
                                    <p:anim calcmode="lin" valueType="num">
                                      <p:cBhvr>
                                        <p:cTn dur="500" fill="hold" id="33"/>
                                        <p:tgtEl>
                                          <p:spTgt spid="66"/>
                                        </p:tgtEl>
                                        <p:attrNameLst>
                                          <p:attrName>ppt_h</p:attrName>
                                        </p:attrNameLst>
                                      </p:cBhvr>
                                      <p:tavLst>
                                        <p:tav tm="0">
                                          <p:val>
                                            <p:fltVal val="0"/>
                                          </p:val>
                                        </p:tav>
                                        <p:tav tm="100000">
                                          <p:val>
                                            <p:strVal val="#ppt_h"/>
                                          </p:val>
                                        </p:tav>
                                      </p:tavLst>
                                    </p:anim>
                                    <p:animEffect filter="fade" transition="in">
                                      <p:cBhvr>
                                        <p:cTn dur="500" id="34"/>
                                        <p:tgtEl>
                                          <p:spTgt spid="66"/>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p:cTn dur="500" fill="hold" id="37"/>
                                        <p:tgtEl>
                                          <p:spTgt spid="42"/>
                                        </p:tgtEl>
                                        <p:attrNameLst>
                                          <p:attrName>ppt_w</p:attrName>
                                        </p:attrNameLst>
                                      </p:cBhvr>
                                      <p:tavLst>
                                        <p:tav tm="0">
                                          <p:val>
                                            <p:fltVal val="0"/>
                                          </p:val>
                                        </p:tav>
                                        <p:tav tm="100000">
                                          <p:val>
                                            <p:strVal val="#ppt_w"/>
                                          </p:val>
                                        </p:tav>
                                      </p:tavLst>
                                    </p:anim>
                                    <p:anim calcmode="lin" valueType="num">
                                      <p:cBhvr>
                                        <p:cTn dur="500" fill="hold" id="38"/>
                                        <p:tgtEl>
                                          <p:spTgt spid="42"/>
                                        </p:tgtEl>
                                        <p:attrNameLst>
                                          <p:attrName>ppt_h</p:attrName>
                                        </p:attrNameLst>
                                      </p:cBhvr>
                                      <p:tavLst>
                                        <p:tav tm="0">
                                          <p:val>
                                            <p:fltVal val="0"/>
                                          </p:val>
                                        </p:tav>
                                        <p:tav tm="100000">
                                          <p:val>
                                            <p:strVal val="#ppt_h"/>
                                          </p:val>
                                        </p:tav>
                                      </p:tavLst>
                                    </p:anim>
                                    <p:animEffect filter="fade" transition="in">
                                      <p:cBhvr>
                                        <p:cTn dur="500" id="39"/>
                                        <p:tgtEl>
                                          <p:spTgt spid="42"/>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45"/>
                                        </p:tgtEl>
                                        <p:attrNameLst>
                                          <p:attrName>style.visibility</p:attrName>
                                        </p:attrNameLst>
                                      </p:cBhvr>
                                      <p:to>
                                        <p:strVal val="visible"/>
                                      </p:to>
                                    </p:set>
                                    <p:anim calcmode="lin" valueType="num">
                                      <p:cBhvr>
                                        <p:cTn dur="500" fill="hold" id="42"/>
                                        <p:tgtEl>
                                          <p:spTgt spid="45"/>
                                        </p:tgtEl>
                                        <p:attrNameLst>
                                          <p:attrName>ppt_w</p:attrName>
                                        </p:attrNameLst>
                                      </p:cBhvr>
                                      <p:tavLst>
                                        <p:tav tm="0">
                                          <p:val>
                                            <p:fltVal val="0"/>
                                          </p:val>
                                        </p:tav>
                                        <p:tav tm="100000">
                                          <p:val>
                                            <p:strVal val="#ppt_w"/>
                                          </p:val>
                                        </p:tav>
                                      </p:tavLst>
                                    </p:anim>
                                    <p:anim calcmode="lin" valueType="num">
                                      <p:cBhvr>
                                        <p:cTn dur="500" fill="hold" id="43"/>
                                        <p:tgtEl>
                                          <p:spTgt spid="45"/>
                                        </p:tgtEl>
                                        <p:attrNameLst>
                                          <p:attrName>ppt_h</p:attrName>
                                        </p:attrNameLst>
                                      </p:cBhvr>
                                      <p:tavLst>
                                        <p:tav tm="0">
                                          <p:val>
                                            <p:fltVal val="0"/>
                                          </p:val>
                                        </p:tav>
                                        <p:tav tm="100000">
                                          <p:val>
                                            <p:strVal val="#ppt_h"/>
                                          </p:val>
                                        </p:tav>
                                      </p:tavLst>
                                    </p:anim>
                                    <p:animEffect filter="fade" transition="in">
                                      <p:cBhvr>
                                        <p:cTn dur="500" id="44"/>
                                        <p:tgtEl>
                                          <p:spTgt spid="45"/>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48"/>
                                        </p:tgtEl>
                                        <p:attrNameLst>
                                          <p:attrName>style.visibility</p:attrName>
                                        </p:attrNameLst>
                                      </p:cBhvr>
                                      <p:to>
                                        <p:strVal val="visible"/>
                                      </p:to>
                                    </p:set>
                                    <p:anim calcmode="lin" valueType="num">
                                      <p:cBhvr>
                                        <p:cTn dur="500" fill="hold" id="47"/>
                                        <p:tgtEl>
                                          <p:spTgt spid="48"/>
                                        </p:tgtEl>
                                        <p:attrNameLst>
                                          <p:attrName>ppt_w</p:attrName>
                                        </p:attrNameLst>
                                      </p:cBhvr>
                                      <p:tavLst>
                                        <p:tav tm="0">
                                          <p:val>
                                            <p:fltVal val="0"/>
                                          </p:val>
                                        </p:tav>
                                        <p:tav tm="100000">
                                          <p:val>
                                            <p:strVal val="#ppt_w"/>
                                          </p:val>
                                        </p:tav>
                                      </p:tavLst>
                                    </p:anim>
                                    <p:anim calcmode="lin" valueType="num">
                                      <p:cBhvr>
                                        <p:cTn dur="500" fill="hold" id="48"/>
                                        <p:tgtEl>
                                          <p:spTgt spid="48"/>
                                        </p:tgtEl>
                                        <p:attrNameLst>
                                          <p:attrName>ppt_h</p:attrName>
                                        </p:attrNameLst>
                                      </p:cBhvr>
                                      <p:tavLst>
                                        <p:tav tm="0">
                                          <p:val>
                                            <p:fltVal val="0"/>
                                          </p:val>
                                        </p:tav>
                                        <p:tav tm="100000">
                                          <p:val>
                                            <p:strVal val="#ppt_h"/>
                                          </p:val>
                                        </p:tav>
                                      </p:tavLst>
                                    </p:anim>
                                    <p:animEffect filter="fade" transition="in">
                                      <p:cBhvr>
                                        <p:cTn dur="500" id="49"/>
                                        <p:tgtEl>
                                          <p:spTgt spid="48"/>
                                        </p:tgtEl>
                                      </p:cBhvr>
                                    </p:animEffect>
                                  </p:childTnLst>
                                </p:cTn>
                              </p:par>
                              <p:par>
                                <p:cTn fill="hold" id="50" nodeType="withEffect" presetClass="entr" presetID="53" presetSubtype="0">
                                  <p:stCondLst>
                                    <p:cond delay="0"/>
                                  </p:stCondLst>
                                  <p:childTnLst>
                                    <p:set>
                                      <p:cBhvr>
                                        <p:cTn dur="1" fill="hold" id="51">
                                          <p:stCondLst>
                                            <p:cond delay="0"/>
                                          </p:stCondLst>
                                        </p:cTn>
                                        <p:tgtEl>
                                          <p:spTgt spid="70"/>
                                        </p:tgtEl>
                                        <p:attrNameLst>
                                          <p:attrName>style.visibility</p:attrName>
                                        </p:attrNameLst>
                                      </p:cBhvr>
                                      <p:to>
                                        <p:strVal val="visible"/>
                                      </p:to>
                                    </p:set>
                                    <p:anim calcmode="lin" valueType="num">
                                      <p:cBhvr>
                                        <p:cTn dur="500" fill="hold" id="52"/>
                                        <p:tgtEl>
                                          <p:spTgt spid="70"/>
                                        </p:tgtEl>
                                        <p:attrNameLst>
                                          <p:attrName>ppt_w</p:attrName>
                                        </p:attrNameLst>
                                      </p:cBhvr>
                                      <p:tavLst>
                                        <p:tav tm="0">
                                          <p:val>
                                            <p:fltVal val="0"/>
                                          </p:val>
                                        </p:tav>
                                        <p:tav tm="100000">
                                          <p:val>
                                            <p:strVal val="#ppt_w"/>
                                          </p:val>
                                        </p:tav>
                                      </p:tavLst>
                                    </p:anim>
                                    <p:anim calcmode="lin" valueType="num">
                                      <p:cBhvr>
                                        <p:cTn dur="500" fill="hold" id="53"/>
                                        <p:tgtEl>
                                          <p:spTgt spid="70"/>
                                        </p:tgtEl>
                                        <p:attrNameLst>
                                          <p:attrName>ppt_h</p:attrName>
                                        </p:attrNameLst>
                                      </p:cBhvr>
                                      <p:tavLst>
                                        <p:tav tm="0">
                                          <p:val>
                                            <p:fltVal val="0"/>
                                          </p:val>
                                        </p:tav>
                                        <p:tav tm="100000">
                                          <p:val>
                                            <p:strVal val="#ppt_h"/>
                                          </p:val>
                                        </p:tav>
                                      </p:tavLst>
                                    </p:anim>
                                    <p:animEffect filter="fade" transition="in">
                                      <p:cBhvr>
                                        <p:cTn dur="500" id="54"/>
                                        <p:tgtEl>
                                          <p:spTgt spid="70"/>
                                        </p:tgtEl>
                                      </p:cBhvr>
                                    </p:animEffect>
                                  </p:childTnLst>
                                </p:cTn>
                              </p:par>
                              <p:par>
                                <p:cTn fill="hold" id="55" nodeType="withEffect" presetClass="entr" presetID="53" presetSubtype="0">
                                  <p:stCondLst>
                                    <p:cond delay="0"/>
                                  </p:stCondLst>
                                  <p:childTnLst>
                                    <p:set>
                                      <p:cBhvr>
                                        <p:cTn dur="1" fill="hold" id="56">
                                          <p:stCondLst>
                                            <p:cond delay="0"/>
                                          </p:stCondLst>
                                        </p:cTn>
                                        <p:tgtEl>
                                          <p:spTgt spid="73"/>
                                        </p:tgtEl>
                                        <p:attrNameLst>
                                          <p:attrName>style.visibility</p:attrName>
                                        </p:attrNameLst>
                                      </p:cBhvr>
                                      <p:to>
                                        <p:strVal val="visible"/>
                                      </p:to>
                                    </p:set>
                                    <p:anim calcmode="lin" valueType="num">
                                      <p:cBhvr>
                                        <p:cTn dur="500" fill="hold" id="57"/>
                                        <p:tgtEl>
                                          <p:spTgt spid="73"/>
                                        </p:tgtEl>
                                        <p:attrNameLst>
                                          <p:attrName>ppt_w</p:attrName>
                                        </p:attrNameLst>
                                      </p:cBhvr>
                                      <p:tavLst>
                                        <p:tav tm="0">
                                          <p:val>
                                            <p:fltVal val="0"/>
                                          </p:val>
                                        </p:tav>
                                        <p:tav tm="100000">
                                          <p:val>
                                            <p:strVal val="#ppt_w"/>
                                          </p:val>
                                        </p:tav>
                                      </p:tavLst>
                                    </p:anim>
                                    <p:anim calcmode="lin" valueType="num">
                                      <p:cBhvr>
                                        <p:cTn dur="500" fill="hold" id="58"/>
                                        <p:tgtEl>
                                          <p:spTgt spid="73"/>
                                        </p:tgtEl>
                                        <p:attrNameLst>
                                          <p:attrName>ppt_h</p:attrName>
                                        </p:attrNameLst>
                                      </p:cBhvr>
                                      <p:tavLst>
                                        <p:tav tm="0">
                                          <p:val>
                                            <p:fltVal val="0"/>
                                          </p:val>
                                        </p:tav>
                                        <p:tav tm="100000">
                                          <p:val>
                                            <p:strVal val="#ppt_h"/>
                                          </p:val>
                                        </p:tav>
                                      </p:tavLst>
                                    </p:anim>
                                    <p:animEffect filter="fade" transition="in">
                                      <p:cBhvr>
                                        <p:cTn dur="500" id="59"/>
                                        <p:tgtEl>
                                          <p:spTgt spid="73"/>
                                        </p:tgtEl>
                                      </p:cBhvr>
                                    </p:animEffect>
                                  </p:childTnLst>
                                </p:cTn>
                              </p:par>
                              <p:par>
                                <p:cTn fill="hold" id="60" nodeType="withEffect" presetClass="entr" presetID="53" presetSubtype="0">
                                  <p:stCondLst>
                                    <p:cond delay="0"/>
                                  </p:stCondLst>
                                  <p:childTnLst>
                                    <p:set>
                                      <p:cBhvr>
                                        <p:cTn dur="1" fill="hold" id="61">
                                          <p:stCondLst>
                                            <p:cond delay="0"/>
                                          </p:stCondLst>
                                        </p:cTn>
                                        <p:tgtEl>
                                          <p:spTgt spid="79"/>
                                        </p:tgtEl>
                                        <p:attrNameLst>
                                          <p:attrName>style.visibility</p:attrName>
                                        </p:attrNameLst>
                                      </p:cBhvr>
                                      <p:to>
                                        <p:strVal val="visible"/>
                                      </p:to>
                                    </p:set>
                                    <p:anim calcmode="lin" valueType="num">
                                      <p:cBhvr>
                                        <p:cTn dur="500" fill="hold" id="62"/>
                                        <p:tgtEl>
                                          <p:spTgt spid="79"/>
                                        </p:tgtEl>
                                        <p:attrNameLst>
                                          <p:attrName>ppt_w</p:attrName>
                                        </p:attrNameLst>
                                      </p:cBhvr>
                                      <p:tavLst>
                                        <p:tav tm="0">
                                          <p:val>
                                            <p:fltVal val="0"/>
                                          </p:val>
                                        </p:tav>
                                        <p:tav tm="100000">
                                          <p:val>
                                            <p:strVal val="#ppt_w"/>
                                          </p:val>
                                        </p:tav>
                                      </p:tavLst>
                                    </p:anim>
                                    <p:anim calcmode="lin" valueType="num">
                                      <p:cBhvr>
                                        <p:cTn dur="500" fill="hold" id="63"/>
                                        <p:tgtEl>
                                          <p:spTgt spid="79"/>
                                        </p:tgtEl>
                                        <p:attrNameLst>
                                          <p:attrName>ppt_h</p:attrName>
                                        </p:attrNameLst>
                                      </p:cBhvr>
                                      <p:tavLst>
                                        <p:tav tm="0">
                                          <p:val>
                                            <p:fltVal val="0"/>
                                          </p:val>
                                        </p:tav>
                                        <p:tav tm="100000">
                                          <p:val>
                                            <p:strVal val="#ppt_h"/>
                                          </p:val>
                                        </p:tav>
                                      </p:tavLst>
                                    </p:anim>
                                    <p:animEffect filter="fade" transition="in">
                                      <p:cBhvr>
                                        <p:cTn dur="500" id="64"/>
                                        <p:tgtEl>
                                          <p:spTgt spid="79"/>
                                        </p:tgtEl>
                                      </p:cBhvr>
                                    </p:animEffect>
                                  </p:childTnLst>
                                </p:cTn>
                              </p:par>
                            </p:childTnLst>
                          </p:cTn>
                        </p:par>
                        <p:par>
                          <p:cTn fill="hold" id="65" nodeType="afterGroup">
                            <p:stCondLst>
                              <p:cond delay="500"/>
                            </p:stCondLst>
                            <p:childTnLst>
                              <p:par>
                                <p:cTn fill="hold" id="66" nodeType="afterEffect" presetClass="entr" presetID="12" presetSubtype="8">
                                  <p:stCondLst>
                                    <p:cond delay="0"/>
                                  </p:stCondLst>
                                  <p:childTnLst>
                                    <p:set>
                                      <p:cBhvr>
                                        <p:cTn dur="1" fill="hold" id="67">
                                          <p:stCondLst>
                                            <p:cond delay="0"/>
                                          </p:stCondLst>
                                        </p:cTn>
                                        <p:tgtEl>
                                          <p:spTgt spid="56"/>
                                        </p:tgtEl>
                                        <p:attrNameLst>
                                          <p:attrName>style.visibility</p:attrName>
                                        </p:attrNameLst>
                                      </p:cBhvr>
                                      <p:to>
                                        <p:strVal val="visible"/>
                                      </p:to>
                                    </p:set>
                                    <p:anim calcmode="lin" valueType="num">
                                      <p:cBhvr additive="base">
                                        <p:cTn dur="500" id="68"/>
                                        <p:tgtEl>
                                          <p:spTgt spid="56"/>
                                        </p:tgtEl>
                                        <p:attrNameLst>
                                          <p:attrName>ppt_x</p:attrName>
                                        </p:attrNameLst>
                                      </p:cBhvr>
                                      <p:tavLst>
                                        <p:tav tm="0">
                                          <p:val>
                                            <p:strVal val="#ppt_x-#ppt_w*1.125000"/>
                                          </p:val>
                                        </p:tav>
                                        <p:tav tm="100000">
                                          <p:val>
                                            <p:strVal val="#ppt_x"/>
                                          </p:val>
                                        </p:tav>
                                      </p:tavLst>
                                    </p:anim>
                                    <p:animEffect filter="wipe(right)" transition="in">
                                      <p:cBhvr>
                                        <p:cTn dur="500" id="69"/>
                                        <p:tgtEl>
                                          <p:spTgt spid="56"/>
                                        </p:tgtEl>
                                      </p:cBhvr>
                                    </p:animEffect>
                                  </p:childTnLst>
                                </p:cTn>
                              </p:par>
                            </p:childTnLst>
                          </p:cTn>
                        </p:par>
                        <p:par>
                          <p:cTn fill="hold" id="70" nodeType="afterGroup">
                            <p:stCondLst>
                              <p:cond delay="1000"/>
                            </p:stCondLst>
                            <p:childTnLst>
                              <p:par>
                                <p:cTn fill="hold" id="71" nodeType="afterEffect" presetClass="entr" presetID="12" presetSubtype="8">
                                  <p:stCondLst>
                                    <p:cond delay="0"/>
                                  </p:stCondLst>
                                  <p:childTnLst>
                                    <p:set>
                                      <p:cBhvr>
                                        <p:cTn dur="1" fill="hold" id="72">
                                          <p:stCondLst>
                                            <p:cond delay="0"/>
                                          </p:stCondLst>
                                        </p:cTn>
                                        <p:tgtEl>
                                          <p:spTgt spid="83"/>
                                        </p:tgtEl>
                                        <p:attrNameLst>
                                          <p:attrName>style.visibility</p:attrName>
                                        </p:attrNameLst>
                                      </p:cBhvr>
                                      <p:to>
                                        <p:strVal val="visible"/>
                                      </p:to>
                                    </p:set>
                                    <p:anim calcmode="lin" valueType="num">
                                      <p:cBhvr additive="base">
                                        <p:cTn dur="500" id="73"/>
                                        <p:tgtEl>
                                          <p:spTgt spid="83"/>
                                        </p:tgtEl>
                                        <p:attrNameLst>
                                          <p:attrName>ppt_x</p:attrName>
                                        </p:attrNameLst>
                                      </p:cBhvr>
                                      <p:tavLst>
                                        <p:tav tm="0">
                                          <p:val>
                                            <p:strVal val="#ppt_x-#ppt_w*1.125000"/>
                                          </p:val>
                                        </p:tav>
                                        <p:tav tm="100000">
                                          <p:val>
                                            <p:strVal val="#ppt_x"/>
                                          </p:val>
                                        </p:tav>
                                      </p:tavLst>
                                    </p:anim>
                                    <p:animEffect filter="wipe(right)" transition="in">
                                      <p:cBhvr>
                                        <p:cTn dur="500" id="74"/>
                                        <p:tgtEl>
                                          <p:spTgt spid="83"/>
                                        </p:tgtEl>
                                      </p:cBhvr>
                                    </p:animEffect>
                                  </p:childTnLst>
                                </p:cTn>
                              </p:par>
                            </p:childTnLst>
                          </p:cTn>
                        </p:par>
                        <p:par>
                          <p:cTn fill="hold" id="75" nodeType="afterGroup">
                            <p:stCondLst>
                              <p:cond delay="1500"/>
                            </p:stCondLst>
                            <p:childTnLst>
                              <p:par>
                                <p:cTn fill="hold" id="76" nodeType="afterEffect" presetClass="entr" presetID="12" presetSubtype="8">
                                  <p:stCondLst>
                                    <p:cond delay="0"/>
                                  </p:stCondLst>
                                  <p:childTnLst>
                                    <p:set>
                                      <p:cBhvr>
                                        <p:cTn dur="1" fill="hold" id="77">
                                          <p:stCondLst>
                                            <p:cond delay="0"/>
                                          </p:stCondLst>
                                        </p:cTn>
                                        <p:tgtEl>
                                          <p:spTgt spid="86"/>
                                        </p:tgtEl>
                                        <p:attrNameLst>
                                          <p:attrName>style.visibility</p:attrName>
                                        </p:attrNameLst>
                                      </p:cBhvr>
                                      <p:to>
                                        <p:strVal val="visible"/>
                                      </p:to>
                                    </p:set>
                                    <p:anim calcmode="lin" valueType="num">
                                      <p:cBhvr additive="base">
                                        <p:cTn dur="500" id="78"/>
                                        <p:tgtEl>
                                          <p:spTgt spid="86"/>
                                        </p:tgtEl>
                                        <p:attrNameLst>
                                          <p:attrName>ppt_x</p:attrName>
                                        </p:attrNameLst>
                                      </p:cBhvr>
                                      <p:tavLst>
                                        <p:tav tm="0">
                                          <p:val>
                                            <p:strVal val="#ppt_x-#ppt_w*1.125000"/>
                                          </p:val>
                                        </p:tav>
                                        <p:tav tm="100000">
                                          <p:val>
                                            <p:strVal val="#ppt_x"/>
                                          </p:val>
                                        </p:tav>
                                      </p:tavLst>
                                    </p:anim>
                                    <p:animEffect filter="wipe(right)" transition="in">
                                      <p:cBhvr>
                                        <p:cTn dur="500" id="79"/>
                                        <p:tgtEl>
                                          <p:spTgt spid="86"/>
                                        </p:tgtEl>
                                      </p:cBhvr>
                                    </p:animEffect>
                                  </p:childTnLst>
                                </p:cTn>
                              </p:par>
                            </p:childTnLst>
                          </p:cTn>
                        </p:par>
                        <p:par>
                          <p:cTn fill="hold" id="80" nodeType="afterGroup">
                            <p:stCondLst>
                              <p:cond delay="2000"/>
                            </p:stCondLst>
                            <p:childTnLst>
                              <p:par>
                                <p:cTn fill="hold" id="81" nodeType="afterEffect" presetClass="entr" presetID="12" presetSubtype="8">
                                  <p:stCondLst>
                                    <p:cond delay="0"/>
                                  </p:stCondLst>
                                  <p:childTnLst>
                                    <p:set>
                                      <p:cBhvr>
                                        <p:cTn dur="1" fill="hold" id="82">
                                          <p:stCondLst>
                                            <p:cond delay="0"/>
                                          </p:stCondLst>
                                        </p:cTn>
                                        <p:tgtEl>
                                          <p:spTgt spid="89"/>
                                        </p:tgtEl>
                                        <p:attrNameLst>
                                          <p:attrName>style.visibility</p:attrName>
                                        </p:attrNameLst>
                                      </p:cBhvr>
                                      <p:to>
                                        <p:strVal val="visible"/>
                                      </p:to>
                                    </p:set>
                                    <p:anim calcmode="lin" valueType="num">
                                      <p:cBhvr additive="base">
                                        <p:cTn dur="500" id="83"/>
                                        <p:tgtEl>
                                          <p:spTgt spid="89"/>
                                        </p:tgtEl>
                                        <p:attrNameLst>
                                          <p:attrName>ppt_x</p:attrName>
                                        </p:attrNameLst>
                                      </p:cBhvr>
                                      <p:tavLst>
                                        <p:tav tm="0">
                                          <p:val>
                                            <p:strVal val="#ppt_x-#ppt_w*1.125000"/>
                                          </p:val>
                                        </p:tav>
                                        <p:tav tm="100000">
                                          <p:val>
                                            <p:strVal val="#ppt_x"/>
                                          </p:val>
                                        </p:tav>
                                      </p:tavLst>
                                    </p:anim>
                                    <p:animEffect filter="wipe(right)" transition="in">
                                      <p:cBhvr>
                                        <p:cTn dur="500" id="84"/>
                                        <p:tgtEl>
                                          <p:spTgt spid="89"/>
                                        </p:tgtEl>
                                      </p:cBhvr>
                                    </p:animEffect>
                                  </p:childTnLst>
                                </p:cTn>
                              </p:par>
                            </p:childTnLst>
                          </p:cTn>
                        </p:par>
                        <p:par>
                          <p:cTn fill="hold" id="85" nodeType="afterGroup">
                            <p:stCondLst>
                              <p:cond delay="2500"/>
                            </p:stCondLst>
                            <p:childTnLst>
                              <p:par>
                                <p:cTn fill="hold" id="86" nodeType="afterEffect" presetClass="entr" presetID="12" presetSubtype="8">
                                  <p:stCondLst>
                                    <p:cond delay="0"/>
                                  </p:stCondLst>
                                  <p:childTnLst>
                                    <p:set>
                                      <p:cBhvr>
                                        <p:cTn dur="1" fill="hold" id="87">
                                          <p:stCondLst>
                                            <p:cond delay="0"/>
                                          </p:stCondLst>
                                        </p:cTn>
                                        <p:tgtEl>
                                          <p:spTgt spid="92"/>
                                        </p:tgtEl>
                                        <p:attrNameLst>
                                          <p:attrName>style.visibility</p:attrName>
                                        </p:attrNameLst>
                                      </p:cBhvr>
                                      <p:to>
                                        <p:strVal val="visible"/>
                                      </p:to>
                                    </p:set>
                                    <p:anim calcmode="lin" valueType="num">
                                      <p:cBhvr additive="base">
                                        <p:cTn dur="500" id="88"/>
                                        <p:tgtEl>
                                          <p:spTgt spid="92"/>
                                        </p:tgtEl>
                                        <p:attrNameLst>
                                          <p:attrName>ppt_x</p:attrName>
                                        </p:attrNameLst>
                                      </p:cBhvr>
                                      <p:tavLst>
                                        <p:tav tm="0">
                                          <p:val>
                                            <p:strVal val="#ppt_x-#ppt_w*1.125000"/>
                                          </p:val>
                                        </p:tav>
                                        <p:tav tm="100000">
                                          <p:val>
                                            <p:strVal val="#ppt_x"/>
                                          </p:val>
                                        </p:tav>
                                      </p:tavLst>
                                    </p:anim>
                                    <p:animEffect filter="wipe(right)" transition="in">
                                      <p:cBhvr>
                                        <p:cTn dur="500" id="89"/>
                                        <p:tgtEl>
                                          <p:spTgt spid="92"/>
                                        </p:tgtEl>
                                      </p:cBhvr>
                                    </p:animEffect>
                                  </p:childTnLst>
                                </p:cTn>
                              </p:par>
                            </p:childTnLst>
                          </p:cTn>
                        </p:par>
                        <p:par>
                          <p:cTn fill="hold" id="90" nodeType="afterGroup">
                            <p:stCondLst>
                              <p:cond delay="3000"/>
                            </p:stCondLst>
                            <p:childTnLst>
                              <p:par>
                                <p:cTn fill="hold" id="91" nodeType="afterEffect" presetClass="entr" presetID="12" presetSubtype="8">
                                  <p:stCondLst>
                                    <p:cond delay="0"/>
                                  </p:stCondLst>
                                  <p:childTnLst>
                                    <p:set>
                                      <p:cBhvr>
                                        <p:cTn dur="1" fill="hold" id="92">
                                          <p:stCondLst>
                                            <p:cond delay="0"/>
                                          </p:stCondLst>
                                        </p:cTn>
                                        <p:tgtEl>
                                          <p:spTgt spid="95"/>
                                        </p:tgtEl>
                                        <p:attrNameLst>
                                          <p:attrName>style.visibility</p:attrName>
                                        </p:attrNameLst>
                                      </p:cBhvr>
                                      <p:to>
                                        <p:strVal val="visible"/>
                                      </p:to>
                                    </p:set>
                                    <p:anim calcmode="lin" valueType="num">
                                      <p:cBhvr additive="base">
                                        <p:cTn dur="500" id="93"/>
                                        <p:tgtEl>
                                          <p:spTgt spid="95"/>
                                        </p:tgtEl>
                                        <p:attrNameLst>
                                          <p:attrName>ppt_x</p:attrName>
                                        </p:attrNameLst>
                                      </p:cBhvr>
                                      <p:tavLst>
                                        <p:tav tm="0">
                                          <p:val>
                                            <p:strVal val="#ppt_x-#ppt_w*1.125000"/>
                                          </p:val>
                                        </p:tav>
                                        <p:tav tm="100000">
                                          <p:val>
                                            <p:strVal val="#ppt_x"/>
                                          </p:val>
                                        </p:tav>
                                      </p:tavLst>
                                    </p:anim>
                                    <p:animEffect filter="wipe(right)" transition="in">
                                      <p:cBhvr>
                                        <p:cTn dur="500" id="94"/>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4"/>
      <p:bldP grpId="0" spid="39"/>
      <p:bldP grpId="0" spid="42"/>
      <p:bldP grpId="0" spid="45"/>
      <p:bldP grpId="0" spid="4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0" y="2714172"/>
            <a:ext cx="3686629" cy="1429658"/>
            <a:chOff x="0" y="2714172"/>
            <a:chExt cx="3686629" cy="1429658"/>
          </a:xfrm>
        </p:grpSpPr>
        <p:sp>
          <p:nvSpPr>
            <p:cNvPr id="2" name="五边形 1"/>
            <p:cNvSpPr/>
            <p:nvPr/>
          </p:nvSpPr>
          <p:spPr>
            <a:xfrm>
              <a:off x="0" y="2714172"/>
              <a:ext cx="3686629" cy="1429658"/>
            </a:xfrm>
            <a:prstGeom prst="homePlate">
              <a:avLst>
                <a:gd fmla="val 23896"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0" y="3429001"/>
              <a:ext cx="3686629" cy="714829"/>
            </a:xfrm>
            <a:custGeom>
              <a:gdLst>
                <a:gd fmla="*/ 0 w 3686629" name="connsiteX0"/>
                <a:gd fmla="*/ 0 h 714829" name="connsiteY0"/>
                <a:gd fmla="*/ 3686629 w 3686629" name="connsiteX1"/>
                <a:gd fmla="*/ 0 h 714829" name="connsiteY1"/>
                <a:gd fmla="*/ 3344998 w 3686629" name="connsiteX2"/>
                <a:gd fmla="*/ 714829 h 714829" name="connsiteY2"/>
                <a:gd fmla="*/ 0 w 3686629" name="connsiteX3"/>
                <a:gd fmla="*/ 714829 h 714829" name="connsiteY3"/>
              </a:gdLst>
              <a:cxnLst>
                <a:cxn ang="0">
                  <a:pos x="connsiteX0" y="connsiteY0"/>
                </a:cxn>
                <a:cxn ang="0">
                  <a:pos x="connsiteX1" y="connsiteY1"/>
                </a:cxn>
                <a:cxn ang="0">
                  <a:pos x="connsiteX2" y="connsiteY2"/>
                </a:cxn>
                <a:cxn ang="0">
                  <a:pos x="connsiteX3" y="connsiteY3"/>
                </a:cxn>
              </a:cxnLst>
              <a:rect b="b" l="l" r="r" t="t"/>
              <a:pathLst>
                <a:path h="714829" w="3686628">
                  <a:moveTo>
                    <a:pt x="0" y="0"/>
                  </a:moveTo>
                  <a:lnTo>
                    <a:pt x="3686629" y="0"/>
                  </a:lnTo>
                  <a:lnTo>
                    <a:pt x="3344998" y="714829"/>
                  </a:lnTo>
                  <a:lnTo>
                    <a:pt x="0" y="71482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六边形 2"/>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6"/>
            <p:cNvSpPr/>
            <p:nvPr/>
          </p:nvSpPr>
          <p:spPr>
            <a:xfrm>
              <a:off x="2531289" y="3134073"/>
              <a:ext cx="643710" cy="593484"/>
            </a:xfrm>
            <a:custGeom>
              <a:gdLst>
                <a:gd fmla="*/ 469488 w 578320" name="connsiteX0"/>
                <a:gd fmla="*/ 312166 h 533197" name="connsiteY0"/>
                <a:gd fmla="*/ 523904 w 578320" name="connsiteX1"/>
                <a:gd fmla="*/ 363740 h 533197" name="connsiteY1"/>
                <a:gd fmla="*/ 523904 w 578320" name="connsiteX2"/>
                <a:gd fmla="*/ 376634 h 533197" name="connsiteY2"/>
                <a:gd fmla="*/ 527594 w 578320" name="connsiteX3"/>
                <a:gd fmla="*/ 391369 h 533197" name="connsiteY3"/>
                <a:gd fmla="*/ 512837 w 578320" name="connsiteX4"/>
                <a:gd fmla="*/ 411630 h 533197" name="connsiteY4"/>
                <a:gd fmla="*/ 498080 w 578320" name="connsiteX5"/>
                <a:gd fmla="*/ 440180 h 533197" name="connsiteY5"/>
                <a:gd fmla="*/ 529438 w 578320" name="connsiteX6"/>
                <a:gd fmla="*/ 475176 h 533197" name="connsiteY6"/>
                <a:gd fmla="*/ 578320 w 578320" name="connsiteX7"/>
                <a:gd fmla="*/ 518462 h 533197" name="connsiteY7"/>
                <a:gd fmla="*/ 485168 w 578320" name="connsiteX8"/>
                <a:gd fmla="*/ 533197 h 533197" name="connsiteY8"/>
                <a:gd fmla="*/ 477789 w 578320" name="connsiteX9"/>
                <a:gd fmla="*/ 486228 h 533197" name="connsiteY9"/>
                <a:gd fmla="*/ 481478 w 578320" name="connsiteX10"/>
                <a:gd fmla="*/ 479781 h 533197" name="connsiteY10"/>
                <a:gd fmla="*/ 480556 w 578320" name="connsiteX11"/>
                <a:gd fmla="*/ 477939 h 533197" name="connsiteY11"/>
                <a:gd fmla="*/ 471333 w 578320" name="connsiteX12"/>
                <a:gd fmla="*/ 466888 h 533197" name="connsiteY12"/>
                <a:gd fmla="*/ 467644 w 578320" name="connsiteX13"/>
                <a:gd fmla="*/ 466888 h 533197" name="connsiteY13"/>
                <a:gd fmla="*/ 458421 w 578320" name="connsiteX14"/>
                <a:gd fmla="*/ 477939 h 533197" name="connsiteY14"/>
                <a:gd fmla="*/ 458421 w 578320" name="connsiteX15"/>
                <a:gd fmla="*/ 479781 h 533197" name="connsiteY15"/>
                <a:gd fmla="*/ 462110 w 578320" name="connsiteX16"/>
                <a:gd fmla="*/ 486228 h 533197" name="connsiteY16"/>
                <a:gd fmla="*/ 454732 w 578320" name="connsiteX17"/>
                <a:gd fmla="*/ 533197 h 533197" name="connsiteY17"/>
                <a:gd fmla="*/ 361579 w 578320" name="connsiteX18"/>
                <a:gd fmla="*/ 518462 h 533197" name="connsiteY18"/>
                <a:gd fmla="*/ 409539 w 578320" name="connsiteX19"/>
                <a:gd fmla="*/ 475176 h 533197" name="connsiteY19"/>
                <a:gd fmla="*/ 440897 w 578320" name="connsiteX20"/>
                <a:gd fmla="*/ 440180 h 533197" name="connsiteY20"/>
                <a:gd fmla="*/ 427063 w 578320" name="connsiteX21"/>
                <a:gd fmla="*/ 411630 h 533197" name="connsiteY21"/>
                <a:gd fmla="*/ 411383 w 578320" name="connsiteX22"/>
                <a:gd fmla="*/ 391369 h 533197" name="connsiteY22"/>
                <a:gd fmla="*/ 415995 w 578320" name="connsiteX23"/>
                <a:gd fmla="*/ 376634 h 533197" name="connsiteY23"/>
                <a:gd fmla="*/ 415995 w 578320" name="connsiteX24"/>
                <a:gd fmla="*/ 363740 h 533197" name="connsiteY24"/>
                <a:gd fmla="*/ 469488 w 578320" name="connsiteX25"/>
                <a:gd fmla="*/ 312166 h 533197" name="connsiteY25"/>
                <a:gd fmla="*/ 107909 w 578320" name="connsiteX26"/>
                <a:gd fmla="*/ 312166 h 533197" name="connsiteY26"/>
                <a:gd fmla="*/ 162325 w 578320" name="connsiteX27"/>
                <a:gd fmla="*/ 363740 h 533197" name="connsiteY27"/>
                <a:gd fmla="*/ 162325 w 578320" name="connsiteX28"/>
                <a:gd fmla="*/ 376634 h 533197" name="connsiteY28"/>
                <a:gd fmla="*/ 166937 w 578320" name="connsiteX29"/>
                <a:gd fmla="*/ 391369 h 533197" name="connsiteY29"/>
                <a:gd fmla="*/ 151257 w 578320" name="connsiteX30"/>
                <a:gd fmla="*/ 411630 h 533197" name="connsiteY30"/>
                <a:gd fmla="*/ 137423 w 578320" name="connsiteX31"/>
                <a:gd fmla="*/ 440180 h 533197" name="connsiteY31"/>
                <a:gd fmla="*/ 167859 w 578320" name="connsiteX32"/>
                <a:gd fmla="*/ 475176 h 533197" name="connsiteY32"/>
                <a:gd fmla="*/ 216741 w 578320" name="connsiteX33"/>
                <a:gd fmla="*/ 518462 h 533197" name="connsiteY33"/>
                <a:gd fmla="*/ 123588 w 578320" name="connsiteX34"/>
                <a:gd fmla="*/ 533197 h 533197" name="connsiteY34"/>
                <a:gd fmla="*/ 116210 w 578320" name="connsiteX35"/>
                <a:gd fmla="*/ 486228 h 533197" name="connsiteY35"/>
                <a:gd fmla="*/ 119899 w 578320" name="connsiteX36"/>
                <a:gd fmla="*/ 479781 h 533197" name="connsiteY36"/>
                <a:gd fmla="*/ 119899 w 578320" name="connsiteX37"/>
                <a:gd fmla="*/ 477939 h 533197" name="connsiteY37"/>
                <a:gd fmla="*/ 109754 w 578320" name="connsiteX38"/>
                <a:gd fmla="*/ 466888 h 533197" name="connsiteY38"/>
                <a:gd fmla="*/ 106987 w 578320" name="connsiteX39"/>
                <a:gd fmla="*/ 466888 h 533197" name="connsiteY39"/>
                <a:gd fmla="*/ 96842 w 578320" name="connsiteX40"/>
                <a:gd fmla="*/ 477939 h 533197" name="connsiteY40"/>
                <a:gd fmla="*/ 96842 w 578320" name="connsiteX41"/>
                <a:gd fmla="*/ 479781 h 533197" name="connsiteY41"/>
                <a:gd fmla="*/ 100531 w 578320" name="connsiteX42"/>
                <a:gd fmla="*/ 486228 h 533197" name="connsiteY42"/>
                <a:gd fmla="*/ 93152 w 578320" name="connsiteX43"/>
                <a:gd fmla="*/ 533197 h 533197" name="connsiteY43"/>
                <a:gd fmla="*/ 0 w 578320" name="connsiteX44"/>
                <a:gd fmla="*/ 518462 h 533197" name="connsiteY44"/>
                <a:gd fmla="*/ 48882 w 578320" name="connsiteX45"/>
                <a:gd fmla="*/ 475176 h 533197" name="connsiteY45"/>
                <a:gd fmla="*/ 79318 w 578320" name="connsiteX46"/>
                <a:gd fmla="*/ 440180 h 533197" name="connsiteY46"/>
                <a:gd fmla="*/ 65483 w 578320" name="connsiteX47"/>
                <a:gd fmla="*/ 411630 h 533197" name="connsiteY47"/>
                <a:gd fmla="*/ 49804 w 578320" name="connsiteX48"/>
                <a:gd fmla="*/ 391369 h 533197" name="connsiteY48"/>
                <a:gd fmla="*/ 54416 w 578320" name="connsiteX49"/>
                <a:gd fmla="*/ 376634 h 533197" name="connsiteY49"/>
                <a:gd fmla="*/ 54416 w 578320" name="connsiteX50"/>
                <a:gd fmla="*/ 363740 h 533197" name="connsiteY50"/>
                <a:gd fmla="*/ 107909 w 578320" name="connsiteX51"/>
                <a:gd fmla="*/ 312166 h 533197" name="connsiteY51"/>
                <a:gd fmla="*/ 288717 w 578320" name="connsiteX52"/>
                <a:gd fmla="*/ 237601 h 533197" name="connsiteY52"/>
                <a:gd fmla="*/ 303485 w 578320" name="connsiteX53"/>
                <a:gd fmla="*/ 252338 h 533197" name="connsiteY53"/>
                <a:gd fmla="*/ 303485 w 578320" name="connsiteX54"/>
                <a:gd fmla="*/ 331547 h 533197" name="connsiteY54"/>
                <a:gd fmla="*/ 384708 w 578320" name="connsiteX55"/>
                <a:gd fmla="*/ 398782 h 533197" name="connsiteY55"/>
                <a:gd fmla="*/ 386554 w 578320" name="connsiteX56"/>
                <a:gd fmla="*/ 419045 h 533197" name="connsiteY56"/>
                <a:gd fmla="*/ 375478 w 578320" name="connsiteX57"/>
                <a:gd fmla="*/ 423650 h 533197" name="connsiteY57"/>
                <a:gd fmla="*/ 366248 w 578320" name="connsiteX58"/>
                <a:gd fmla="*/ 420887 h 533197" name="connsiteY58"/>
                <a:gd fmla="*/ 288717 w 578320" name="connsiteX59"/>
                <a:gd fmla="*/ 356415 h 533197" name="connsiteY59"/>
                <a:gd fmla="*/ 212108 w 578320" name="connsiteX60"/>
                <a:gd fmla="*/ 420887 h 533197" name="connsiteY60"/>
                <a:gd fmla="*/ 191802 w 578320" name="connsiteX61"/>
                <a:gd fmla="*/ 419045 h 533197" name="connsiteY61"/>
                <a:gd fmla="*/ 193648 w 578320" name="connsiteX62"/>
                <a:gd fmla="*/ 398782 h 533197" name="connsiteY62"/>
                <a:gd fmla="*/ 274872 w 578320" name="connsiteX63"/>
                <a:gd fmla="*/ 331547 h 533197" name="connsiteY63"/>
                <a:gd fmla="*/ 274872 w 578320" name="connsiteX64"/>
                <a:gd fmla="*/ 252338 h 533197" name="connsiteY64"/>
                <a:gd fmla="*/ 288717 w 578320" name="connsiteX65"/>
                <a:gd fmla="*/ 237601 h 533197" name="connsiteY65"/>
                <a:gd fmla="*/ 288699 w 578320" name="connsiteX66"/>
                <a:gd fmla="*/ 0 h 533197" name="connsiteY66"/>
                <a:gd fmla="*/ 343115 w 578320" name="connsiteX67"/>
                <a:gd fmla="*/ 50653 h 533197" name="connsiteY67"/>
                <a:gd fmla="*/ 343115 w 578320" name="connsiteX68"/>
                <a:gd fmla="*/ 63546 h 533197" name="connsiteY68"/>
                <a:gd fmla="*/ 346805 w 578320" name="connsiteX69"/>
                <a:gd fmla="*/ 78282 h 533197" name="connsiteY69"/>
                <a:gd fmla="*/ 332048 w 578320" name="connsiteX70"/>
                <a:gd fmla="*/ 98543 h 533197" name="connsiteY70"/>
                <a:gd fmla="*/ 318213 w 578320" name="connsiteX71"/>
                <a:gd fmla="*/ 127093 h 533197" name="connsiteY71"/>
                <a:gd fmla="*/ 348649 w 578320" name="connsiteX72"/>
                <a:gd fmla="*/ 163010 h 533197" name="connsiteY72"/>
                <a:gd fmla="*/ 397531 w 578320" name="connsiteX73"/>
                <a:gd fmla="*/ 206295 h 533197" name="connsiteY73"/>
                <a:gd fmla="*/ 304379 w 578320" name="connsiteX74"/>
                <a:gd fmla="*/ 220110 h 533197" name="connsiteY74"/>
                <a:gd fmla="*/ 297000 w 578320" name="connsiteX75"/>
                <a:gd fmla="*/ 173141 h 533197" name="connsiteY75"/>
                <a:gd fmla="*/ 300689 w 578320" name="connsiteX76"/>
                <a:gd fmla="*/ 167615 h 533197" name="connsiteY76"/>
                <a:gd fmla="*/ 300689 w 578320" name="connsiteX77"/>
                <a:gd fmla="*/ 164852 h 533197" name="connsiteY77"/>
                <a:gd fmla="*/ 290544 w 578320" name="connsiteX78"/>
                <a:gd fmla="*/ 154722 h 533197" name="connsiteY78"/>
                <a:gd fmla="*/ 287777 w 578320" name="connsiteX79"/>
                <a:gd fmla="*/ 154722 h 533197" name="connsiteY79"/>
                <a:gd fmla="*/ 277632 w 578320" name="connsiteX80"/>
                <a:gd fmla="*/ 164852 h 533197" name="connsiteY80"/>
                <a:gd fmla="*/ 277632 w 578320" name="connsiteX81"/>
                <a:gd fmla="*/ 167615 h 533197" name="connsiteY81"/>
                <a:gd fmla="*/ 281321 w 578320" name="connsiteX82"/>
                <a:gd fmla="*/ 173141 h 533197" name="connsiteY82"/>
                <a:gd fmla="*/ 273943 w 578320" name="connsiteX83"/>
                <a:gd fmla="*/ 221031 h 533197" name="connsiteY83"/>
                <a:gd fmla="*/ 180790 w 578320" name="connsiteX84"/>
                <a:gd fmla="*/ 206295 h 533197" name="connsiteY84"/>
                <a:gd fmla="*/ 228750 w 578320" name="connsiteX85"/>
                <a:gd fmla="*/ 163010 h 533197" name="connsiteY85"/>
                <a:gd fmla="*/ 260108 w 578320" name="connsiteX86"/>
                <a:gd fmla="*/ 127093 h 533197" name="connsiteY86"/>
                <a:gd fmla="*/ 246274 w 578320" name="connsiteX87"/>
                <a:gd fmla="*/ 98543 h 533197" name="connsiteY87"/>
                <a:gd fmla="*/ 230594 w 578320" name="connsiteX88"/>
                <a:gd fmla="*/ 78282 h 533197" name="connsiteY88"/>
                <a:gd fmla="*/ 235206 w 578320" name="connsiteX89"/>
                <a:gd fmla="*/ 63546 h 533197" name="connsiteY89"/>
                <a:gd fmla="*/ 235206 w 578320" name="connsiteX90"/>
                <a:gd fmla="*/ 50653 h 533197" name="connsiteY90"/>
                <a:gd fmla="*/ 288699 w 578320" name="connsiteX91"/>
                <a:gd fmla="*/ 0 h 533197"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33197" w="578320">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8" name="文本框 7"/>
          <p:cNvSpPr txBox="1"/>
          <p:nvPr/>
        </p:nvSpPr>
        <p:spPr>
          <a:xfrm>
            <a:off x="4038236" y="3392510"/>
            <a:ext cx="5613398" cy="603504"/>
          </a:xfrm>
          <a:prstGeom prst="rect">
            <a:avLst/>
          </a:prstGeom>
          <a:noFill/>
        </p:spPr>
        <p:txBody>
          <a:bodyPr rtlCol="0" wrap="square">
            <a:spAutoFit/>
            <a:scene3d>
              <a:camera prst="orthographicFront"/>
              <a:lightRig dir="t" rig="threePt"/>
            </a:scene3d>
            <a:sp3d contourW="12700"/>
          </a:bodyPr>
          <a:lstStyle/>
          <a:p>
            <a:pPr lvl="0">
              <a:lnSpc>
                <a:spcPct val="120000"/>
              </a:lnSpc>
              <a:defRPr/>
            </a:pPr>
            <a:r>
              <a:rPr altLang="zh-CN" lang="en-US" sz="1400">
                <a:solidFill>
                  <a:prstClr val="white">
                    <a:lumMod val="50000"/>
                  </a:prstClr>
                </a:solidFill>
                <a:latin charset="0" panose="020b0502020202020204" pitchFamily="34" typeface="Century Gothic"/>
              </a:rPr>
              <a:t>The user can demonstrate on a projector or computer or print the it into a film to be used in a wider field</a:t>
            </a:r>
          </a:p>
        </p:txBody>
      </p:sp>
      <p:sp>
        <p:nvSpPr>
          <p:cNvPr id="9" name="文本框 8"/>
          <p:cNvSpPr txBox="1"/>
          <p:nvPr/>
        </p:nvSpPr>
        <p:spPr>
          <a:xfrm>
            <a:off x="4038236" y="2659745"/>
            <a:ext cx="3230880" cy="701040"/>
          </a:xfrm>
          <a:prstGeom prst="rect">
            <a:avLst/>
          </a:prstGeom>
          <a:noFill/>
        </p:spPr>
        <p:txBody>
          <a:bodyPr rtlCol="0" wrap="none">
            <a:spAutoFit/>
            <a:scene3d>
              <a:camera prst="orthographicFront"/>
              <a:lightRig dir="t" rig="threePt"/>
            </a:scene3d>
            <a:sp3d contourW="12700"/>
          </a:bodyPr>
          <a:lstStyle/>
          <a:p>
            <a:pPr lvl="0">
              <a:defRPr/>
            </a:pPr>
            <a:r>
              <a:rPr altLang="en-US" lang="zh-CN" sz="4000">
                <a:solidFill>
                  <a:schemeClr val="tx1">
                    <a:lumMod val="75000"/>
                    <a:lumOff val="25000"/>
                  </a:schemeClr>
                </a:solidFill>
                <a:latin charset="0" panose="020b0502020202020204" pitchFamily="34" typeface="Century Gothic"/>
                <a:ea charset="-122" panose="02000000000000000000" pitchFamily="2" typeface="方正兰亭中黑_GBK"/>
              </a:rPr>
              <a:t>当前形式分析</a:t>
            </a:r>
          </a:p>
        </p:txBody>
      </p:sp>
      <p:cxnSp>
        <p:nvCxnSpPr>
          <p:cNvPr id="10" name="直接连接符 9"/>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10196052" y="3404431"/>
            <a:ext cx="1995948" cy="3453569"/>
          </a:xfrm>
          <a:custGeom>
            <a:gdLst>
              <a:gd fmla="*/ 863392 w 1995948" name="connsiteX0"/>
              <a:gd fmla="*/ 0 h 3453569" name="connsiteY0"/>
              <a:gd fmla="*/ 1995948 w 1995948" name="connsiteX1"/>
              <a:gd fmla="*/ 0 h 3453569" name="connsiteY1"/>
              <a:gd fmla="*/ 1995948 w 1995948" name="connsiteX2"/>
              <a:gd fmla="*/ 3453569 h 3453569" name="connsiteY2"/>
              <a:gd fmla="*/ 0 w 1995948" name="connsiteX3"/>
              <a:gd fmla="*/ 3453569 h 3453569" name="connsiteY3"/>
            </a:gdLst>
            <a:cxnLst>
              <a:cxn ang="0">
                <a:pos x="connsiteX0" y="connsiteY0"/>
              </a:cxn>
              <a:cxn ang="0">
                <a:pos x="connsiteX1" y="connsiteY1"/>
              </a:cxn>
              <a:cxn ang="0">
                <a:pos x="connsiteX2" y="connsiteY2"/>
              </a:cxn>
              <a:cxn ang="0">
                <a:pos x="connsiteX3" y="connsiteY3"/>
              </a:cxn>
            </a:cxnLst>
            <a:rect b="b" l="l" r="r" t="t"/>
            <a:pathLst>
              <a:path h="3453568" w="1995948">
                <a:moveTo>
                  <a:pt x="863392" y="0"/>
                </a:moveTo>
                <a:lnTo>
                  <a:pt x="1995948" y="0"/>
                </a:lnTo>
                <a:lnTo>
                  <a:pt x="1995948" y="3453569"/>
                </a:lnTo>
                <a:lnTo>
                  <a:pt x="0" y="345356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flipV="1">
            <a:off x="10196052" y="-1"/>
            <a:ext cx="1995948" cy="3404431"/>
          </a:xfrm>
          <a:custGeom>
            <a:gdLst>
              <a:gd fmla="*/ 0 w 1995948" name="connsiteX0"/>
              <a:gd fmla="*/ 3453569 h 3453569" name="connsiteY0"/>
              <a:gd fmla="*/ 1995948 w 1995948" name="connsiteX1"/>
              <a:gd fmla="*/ 3453569 h 3453569" name="connsiteY1"/>
              <a:gd fmla="*/ 1995948 w 1995948" name="connsiteX2"/>
              <a:gd fmla="*/ 0 h 3453569" name="connsiteY2"/>
              <a:gd fmla="*/ 863392 w 1995948" name="connsiteX3"/>
              <a:gd fmla="*/ 0 h 3453569" name="connsiteY3"/>
            </a:gdLst>
            <a:cxnLst>
              <a:cxn ang="0">
                <a:pos x="connsiteX0" y="connsiteY0"/>
              </a:cxn>
              <a:cxn ang="0">
                <a:pos x="connsiteX1" y="connsiteY1"/>
              </a:cxn>
              <a:cxn ang="0">
                <a:pos x="connsiteX2" y="connsiteY2"/>
              </a:cxn>
              <a:cxn ang="0">
                <a:pos x="connsiteX3" y="connsiteY3"/>
              </a:cxn>
            </a:cxnLst>
            <a:rect b="b" l="l" r="r" t="t"/>
            <a:pathLst>
              <a:path h="3453568" w="1995948">
                <a:moveTo>
                  <a:pt x="0" y="3453569"/>
                </a:moveTo>
                <a:lnTo>
                  <a:pt x="1995948" y="3453569"/>
                </a:lnTo>
                <a:lnTo>
                  <a:pt x="1995948" y="0"/>
                </a:lnTo>
                <a:lnTo>
                  <a:pt x="86339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1179532" y="1764511"/>
            <a:ext cx="853440" cy="3328978"/>
          </a:xfrm>
          <a:prstGeom prst="rect">
            <a:avLst/>
          </a:prstGeom>
          <a:noFill/>
        </p:spPr>
        <p:txBody>
          <a:bodyPr rtlCol="0" vert="eaVert"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smtClean="0" sz="4400">
                <a:solidFill>
                  <a:schemeClr val="bg1"/>
                </a:solidFill>
                <a:latin typeface="+mj-ea"/>
                <a:ea typeface="+mj-ea"/>
              </a:rPr>
              <a:t>第三部分</a:t>
            </a:r>
          </a:p>
        </p:txBody>
      </p:sp>
    </p:spTree>
    <p:extLst>
      <p:ext uri="{BB962C8B-B14F-4D97-AF65-F5344CB8AC3E}">
        <p14:creationId val="119838745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1+#ppt_w/2"/>
                                          </p:val>
                                        </p:tav>
                                        <p:tav tm="100000">
                                          <p:val>
                                            <p:strVal val="#ppt_x"/>
                                          </p:val>
                                        </p:tav>
                                      </p:tavLst>
                                    </p:anim>
                                    <p:anim calcmode="lin" valueType="num">
                                      <p:cBhvr additive="base">
                                        <p:cTn dur="500" fill="hold" id="13"/>
                                        <p:tgtEl>
                                          <p:spTgt spid="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par>
                          <p:cTn fill="hold" id="22" nodeType="afterGroup">
                            <p:stCondLst>
                              <p:cond delay="2000"/>
                            </p:stCondLst>
                            <p:childTnLst>
                              <p:par>
                                <p:cTn fill="hold" grpId="0" id="23" nodeType="afterEffect" presetClass="entr" presetID="2" presetSubtype="1">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additive="base">
                                        <p:cTn dur="500" fill="hold" id="25"/>
                                        <p:tgtEl>
                                          <p:spTgt spid="17"/>
                                        </p:tgtEl>
                                        <p:attrNameLst>
                                          <p:attrName>ppt_x</p:attrName>
                                        </p:attrNameLst>
                                      </p:cBhvr>
                                      <p:tavLst>
                                        <p:tav tm="0">
                                          <p:val>
                                            <p:strVal val="#ppt_x"/>
                                          </p:val>
                                        </p:tav>
                                        <p:tav tm="100000">
                                          <p:val>
                                            <p:strVal val="#ppt_x"/>
                                          </p:val>
                                        </p:tav>
                                      </p:tavLst>
                                    </p:anim>
                                    <p:anim calcmode="lin" valueType="num">
                                      <p:cBhvr additive="base">
                                        <p:cTn dur="500" fill="hold" id="26"/>
                                        <p:tgtEl>
                                          <p:spTgt spid="17"/>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additive="base">
                                        <p:cTn dur="500" fill="hold" id="29"/>
                                        <p:tgtEl>
                                          <p:spTgt spid="16"/>
                                        </p:tgtEl>
                                        <p:attrNameLst>
                                          <p:attrName>ppt_x</p:attrName>
                                        </p:attrNameLst>
                                      </p:cBhvr>
                                      <p:tavLst>
                                        <p:tav tm="0">
                                          <p:val>
                                            <p:strVal val="#ppt_x"/>
                                          </p:val>
                                        </p:tav>
                                        <p:tav tm="100000">
                                          <p:val>
                                            <p:strVal val="#ppt_x"/>
                                          </p:val>
                                        </p:tav>
                                      </p:tavLst>
                                    </p:anim>
                                    <p:anim calcmode="lin" valueType="num">
                                      <p:cBhvr additive="base">
                                        <p:cTn dur="500" fill="hold" id="30"/>
                                        <p:tgtEl>
                                          <p:spTgt spid="16"/>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53" presetSubtype="0">
                                  <p:stCondLst>
                                    <p:cond delay="0"/>
                                  </p:stCondLst>
                                  <p:childTnLst>
                                    <p:set>
                                      <p:cBhvr>
                                        <p:cTn dur="1" fill="hold" id="33">
                                          <p:stCondLst>
                                            <p:cond delay="0"/>
                                          </p:stCondLst>
                                        </p:cTn>
                                        <p:tgtEl>
                                          <p:spTgt spid="19"/>
                                        </p:tgtEl>
                                        <p:attrNameLst>
                                          <p:attrName>style.visibility</p:attrName>
                                        </p:attrNameLst>
                                      </p:cBhvr>
                                      <p:to>
                                        <p:strVal val="visible"/>
                                      </p:to>
                                    </p:set>
                                    <p:anim calcmode="lin" valueType="num">
                                      <p:cBhvr>
                                        <p:cTn dur="500" fill="hold" id="34"/>
                                        <p:tgtEl>
                                          <p:spTgt spid="19"/>
                                        </p:tgtEl>
                                        <p:attrNameLst>
                                          <p:attrName>ppt_w</p:attrName>
                                        </p:attrNameLst>
                                      </p:cBhvr>
                                      <p:tavLst>
                                        <p:tav tm="0">
                                          <p:val>
                                            <p:fltVal val="0"/>
                                          </p:val>
                                        </p:tav>
                                        <p:tav tm="100000">
                                          <p:val>
                                            <p:strVal val="#ppt_w"/>
                                          </p:val>
                                        </p:tav>
                                      </p:tavLst>
                                    </p:anim>
                                    <p:anim calcmode="lin" valueType="num">
                                      <p:cBhvr>
                                        <p:cTn dur="500" fill="hold" id="35"/>
                                        <p:tgtEl>
                                          <p:spTgt spid="19"/>
                                        </p:tgtEl>
                                        <p:attrNameLst>
                                          <p:attrName>ppt_h</p:attrName>
                                        </p:attrNameLst>
                                      </p:cBhvr>
                                      <p:tavLst>
                                        <p:tav tm="0">
                                          <p:val>
                                            <p:fltVal val="0"/>
                                          </p:val>
                                        </p:tav>
                                        <p:tav tm="100000">
                                          <p:val>
                                            <p:strVal val="#ppt_h"/>
                                          </p:val>
                                        </p:tav>
                                      </p:tavLst>
                                    </p:anim>
                                    <p:animEffect filter="fade" transition="in">
                                      <p:cBhvr>
                                        <p:cTn dur="500" id="3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6"/>
      <p:bldP grpId="0" spid="17"/>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6"/>
          <p:cNvPicPr>
            <a:picLocks noChangeAspect="1" noGrp="1"/>
          </p:cNvPicPr>
          <p:nvPr>
            <p:ph idx="10" sz="quarter" type="pic"/>
          </p:nvPr>
        </p:nvPicPr>
        <p:blipFill>
          <a:blip r:embed="rId3">
            <a:extLst>
              <a:ext uri="{28A0092B-C50C-407E-A947-70E740481C1C}">
                <a14:useLocalDpi val="0"/>
              </a:ext>
            </a:extLst>
          </a:blip>
          <a:stretch>
            <a:fillRect/>
          </a:stretch>
        </p:blipFill>
        <p:spPr>
          <a:xfrm>
            <a:off x="5406316" y="1606592"/>
            <a:ext cx="3188144" cy="2066502"/>
          </a:xfrm>
          <a:ln>
            <a:solidFill>
              <a:schemeClr val="bg1">
                <a:lumMod val="85000"/>
              </a:schemeClr>
            </a:solidFill>
          </a:ln>
        </p:spPr>
      </p:pic>
      <p:pic>
        <p:nvPicPr>
          <p:cNvPr id="9" name="图片占位符 8"/>
          <p:cNvPicPr>
            <a:picLocks noChangeAspect="1" noGrp="1"/>
          </p:cNvPicPr>
          <p:nvPr>
            <p:ph idx="11" sz="quarter" type="pic"/>
          </p:nvPr>
        </p:nvPicPr>
        <p:blipFill>
          <a:blip r:embed="rId4">
            <a:extLst>
              <a:ext uri="{28A0092B-C50C-407E-A947-70E740481C1C}">
                <a14:useLocalDpi val="0"/>
              </a:ext>
            </a:extLst>
          </a:blip>
          <a:stretch>
            <a:fillRect/>
          </a:stretch>
        </p:blipFill>
        <p:spPr>
          <a:xfrm>
            <a:off x="5406316" y="3969413"/>
            <a:ext cx="1445350" cy="2043005"/>
          </a:xfrm>
          <a:ln>
            <a:solidFill>
              <a:schemeClr val="bg1">
                <a:lumMod val="85000"/>
              </a:schemeClr>
            </a:solidFill>
          </a:ln>
        </p:spPr>
      </p:pic>
      <p:pic>
        <p:nvPicPr>
          <p:cNvPr id="10" name="图片占位符 9"/>
          <p:cNvPicPr>
            <a:picLocks noChangeAspect="1" noGrp="1"/>
          </p:cNvPicPr>
          <p:nvPr>
            <p:ph idx="12" sz="quarter" type="pic"/>
          </p:nvPr>
        </p:nvPicPr>
        <p:blipFill>
          <a:blip r:embed="rId5">
            <a:extLst>
              <a:ext uri="{28A0092B-C50C-407E-A947-70E740481C1C}">
                <a14:useLocalDpi val="0"/>
              </a:ext>
            </a:extLst>
          </a:blip>
          <a:stretch>
            <a:fillRect/>
          </a:stretch>
        </p:blipFill>
        <p:spPr>
          <a:xfrm>
            <a:off x="7161430" y="3969413"/>
            <a:ext cx="1445350" cy="2043005"/>
          </a:xfrm>
          <a:ln>
            <a:solidFill>
              <a:schemeClr val="bg1">
                <a:lumMod val="85000"/>
              </a:schemeClr>
            </a:solidFill>
          </a:ln>
        </p:spPr>
      </p:pic>
      <p:pic>
        <p:nvPicPr>
          <p:cNvPr id="8" name="图片占位符 7"/>
          <p:cNvPicPr>
            <a:picLocks noChangeAspect="1" noGrp="1"/>
          </p:cNvPicPr>
          <p:nvPr>
            <p:ph idx="13" sz="quarter" type="pic"/>
          </p:nvPr>
        </p:nvPicPr>
        <p:blipFill>
          <a:blip r:embed="rId6">
            <a:extLst>
              <a:ext uri="{28A0092B-C50C-407E-A947-70E740481C1C}">
                <a14:useLocalDpi val="0"/>
              </a:ext>
            </a:extLst>
          </a:blip>
          <a:stretch>
            <a:fillRect/>
          </a:stretch>
        </p:blipFill>
        <p:spPr>
          <a:xfrm>
            <a:off x="8904224" y="1606964"/>
            <a:ext cx="2080831" cy="4405747"/>
          </a:xfrm>
          <a:ln>
            <a:solidFill>
              <a:schemeClr val="bg1">
                <a:lumMod val="85000"/>
              </a:schemeClr>
            </a:solidFill>
          </a:ln>
        </p:spPr>
      </p:pic>
      <p:grpSp>
        <p:nvGrpSpPr>
          <p:cNvPr id="30" name="组合 29"/>
          <p:cNvGrpSpPr/>
          <p:nvPr/>
        </p:nvGrpSpPr>
        <p:grpSpPr>
          <a:xfrm>
            <a:off x="1079500" y="1606551"/>
            <a:ext cx="4055152" cy="1187450"/>
            <a:chOff x="1079500" y="1606551"/>
            <a:chExt cx="4055152" cy="1187450"/>
          </a:xfrm>
          <a:solidFill>
            <a:schemeClr val="accent1"/>
          </a:solidFill>
        </p:grpSpPr>
        <p:sp>
          <p:nvSpPr>
            <p:cNvPr id="11" name="矩形 10"/>
            <p:cNvSpPr/>
            <p:nvPr/>
          </p:nvSpPr>
          <p:spPr>
            <a:xfrm>
              <a:off x="1079500" y="1606551"/>
              <a:ext cx="4055152" cy="11874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14" name="组合 13"/>
            <p:cNvGrpSpPr/>
            <p:nvPr/>
          </p:nvGrpSpPr>
          <p:grpSpPr>
            <a:xfrm>
              <a:off x="1244870" y="1759413"/>
              <a:ext cx="3593831" cy="898695"/>
              <a:chOff x="874713" y="1063625"/>
              <a:chExt cx="3593831" cy="898695"/>
            </a:xfrm>
            <a:grpFill/>
          </p:grpSpPr>
          <p:sp>
            <p:nvSpPr>
              <p:cNvPr id="15" name="矩形 14"/>
              <p:cNvSpPr/>
              <p:nvPr/>
            </p:nvSpPr>
            <p:spPr>
              <a:xfrm>
                <a:off x="874714" y="1426789"/>
                <a:ext cx="3593830" cy="530352"/>
              </a:xfrm>
              <a:prstGeom prst="rect">
                <a:avLst/>
              </a:prstGeom>
              <a:grpFill/>
            </p:spPr>
            <p:txBody>
              <a:bodyPr wrap="square">
                <a:spAutoFit/>
                <a:scene3d>
                  <a:camera prst="orthographicFront"/>
                  <a:lightRig dir="t" rig="threePt"/>
                </a:scene3d>
                <a:sp3d contourW="12700"/>
              </a:bodyPr>
              <a:lstStyle/>
              <a:p>
                <a:pPr algn="just">
                  <a:lnSpc>
                    <a:spcPct val="120000"/>
                  </a:lnSpc>
                </a:pPr>
                <a:r>
                  <a:rPr altLang="en-US" lang="zh-CN" sz="1200">
                    <a:solidFill>
                      <a:schemeClr val="bg1"/>
                    </a:solidFill>
                  </a:rPr>
                  <a:t>用户可以在投影仪或者计算机上进行演示，也可以将演示文稿打印出来，制作成胶片</a:t>
                </a:r>
              </a:p>
            </p:txBody>
          </p:sp>
          <p:sp>
            <p:nvSpPr>
              <p:cNvPr id="16" name="矩形 15"/>
              <p:cNvSpPr/>
              <p:nvPr/>
            </p:nvSpPr>
            <p:spPr>
              <a:xfrm>
                <a:off x="874713" y="1063625"/>
                <a:ext cx="2084387" cy="420624"/>
              </a:xfrm>
              <a:prstGeom prst="rect">
                <a:avLst/>
              </a:prstGeom>
              <a:grpFill/>
            </p:spPr>
            <p:txBody>
              <a:bodyPr wrap="square">
                <a:spAutoFit/>
                <a:scene3d>
                  <a:camera prst="orthographicFront"/>
                  <a:lightRig dir="t" rig="threePt"/>
                </a:scene3d>
                <a:sp3d contourW="12700"/>
              </a:bodyPr>
              <a:lstStyle/>
              <a:p>
                <a:pPr algn="just">
                  <a:lnSpc>
                    <a:spcPct val="120000"/>
                  </a:lnSpc>
                </a:pPr>
                <a:r>
                  <a:rPr altLang="en-US" b="1" lang="zh-CN">
                    <a:solidFill>
                      <a:schemeClr val="bg1"/>
                    </a:solidFill>
                  </a:rPr>
                  <a:t>标题文字添加</a:t>
                </a:r>
              </a:p>
            </p:txBody>
          </p:sp>
        </p:grpSp>
        <p:cxnSp>
          <p:nvCxnSpPr>
            <p:cNvPr id="18" name="直接连接符 17"/>
            <p:cNvCxnSpPr/>
            <p:nvPr/>
          </p:nvCxnSpPr>
          <p:spPr>
            <a:xfrm>
              <a:off x="2849880" y="1950720"/>
              <a:ext cx="2277152"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1079500" y="3204832"/>
            <a:ext cx="4055152" cy="1187450"/>
            <a:chOff x="1079500" y="3204832"/>
            <a:chExt cx="4055152" cy="1187450"/>
          </a:xfrm>
        </p:grpSpPr>
        <p:sp>
          <p:nvSpPr>
            <p:cNvPr id="12" name="矩形 11"/>
            <p:cNvSpPr/>
            <p:nvPr/>
          </p:nvSpPr>
          <p:spPr>
            <a:xfrm>
              <a:off x="1079500" y="3204832"/>
              <a:ext cx="4055152" cy="118745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19" name="组合 18"/>
            <p:cNvGrpSpPr/>
            <p:nvPr/>
          </p:nvGrpSpPr>
          <p:grpSpPr>
            <a:xfrm>
              <a:off x="1244870" y="3340015"/>
              <a:ext cx="3593831" cy="898695"/>
              <a:chOff x="874713" y="1063625"/>
              <a:chExt cx="3593831" cy="898695"/>
            </a:xfrm>
          </p:grpSpPr>
          <p:sp>
            <p:nvSpPr>
              <p:cNvPr id="20" name="矩形 19"/>
              <p:cNvSpPr/>
              <p:nvPr/>
            </p:nvSpPr>
            <p:spPr>
              <a:xfrm>
                <a:off x="874714" y="1426790"/>
                <a:ext cx="3593830"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bg1"/>
                    </a:solidFill>
                  </a:rPr>
                  <a:t>用户可以在投影仪或者计算机上进行演示，也可以将演示文稿打印出来，制作成胶片</a:t>
                </a:r>
              </a:p>
            </p:txBody>
          </p:sp>
          <p:sp>
            <p:nvSpPr>
              <p:cNvPr id="21" name="矩形 20"/>
              <p:cNvSpPr/>
              <p:nvPr/>
            </p:nvSpPr>
            <p:spPr>
              <a:xfrm>
                <a:off x="874713" y="1063626"/>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bg1"/>
                    </a:solidFill>
                  </a:rPr>
                  <a:t>标题文字添加</a:t>
                </a:r>
              </a:p>
            </p:txBody>
          </p:sp>
        </p:grpSp>
        <p:cxnSp>
          <p:nvCxnSpPr>
            <p:cNvPr id="22" name="直接连接符 21"/>
            <p:cNvCxnSpPr/>
            <p:nvPr/>
          </p:nvCxnSpPr>
          <p:spPr>
            <a:xfrm>
              <a:off x="2849880" y="3531322"/>
              <a:ext cx="2277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79500" y="4803112"/>
            <a:ext cx="4055152" cy="1187450"/>
            <a:chOff x="1079500" y="4803112"/>
            <a:chExt cx="4055152" cy="1187450"/>
          </a:xfrm>
        </p:grpSpPr>
        <p:sp>
          <p:nvSpPr>
            <p:cNvPr id="13" name="矩形 12"/>
            <p:cNvSpPr/>
            <p:nvPr/>
          </p:nvSpPr>
          <p:spPr>
            <a:xfrm>
              <a:off x="1079500" y="4803112"/>
              <a:ext cx="4055152" cy="118745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23" name="组合 22"/>
            <p:cNvGrpSpPr/>
            <p:nvPr/>
          </p:nvGrpSpPr>
          <p:grpSpPr>
            <a:xfrm>
              <a:off x="1244870" y="4955455"/>
              <a:ext cx="3593831" cy="898695"/>
              <a:chOff x="874713" y="1063625"/>
              <a:chExt cx="3593831" cy="898695"/>
            </a:xfrm>
          </p:grpSpPr>
          <p:sp>
            <p:nvSpPr>
              <p:cNvPr id="24" name="矩形 23"/>
              <p:cNvSpPr/>
              <p:nvPr/>
            </p:nvSpPr>
            <p:spPr>
              <a:xfrm>
                <a:off x="874714" y="1426789"/>
                <a:ext cx="3593830"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bg1"/>
                    </a:solidFill>
                  </a:rPr>
                  <a:t>用户可以在投影仪或者计算机上进行演示，也可以将演示文稿打印出来，制作成胶片</a:t>
                </a:r>
              </a:p>
            </p:txBody>
          </p:sp>
          <p:sp>
            <p:nvSpPr>
              <p:cNvPr id="25" name="矩形 24"/>
              <p:cNvSpPr/>
              <p:nvPr/>
            </p:nvSpPr>
            <p:spPr>
              <a:xfrm>
                <a:off x="874713" y="1063624"/>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bg1"/>
                    </a:solidFill>
                  </a:rPr>
                  <a:t>标题文字添加</a:t>
                </a:r>
              </a:p>
            </p:txBody>
          </p:sp>
        </p:grpSp>
        <p:cxnSp>
          <p:nvCxnSpPr>
            <p:cNvPr id="26" name="直接连接符 25"/>
            <p:cNvCxnSpPr/>
            <p:nvPr/>
          </p:nvCxnSpPr>
          <p:spPr>
            <a:xfrm>
              <a:off x="2849880" y="5146762"/>
              <a:ext cx="2277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2106576" y="317845"/>
            <a:ext cx="4885992" cy="774045"/>
            <a:chOff x="5373378" y="1290798"/>
            <a:chExt cx="4885992" cy="774045"/>
          </a:xfrm>
        </p:grpSpPr>
        <p:sp>
          <p:nvSpPr>
            <p:cNvPr id="28" name="文本框 27"/>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当前形式分析</a:t>
              </a:r>
            </a:p>
          </p:txBody>
        </p:sp>
        <p:sp>
          <p:nvSpPr>
            <p:cNvPr id="29" name="文本框 28"/>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42463902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randombar(horizontal)" transition="in">
                                      <p:cBhvr>
                                        <p:cTn dur="500" id="7"/>
                                        <p:tgtEl>
                                          <p:spTgt spid="7"/>
                                        </p:tgtEl>
                                      </p:cBhvr>
                                    </p:animEffect>
                                  </p:childTnLst>
                                </p:cTn>
                              </p:par>
                              <p:par>
                                <p:cTn fill="hold" id="8" nodeType="withEffect" presetClass="entr" presetID="14" presetSubtype="10">
                                  <p:stCondLst>
                                    <p:cond delay="0"/>
                                  </p:stCondLst>
                                  <p:childTnLst>
                                    <p:set>
                                      <p:cBhvr>
                                        <p:cTn dur="1" fill="hold" id="9">
                                          <p:stCondLst>
                                            <p:cond delay="0"/>
                                          </p:stCondLst>
                                        </p:cTn>
                                        <p:tgtEl>
                                          <p:spTgt spid="9"/>
                                        </p:tgtEl>
                                        <p:attrNameLst>
                                          <p:attrName>style.visibility</p:attrName>
                                        </p:attrNameLst>
                                      </p:cBhvr>
                                      <p:to>
                                        <p:strVal val="visible"/>
                                      </p:to>
                                    </p:set>
                                    <p:animEffect filter="randombar(horizontal)" transition="in">
                                      <p:cBhvr>
                                        <p:cTn dur="500" id="10"/>
                                        <p:tgtEl>
                                          <p:spTgt spid="9"/>
                                        </p:tgtEl>
                                      </p:cBhvr>
                                    </p:animEffect>
                                  </p:childTnLst>
                                </p:cTn>
                              </p:par>
                              <p:par>
                                <p:cTn fill="hold" id="11" nodeType="withEffect" presetClass="entr" presetID="14" presetSubtype="10">
                                  <p:stCondLst>
                                    <p:cond delay="0"/>
                                  </p:stCondLst>
                                  <p:childTnLst>
                                    <p:set>
                                      <p:cBhvr>
                                        <p:cTn dur="1" fill="hold" id="12">
                                          <p:stCondLst>
                                            <p:cond delay="0"/>
                                          </p:stCondLst>
                                        </p:cTn>
                                        <p:tgtEl>
                                          <p:spTgt spid="10"/>
                                        </p:tgtEl>
                                        <p:attrNameLst>
                                          <p:attrName>style.visibility</p:attrName>
                                        </p:attrNameLst>
                                      </p:cBhvr>
                                      <p:to>
                                        <p:strVal val="visible"/>
                                      </p:to>
                                    </p:set>
                                    <p:animEffect filter="randombar(horizontal)" transition="in">
                                      <p:cBhvr>
                                        <p:cTn dur="500" id="13"/>
                                        <p:tgtEl>
                                          <p:spTgt spid="10"/>
                                        </p:tgtEl>
                                      </p:cBhvr>
                                    </p:animEffect>
                                  </p:childTnLst>
                                </p:cTn>
                              </p:par>
                              <p:par>
                                <p:cTn fill="hold" id="14" nodeType="withEffect" presetClass="entr" presetID="14" presetSubtype="10">
                                  <p:stCondLst>
                                    <p:cond delay="0"/>
                                  </p:stCondLst>
                                  <p:childTnLst>
                                    <p:set>
                                      <p:cBhvr>
                                        <p:cTn dur="1" fill="hold" id="15">
                                          <p:stCondLst>
                                            <p:cond delay="0"/>
                                          </p:stCondLst>
                                        </p:cTn>
                                        <p:tgtEl>
                                          <p:spTgt spid="8"/>
                                        </p:tgtEl>
                                        <p:attrNameLst>
                                          <p:attrName>style.visibility</p:attrName>
                                        </p:attrNameLst>
                                      </p:cBhvr>
                                      <p:to>
                                        <p:strVal val="visible"/>
                                      </p:to>
                                    </p:set>
                                    <p:animEffect filter="randombar(horizontal)" transition="in">
                                      <p:cBhvr>
                                        <p:cTn dur="500" id="16"/>
                                        <p:tgtEl>
                                          <p:spTgt spid="8"/>
                                        </p:tgtEl>
                                      </p:cBhvr>
                                    </p:animEffect>
                                  </p:childTnLst>
                                </p:cTn>
                              </p:par>
                            </p:childTnLst>
                          </p:cTn>
                        </p:par>
                        <p:par>
                          <p:cTn fill="hold" id="17" nodeType="afterGroup">
                            <p:stCondLst>
                              <p:cond delay="500"/>
                            </p:stCondLst>
                            <p:childTnLst>
                              <p:par>
                                <p:cTn fill="hold" id="18" nodeType="afterEffect" presetClass="entr" presetID="2" presetSubtype="4">
                                  <p:stCondLst>
                                    <p:cond delay="0"/>
                                  </p:stCondLst>
                                  <p:childTnLst>
                                    <p:set>
                                      <p:cBhvr>
                                        <p:cTn dur="1" fill="hold" id="19">
                                          <p:stCondLst>
                                            <p:cond delay="0"/>
                                          </p:stCondLst>
                                        </p:cTn>
                                        <p:tgtEl>
                                          <p:spTgt spid="30"/>
                                        </p:tgtEl>
                                        <p:attrNameLst>
                                          <p:attrName>style.visibility</p:attrName>
                                        </p:attrNameLst>
                                      </p:cBhvr>
                                      <p:to>
                                        <p:strVal val="visible"/>
                                      </p:to>
                                    </p:set>
                                    <p:anim calcmode="lin" valueType="num">
                                      <p:cBhvr additive="base">
                                        <p:cTn dur="500" fill="hold" id="20"/>
                                        <p:tgtEl>
                                          <p:spTgt spid="30"/>
                                        </p:tgtEl>
                                        <p:attrNameLst>
                                          <p:attrName>ppt_x</p:attrName>
                                        </p:attrNameLst>
                                      </p:cBhvr>
                                      <p:tavLst>
                                        <p:tav tm="0">
                                          <p:val>
                                            <p:strVal val="#ppt_x"/>
                                          </p:val>
                                        </p:tav>
                                        <p:tav tm="100000">
                                          <p:val>
                                            <p:strVal val="#ppt_x"/>
                                          </p:val>
                                        </p:tav>
                                      </p:tavLst>
                                    </p:anim>
                                    <p:anim calcmode="lin" valueType="num">
                                      <p:cBhvr additive="base">
                                        <p:cTn dur="500" fill="hold" id="21"/>
                                        <p:tgtEl>
                                          <p:spTgt spid="30"/>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0"/>
                                  </p:stCondLst>
                                  <p:childTnLst>
                                    <p:set>
                                      <p:cBhvr>
                                        <p:cTn dur="1" fill="hold" id="23">
                                          <p:stCondLst>
                                            <p:cond delay="0"/>
                                          </p:stCondLst>
                                        </p:cTn>
                                        <p:tgtEl>
                                          <p:spTgt spid="31"/>
                                        </p:tgtEl>
                                        <p:attrNameLst>
                                          <p:attrName>style.visibility</p:attrName>
                                        </p:attrNameLst>
                                      </p:cBhvr>
                                      <p:to>
                                        <p:strVal val="visible"/>
                                      </p:to>
                                    </p:set>
                                    <p:anim calcmode="lin" valueType="num">
                                      <p:cBhvr additive="base">
                                        <p:cTn dur="500" fill="hold" id="24"/>
                                        <p:tgtEl>
                                          <p:spTgt spid="31"/>
                                        </p:tgtEl>
                                        <p:attrNameLst>
                                          <p:attrName>ppt_x</p:attrName>
                                        </p:attrNameLst>
                                      </p:cBhvr>
                                      <p:tavLst>
                                        <p:tav tm="0">
                                          <p:val>
                                            <p:strVal val="#ppt_x"/>
                                          </p:val>
                                        </p:tav>
                                        <p:tav tm="100000">
                                          <p:val>
                                            <p:strVal val="#ppt_x"/>
                                          </p:val>
                                        </p:tav>
                                      </p:tavLst>
                                    </p:anim>
                                    <p:anim calcmode="lin" valueType="num">
                                      <p:cBhvr additive="base">
                                        <p:cTn dur="500" fill="hold" id="25"/>
                                        <p:tgtEl>
                                          <p:spTgt spid="31"/>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4">
                                  <p:stCondLst>
                                    <p:cond delay="0"/>
                                  </p:stCondLst>
                                  <p:childTnLst>
                                    <p:set>
                                      <p:cBhvr>
                                        <p:cTn dur="1" fill="hold" id="27">
                                          <p:stCondLst>
                                            <p:cond delay="0"/>
                                          </p:stCondLst>
                                        </p:cTn>
                                        <p:tgtEl>
                                          <p:spTgt spid="32"/>
                                        </p:tgtEl>
                                        <p:attrNameLst>
                                          <p:attrName>style.visibility</p:attrName>
                                        </p:attrNameLst>
                                      </p:cBhvr>
                                      <p:to>
                                        <p:strVal val="visible"/>
                                      </p:to>
                                    </p:set>
                                    <p:anim calcmode="lin" valueType="num">
                                      <p:cBhvr additive="base">
                                        <p:cTn dur="500" fill="hold" id="28"/>
                                        <p:tgtEl>
                                          <p:spTgt spid="32"/>
                                        </p:tgtEl>
                                        <p:attrNameLst>
                                          <p:attrName>ppt_x</p:attrName>
                                        </p:attrNameLst>
                                      </p:cBhvr>
                                      <p:tavLst>
                                        <p:tav tm="0">
                                          <p:val>
                                            <p:strVal val="#ppt_x"/>
                                          </p:val>
                                        </p:tav>
                                        <p:tav tm="100000">
                                          <p:val>
                                            <p:strVal val="#ppt_x"/>
                                          </p:val>
                                        </p:tav>
                                      </p:tavLst>
                                    </p:anim>
                                    <p:anim calcmode="lin" valueType="num">
                                      <p:cBhvr additive="base">
                                        <p:cTn dur="500" fill="hold" id="29"/>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5" name="组合 84"/>
          <p:cNvGrpSpPr/>
          <p:nvPr/>
        </p:nvGrpSpPr>
        <p:grpSpPr>
          <a:xfrm>
            <a:off x="1156054" y="1899477"/>
            <a:ext cx="9911996" cy="2776895"/>
            <a:chOff x="1203679" y="1972502"/>
            <a:chExt cx="7025921" cy="2776895"/>
          </a:xfrm>
        </p:grpSpPr>
        <p:sp>
          <p:nvSpPr>
            <p:cNvPr id="30" name="Freeform: Shape 30"/>
            <p:cNvSpPr/>
            <p:nvPr/>
          </p:nvSpPr>
          <p:spPr bwMode="auto">
            <a:xfrm>
              <a:off x="1355832" y="2832271"/>
              <a:ext cx="1693529" cy="1913036"/>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latin charset="0" panose="020b0502020202020204" pitchFamily="34" typeface="Century Gothic"/>
              </a:endParaRPr>
            </a:p>
          </p:txBody>
        </p:sp>
        <p:sp>
          <p:nvSpPr>
            <p:cNvPr id="31" name="Freeform: Shape 31"/>
            <p:cNvSpPr/>
            <p:nvPr/>
          </p:nvSpPr>
          <p:spPr bwMode="auto">
            <a:xfrm>
              <a:off x="2361450" y="3094689"/>
              <a:ext cx="1693529" cy="1650617"/>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latin charset="0" panose="020b0502020202020204" pitchFamily="34" typeface="Century Gothic"/>
              </a:endParaRPr>
            </a:p>
          </p:txBody>
        </p:sp>
        <p:sp>
          <p:nvSpPr>
            <p:cNvPr id="32" name="Freeform: Shape 32"/>
            <p:cNvSpPr/>
            <p:nvPr/>
          </p:nvSpPr>
          <p:spPr bwMode="auto">
            <a:xfrm>
              <a:off x="3367068" y="2182474"/>
              <a:ext cx="1693529" cy="2562833"/>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latin charset="0" panose="020b0502020202020204" pitchFamily="34" typeface="Century Gothic"/>
              </a:endParaRPr>
            </a:p>
          </p:txBody>
        </p:sp>
        <p:sp>
          <p:nvSpPr>
            <p:cNvPr id="33" name="Freeform: Shape 33"/>
            <p:cNvSpPr/>
            <p:nvPr/>
          </p:nvSpPr>
          <p:spPr bwMode="auto">
            <a:xfrm>
              <a:off x="4372685" y="3619525"/>
              <a:ext cx="1693529" cy="112578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latin charset="0" panose="020b0502020202020204" pitchFamily="34" typeface="Century Gothic"/>
              </a:endParaRPr>
            </a:p>
          </p:txBody>
        </p:sp>
        <p:sp>
          <p:nvSpPr>
            <p:cNvPr id="34" name="Freeform: Shape 34"/>
            <p:cNvSpPr/>
            <p:nvPr/>
          </p:nvSpPr>
          <p:spPr bwMode="auto">
            <a:xfrm>
              <a:off x="5378303" y="2569852"/>
              <a:ext cx="1693529" cy="2175454"/>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latin charset="0" panose="020b0502020202020204" pitchFamily="34" typeface="Century Gothic"/>
              </a:endParaRPr>
            </a:p>
          </p:txBody>
        </p:sp>
        <p:sp>
          <p:nvSpPr>
            <p:cNvPr id="35" name="Freeform: Shape 35"/>
            <p:cNvSpPr/>
            <p:nvPr/>
          </p:nvSpPr>
          <p:spPr bwMode="auto">
            <a:xfrm>
              <a:off x="6383921" y="3282130"/>
              <a:ext cx="1693529" cy="1463176"/>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latin charset="0" panose="020b0502020202020204" pitchFamily="34" typeface="Century Gothic"/>
              </a:endParaRPr>
            </a:p>
          </p:txBody>
        </p:sp>
        <p:cxnSp>
          <p:nvCxnSpPr>
            <p:cNvPr id="36" name="Straight Connector 36"/>
            <p:cNvCxnSpPr/>
            <p:nvPr/>
          </p:nvCxnSpPr>
          <p:spPr>
            <a:xfrm>
              <a:off x="1203679" y="4747754"/>
              <a:ext cx="7025921" cy="1643"/>
            </a:xfrm>
            <a:prstGeom prst="line">
              <a:avLst/>
            </a:prstGeom>
            <a:ln w="3175">
              <a:solidFill>
                <a:schemeClr val="bg1">
                  <a:lumMod val="75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9" name="TextBox 49"/>
            <p:cNvSpPr txBox="1"/>
            <p:nvPr/>
          </p:nvSpPr>
          <p:spPr>
            <a:xfrm>
              <a:off x="1900153" y="2593008"/>
              <a:ext cx="604886" cy="262728"/>
            </a:xfrm>
            <a:prstGeom prst="rect">
              <a:avLst/>
            </a:prstGeom>
            <a:noFill/>
          </p:spPr>
          <p:txBody>
            <a:bodyPr wrap="none">
              <a:normAutofit fontScale="92500" lnSpcReduction="20000"/>
              <a:scene3d>
                <a:camera prst="orthographicFront"/>
                <a:lightRig dir="t" rig="threePt"/>
              </a:scene3d>
              <a:sp3d contourW="12700"/>
            </a:bodyPr>
            <a:lstStyle/>
            <a:p>
              <a:pPr algn="ctr"/>
              <a:r>
                <a:rPr b="1" lang="en-US" sz="1400">
                  <a:solidFill>
                    <a:schemeClr val="tx1">
                      <a:lumMod val="65000"/>
                      <a:lumOff val="35000"/>
                    </a:schemeClr>
                  </a:solidFill>
                  <a:latin charset="0" panose="020b0502020202020204" pitchFamily="34" typeface="Century Gothic"/>
                </a:rPr>
                <a:t>70%</a:t>
              </a:r>
            </a:p>
          </p:txBody>
        </p:sp>
        <p:sp>
          <p:nvSpPr>
            <p:cNvPr id="50" name="TextBox 50"/>
            <p:cNvSpPr txBox="1"/>
            <p:nvPr/>
          </p:nvSpPr>
          <p:spPr>
            <a:xfrm>
              <a:off x="2905868" y="2874582"/>
              <a:ext cx="604886" cy="262728"/>
            </a:xfrm>
            <a:prstGeom prst="rect">
              <a:avLst/>
            </a:prstGeom>
            <a:noFill/>
          </p:spPr>
          <p:txBody>
            <a:bodyPr wrap="none">
              <a:normAutofit fontScale="92500" lnSpcReduction="20000"/>
              <a:scene3d>
                <a:camera prst="orthographicFront"/>
                <a:lightRig dir="t" rig="threePt"/>
              </a:scene3d>
              <a:sp3d contourW="12700"/>
            </a:bodyPr>
            <a:lstStyle/>
            <a:p>
              <a:pPr algn="ctr"/>
              <a:r>
                <a:rPr b="1" lang="en-US" sz="1400">
                  <a:solidFill>
                    <a:schemeClr val="tx1">
                      <a:lumMod val="65000"/>
                      <a:lumOff val="35000"/>
                    </a:schemeClr>
                  </a:solidFill>
                  <a:latin charset="0" panose="020b0502020202020204" pitchFamily="34" typeface="Century Gothic"/>
                </a:rPr>
                <a:t>60%</a:t>
              </a:r>
            </a:p>
          </p:txBody>
        </p:sp>
        <p:sp>
          <p:nvSpPr>
            <p:cNvPr id="51" name="TextBox 51"/>
            <p:cNvSpPr txBox="1"/>
            <p:nvPr/>
          </p:nvSpPr>
          <p:spPr>
            <a:xfrm>
              <a:off x="3908535" y="1972502"/>
              <a:ext cx="604886" cy="262728"/>
            </a:xfrm>
            <a:prstGeom prst="rect">
              <a:avLst/>
            </a:prstGeom>
            <a:noFill/>
          </p:spPr>
          <p:txBody>
            <a:bodyPr wrap="none">
              <a:normAutofit fontScale="92500" lnSpcReduction="20000"/>
              <a:scene3d>
                <a:camera prst="orthographicFront"/>
                <a:lightRig dir="t" rig="threePt"/>
              </a:scene3d>
              <a:sp3d contourW="12700"/>
            </a:bodyPr>
            <a:lstStyle/>
            <a:p>
              <a:pPr algn="ctr"/>
              <a:r>
                <a:rPr b="1" lang="en-US" sz="1400">
                  <a:solidFill>
                    <a:schemeClr val="tx1">
                      <a:lumMod val="65000"/>
                      <a:lumOff val="35000"/>
                    </a:schemeClr>
                  </a:solidFill>
                  <a:latin charset="0" panose="020b0502020202020204" pitchFamily="34" typeface="Century Gothic"/>
                </a:rPr>
                <a:t>90%</a:t>
              </a:r>
            </a:p>
          </p:txBody>
        </p:sp>
        <p:sp>
          <p:nvSpPr>
            <p:cNvPr id="52" name="TextBox 52"/>
            <p:cNvSpPr txBox="1"/>
            <p:nvPr/>
          </p:nvSpPr>
          <p:spPr>
            <a:xfrm>
              <a:off x="4918777" y="3407319"/>
              <a:ext cx="604886" cy="262728"/>
            </a:xfrm>
            <a:prstGeom prst="rect">
              <a:avLst/>
            </a:prstGeom>
            <a:noFill/>
          </p:spPr>
          <p:txBody>
            <a:bodyPr wrap="none">
              <a:normAutofit fontScale="92500" lnSpcReduction="20000"/>
              <a:scene3d>
                <a:camera prst="orthographicFront"/>
                <a:lightRig dir="t" rig="threePt"/>
              </a:scene3d>
              <a:sp3d contourW="12700"/>
            </a:bodyPr>
            <a:lstStyle/>
            <a:p>
              <a:pPr algn="ctr"/>
              <a:r>
                <a:rPr b="1" lang="en-US" sz="1400">
                  <a:solidFill>
                    <a:schemeClr val="tx1">
                      <a:lumMod val="65000"/>
                      <a:lumOff val="35000"/>
                    </a:schemeClr>
                  </a:solidFill>
                  <a:latin charset="0" panose="020b0502020202020204" pitchFamily="34" typeface="Century Gothic"/>
                </a:rPr>
                <a:t>45%</a:t>
              </a:r>
            </a:p>
          </p:txBody>
        </p:sp>
        <p:sp>
          <p:nvSpPr>
            <p:cNvPr id="53" name="TextBox 53"/>
            <p:cNvSpPr txBox="1"/>
            <p:nvPr/>
          </p:nvSpPr>
          <p:spPr>
            <a:xfrm>
              <a:off x="5925628" y="2395734"/>
              <a:ext cx="604886" cy="262728"/>
            </a:xfrm>
            <a:prstGeom prst="rect">
              <a:avLst/>
            </a:prstGeom>
            <a:noFill/>
          </p:spPr>
          <p:txBody>
            <a:bodyPr wrap="none">
              <a:normAutofit fontScale="92500" lnSpcReduction="20000"/>
              <a:scene3d>
                <a:camera prst="orthographicFront"/>
                <a:lightRig dir="t" rig="threePt"/>
              </a:scene3d>
              <a:sp3d contourW="12700"/>
            </a:bodyPr>
            <a:lstStyle/>
            <a:p>
              <a:pPr algn="ctr"/>
              <a:r>
                <a:rPr b="1" lang="en-US" sz="1400">
                  <a:solidFill>
                    <a:schemeClr val="tx1">
                      <a:lumMod val="65000"/>
                      <a:lumOff val="35000"/>
                    </a:schemeClr>
                  </a:solidFill>
                  <a:latin charset="0" panose="020b0502020202020204" pitchFamily="34" typeface="Century Gothic"/>
                </a:rPr>
                <a:t>80%</a:t>
              </a:r>
            </a:p>
          </p:txBody>
        </p:sp>
        <p:sp>
          <p:nvSpPr>
            <p:cNvPr id="54" name="TextBox 54"/>
            <p:cNvSpPr txBox="1"/>
            <p:nvPr/>
          </p:nvSpPr>
          <p:spPr>
            <a:xfrm>
              <a:off x="6934739" y="3056220"/>
              <a:ext cx="604886" cy="262728"/>
            </a:xfrm>
            <a:prstGeom prst="rect">
              <a:avLst/>
            </a:prstGeom>
            <a:noFill/>
          </p:spPr>
          <p:txBody>
            <a:bodyPr wrap="none">
              <a:normAutofit fontScale="92500" lnSpcReduction="20000"/>
              <a:scene3d>
                <a:camera prst="orthographicFront"/>
                <a:lightRig dir="t" rig="threePt"/>
              </a:scene3d>
              <a:sp3d contourW="12700"/>
            </a:bodyPr>
            <a:lstStyle/>
            <a:p>
              <a:pPr algn="ctr"/>
              <a:r>
                <a:rPr b="1" lang="en-US" sz="1400">
                  <a:solidFill>
                    <a:schemeClr val="tx1">
                      <a:lumMod val="65000"/>
                      <a:lumOff val="35000"/>
                    </a:schemeClr>
                  </a:solidFill>
                  <a:latin charset="0" panose="020b0502020202020204" pitchFamily="34" typeface="Century Gothic"/>
                </a:rPr>
                <a:t>50%</a:t>
              </a:r>
            </a:p>
          </p:txBody>
        </p:sp>
      </p:grpSp>
      <p:sp>
        <p:nvSpPr>
          <p:cNvPr id="84" name="矩形 83"/>
          <p:cNvSpPr/>
          <p:nvPr/>
        </p:nvSpPr>
        <p:spPr>
          <a:xfrm>
            <a:off x="1927835" y="4745954"/>
            <a:ext cx="1274931"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400">
                <a:solidFill>
                  <a:schemeClr val="tx1">
                    <a:lumMod val="75000"/>
                    <a:lumOff val="25000"/>
                  </a:schemeClr>
                </a:solidFill>
                <a:latin typeface="+mn-ea"/>
              </a:rPr>
              <a:t>文字添加</a:t>
            </a:r>
          </a:p>
        </p:txBody>
      </p:sp>
      <p:sp>
        <p:nvSpPr>
          <p:cNvPr id="86" name="矩形 85"/>
          <p:cNvSpPr/>
          <p:nvPr/>
        </p:nvSpPr>
        <p:spPr>
          <a:xfrm>
            <a:off x="3346537" y="4745954"/>
            <a:ext cx="1274931"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400">
                <a:solidFill>
                  <a:schemeClr val="tx1">
                    <a:lumMod val="75000"/>
                    <a:lumOff val="25000"/>
                  </a:schemeClr>
                </a:solidFill>
                <a:latin typeface="+mn-ea"/>
              </a:rPr>
              <a:t>文字添加</a:t>
            </a:r>
          </a:p>
        </p:txBody>
      </p:sp>
      <p:sp>
        <p:nvSpPr>
          <p:cNvPr id="87" name="矩形 86"/>
          <p:cNvSpPr/>
          <p:nvPr/>
        </p:nvSpPr>
        <p:spPr>
          <a:xfrm>
            <a:off x="4765239" y="4745954"/>
            <a:ext cx="1274931"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400">
                <a:solidFill>
                  <a:schemeClr val="tx1">
                    <a:lumMod val="75000"/>
                    <a:lumOff val="25000"/>
                  </a:schemeClr>
                </a:solidFill>
                <a:latin typeface="+mn-ea"/>
              </a:rPr>
              <a:t>文字添加</a:t>
            </a:r>
          </a:p>
        </p:txBody>
      </p:sp>
      <p:sp>
        <p:nvSpPr>
          <p:cNvPr id="88" name="矩形 87"/>
          <p:cNvSpPr/>
          <p:nvPr/>
        </p:nvSpPr>
        <p:spPr>
          <a:xfrm>
            <a:off x="6183942" y="4745954"/>
            <a:ext cx="1274931"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400">
                <a:solidFill>
                  <a:schemeClr val="tx1">
                    <a:lumMod val="75000"/>
                    <a:lumOff val="25000"/>
                  </a:schemeClr>
                </a:solidFill>
                <a:latin typeface="+mn-ea"/>
              </a:rPr>
              <a:t>文字添加</a:t>
            </a:r>
          </a:p>
        </p:txBody>
      </p:sp>
      <p:sp>
        <p:nvSpPr>
          <p:cNvPr id="89" name="矩形 88"/>
          <p:cNvSpPr/>
          <p:nvPr/>
        </p:nvSpPr>
        <p:spPr>
          <a:xfrm>
            <a:off x="7602639" y="4745954"/>
            <a:ext cx="1274931"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400">
                <a:solidFill>
                  <a:schemeClr val="tx1">
                    <a:lumMod val="75000"/>
                    <a:lumOff val="25000"/>
                  </a:schemeClr>
                </a:solidFill>
                <a:latin typeface="+mn-ea"/>
              </a:rPr>
              <a:t>文字添加</a:t>
            </a:r>
          </a:p>
        </p:txBody>
      </p:sp>
      <p:sp>
        <p:nvSpPr>
          <p:cNvPr id="90" name="矩形 89"/>
          <p:cNvSpPr/>
          <p:nvPr/>
        </p:nvSpPr>
        <p:spPr>
          <a:xfrm>
            <a:off x="9021337" y="4745954"/>
            <a:ext cx="1274931"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400">
                <a:solidFill>
                  <a:schemeClr val="tx1">
                    <a:lumMod val="75000"/>
                    <a:lumOff val="25000"/>
                  </a:schemeClr>
                </a:solidFill>
                <a:latin typeface="+mn-ea"/>
              </a:rPr>
              <a:t>文字添加</a:t>
            </a:r>
          </a:p>
        </p:txBody>
      </p:sp>
      <p:sp>
        <p:nvSpPr>
          <p:cNvPr id="91" name="矩形 90"/>
          <p:cNvSpPr/>
          <p:nvPr/>
        </p:nvSpPr>
        <p:spPr>
          <a:xfrm>
            <a:off x="1133799" y="5214722"/>
            <a:ext cx="9934252" cy="640080"/>
          </a:xfrm>
          <a:prstGeom prst="rect">
            <a:avLst/>
          </a:prstGeom>
        </p:spPr>
        <p:txBody>
          <a:bodyPr wrap="square">
            <a:spAutoFit/>
            <a:scene3d>
              <a:camera prst="orthographicFront"/>
              <a:lightRig dir="t" rig="threePt"/>
            </a:scene3d>
            <a:sp3d contourW="12700"/>
          </a:bodyPr>
          <a:lstStyle/>
          <a:p>
            <a:pPr algn="just">
              <a:lnSpc>
                <a:spcPct val="150000"/>
              </a:lnSpc>
            </a:pPr>
            <a:r>
              <a:rPr altLang="en-US" lang="zh-CN" sz="1200">
                <a:solidFill>
                  <a:schemeClr val="tx1">
                    <a:lumMod val="50000"/>
                    <a:lumOff val="50000"/>
                  </a:schemeClr>
                </a:solidFill>
                <a:latin typeface="+mn-ea"/>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grpSp>
        <p:nvGrpSpPr>
          <p:cNvPr id="23" name="组合 22"/>
          <p:cNvGrpSpPr/>
          <p:nvPr/>
        </p:nvGrpSpPr>
        <p:grpSpPr>
          <a:xfrm>
            <a:off x="2106576" y="317845"/>
            <a:ext cx="4885992" cy="774045"/>
            <a:chOff x="5373378" y="1290798"/>
            <a:chExt cx="4885992" cy="774045"/>
          </a:xfrm>
        </p:grpSpPr>
        <p:sp>
          <p:nvSpPr>
            <p:cNvPr id="24" name="文本框 23"/>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当前形式分析</a:t>
              </a:r>
            </a:p>
          </p:txBody>
        </p:sp>
        <p:sp>
          <p:nvSpPr>
            <p:cNvPr id="25" name="文本框 24"/>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8567117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5"/>
                                        </p:tgtEl>
                                        <p:attrNameLst>
                                          <p:attrName>style.visibility</p:attrName>
                                        </p:attrNameLst>
                                      </p:cBhvr>
                                      <p:to>
                                        <p:strVal val="visible"/>
                                      </p:to>
                                    </p:set>
                                    <p:animEffect filter="fade" transition="in">
                                      <p:cBhvr>
                                        <p:cTn dur="1000" id="7"/>
                                        <p:tgtEl>
                                          <p:spTgt spid="85"/>
                                        </p:tgtEl>
                                      </p:cBhvr>
                                    </p:animEffect>
                                    <p:anim calcmode="lin" valueType="num">
                                      <p:cBhvr>
                                        <p:cTn dur="1000" fill="hold" id="8"/>
                                        <p:tgtEl>
                                          <p:spTgt spid="85"/>
                                        </p:tgtEl>
                                        <p:attrNameLst>
                                          <p:attrName>ppt_x</p:attrName>
                                        </p:attrNameLst>
                                      </p:cBhvr>
                                      <p:tavLst>
                                        <p:tav tm="0">
                                          <p:val>
                                            <p:strVal val="#ppt_x"/>
                                          </p:val>
                                        </p:tav>
                                        <p:tav tm="100000">
                                          <p:val>
                                            <p:strVal val="#ppt_x"/>
                                          </p:val>
                                        </p:tav>
                                      </p:tavLst>
                                    </p:anim>
                                    <p:anim calcmode="lin" valueType="num">
                                      <p:cBhvr>
                                        <p:cTn dur="1000" fill="hold" id="9"/>
                                        <p:tgtEl>
                                          <p:spTgt spid="8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84"/>
                                        </p:tgtEl>
                                        <p:attrNameLst>
                                          <p:attrName>style.visibility</p:attrName>
                                        </p:attrNameLst>
                                      </p:cBhvr>
                                      <p:to>
                                        <p:strVal val="visible"/>
                                      </p:to>
                                    </p:set>
                                    <p:anim calcmode="lin" valueType="num">
                                      <p:cBhvr>
                                        <p:cTn dur="500" fill="hold" id="13"/>
                                        <p:tgtEl>
                                          <p:spTgt spid="84"/>
                                        </p:tgtEl>
                                        <p:attrNameLst>
                                          <p:attrName>ppt_w</p:attrName>
                                        </p:attrNameLst>
                                      </p:cBhvr>
                                      <p:tavLst>
                                        <p:tav tm="0">
                                          <p:val>
                                            <p:fltVal val="0"/>
                                          </p:val>
                                        </p:tav>
                                        <p:tav tm="100000">
                                          <p:val>
                                            <p:strVal val="#ppt_w"/>
                                          </p:val>
                                        </p:tav>
                                      </p:tavLst>
                                    </p:anim>
                                    <p:anim calcmode="lin" valueType="num">
                                      <p:cBhvr>
                                        <p:cTn dur="500" fill="hold" id="14"/>
                                        <p:tgtEl>
                                          <p:spTgt spid="84"/>
                                        </p:tgtEl>
                                        <p:attrNameLst>
                                          <p:attrName>ppt_h</p:attrName>
                                        </p:attrNameLst>
                                      </p:cBhvr>
                                      <p:tavLst>
                                        <p:tav tm="0">
                                          <p:val>
                                            <p:fltVal val="0"/>
                                          </p:val>
                                        </p:tav>
                                        <p:tav tm="100000">
                                          <p:val>
                                            <p:strVal val="#ppt_h"/>
                                          </p:val>
                                        </p:tav>
                                      </p:tavLst>
                                    </p:anim>
                                    <p:animEffect filter="fade" transition="in">
                                      <p:cBhvr>
                                        <p:cTn dur="500" id="15"/>
                                        <p:tgtEl>
                                          <p:spTgt spid="84"/>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86"/>
                                        </p:tgtEl>
                                        <p:attrNameLst>
                                          <p:attrName>style.visibility</p:attrName>
                                        </p:attrNameLst>
                                      </p:cBhvr>
                                      <p:to>
                                        <p:strVal val="visible"/>
                                      </p:to>
                                    </p:set>
                                    <p:anim calcmode="lin" valueType="num">
                                      <p:cBhvr>
                                        <p:cTn dur="500" fill="hold" id="18"/>
                                        <p:tgtEl>
                                          <p:spTgt spid="86"/>
                                        </p:tgtEl>
                                        <p:attrNameLst>
                                          <p:attrName>ppt_w</p:attrName>
                                        </p:attrNameLst>
                                      </p:cBhvr>
                                      <p:tavLst>
                                        <p:tav tm="0">
                                          <p:val>
                                            <p:fltVal val="0"/>
                                          </p:val>
                                        </p:tav>
                                        <p:tav tm="100000">
                                          <p:val>
                                            <p:strVal val="#ppt_w"/>
                                          </p:val>
                                        </p:tav>
                                      </p:tavLst>
                                    </p:anim>
                                    <p:anim calcmode="lin" valueType="num">
                                      <p:cBhvr>
                                        <p:cTn dur="500" fill="hold" id="19"/>
                                        <p:tgtEl>
                                          <p:spTgt spid="86"/>
                                        </p:tgtEl>
                                        <p:attrNameLst>
                                          <p:attrName>ppt_h</p:attrName>
                                        </p:attrNameLst>
                                      </p:cBhvr>
                                      <p:tavLst>
                                        <p:tav tm="0">
                                          <p:val>
                                            <p:fltVal val="0"/>
                                          </p:val>
                                        </p:tav>
                                        <p:tav tm="100000">
                                          <p:val>
                                            <p:strVal val="#ppt_h"/>
                                          </p:val>
                                        </p:tav>
                                      </p:tavLst>
                                    </p:anim>
                                    <p:animEffect filter="fade" transition="in">
                                      <p:cBhvr>
                                        <p:cTn dur="500" id="20"/>
                                        <p:tgtEl>
                                          <p:spTgt spid="86"/>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87"/>
                                        </p:tgtEl>
                                        <p:attrNameLst>
                                          <p:attrName>style.visibility</p:attrName>
                                        </p:attrNameLst>
                                      </p:cBhvr>
                                      <p:to>
                                        <p:strVal val="visible"/>
                                      </p:to>
                                    </p:set>
                                    <p:anim calcmode="lin" valueType="num">
                                      <p:cBhvr>
                                        <p:cTn dur="500" fill="hold" id="23"/>
                                        <p:tgtEl>
                                          <p:spTgt spid="87"/>
                                        </p:tgtEl>
                                        <p:attrNameLst>
                                          <p:attrName>ppt_w</p:attrName>
                                        </p:attrNameLst>
                                      </p:cBhvr>
                                      <p:tavLst>
                                        <p:tav tm="0">
                                          <p:val>
                                            <p:fltVal val="0"/>
                                          </p:val>
                                        </p:tav>
                                        <p:tav tm="100000">
                                          <p:val>
                                            <p:strVal val="#ppt_w"/>
                                          </p:val>
                                        </p:tav>
                                      </p:tavLst>
                                    </p:anim>
                                    <p:anim calcmode="lin" valueType="num">
                                      <p:cBhvr>
                                        <p:cTn dur="500" fill="hold" id="24"/>
                                        <p:tgtEl>
                                          <p:spTgt spid="87"/>
                                        </p:tgtEl>
                                        <p:attrNameLst>
                                          <p:attrName>ppt_h</p:attrName>
                                        </p:attrNameLst>
                                      </p:cBhvr>
                                      <p:tavLst>
                                        <p:tav tm="0">
                                          <p:val>
                                            <p:fltVal val="0"/>
                                          </p:val>
                                        </p:tav>
                                        <p:tav tm="100000">
                                          <p:val>
                                            <p:strVal val="#ppt_h"/>
                                          </p:val>
                                        </p:tav>
                                      </p:tavLst>
                                    </p:anim>
                                    <p:animEffect filter="fade" transition="in">
                                      <p:cBhvr>
                                        <p:cTn dur="500" id="25"/>
                                        <p:tgtEl>
                                          <p:spTgt spid="87"/>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88"/>
                                        </p:tgtEl>
                                        <p:attrNameLst>
                                          <p:attrName>style.visibility</p:attrName>
                                        </p:attrNameLst>
                                      </p:cBhvr>
                                      <p:to>
                                        <p:strVal val="visible"/>
                                      </p:to>
                                    </p:set>
                                    <p:anim calcmode="lin" valueType="num">
                                      <p:cBhvr>
                                        <p:cTn dur="500" fill="hold" id="28"/>
                                        <p:tgtEl>
                                          <p:spTgt spid="88"/>
                                        </p:tgtEl>
                                        <p:attrNameLst>
                                          <p:attrName>ppt_w</p:attrName>
                                        </p:attrNameLst>
                                      </p:cBhvr>
                                      <p:tavLst>
                                        <p:tav tm="0">
                                          <p:val>
                                            <p:fltVal val="0"/>
                                          </p:val>
                                        </p:tav>
                                        <p:tav tm="100000">
                                          <p:val>
                                            <p:strVal val="#ppt_w"/>
                                          </p:val>
                                        </p:tav>
                                      </p:tavLst>
                                    </p:anim>
                                    <p:anim calcmode="lin" valueType="num">
                                      <p:cBhvr>
                                        <p:cTn dur="500" fill="hold" id="29"/>
                                        <p:tgtEl>
                                          <p:spTgt spid="88"/>
                                        </p:tgtEl>
                                        <p:attrNameLst>
                                          <p:attrName>ppt_h</p:attrName>
                                        </p:attrNameLst>
                                      </p:cBhvr>
                                      <p:tavLst>
                                        <p:tav tm="0">
                                          <p:val>
                                            <p:fltVal val="0"/>
                                          </p:val>
                                        </p:tav>
                                        <p:tav tm="100000">
                                          <p:val>
                                            <p:strVal val="#ppt_h"/>
                                          </p:val>
                                        </p:tav>
                                      </p:tavLst>
                                    </p:anim>
                                    <p:animEffect filter="fade" transition="in">
                                      <p:cBhvr>
                                        <p:cTn dur="500" id="30"/>
                                        <p:tgtEl>
                                          <p:spTgt spid="88"/>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89"/>
                                        </p:tgtEl>
                                        <p:attrNameLst>
                                          <p:attrName>style.visibility</p:attrName>
                                        </p:attrNameLst>
                                      </p:cBhvr>
                                      <p:to>
                                        <p:strVal val="visible"/>
                                      </p:to>
                                    </p:set>
                                    <p:anim calcmode="lin" valueType="num">
                                      <p:cBhvr>
                                        <p:cTn dur="500" fill="hold" id="33"/>
                                        <p:tgtEl>
                                          <p:spTgt spid="89"/>
                                        </p:tgtEl>
                                        <p:attrNameLst>
                                          <p:attrName>ppt_w</p:attrName>
                                        </p:attrNameLst>
                                      </p:cBhvr>
                                      <p:tavLst>
                                        <p:tav tm="0">
                                          <p:val>
                                            <p:fltVal val="0"/>
                                          </p:val>
                                        </p:tav>
                                        <p:tav tm="100000">
                                          <p:val>
                                            <p:strVal val="#ppt_w"/>
                                          </p:val>
                                        </p:tav>
                                      </p:tavLst>
                                    </p:anim>
                                    <p:anim calcmode="lin" valueType="num">
                                      <p:cBhvr>
                                        <p:cTn dur="500" fill="hold" id="34"/>
                                        <p:tgtEl>
                                          <p:spTgt spid="89"/>
                                        </p:tgtEl>
                                        <p:attrNameLst>
                                          <p:attrName>ppt_h</p:attrName>
                                        </p:attrNameLst>
                                      </p:cBhvr>
                                      <p:tavLst>
                                        <p:tav tm="0">
                                          <p:val>
                                            <p:fltVal val="0"/>
                                          </p:val>
                                        </p:tav>
                                        <p:tav tm="100000">
                                          <p:val>
                                            <p:strVal val="#ppt_h"/>
                                          </p:val>
                                        </p:tav>
                                      </p:tavLst>
                                    </p:anim>
                                    <p:animEffect filter="fade" transition="in">
                                      <p:cBhvr>
                                        <p:cTn dur="500" id="35"/>
                                        <p:tgtEl>
                                          <p:spTgt spid="89"/>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90"/>
                                        </p:tgtEl>
                                        <p:attrNameLst>
                                          <p:attrName>style.visibility</p:attrName>
                                        </p:attrNameLst>
                                      </p:cBhvr>
                                      <p:to>
                                        <p:strVal val="visible"/>
                                      </p:to>
                                    </p:set>
                                    <p:anim calcmode="lin" valueType="num">
                                      <p:cBhvr>
                                        <p:cTn dur="500" fill="hold" id="38"/>
                                        <p:tgtEl>
                                          <p:spTgt spid="90"/>
                                        </p:tgtEl>
                                        <p:attrNameLst>
                                          <p:attrName>ppt_w</p:attrName>
                                        </p:attrNameLst>
                                      </p:cBhvr>
                                      <p:tavLst>
                                        <p:tav tm="0">
                                          <p:val>
                                            <p:fltVal val="0"/>
                                          </p:val>
                                        </p:tav>
                                        <p:tav tm="100000">
                                          <p:val>
                                            <p:strVal val="#ppt_w"/>
                                          </p:val>
                                        </p:tav>
                                      </p:tavLst>
                                    </p:anim>
                                    <p:anim calcmode="lin" valueType="num">
                                      <p:cBhvr>
                                        <p:cTn dur="500" fill="hold" id="39"/>
                                        <p:tgtEl>
                                          <p:spTgt spid="90"/>
                                        </p:tgtEl>
                                        <p:attrNameLst>
                                          <p:attrName>ppt_h</p:attrName>
                                        </p:attrNameLst>
                                      </p:cBhvr>
                                      <p:tavLst>
                                        <p:tav tm="0">
                                          <p:val>
                                            <p:fltVal val="0"/>
                                          </p:val>
                                        </p:tav>
                                        <p:tav tm="100000">
                                          <p:val>
                                            <p:strVal val="#ppt_h"/>
                                          </p:val>
                                        </p:tav>
                                      </p:tavLst>
                                    </p:anim>
                                    <p:animEffect filter="fade" transition="in">
                                      <p:cBhvr>
                                        <p:cTn dur="500" id="40"/>
                                        <p:tgtEl>
                                          <p:spTgt spid="90"/>
                                        </p:tgtEl>
                                      </p:cBhvr>
                                    </p:animEffect>
                                  </p:childTnLst>
                                </p:cTn>
                              </p:par>
                            </p:childTnLst>
                          </p:cTn>
                        </p:par>
                        <p:par>
                          <p:cTn fill="hold" id="41" nodeType="afterGroup">
                            <p:stCondLst>
                              <p:cond delay="1500"/>
                            </p:stCondLst>
                            <p:childTnLst>
                              <p:par>
                                <p:cTn decel="100000" fill="hold" grpId="0" id="42" nodeType="afterEffect" presetClass="entr" presetID="2" presetSubtype="8">
                                  <p:stCondLst>
                                    <p:cond delay="0"/>
                                  </p:stCondLst>
                                  <p:childTnLst>
                                    <p:set>
                                      <p:cBhvr>
                                        <p:cTn dur="1" fill="hold" id="43">
                                          <p:stCondLst>
                                            <p:cond delay="0"/>
                                          </p:stCondLst>
                                        </p:cTn>
                                        <p:tgtEl>
                                          <p:spTgt spid="91"/>
                                        </p:tgtEl>
                                        <p:attrNameLst>
                                          <p:attrName>style.visibility</p:attrName>
                                        </p:attrNameLst>
                                      </p:cBhvr>
                                      <p:to>
                                        <p:strVal val="visible"/>
                                      </p:to>
                                    </p:set>
                                    <p:anim calcmode="lin" valueType="num">
                                      <p:cBhvr additive="base">
                                        <p:cTn dur="1000" fill="hold" id="44"/>
                                        <p:tgtEl>
                                          <p:spTgt spid="91"/>
                                        </p:tgtEl>
                                        <p:attrNameLst>
                                          <p:attrName>ppt_x</p:attrName>
                                        </p:attrNameLst>
                                      </p:cBhvr>
                                      <p:tavLst>
                                        <p:tav tm="0">
                                          <p:val>
                                            <p:strVal val="0-#ppt_w/2"/>
                                          </p:val>
                                        </p:tav>
                                        <p:tav tm="100000">
                                          <p:val>
                                            <p:strVal val="#ppt_x"/>
                                          </p:val>
                                        </p:tav>
                                      </p:tavLst>
                                    </p:anim>
                                    <p:anim calcmode="lin" valueType="num">
                                      <p:cBhvr additive="base">
                                        <p:cTn dur="1000" fill="hold" id="45"/>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6"/>
      <p:bldP grpId="0" spid="87"/>
      <p:bldP grpId="0" spid="88"/>
      <p:bldP grpId="0" spid="89"/>
      <p:bldP grpId="0" spid="90"/>
      <p:bldP grpId="0" spid="9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4642859" y="1593119"/>
            <a:ext cx="2917667" cy="4392488"/>
            <a:chOff x="4642859" y="1232756"/>
            <a:chExt cx="2917667" cy="4392488"/>
          </a:xfrm>
        </p:grpSpPr>
        <p:sp>
          <p:nvSpPr>
            <p:cNvPr id="17" name="矩形: 圆角 16"/>
            <p:cNvSpPr/>
            <p:nvPr/>
          </p:nvSpPr>
          <p:spPr bwMode="auto">
            <a:xfrm rot="6138628">
              <a:off x="5626785" y="3101231"/>
              <a:ext cx="2930337" cy="613750"/>
            </a:xfrm>
            <a:prstGeom prst="roundRect">
              <a:avLst>
                <a:gd fmla="val 50000" name="adj"/>
              </a:avLst>
            </a:prstGeom>
            <a:solidFill>
              <a:schemeClr val="accent2"/>
            </a:solidFill>
            <a:ln w="76200">
              <a:solidFill>
                <a:schemeClr val="bg1">
                  <a:lumMod val="95000"/>
                </a:schemeClr>
              </a:solidFill>
              <a:round/>
            </a:ln>
          </p:spPr>
          <p:txBody>
            <a:bodyPr anchor="ctr"/>
            <a:lstStyle/>
            <a:p>
              <a:pPr algn="ctr"/>
              <a:endParaRPr/>
            </a:p>
          </p:txBody>
        </p:sp>
        <p:sp>
          <p:nvSpPr>
            <p:cNvPr id="18" name="矩形: 圆角 17"/>
            <p:cNvSpPr/>
            <p:nvPr/>
          </p:nvSpPr>
          <p:spPr bwMode="auto">
            <a:xfrm rot="5200262">
              <a:off x="5190746" y="2802065"/>
              <a:ext cx="3154900" cy="613750"/>
            </a:xfrm>
            <a:prstGeom prst="roundRect">
              <a:avLst>
                <a:gd fmla="val 50000" name="adj"/>
              </a:avLst>
            </a:prstGeom>
            <a:solidFill>
              <a:schemeClr val="accent3">
                <a:lumMod val="100000"/>
              </a:schemeClr>
            </a:solidFill>
            <a:ln w="76200">
              <a:solidFill>
                <a:schemeClr val="bg1">
                  <a:lumMod val="95000"/>
                </a:schemeClr>
              </a:solidFill>
              <a:round/>
            </a:ln>
          </p:spPr>
          <p:txBody>
            <a:bodyPr anchor="ctr"/>
            <a:lstStyle/>
            <a:p>
              <a:pPr algn="ctr"/>
              <a:endParaRPr/>
            </a:p>
          </p:txBody>
        </p:sp>
        <p:sp>
          <p:nvSpPr>
            <p:cNvPr id="19" name="矩形: 圆角 18"/>
            <p:cNvSpPr/>
            <p:nvPr/>
          </p:nvSpPr>
          <p:spPr bwMode="auto">
            <a:xfrm rot="4124492">
              <a:off x="4719111" y="2563264"/>
              <a:ext cx="3274766" cy="613750"/>
            </a:xfrm>
            <a:prstGeom prst="roundRect">
              <a:avLst>
                <a:gd fmla="val 50000" name="adj"/>
              </a:avLst>
            </a:prstGeom>
            <a:solidFill>
              <a:schemeClr val="accent2">
                <a:lumMod val="100000"/>
              </a:schemeClr>
            </a:solidFill>
            <a:ln w="76200">
              <a:solidFill>
                <a:schemeClr val="bg1">
                  <a:lumMod val="95000"/>
                </a:schemeClr>
              </a:solidFill>
              <a:round/>
            </a:ln>
          </p:spPr>
          <p:txBody>
            <a:bodyPr anchor="ctr"/>
            <a:lstStyle/>
            <a:p>
              <a:pPr algn="ctr"/>
              <a:endParaRPr/>
            </a:p>
          </p:txBody>
        </p:sp>
        <p:sp>
          <p:nvSpPr>
            <p:cNvPr id="20" name="任意多边形: 形状 19"/>
            <p:cNvSpPr/>
            <p:nvPr/>
          </p:nvSpPr>
          <p:spPr bwMode="auto">
            <a:xfrm>
              <a:off x="4642859" y="3101922"/>
              <a:ext cx="2523295" cy="2523322"/>
            </a:xfrm>
            <a:custGeom>
              <a:gdLst>
                <a:gd fmla="*/ 1104687 w 2232362" name="connsiteX0"/>
                <a:gd fmla="*/ 54 h 2232385" name="connsiteY0"/>
                <a:gd fmla="*/ 1945531 w 2232362" name="connsiteX1"/>
                <a:gd fmla="*/ 369173 h 2232385" name="connsiteY1"/>
                <a:gd fmla="*/ 2019450 w 2232362" name="connsiteX2"/>
                <a:gd fmla="*/ 1771858 h 2232385" name="connsiteY2"/>
                <a:gd fmla="*/ 662856 w 2232362" name="connsiteX3"/>
                <a:gd fmla="*/ 2136059 h 2232385" name="connsiteY3"/>
                <a:gd fmla="*/ 8215 w 2232362" name="connsiteX4"/>
                <a:gd fmla="*/ 981601 h 2232385" name="connsiteY4"/>
                <a:gd fmla="*/ 20002 w 2232362" name="connsiteX5"/>
                <a:gd fmla="*/ 910872 h 2232385" name="connsiteY5"/>
                <a:gd fmla="*/ 22287 w 2232362" name="connsiteX6"/>
                <a:gd fmla="*/ 888201 h 2232385" name="connsiteY6"/>
                <a:gd fmla="*/ 295712 w 2232362" name="connsiteX7"/>
                <a:gd fmla="*/ 665353 h 2232385" name="connsiteY7"/>
                <a:gd fmla="*/ 574807 w 2232362" name="connsiteX8"/>
                <a:gd fmla="*/ 944448 h 2232385" name="connsiteY8"/>
                <a:gd fmla="*/ 569174 w 2232362" name="connsiteX9"/>
                <a:gd fmla="*/ 1000327 h 2232385" name="connsiteY9"/>
                <a:gd fmla="*/ 570277 w 2232362" name="connsiteX10"/>
                <a:gd fmla="*/ 1000560 h 2232385" name="connsiteY10"/>
                <a:gd fmla="*/ 889545 w 2232362" name="connsiteX11"/>
                <a:gd fmla="*/ 1626112 h 2232385" name="connsiteY11"/>
                <a:gd fmla="*/ 1567842 w 2232362" name="connsiteX12"/>
                <a:gd fmla="*/ 1444012 h 2232385" name="connsiteY12"/>
                <a:gd fmla="*/ 1530882 w 2232362" name="connsiteX13"/>
                <a:gd fmla="*/ 742669 h 2232385" name="connsiteY13"/>
                <a:gd fmla="*/ 837202 w 2232362" name="connsiteX14"/>
                <a:gd fmla="*/ 632870 h 2232385" name="connsiteY14"/>
                <a:gd fmla="*/ 836586 w 2232362" name="connsiteX15"/>
                <a:gd fmla="*/ 631802 h 2232385" name="connsiteY15"/>
                <a:gd fmla="*/ 822840 w 2232362" name="connsiteX16"/>
                <a:gd fmla="*/ 639264 h 2232385" name="connsiteY16"/>
                <a:gd fmla="*/ 714203 w 2232362" name="connsiteX17"/>
                <a:gd fmla="*/ 661196 h 2232385" name="connsiteY17"/>
                <a:gd fmla="*/ 435108 w 2232362" name="connsiteX18"/>
                <a:gd fmla="*/ 382101 h 2232385" name="connsiteY18"/>
                <a:gd fmla="*/ 558158 w 2232362" name="connsiteX19"/>
                <a:gd fmla="*/ 150671 h 2232385" name="connsiteY19"/>
                <a:gd fmla="*/ 558650 w 2232362" name="connsiteX20"/>
                <a:gd fmla="*/ 150404 h 2232385" name="connsiteY20"/>
                <a:gd fmla="*/ 558171 w 2232362" name="connsiteX21"/>
                <a:gd fmla="*/ 149574 h 2232385" name="connsiteY21"/>
                <a:gd fmla="*/ 1104687 w 2232362" name="connsiteX22"/>
                <a:gd fmla="*/ 54 h 2232385"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232385" w="2232362">
                  <a:moveTo>
                    <a:pt x="1104687" y="54"/>
                  </a:moveTo>
                  <a:cubicBezTo>
                    <a:pt x="1416539" y="-3035"/>
                    <a:pt x="1725128" y="124486"/>
                    <a:pt x="1945531" y="369173"/>
                  </a:cubicBezTo>
                  <a:cubicBezTo>
                    <a:pt x="2298176" y="760672"/>
                    <a:pt x="2328993" y="1345463"/>
                    <a:pt x="2019450" y="1771858"/>
                  </a:cubicBezTo>
                  <a:cubicBezTo>
                    <a:pt x="1709907" y="2198254"/>
                    <a:pt x="1144333" y="2350092"/>
                    <a:pt x="662856" y="2136059"/>
                  </a:cubicBezTo>
                  <a:cubicBezTo>
                    <a:pt x="211471" y="1935403"/>
                    <a:pt x="-50714" y="1464429"/>
                    <a:pt x="8215" y="981601"/>
                  </a:cubicBezTo>
                  <a:lnTo>
                    <a:pt x="20002" y="910872"/>
                  </a:lnTo>
                  <a:lnTo>
                    <a:pt x="22287" y="888201"/>
                  </a:lnTo>
                  <a:cubicBezTo>
                    <a:pt x="48312" y="761022"/>
                    <a:pt x="160840" y="665353"/>
                    <a:pt x="295712" y="665353"/>
                  </a:cubicBezTo>
                  <a:cubicBezTo>
                    <a:pt x="449852" y="665353"/>
                    <a:pt x="574807" y="790308"/>
                    <a:pt x="574807" y="944448"/>
                  </a:cubicBezTo>
                  <a:lnTo>
                    <a:pt x="569174" y="1000327"/>
                  </a:lnTo>
                  <a:lnTo>
                    <a:pt x="570277" y="1000560"/>
                  </a:lnTo>
                  <a:cubicBezTo>
                    <a:pt x="515701" y="1258298"/>
                    <a:pt x="648806" y="1519096"/>
                    <a:pt x="889545" y="1626112"/>
                  </a:cubicBezTo>
                  <a:cubicBezTo>
                    <a:pt x="1130283" y="1733129"/>
                    <a:pt x="1413071" y="1657210"/>
                    <a:pt x="1567842" y="1444012"/>
                  </a:cubicBezTo>
                  <a:cubicBezTo>
                    <a:pt x="1722613" y="1230814"/>
                    <a:pt x="1707205" y="938419"/>
                    <a:pt x="1530882" y="742669"/>
                  </a:cubicBezTo>
                  <a:cubicBezTo>
                    <a:pt x="1354560" y="546919"/>
                    <a:pt x="1065359" y="501143"/>
                    <a:pt x="837202" y="632870"/>
                  </a:cubicBezTo>
                  <a:lnTo>
                    <a:pt x="836586" y="631802"/>
                  </a:lnTo>
                  <a:lnTo>
                    <a:pt x="822840" y="639264"/>
                  </a:lnTo>
                  <a:cubicBezTo>
                    <a:pt x="789449" y="653386"/>
                    <a:pt x="752738" y="661196"/>
                    <a:pt x="714203" y="661196"/>
                  </a:cubicBezTo>
                  <a:cubicBezTo>
                    <a:pt x="560063" y="661196"/>
                    <a:pt x="435108" y="536241"/>
                    <a:pt x="435108" y="382101"/>
                  </a:cubicBezTo>
                  <a:cubicBezTo>
                    <a:pt x="435108" y="285764"/>
                    <a:pt x="483919" y="200827"/>
                    <a:pt x="558158" y="150671"/>
                  </a:cubicBezTo>
                  <a:lnTo>
                    <a:pt x="558650" y="150404"/>
                  </a:lnTo>
                  <a:lnTo>
                    <a:pt x="558171" y="149574"/>
                  </a:lnTo>
                  <a:cubicBezTo>
                    <a:pt x="729289" y="50779"/>
                    <a:pt x="917575" y="1907"/>
                    <a:pt x="1104687" y="54"/>
                  </a:cubicBezTo>
                  <a:close/>
                </a:path>
              </a:pathLst>
            </a:custGeom>
            <a:solidFill>
              <a:schemeClr val="accent1"/>
            </a:solidFill>
            <a:ln w="76200">
              <a:solidFill>
                <a:schemeClr val="bg1">
                  <a:lumMod val="95000"/>
                </a:schemeClr>
              </a:solidFill>
              <a:round/>
            </a:ln>
          </p:spPr>
          <p:txBody>
            <a:bodyPr anchor="ctr"/>
            <a:lstStyle/>
            <a:p>
              <a:pPr algn="ctr"/>
              <a:endParaRPr/>
            </a:p>
          </p:txBody>
        </p:sp>
        <p:sp>
          <p:nvSpPr>
            <p:cNvPr id="21" name="任意多边形: 形状 20"/>
            <p:cNvSpPr/>
            <p:nvPr/>
          </p:nvSpPr>
          <p:spPr bwMode="auto">
            <a:xfrm>
              <a:off x="5666720" y="4125796"/>
              <a:ext cx="475573" cy="475574"/>
            </a:xfrm>
            <a:custGeom>
              <a:gdLst>
                <a:gd fmla="+- 0 10800 98" name="T0"/>
                <a:gd fmla="*/ T0 w 21404" name="T1"/>
                <a:gd fmla="+- 0 10864 128" name="T2"/>
                <a:gd fmla="*/ 10864 h 21472" name="T3"/>
                <a:gd fmla="+- 0 10800 98" name="T4"/>
                <a:gd fmla="*/ T4 w 21404" name="T5"/>
                <a:gd fmla="+- 0 10864 128" name="T6"/>
                <a:gd fmla="*/ 10864 h 21472" name="T7"/>
                <a:gd fmla="+- 0 10800 98" name="T8"/>
                <a:gd fmla="*/ T8 w 21404" name="T9"/>
                <a:gd fmla="+- 0 10864 128" name="T10"/>
                <a:gd fmla="*/ 10864 h 21472" name="T11"/>
                <a:gd fmla="+- 0 10800 98" name="T12"/>
                <a:gd fmla="*/ T12 w 21404" name="T13"/>
                <a:gd fmla="+- 0 10864 128" name="T14"/>
                <a:gd fmla="*/ 10864 h 21472" name="T15"/>
              </a:gdLst>
              <a:cxnLst>
                <a:cxn ang="0">
                  <a:pos x="T1" y="T3"/>
                </a:cxn>
                <a:cxn ang="0">
                  <a:pos x="T5" y="T7"/>
                </a:cxn>
                <a:cxn ang="0">
                  <a:pos x="T9" y="T11"/>
                </a:cxn>
                <a:cxn ang="0">
                  <a:pos x="T13" y="T15"/>
                </a:cxn>
              </a:cxnLst>
              <a:rect b="b" l="0" r="r" t="0"/>
              <a:pathLst>
                <a:path h="21472" w="21404">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tx1">
                <a:lumMod val="65000"/>
                <a:lumOff val="35000"/>
              </a:schemeClr>
            </a:solidFill>
            <a:ln>
              <a:noFill/>
            </a:ln>
            <a:effectLst/>
            <a:extLst/>
          </p:spPr>
          <p:txBody>
            <a:bodyPr anchor="ctr"/>
            <a:lstStyle/>
            <a:p>
              <a:pPr algn="ctr"/>
              <a:endParaRPr/>
            </a:p>
          </p:txBody>
        </p:sp>
        <p:sp>
          <p:nvSpPr>
            <p:cNvPr id="22" name="任意多边形: 形状 21"/>
            <p:cNvSpPr/>
            <p:nvPr/>
          </p:nvSpPr>
          <p:spPr bwMode="auto">
            <a:xfrm>
              <a:off x="4764465" y="3959892"/>
              <a:ext cx="405597" cy="403691"/>
            </a:xfrm>
            <a:custGeom>
              <a:gdLst>
                <a:gd fmla="*/ 106363 w 338138" name="connsiteX0"/>
                <a:gd fmla="*/ 188912 h 336550" name="connsiteY0"/>
                <a:gd fmla="*/ 106363 w 338138" name="connsiteX1"/>
                <a:gd fmla="*/ 190500 h 336550" name="connsiteY1"/>
                <a:gd fmla="*/ 107951 w 338138" name="connsiteX2"/>
                <a:gd fmla="*/ 190500 h 336550" name="connsiteY2"/>
                <a:gd fmla="*/ 107951 w 338138" name="connsiteX3"/>
                <a:gd fmla="*/ 188912 h 336550" name="connsiteY3"/>
                <a:gd fmla="*/ 169863 w 338138" name="connsiteX4"/>
                <a:gd fmla="*/ 96837 h 336550" name="connsiteY4"/>
                <a:gd fmla="*/ 98425 w 338138" name="connsiteX5"/>
                <a:gd fmla="*/ 168275 h 336550" name="connsiteY5"/>
                <a:gd fmla="*/ 115888 w 338138" name="connsiteX6"/>
                <a:gd fmla="*/ 168275 h 336550" name="connsiteY6"/>
                <a:gd fmla="*/ 115888 w 338138" name="connsiteX7"/>
                <a:gd fmla="*/ 242887 h 336550" name="connsiteY7"/>
                <a:gd fmla="*/ 222251 w 338138" name="connsiteX8"/>
                <a:gd fmla="*/ 242887 h 336550" name="connsiteY8"/>
                <a:gd fmla="*/ 222251 w 338138" name="connsiteX9"/>
                <a:gd fmla="*/ 168275 h 336550" name="connsiteY9"/>
                <a:gd fmla="*/ 239713 w 338138" name="connsiteX10"/>
                <a:gd fmla="*/ 168275 h 336550" name="connsiteY10"/>
                <a:gd fmla="*/ 166416 w 338138" name="connsiteX11"/>
                <a:gd fmla="*/ 85183 h 336550" name="connsiteY11"/>
                <a:gd fmla="*/ 171724 w 338138" name="connsiteX12"/>
                <a:gd fmla="*/ 85183 h 336550" name="connsiteY12"/>
                <a:gd fmla="*/ 246039 w 338138" name="connsiteX13"/>
                <a:gd fmla="*/ 157606 h 336550" name="connsiteY13"/>
                <a:gd fmla="*/ 254001 w 338138" name="connsiteX14"/>
                <a:gd fmla="*/ 168140 h 336550" name="connsiteY14"/>
                <a:gd fmla="*/ 243385 w 338138" name="connsiteX15"/>
                <a:gd fmla="*/ 178674 h 336550" name="connsiteY15"/>
                <a:gd fmla="*/ 232768 w 338138" name="connsiteX16"/>
                <a:gd fmla="*/ 178674 h 336550" name="connsiteY16"/>
                <a:gd fmla="*/ 232768 w 338138" name="connsiteX17"/>
                <a:gd fmla="*/ 241879 h 336550" name="connsiteY17"/>
                <a:gd fmla="*/ 222152 w 338138" name="connsiteX18"/>
                <a:gd fmla="*/ 252413 h 336550" name="connsiteY18"/>
                <a:gd fmla="*/ 115987 w 338138" name="connsiteX19"/>
                <a:gd fmla="*/ 252413 h 336550" name="connsiteY19"/>
                <a:gd fmla="*/ 105371 w 338138" name="connsiteX20"/>
                <a:gd fmla="*/ 241879 h 336550" name="connsiteY20"/>
                <a:gd fmla="*/ 105371 w 338138" name="connsiteX21"/>
                <a:gd fmla="*/ 178674 h 336550" name="connsiteY21"/>
                <a:gd fmla="*/ 94754 w 338138" name="connsiteX22"/>
                <a:gd fmla="*/ 178674 h 336550" name="connsiteY22"/>
                <a:gd fmla="*/ 84138 w 338138" name="connsiteX23"/>
                <a:gd fmla="*/ 168140 h 336550" name="connsiteY23"/>
                <a:gd fmla="*/ 84138 w 338138" name="connsiteX24"/>
                <a:gd fmla="*/ 166823 h 336550" name="connsiteY24"/>
                <a:gd fmla="*/ 92100 w 338138" name="connsiteX25"/>
                <a:gd fmla="*/ 157606 h 336550" name="connsiteY25"/>
                <a:gd fmla="*/ 166416 w 338138" name="connsiteX26"/>
                <a:gd fmla="*/ 85183 h 336550" name="connsiteY26"/>
                <a:gd fmla="*/ 169070 w 338138" name="connsiteX27"/>
                <a:gd fmla="*/ 11112 h 336550" name="connsiteY27"/>
                <a:gd fmla="*/ 11113 w 338138" name="connsiteX28"/>
                <a:gd fmla="*/ 169069 h 336550" name="connsiteY28"/>
                <a:gd fmla="*/ 169070 w 338138" name="connsiteX29"/>
                <a:gd fmla="*/ 327026 h 336550" name="connsiteY29"/>
                <a:gd fmla="*/ 327027 w 338138" name="connsiteX30"/>
                <a:gd fmla="*/ 169069 h 336550" name="connsiteY30"/>
                <a:gd fmla="*/ 169070 w 338138" name="connsiteX31"/>
                <a:gd fmla="*/ 11112 h 336550" name="connsiteY31"/>
                <a:gd fmla="*/ 169069 w 338138" name="connsiteX32"/>
                <a:gd fmla="*/ 0 h 336550" name="connsiteY32"/>
                <a:gd fmla="*/ 338138 w 338138" name="connsiteX33"/>
                <a:gd fmla="*/ 168275 h 336550" name="connsiteY33"/>
                <a:gd fmla="*/ 169069 w 338138" name="connsiteX34"/>
                <a:gd fmla="*/ 336550 h 336550" name="connsiteY34"/>
                <a:gd fmla="*/ 0 w 338138" name="connsiteX35"/>
                <a:gd fmla="*/ 168275 h 336550" name="connsiteY35"/>
                <a:gd fmla="*/ 169069 w 338138" name="connsiteX36"/>
                <a:gd fmla="*/ 0 h 336550"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336550" w="338138">
                  <a:moveTo>
                    <a:pt x="106363" y="188912"/>
                  </a:moveTo>
                  <a:lnTo>
                    <a:pt x="106363" y="190500"/>
                  </a:lnTo>
                  <a:lnTo>
                    <a:pt x="107951" y="190500"/>
                  </a:lnTo>
                  <a:lnTo>
                    <a:pt x="107951" y="188912"/>
                  </a:lnTo>
                  <a:close/>
                  <a:moveTo>
                    <a:pt x="169863" y="96837"/>
                  </a:moveTo>
                  <a:lnTo>
                    <a:pt x="98425" y="168275"/>
                  </a:lnTo>
                  <a:lnTo>
                    <a:pt x="115888" y="168275"/>
                  </a:lnTo>
                  <a:lnTo>
                    <a:pt x="115888" y="242887"/>
                  </a:lnTo>
                  <a:lnTo>
                    <a:pt x="222251" y="242887"/>
                  </a:lnTo>
                  <a:lnTo>
                    <a:pt x="222251" y="168275"/>
                  </a:lnTo>
                  <a:lnTo>
                    <a:pt x="239713" y="168275"/>
                  </a:lnTo>
                  <a:close/>
                  <a:moveTo>
                    <a:pt x="166416" y="85183"/>
                  </a:moveTo>
                  <a:cubicBezTo>
                    <a:pt x="167743" y="82550"/>
                    <a:pt x="170397" y="82550"/>
                    <a:pt x="171724" y="85183"/>
                  </a:cubicBezTo>
                  <a:cubicBezTo>
                    <a:pt x="171724" y="85183"/>
                    <a:pt x="171724" y="85183"/>
                    <a:pt x="246039" y="157606"/>
                  </a:cubicBezTo>
                  <a:cubicBezTo>
                    <a:pt x="250020" y="158923"/>
                    <a:pt x="254001" y="162873"/>
                    <a:pt x="254001" y="168140"/>
                  </a:cubicBezTo>
                  <a:cubicBezTo>
                    <a:pt x="254001" y="173407"/>
                    <a:pt x="248693" y="178674"/>
                    <a:pt x="243385" y="178674"/>
                  </a:cubicBezTo>
                  <a:cubicBezTo>
                    <a:pt x="243385" y="178674"/>
                    <a:pt x="243385" y="178674"/>
                    <a:pt x="232768" y="178674"/>
                  </a:cubicBezTo>
                  <a:cubicBezTo>
                    <a:pt x="232768" y="178674"/>
                    <a:pt x="232768" y="178674"/>
                    <a:pt x="232768" y="241879"/>
                  </a:cubicBezTo>
                  <a:cubicBezTo>
                    <a:pt x="232768" y="247146"/>
                    <a:pt x="227460" y="252413"/>
                    <a:pt x="222152" y="252413"/>
                  </a:cubicBezTo>
                  <a:cubicBezTo>
                    <a:pt x="222152" y="252413"/>
                    <a:pt x="222152" y="252413"/>
                    <a:pt x="115987" y="252413"/>
                  </a:cubicBezTo>
                  <a:cubicBezTo>
                    <a:pt x="110679" y="252413"/>
                    <a:pt x="105371" y="247146"/>
                    <a:pt x="105371" y="241879"/>
                  </a:cubicBezTo>
                  <a:cubicBezTo>
                    <a:pt x="105371" y="241879"/>
                    <a:pt x="105371" y="241879"/>
                    <a:pt x="105371" y="178674"/>
                  </a:cubicBezTo>
                  <a:cubicBezTo>
                    <a:pt x="105371" y="178674"/>
                    <a:pt x="105371" y="178674"/>
                    <a:pt x="94754" y="178674"/>
                  </a:cubicBezTo>
                  <a:cubicBezTo>
                    <a:pt x="89446" y="178674"/>
                    <a:pt x="84138" y="173407"/>
                    <a:pt x="84138" y="168140"/>
                  </a:cubicBezTo>
                  <a:cubicBezTo>
                    <a:pt x="84138" y="168140"/>
                    <a:pt x="84138" y="166823"/>
                    <a:pt x="84138" y="166823"/>
                  </a:cubicBezTo>
                  <a:cubicBezTo>
                    <a:pt x="85465" y="162873"/>
                    <a:pt x="88119" y="158923"/>
                    <a:pt x="92100" y="157606"/>
                  </a:cubicBezTo>
                  <a:cubicBezTo>
                    <a:pt x="92100" y="157606"/>
                    <a:pt x="92100" y="157606"/>
                    <a:pt x="166416" y="85183"/>
                  </a:cubicBezTo>
                  <a:close/>
                  <a:moveTo>
                    <a:pt x="169070" y="11112"/>
                  </a:moveTo>
                  <a:cubicBezTo>
                    <a:pt x="81833" y="11112"/>
                    <a:pt x="11113" y="81832"/>
                    <a:pt x="11113" y="169069"/>
                  </a:cubicBezTo>
                  <a:cubicBezTo>
                    <a:pt x="11113" y="256306"/>
                    <a:pt x="81833" y="327026"/>
                    <a:pt x="169070" y="327026"/>
                  </a:cubicBezTo>
                  <a:cubicBezTo>
                    <a:pt x="256307" y="327026"/>
                    <a:pt x="327027" y="256306"/>
                    <a:pt x="327027" y="169069"/>
                  </a:cubicBezTo>
                  <a:cubicBezTo>
                    <a:pt x="327027" y="81832"/>
                    <a:pt x="256307" y="11112"/>
                    <a:pt x="169070" y="1111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w="19050">
              <a:noFill/>
              <a:round/>
            </a:ln>
          </p:spPr>
          <p:txBody>
            <a:bodyPr anchor="ctr"/>
            <a:lstStyle/>
            <a:p>
              <a:pPr algn="ctr"/>
              <a:endParaRPr/>
            </a:p>
          </p:txBody>
        </p:sp>
        <p:sp>
          <p:nvSpPr>
            <p:cNvPr id="23" name="任意多边形: 形状 22"/>
            <p:cNvSpPr/>
            <p:nvPr/>
          </p:nvSpPr>
          <p:spPr bwMode="auto">
            <a:xfrm>
              <a:off x="5248995" y="3318823"/>
              <a:ext cx="405597" cy="405597"/>
            </a:xfrm>
            <a:custGeom>
              <a:gdLst>
                <a:gd fmla="*/ 165894 w 331788" name="connsiteX0"/>
                <a:gd fmla="*/ 145113 h 331788" name="connsiteY0"/>
                <a:gd fmla="*/ 151827 w 331788" name="connsiteX1"/>
                <a:gd fmla="*/ 151827 h 331788" name="connsiteY1"/>
                <a:gd fmla="*/ 151827 w 331788" name="connsiteX2"/>
                <a:gd fmla="*/ 179961 h 331788" name="connsiteY2"/>
                <a:gd fmla="*/ 179961 w 331788" name="connsiteX3"/>
                <a:gd fmla="*/ 179961 h 331788" name="connsiteY3"/>
                <a:gd fmla="*/ 179961 w 331788" name="connsiteX4"/>
                <a:gd fmla="*/ 151827 h 331788" name="connsiteY4"/>
                <a:gd fmla="*/ 165894 w 331788" name="connsiteX5"/>
                <a:gd fmla="*/ 145113 h 331788" name="connsiteY5"/>
                <a:gd fmla="*/ 103187 w 331788" name="connsiteX6"/>
                <a:gd fmla="*/ 103187 h 331788" name="connsiteY6"/>
                <a:gd fmla="*/ 147604 w 331788" name="connsiteX7"/>
                <a:gd fmla="*/ 111025 h 331788" name="connsiteY7"/>
                <a:gd fmla="*/ 133234 w 331788" name="connsiteX8"/>
                <a:gd fmla="*/ 125395 h 331788" name="connsiteY8"/>
                <a:gd fmla="*/ 147604 w 331788" name="connsiteX9"/>
                <a:gd fmla="*/ 139766 h 331788" name="connsiteY9"/>
                <a:gd fmla="*/ 184183 w 331788" name="connsiteX10"/>
                <a:gd fmla="*/ 139766 h 331788" name="connsiteY10"/>
                <a:gd fmla="*/ 198553 w 331788" name="connsiteX11"/>
                <a:gd fmla="*/ 125395 h 331788" name="connsiteY11"/>
                <a:gd fmla="*/ 184183 w 331788" name="connsiteX12"/>
                <a:gd fmla="*/ 111025 h 331788" name="connsiteY12"/>
                <a:gd fmla="*/ 228600 w 331788" name="connsiteX13"/>
                <a:gd fmla="*/ 103187 h 331788" name="connsiteY13"/>
                <a:gd fmla="*/ 220762 w 331788" name="connsiteX14"/>
                <a:gd fmla="*/ 147604 h 331788" name="connsiteY14"/>
                <a:gd fmla="*/ 206392 w 331788" name="connsiteX15"/>
                <a:gd fmla="*/ 133234 h 331788" name="connsiteY15"/>
                <a:gd fmla="*/ 192021 w 331788" name="connsiteX16"/>
                <a:gd fmla="*/ 147604 h 331788" name="connsiteY16"/>
                <a:gd fmla="*/ 192021 w 331788" name="connsiteX17"/>
                <a:gd fmla="*/ 184183 h 331788" name="connsiteY17"/>
                <a:gd fmla="*/ 206392 w 331788" name="connsiteX18"/>
                <a:gd fmla="*/ 198553 h 331788" name="connsiteY18"/>
                <a:gd fmla="*/ 220762 w 331788" name="connsiteX19"/>
                <a:gd fmla="*/ 184183 h 331788" name="connsiteY19"/>
                <a:gd fmla="*/ 228600 w 331788" name="connsiteX20"/>
                <a:gd fmla="*/ 228600 h 331788" name="connsiteY20"/>
                <a:gd fmla="*/ 184183 w 331788" name="connsiteX21"/>
                <a:gd fmla="*/ 220762 h 331788" name="connsiteY21"/>
                <a:gd fmla="*/ 198553 w 331788" name="connsiteX22"/>
                <a:gd fmla="*/ 206392 h 331788" name="connsiteY22"/>
                <a:gd fmla="*/ 184183 w 331788" name="connsiteX23"/>
                <a:gd fmla="*/ 192021 h 331788" name="connsiteY23"/>
                <a:gd fmla="*/ 147604 w 331788" name="connsiteX24"/>
                <a:gd fmla="*/ 192021 h 331788" name="connsiteY24"/>
                <a:gd fmla="*/ 133234 w 331788" name="connsiteX25"/>
                <a:gd fmla="*/ 206392 h 331788" name="connsiteY25"/>
                <a:gd fmla="*/ 147604 w 331788" name="connsiteX26"/>
                <a:gd fmla="*/ 220762 h 331788" name="connsiteY26"/>
                <a:gd fmla="*/ 103187 w 331788" name="connsiteX27"/>
                <a:gd fmla="*/ 228600 h 331788" name="connsiteY27"/>
                <a:gd fmla="*/ 111025 w 331788" name="connsiteX28"/>
                <a:gd fmla="*/ 184183 h 331788" name="connsiteY28"/>
                <a:gd fmla="*/ 125395 w 331788" name="connsiteX29"/>
                <a:gd fmla="*/ 198553 h 331788" name="connsiteY29"/>
                <a:gd fmla="*/ 139766 w 331788" name="connsiteX30"/>
                <a:gd fmla="*/ 184183 h 331788" name="connsiteY30"/>
                <a:gd fmla="*/ 139766 w 331788" name="connsiteX31"/>
                <a:gd fmla="*/ 147604 h 331788" name="connsiteY31"/>
                <a:gd fmla="*/ 125395 w 331788" name="connsiteX32"/>
                <a:gd fmla="*/ 133234 h 331788" name="connsiteY32"/>
                <a:gd fmla="*/ 111025 w 331788" name="connsiteX33"/>
                <a:gd fmla="*/ 147604 h 331788" name="connsiteY33"/>
                <a:gd fmla="*/ 103187 w 331788" name="connsiteX34"/>
                <a:gd fmla="*/ 103187 h 331788" name="connsiteY34"/>
                <a:gd fmla="*/ 165894 w 331788" name="connsiteX35"/>
                <a:gd fmla="*/ 11112 h 331788" name="connsiteY35"/>
                <a:gd fmla="*/ 11112 w 331788" name="connsiteX36"/>
                <a:gd fmla="*/ 165894 h 331788" name="connsiteY36"/>
                <a:gd fmla="*/ 165894 w 331788" name="connsiteX37"/>
                <a:gd fmla="*/ 320676 h 331788" name="connsiteY37"/>
                <a:gd fmla="*/ 320676 w 331788" name="connsiteX38"/>
                <a:gd fmla="*/ 165894 h 331788" name="connsiteY38"/>
                <a:gd fmla="*/ 165894 w 331788" name="connsiteX39"/>
                <a:gd fmla="*/ 11112 h 331788" name="connsiteY39"/>
                <a:gd fmla="*/ 165894 w 331788" name="connsiteX40"/>
                <a:gd fmla="*/ 0 h 331788" name="connsiteY40"/>
                <a:gd fmla="*/ 331788 w 331788" name="connsiteX41"/>
                <a:gd fmla="*/ 165894 h 331788" name="connsiteY41"/>
                <a:gd fmla="*/ 165894 w 331788" name="connsiteX42"/>
                <a:gd fmla="*/ 331788 h 331788" name="connsiteY42"/>
                <a:gd fmla="*/ 0 w 331788" name="connsiteX43"/>
                <a:gd fmla="*/ 165894 h 331788" name="connsiteY43"/>
                <a:gd fmla="*/ 165894 w 331788" name="connsiteX44"/>
                <a:gd fmla="*/ 0 h 331788"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331788" w="331788">
                  <a:moveTo>
                    <a:pt x="165894" y="145113"/>
                  </a:moveTo>
                  <a:cubicBezTo>
                    <a:pt x="160779" y="145113"/>
                    <a:pt x="155664" y="147351"/>
                    <a:pt x="151827" y="151827"/>
                  </a:cubicBezTo>
                  <a:cubicBezTo>
                    <a:pt x="142875" y="159500"/>
                    <a:pt x="142875" y="172288"/>
                    <a:pt x="151827" y="179961"/>
                  </a:cubicBezTo>
                  <a:cubicBezTo>
                    <a:pt x="159500" y="188913"/>
                    <a:pt x="172288" y="188913"/>
                    <a:pt x="179961" y="179961"/>
                  </a:cubicBezTo>
                  <a:cubicBezTo>
                    <a:pt x="188913" y="172288"/>
                    <a:pt x="188913" y="159500"/>
                    <a:pt x="179961" y="151827"/>
                  </a:cubicBezTo>
                  <a:cubicBezTo>
                    <a:pt x="176125" y="147351"/>
                    <a:pt x="171010" y="145113"/>
                    <a:pt x="165894" y="145113"/>
                  </a:cubicBezTo>
                  <a:close/>
                  <a:moveTo>
                    <a:pt x="103187" y="103187"/>
                  </a:moveTo>
                  <a:cubicBezTo>
                    <a:pt x="103187" y="103187"/>
                    <a:pt x="103187" y="103187"/>
                    <a:pt x="147604" y="111025"/>
                  </a:cubicBezTo>
                  <a:cubicBezTo>
                    <a:pt x="147604" y="111025"/>
                    <a:pt x="147604" y="111025"/>
                    <a:pt x="133234" y="125395"/>
                  </a:cubicBezTo>
                  <a:cubicBezTo>
                    <a:pt x="133234" y="125395"/>
                    <a:pt x="133234" y="125395"/>
                    <a:pt x="147604" y="139766"/>
                  </a:cubicBezTo>
                  <a:cubicBezTo>
                    <a:pt x="158055" y="133234"/>
                    <a:pt x="173732" y="133234"/>
                    <a:pt x="184183" y="139766"/>
                  </a:cubicBezTo>
                  <a:cubicBezTo>
                    <a:pt x="184183" y="139766"/>
                    <a:pt x="184183" y="139766"/>
                    <a:pt x="198553" y="125395"/>
                  </a:cubicBezTo>
                  <a:cubicBezTo>
                    <a:pt x="198553" y="125395"/>
                    <a:pt x="198553" y="125395"/>
                    <a:pt x="184183" y="111025"/>
                  </a:cubicBezTo>
                  <a:cubicBezTo>
                    <a:pt x="184183" y="111025"/>
                    <a:pt x="184183" y="111025"/>
                    <a:pt x="228600" y="103187"/>
                  </a:cubicBezTo>
                  <a:cubicBezTo>
                    <a:pt x="228600" y="103187"/>
                    <a:pt x="228600" y="103187"/>
                    <a:pt x="220762" y="147604"/>
                  </a:cubicBezTo>
                  <a:cubicBezTo>
                    <a:pt x="220762" y="147604"/>
                    <a:pt x="220762" y="147604"/>
                    <a:pt x="206392" y="133234"/>
                  </a:cubicBezTo>
                  <a:cubicBezTo>
                    <a:pt x="206392" y="133234"/>
                    <a:pt x="206392" y="133234"/>
                    <a:pt x="192021" y="147604"/>
                  </a:cubicBezTo>
                  <a:cubicBezTo>
                    <a:pt x="198553" y="158055"/>
                    <a:pt x="198553" y="173732"/>
                    <a:pt x="192021" y="184183"/>
                  </a:cubicBezTo>
                  <a:cubicBezTo>
                    <a:pt x="192021" y="184183"/>
                    <a:pt x="192021" y="184183"/>
                    <a:pt x="206392" y="198553"/>
                  </a:cubicBezTo>
                  <a:lnTo>
                    <a:pt x="220762" y="184183"/>
                  </a:lnTo>
                  <a:cubicBezTo>
                    <a:pt x="220762" y="184183"/>
                    <a:pt x="220762" y="184183"/>
                    <a:pt x="228600" y="228600"/>
                  </a:cubicBezTo>
                  <a:cubicBezTo>
                    <a:pt x="228600" y="228600"/>
                    <a:pt x="228600" y="228600"/>
                    <a:pt x="184183" y="220762"/>
                  </a:cubicBezTo>
                  <a:cubicBezTo>
                    <a:pt x="184183" y="220762"/>
                    <a:pt x="184183" y="220762"/>
                    <a:pt x="198553" y="206392"/>
                  </a:cubicBezTo>
                  <a:cubicBezTo>
                    <a:pt x="198553" y="206392"/>
                    <a:pt x="198553" y="206392"/>
                    <a:pt x="184183" y="192021"/>
                  </a:cubicBezTo>
                  <a:cubicBezTo>
                    <a:pt x="173732" y="198553"/>
                    <a:pt x="158055" y="198553"/>
                    <a:pt x="147604" y="192021"/>
                  </a:cubicBezTo>
                  <a:cubicBezTo>
                    <a:pt x="147604" y="192021"/>
                    <a:pt x="147604" y="192021"/>
                    <a:pt x="133234" y="206392"/>
                  </a:cubicBezTo>
                  <a:cubicBezTo>
                    <a:pt x="133234" y="206392"/>
                    <a:pt x="133234" y="206392"/>
                    <a:pt x="147604" y="220762"/>
                  </a:cubicBezTo>
                  <a:cubicBezTo>
                    <a:pt x="147604" y="220762"/>
                    <a:pt x="147604" y="220762"/>
                    <a:pt x="103187" y="228600"/>
                  </a:cubicBezTo>
                  <a:cubicBezTo>
                    <a:pt x="103187" y="228600"/>
                    <a:pt x="103187" y="228600"/>
                    <a:pt x="111025" y="184183"/>
                  </a:cubicBezTo>
                  <a:cubicBezTo>
                    <a:pt x="111025" y="184183"/>
                    <a:pt x="111025" y="184183"/>
                    <a:pt x="125395" y="198553"/>
                  </a:cubicBezTo>
                  <a:cubicBezTo>
                    <a:pt x="125395" y="198553"/>
                    <a:pt x="125395" y="198553"/>
                    <a:pt x="139766" y="184183"/>
                  </a:cubicBezTo>
                  <a:cubicBezTo>
                    <a:pt x="133234" y="173732"/>
                    <a:pt x="133234" y="158055"/>
                    <a:pt x="139766" y="147604"/>
                  </a:cubicBezTo>
                  <a:cubicBezTo>
                    <a:pt x="139766" y="147604"/>
                    <a:pt x="139766" y="147604"/>
                    <a:pt x="125395" y="133234"/>
                  </a:cubicBezTo>
                  <a:cubicBezTo>
                    <a:pt x="125395" y="133234"/>
                    <a:pt x="125395" y="133234"/>
                    <a:pt x="111025" y="147604"/>
                  </a:cubicBezTo>
                  <a:cubicBezTo>
                    <a:pt x="111025" y="147604"/>
                    <a:pt x="111025" y="147604"/>
                    <a:pt x="103187" y="103187"/>
                  </a:cubicBezTo>
                  <a:close/>
                  <a:moveTo>
                    <a:pt x="165894" y="11112"/>
                  </a:moveTo>
                  <a:cubicBezTo>
                    <a:pt x="80410" y="11112"/>
                    <a:pt x="11112" y="80410"/>
                    <a:pt x="11112" y="165894"/>
                  </a:cubicBezTo>
                  <a:cubicBezTo>
                    <a:pt x="11112" y="251378"/>
                    <a:pt x="80410" y="320676"/>
                    <a:pt x="165894" y="320676"/>
                  </a:cubicBezTo>
                  <a:cubicBezTo>
                    <a:pt x="251378" y="320676"/>
                    <a:pt x="320676" y="251378"/>
                    <a:pt x="320676" y="165894"/>
                  </a:cubicBezTo>
                  <a:cubicBezTo>
                    <a:pt x="320676" y="80410"/>
                    <a:pt x="251378" y="11112"/>
                    <a:pt x="165894" y="11112"/>
                  </a:cubicBezTo>
                  <a:close/>
                  <a:moveTo>
                    <a:pt x="165894" y="0"/>
                  </a:moveTo>
                  <a:cubicBezTo>
                    <a:pt x="257515" y="0"/>
                    <a:pt x="331788" y="74273"/>
                    <a:pt x="331788" y="165894"/>
                  </a:cubicBezTo>
                  <a:cubicBezTo>
                    <a:pt x="331788" y="257515"/>
                    <a:pt x="257515" y="331788"/>
                    <a:pt x="165894" y="331788"/>
                  </a:cubicBezTo>
                  <a:cubicBezTo>
                    <a:pt x="74273" y="331788"/>
                    <a:pt x="0" y="257515"/>
                    <a:pt x="0" y="165894"/>
                  </a:cubicBezTo>
                  <a:cubicBezTo>
                    <a:pt x="0" y="74273"/>
                    <a:pt x="74273" y="0"/>
                    <a:pt x="165894" y="0"/>
                  </a:cubicBezTo>
                  <a:close/>
                </a:path>
              </a:pathLst>
            </a:custGeom>
            <a:solidFill>
              <a:schemeClr val="bg1"/>
            </a:solidFill>
            <a:ln w="19050">
              <a:noFill/>
              <a:round/>
            </a:ln>
          </p:spPr>
          <p:txBody>
            <a:bodyPr anchor="ctr"/>
            <a:lstStyle/>
            <a:p>
              <a:pPr algn="ctr"/>
              <a:endParaRPr/>
            </a:p>
          </p:txBody>
        </p:sp>
        <p:sp>
          <p:nvSpPr>
            <p:cNvPr id="24" name="文本框 12"/>
            <p:cNvSpPr txBox="1"/>
            <p:nvPr/>
          </p:nvSpPr>
          <p:spPr>
            <a:xfrm>
              <a:off x="5682858" y="1506552"/>
              <a:ext cx="396263" cy="369332"/>
            </a:xfrm>
            <a:prstGeom prst="rect">
              <a:avLst/>
            </a:prstGeom>
            <a:noFill/>
          </p:spPr>
          <p:txBody>
            <a:bodyPr anchor="ctr" wrap="none">
              <a:normAutofit/>
            </a:bodyPr>
            <a:lstStyle/>
            <a:p>
              <a:pPr algn="ctr"/>
              <a:r>
                <a:rPr altLang="zh-CN" lang="en-US">
                  <a:solidFill>
                    <a:schemeClr val="bg1"/>
                  </a:solidFill>
                  <a:latin charset="0" panose="020b0806030902050204" pitchFamily="34" typeface="Impact"/>
                </a:rPr>
                <a:t>01</a:t>
              </a:r>
            </a:p>
          </p:txBody>
        </p:sp>
        <p:sp>
          <p:nvSpPr>
            <p:cNvPr id="25" name="文本框 13"/>
            <p:cNvSpPr txBox="1"/>
            <p:nvPr/>
          </p:nvSpPr>
          <p:spPr>
            <a:xfrm>
              <a:off x="6503198" y="1726531"/>
              <a:ext cx="423514" cy="369332"/>
            </a:xfrm>
            <a:prstGeom prst="rect">
              <a:avLst/>
            </a:prstGeom>
            <a:noFill/>
          </p:spPr>
          <p:txBody>
            <a:bodyPr anchor="ctr" wrap="none">
              <a:normAutofit/>
            </a:bodyPr>
            <a:lstStyle/>
            <a:p>
              <a:pPr algn="ctr"/>
              <a:r>
                <a:rPr altLang="zh-CN" lang="en-US">
                  <a:solidFill>
                    <a:schemeClr val="bg1"/>
                  </a:solidFill>
                  <a:latin charset="0" panose="020b0806030902050204" pitchFamily="34" typeface="Impact"/>
                </a:rPr>
                <a:t>02</a:t>
              </a:r>
            </a:p>
          </p:txBody>
        </p:sp>
        <p:sp>
          <p:nvSpPr>
            <p:cNvPr id="26" name="文本框 14"/>
            <p:cNvSpPr txBox="1"/>
            <p:nvPr/>
          </p:nvSpPr>
          <p:spPr>
            <a:xfrm>
              <a:off x="7130600" y="2120060"/>
              <a:ext cx="429926" cy="369332"/>
            </a:xfrm>
            <a:prstGeom prst="rect">
              <a:avLst/>
            </a:prstGeom>
            <a:noFill/>
          </p:spPr>
          <p:txBody>
            <a:bodyPr anchor="ctr" wrap="none">
              <a:normAutofit/>
            </a:bodyPr>
            <a:lstStyle/>
            <a:p>
              <a:pPr algn="ctr"/>
              <a:r>
                <a:rPr altLang="zh-CN" lang="en-US">
                  <a:solidFill>
                    <a:schemeClr val="bg1"/>
                  </a:solidFill>
                  <a:latin charset="0" panose="020b0806030902050204" pitchFamily="34" typeface="Impact"/>
                </a:rPr>
                <a:t>03</a:t>
              </a:r>
            </a:p>
          </p:txBody>
        </p:sp>
      </p:grpSp>
      <p:grpSp>
        <p:nvGrpSpPr>
          <p:cNvPr id="39" name="组合 38"/>
          <p:cNvGrpSpPr/>
          <p:nvPr/>
        </p:nvGrpSpPr>
        <p:grpSpPr>
          <a:xfrm>
            <a:off x="8059567" y="2182541"/>
            <a:ext cx="3232574" cy="1220554"/>
            <a:chOff x="6302885" y="1678126"/>
            <a:chExt cx="3232574" cy="1220554"/>
          </a:xfrm>
        </p:grpSpPr>
        <p:sp>
          <p:nvSpPr>
            <p:cNvPr id="40" name="矩形 39"/>
            <p:cNvSpPr/>
            <p:nvPr/>
          </p:nvSpPr>
          <p:spPr>
            <a:xfrm>
              <a:off x="6302884" y="2030750"/>
              <a:ext cx="3232574"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75000"/>
                      <a:lumOff val="25000"/>
                    </a:schemeClr>
                  </a:solidFill>
                </a:rPr>
                <a:t>用户可以在投影仪或者计算机上进行演示也可以将演示文稿打印出来制作成胶片以便应用到更广泛的领域中</a:t>
              </a:r>
            </a:p>
          </p:txBody>
        </p:sp>
        <p:sp>
          <p:nvSpPr>
            <p:cNvPr id="41" name="矩形 40"/>
            <p:cNvSpPr/>
            <p:nvPr/>
          </p:nvSpPr>
          <p:spPr>
            <a:xfrm>
              <a:off x="6302884"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rPr>
                <a:t>标题文字添加</a:t>
              </a:r>
            </a:p>
          </p:txBody>
        </p:sp>
      </p:grpSp>
      <p:grpSp>
        <p:nvGrpSpPr>
          <p:cNvPr id="42" name="组合 41"/>
          <p:cNvGrpSpPr/>
          <p:nvPr/>
        </p:nvGrpSpPr>
        <p:grpSpPr>
          <a:xfrm>
            <a:off x="8059567" y="4217416"/>
            <a:ext cx="3232574" cy="1220554"/>
            <a:chOff x="6302885" y="1678126"/>
            <a:chExt cx="3232574" cy="1220554"/>
          </a:xfrm>
        </p:grpSpPr>
        <p:sp>
          <p:nvSpPr>
            <p:cNvPr id="43" name="矩形 42"/>
            <p:cNvSpPr/>
            <p:nvPr/>
          </p:nvSpPr>
          <p:spPr>
            <a:xfrm>
              <a:off x="6302884" y="2030750"/>
              <a:ext cx="3232574"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75000"/>
                      <a:lumOff val="25000"/>
                    </a:schemeClr>
                  </a:solidFill>
                </a:rPr>
                <a:t>用户可以在投影仪或者计算机上进行演示也可以将演示文稿打印出来制作成胶片以便应用到更广泛的领域中</a:t>
              </a:r>
            </a:p>
          </p:txBody>
        </p:sp>
        <p:sp>
          <p:nvSpPr>
            <p:cNvPr id="44" name="矩形 43"/>
            <p:cNvSpPr/>
            <p:nvPr/>
          </p:nvSpPr>
          <p:spPr>
            <a:xfrm>
              <a:off x="6302884"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rPr>
                <a:t>标题文字添加</a:t>
              </a:r>
            </a:p>
          </p:txBody>
        </p:sp>
      </p:grpSp>
      <p:grpSp>
        <p:nvGrpSpPr>
          <p:cNvPr id="45" name="组合 44"/>
          <p:cNvGrpSpPr/>
          <p:nvPr/>
        </p:nvGrpSpPr>
        <p:grpSpPr>
          <a:xfrm>
            <a:off x="1036247" y="2182541"/>
            <a:ext cx="3232574" cy="1220554"/>
            <a:chOff x="6302885" y="1678126"/>
            <a:chExt cx="3232574" cy="1220554"/>
          </a:xfrm>
        </p:grpSpPr>
        <p:sp>
          <p:nvSpPr>
            <p:cNvPr id="46" name="矩形 45"/>
            <p:cNvSpPr/>
            <p:nvPr/>
          </p:nvSpPr>
          <p:spPr>
            <a:xfrm>
              <a:off x="6302885" y="2030750"/>
              <a:ext cx="3232574"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75000"/>
                      <a:lumOff val="25000"/>
                    </a:schemeClr>
                  </a:solidFill>
                </a:rPr>
                <a:t>用户可以在投影仪或者计算机上进行演示也可以将演示文稿打印出来制作成胶片以便应用到更广泛的领域中</a:t>
              </a:r>
            </a:p>
          </p:txBody>
        </p:sp>
        <p:sp>
          <p:nvSpPr>
            <p:cNvPr id="47" name="矩形 46"/>
            <p:cNvSpPr/>
            <p:nvPr/>
          </p:nvSpPr>
          <p:spPr>
            <a:xfrm>
              <a:off x="7293485" y="167812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75000"/>
                      <a:lumOff val="25000"/>
                    </a:schemeClr>
                  </a:solidFill>
                </a:rPr>
                <a:t>标题文字添加</a:t>
              </a:r>
            </a:p>
          </p:txBody>
        </p:sp>
      </p:grpSp>
      <p:grpSp>
        <p:nvGrpSpPr>
          <p:cNvPr id="48" name="组合 47"/>
          <p:cNvGrpSpPr/>
          <p:nvPr/>
        </p:nvGrpSpPr>
        <p:grpSpPr>
          <a:xfrm>
            <a:off x="1036247" y="4217416"/>
            <a:ext cx="3232574" cy="1220554"/>
            <a:chOff x="6302885" y="1678126"/>
            <a:chExt cx="3232574" cy="1220554"/>
          </a:xfrm>
        </p:grpSpPr>
        <p:sp>
          <p:nvSpPr>
            <p:cNvPr id="49" name="矩形 48"/>
            <p:cNvSpPr/>
            <p:nvPr/>
          </p:nvSpPr>
          <p:spPr>
            <a:xfrm>
              <a:off x="6302885" y="2030750"/>
              <a:ext cx="3232574"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75000"/>
                      <a:lumOff val="25000"/>
                    </a:schemeClr>
                  </a:solidFill>
                </a:rPr>
                <a:t>用户可以在投影仪或者计算机上进行演示也可以将演示文稿打印出来制作成胶片以便应用到更广泛的领域中</a:t>
              </a:r>
            </a:p>
          </p:txBody>
        </p:sp>
        <p:sp>
          <p:nvSpPr>
            <p:cNvPr id="50" name="矩形 49"/>
            <p:cNvSpPr/>
            <p:nvPr/>
          </p:nvSpPr>
          <p:spPr>
            <a:xfrm>
              <a:off x="7293485" y="167812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75000"/>
                      <a:lumOff val="25000"/>
                    </a:schemeClr>
                  </a:solidFill>
                </a:rPr>
                <a:t>标题文字添加</a:t>
              </a:r>
            </a:p>
          </p:txBody>
        </p:sp>
      </p:grpSp>
      <p:grpSp>
        <p:nvGrpSpPr>
          <p:cNvPr id="27" name="组合 26"/>
          <p:cNvGrpSpPr/>
          <p:nvPr/>
        </p:nvGrpSpPr>
        <p:grpSpPr>
          <a:xfrm>
            <a:off x="2106576" y="317845"/>
            <a:ext cx="4885992" cy="774045"/>
            <a:chOff x="5373378" y="1290798"/>
            <a:chExt cx="4885992" cy="774045"/>
          </a:xfrm>
        </p:grpSpPr>
        <p:sp>
          <p:nvSpPr>
            <p:cNvPr id="28" name="文本框 27"/>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当前形式分析</a:t>
              </a:r>
            </a:p>
          </p:txBody>
        </p:sp>
        <p:sp>
          <p:nvSpPr>
            <p:cNvPr id="29" name="文本框 28"/>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8199552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par>
                          <p:cTn fill="hold" id="11" nodeType="afterGroup">
                            <p:stCondLst>
                              <p:cond delay="1000"/>
                            </p:stCondLst>
                            <p:childTnLst>
                              <p:par>
                                <p:cTn fill="hold" id="12" nodeType="afterEffect" presetClass="entr" presetID="2" presetSubtype="3">
                                  <p:stCondLst>
                                    <p:cond delay="0"/>
                                  </p:stCondLst>
                                  <p:childTnLst>
                                    <p:set>
                                      <p:cBhvr>
                                        <p:cTn dur="1" fill="hold" id="13">
                                          <p:stCondLst>
                                            <p:cond delay="0"/>
                                          </p:stCondLst>
                                        </p:cTn>
                                        <p:tgtEl>
                                          <p:spTgt spid="39"/>
                                        </p:tgtEl>
                                        <p:attrNameLst>
                                          <p:attrName>style.visibility</p:attrName>
                                        </p:attrNameLst>
                                      </p:cBhvr>
                                      <p:to>
                                        <p:strVal val="visible"/>
                                      </p:to>
                                    </p:set>
                                    <p:anim calcmode="lin" valueType="num">
                                      <p:cBhvr additive="base">
                                        <p:cTn dur="1000" fill="hold" id="14"/>
                                        <p:tgtEl>
                                          <p:spTgt spid="39"/>
                                        </p:tgtEl>
                                        <p:attrNameLst>
                                          <p:attrName>ppt_x</p:attrName>
                                        </p:attrNameLst>
                                      </p:cBhvr>
                                      <p:tavLst>
                                        <p:tav tm="0">
                                          <p:val>
                                            <p:strVal val="1+#ppt_w/2"/>
                                          </p:val>
                                        </p:tav>
                                        <p:tav tm="100000">
                                          <p:val>
                                            <p:strVal val="#ppt_x"/>
                                          </p:val>
                                        </p:tav>
                                      </p:tavLst>
                                    </p:anim>
                                    <p:anim calcmode="lin" valueType="num">
                                      <p:cBhvr additive="base">
                                        <p:cTn dur="1000" fill="hold" id="15"/>
                                        <p:tgtEl>
                                          <p:spTgt spid="39"/>
                                        </p:tgtEl>
                                        <p:attrNameLst>
                                          <p:attrName>ppt_y</p:attrName>
                                        </p:attrNameLst>
                                      </p:cBhvr>
                                      <p:tavLst>
                                        <p:tav tm="0">
                                          <p:val>
                                            <p:strVal val="0-#ppt_h/2"/>
                                          </p:val>
                                        </p:tav>
                                        <p:tav tm="100000">
                                          <p:val>
                                            <p:strVal val="#ppt_y"/>
                                          </p:val>
                                        </p:tav>
                                      </p:tavLst>
                                    </p:anim>
                                  </p:childTnLst>
                                </p:cTn>
                              </p:par>
                              <p:par>
                                <p:cTn fill="hold" id="16" nodeType="withEffect" presetClass="entr" presetID="2" presetSubtype="6">
                                  <p:stCondLst>
                                    <p:cond delay="0"/>
                                  </p:stCondLst>
                                  <p:childTnLst>
                                    <p:set>
                                      <p:cBhvr>
                                        <p:cTn dur="1" fill="hold" id="17">
                                          <p:stCondLst>
                                            <p:cond delay="0"/>
                                          </p:stCondLst>
                                        </p:cTn>
                                        <p:tgtEl>
                                          <p:spTgt spid="42"/>
                                        </p:tgtEl>
                                        <p:attrNameLst>
                                          <p:attrName>style.visibility</p:attrName>
                                        </p:attrNameLst>
                                      </p:cBhvr>
                                      <p:to>
                                        <p:strVal val="visible"/>
                                      </p:to>
                                    </p:set>
                                    <p:anim calcmode="lin" valueType="num">
                                      <p:cBhvr additive="base">
                                        <p:cTn dur="1000" fill="hold" id="18"/>
                                        <p:tgtEl>
                                          <p:spTgt spid="42"/>
                                        </p:tgtEl>
                                        <p:attrNameLst>
                                          <p:attrName>ppt_x</p:attrName>
                                        </p:attrNameLst>
                                      </p:cBhvr>
                                      <p:tavLst>
                                        <p:tav tm="0">
                                          <p:val>
                                            <p:strVal val="1+#ppt_w/2"/>
                                          </p:val>
                                        </p:tav>
                                        <p:tav tm="100000">
                                          <p:val>
                                            <p:strVal val="#ppt_x"/>
                                          </p:val>
                                        </p:tav>
                                      </p:tavLst>
                                    </p:anim>
                                    <p:anim calcmode="lin" valueType="num">
                                      <p:cBhvr additive="base">
                                        <p:cTn dur="1000" fill="hold" id="19"/>
                                        <p:tgtEl>
                                          <p:spTgt spid="42"/>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9">
                                  <p:stCondLst>
                                    <p:cond delay="0"/>
                                  </p:stCondLst>
                                  <p:childTnLst>
                                    <p:set>
                                      <p:cBhvr>
                                        <p:cTn dur="1" fill="hold" id="21">
                                          <p:stCondLst>
                                            <p:cond delay="0"/>
                                          </p:stCondLst>
                                        </p:cTn>
                                        <p:tgtEl>
                                          <p:spTgt spid="45"/>
                                        </p:tgtEl>
                                        <p:attrNameLst>
                                          <p:attrName>style.visibility</p:attrName>
                                        </p:attrNameLst>
                                      </p:cBhvr>
                                      <p:to>
                                        <p:strVal val="visible"/>
                                      </p:to>
                                    </p:set>
                                    <p:anim calcmode="lin" valueType="num">
                                      <p:cBhvr additive="base">
                                        <p:cTn dur="1000" fill="hold" id="22"/>
                                        <p:tgtEl>
                                          <p:spTgt spid="45"/>
                                        </p:tgtEl>
                                        <p:attrNameLst>
                                          <p:attrName>ppt_x</p:attrName>
                                        </p:attrNameLst>
                                      </p:cBhvr>
                                      <p:tavLst>
                                        <p:tav tm="0">
                                          <p:val>
                                            <p:strVal val="0-#ppt_w/2"/>
                                          </p:val>
                                        </p:tav>
                                        <p:tav tm="100000">
                                          <p:val>
                                            <p:strVal val="#ppt_x"/>
                                          </p:val>
                                        </p:tav>
                                      </p:tavLst>
                                    </p:anim>
                                    <p:anim calcmode="lin" valueType="num">
                                      <p:cBhvr additive="base">
                                        <p:cTn dur="1000" fill="hold" id="23"/>
                                        <p:tgtEl>
                                          <p:spTgt spid="45"/>
                                        </p:tgtEl>
                                        <p:attrNameLst>
                                          <p:attrName>ppt_y</p:attrName>
                                        </p:attrNameLst>
                                      </p:cBhvr>
                                      <p:tavLst>
                                        <p:tav tm="0">
                                          <p:val>
                                            <p:strVal val="0-#ppt_h/2"/>
                                          </p:val>
                                        </p:tav>
                                        <p:tav tm="100000">
                                          <p:val>
                                            <p:strVal val="#ppt_y"/>
                                          </p:val>
                                        </p:tav>
                                      </p:tavLst>
                                    </p:anim>
                                  </p:childTnLst>
                                </p:cTn>
                              </p:par>
                              <p:par>
                                <p:cTn fill="hold" id="24" nodeType="withEffect" presetClass="entr" presetID="2" presetSubtype="12">
                                  <p:stCondLst>
                                    <p:cond delay="0"/>
                                  </p:stCondLst>
                                  <p:childTnLst>
                                    <p:set>
                                      <p:cBhvr>
                                        <p:cTn dur="1" fill="hold" id="25">
                                          <p:stCondLst>
                                            <p:cond delay="0"/>
                                          </p:stCondLst>
                                        </p:cTn>
                                        <p:tgtEl>
                                          <p:spTgt spid="48"/>
                                        </p:tgtEl>
                                        <p:attrNameLst>
                                          <p:attrName>style.visibility</p:attrName>
                                        </p:attrNameLst>
                                      </p:cBhvr>
                                      <p:to>
                                        <p:strVal val="visible"/>
                                      </p:to>
                                    </p:set>
                                    <p:anim calcmode="lin" valueType="num">
                                      <p:cBhvr additive="base">
                                        <p:cTn dur="1000" fill="hold" id="26"/>
                                        <p:tgtEl>
                                          <p:spTgt spid="48"/>
                                        </p:tgtEl>
                                        <p:attrNameLst>
                                          <p:attrName>ppt_x</p:attrName>
                                        </p:attrNameLst>
                                      </p:cBhvr>
                                      <p:tavLst>
                                        <p:tav tm="0">
                                          <p:val>
                                            <p:strVal val="0-#ppt_w/2"/>
                                          </p:val>
                                        </p:tav>
                                        <p:tav tm="100000">
                                          <p:val>
                                            <p:strVal val="#ppt_x"/>
                                          </p:val>
                                        </p:tav>
                                      </p:tavLst>
                                    </p:anim>
                                    <p:anim calcmode="lin" valueType="num">
                                      <p:cBhvr additive="base">
                                        <p:cTn dur="1000" fill="hold" id="27"/>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Table 4410"/>
          <p:cNvGraphicFramePr>
            <a:graphicFrameLocks noGrp="1"/>
          </p:cNvGraphicFramePr>
          <p:nvPr>
            <p:extLst/>
          </p:nvPr>
        </p:nvGraphicFramePr>
        <p:xfrm>
          <a:off x="992970" y="1857828"/>
          <a:ext cx="10206060" cy="4077573"/>
        </p:xfrm>
        <a:graphic>
          <a:graphicData uri="http://schemas.openxmlformats.org/drawingml/2006/table">
            <a:tbl>
              <a:tblPr bandRow="1" firstRow="1"/>
              <a:tblGrid>
                <a:gridCol w="2041212">
                  <a:extLst>
                    <a:ext uri="{9D8B030D-6E8A-4147-A177-3AD203B41FA5}">
                      <a16:colId xmlns:a16="http://schemas.microsoft.com/office/drawing/2014/main" val="20000"/>
                    </a:ext>
                  </a:extLst>
                </a:gridCol>
                <a:gridCol w="2041212">
                  <a:extLst>
                    <a:ext uri="{9D8B030D-6E8A-4147-A177-3AD203B41FA5}">
                      <a16:colId xmlns:a16="http://schemas.microsoft.com/office/drawing/2014/main" val="20001"/>
                    </a:ext>
                  </a:extLst>
                </a:gridCol>
                <a:gridCol w="2041212">
                  <a:extLst>
                    <a:ext uri="{9D8B030D-6E8A-4147-A177-3AD203B41FA5}">
                      <a16:colId xmlns:a16="http://schemas.microsoft.com/office/drawing/2014/main" val="20002"/>
                    </a:ext>
                  </a:extLst>
                </a:gridCol>
                <a:gridCol w="2065103">
                  <a:extLst>
                    <a:ext uri="{9D8B030D-6E8A-4147-A177-3AD203B41FA5}">
                      <a16:colId xmlns:a16="http://schemas.microsoft.com/office/drawing/2014/main" val="20003"/>
                    </a:ext>
                  </a:extLst>
                </a:gridCol>
                <a:gridCol w="2017321">
                  <a:extLst>
                    <a:ext uri="{9D8B030D-6E8A-4147-A177-3AD203B41FA5}">
                      <a16:colId xmlns:a16="http://schemas.microsoft.com/office/drawing/2014/main" val="20004"/>
                    </a:ext>
                  </a:extLst>
                </a:gridCol>
              </a:tblGrid>
              <a:tr h="430773">
                <a:tc>
                  <a:txBody>
                    <a:bodyPr vert="horz" wrap="square"/>
                    <a:lstStyle/>
                    <a:p>
                      <a:pPr algn="ctr" defTabSz="914400" lvl="0">
                        <a:defRPr b="0">
                          <a:solidFill>
                            <a:srgbClr val="000000"/>
                          </a:solidFill>
                        </a:defRPr>
                      </a:pPr>
                      <a:r>
                        <a:rPr b="1" sz="2000">
                          <a:solidFill>
                            <a:srgbClr val="FFFFFF"/>
                          </a:solidFill>
                          <a:latin charset="0" panose="020b0502020202020204" pitchFamily="34" typeface="Century Gothic"/>
                          <a:ea charset="0" panose="020f0502020204030203" pitchFamily="34" typeface="Lato"/>
                          <a:cs charset="0" panose="020f0502020204030203" pitchFamily="34" typeface="Lato"/>
                          <a:sym typeface="BebasNeueBold"/>
                        </a:rPr>
                        <a:t>Regular</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tc>
                  <a:txBody>
                    <a:bodyPr vert="horz" wrap="square"/>
                    <a:lstStyle/>
                    <a:p>
                      <a:pPr algn="ctr" defTabSz="914400" lvl="0">
                        <a:defRPr b="0">
                          <a:solidFill>
                            <a:srgbClr val="000000"/>
                          </a:solidFill>
                        </a:defRPr>
                      </a:pPr>
                      <a:r>
                        <a:rPr b="1" sz="2000">
                          <a:solidFill>
                            <a:srgbClr val="FFFFFF"/>
                          </a:solidFill>
                          <a:latin charset="0" panose="020b0502020202020204" pitchFamily="34" typeface="Century Gothic"/>
                          <a:ea charset="0" panose="020f0502020204030203" pitchFamily="34" typeface="Lato"/>
                          <a:cs charset="0" panose="020f0502020204030203" pitchFamily="34" typeface="Lato"/>
                          <a:sym typeface="BebasNeueBold"/>
                        </a:rPr>
                        <a:t>Professional</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tc>
                  <a:txBody>
                    <a:bodyPr vert="horz" wrap="square"/>
                    <a:lstStyle/>
                    <a:p>
                      <a:pPr algn="ctr" defTabSz="914400" lvl="0">
                        <a:defRPr b="0">
                          <a:solidFill>
                            <a:srgbClr val="000000"/>
                          </a:solidFill>
                        </a:defRPr>
                      </a:pPr>
                      <a:r>
                        <a:rPr b="1" sz="2000">
                          <a:solidFill>
                            <a:srgbClr val="FFFFFF"/>
                          </a:solidFill>
                          <a:latin charset="0" panose="020b0502020202020204" pitchFamily="34" typeface="Century Gothic"/>
                          <a:ea charset="0" panose="020f0502020204030203" pitchFamily="34" typeface="Lato"/>
                          <a:cs charset="0" panose="020f0502020204030203" pitchFamily="34" typeface="Lato"/>
                          <a:sym typeface="BebasNeueBold"/>
                        </a:rPr>
                        <a:t>Promotion</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tc>
                  <a:txBody>
                    <a:bodyPr vert="horz" wrap="square"/>
                    <a:lstStyle/>
                    <a:p>
                      <a:pPr algn="ctr" defTabSz="914400" lvl="0">
                        <a:defRPr b="0">
                          <a:solidFill>
                            <a:srgbClr val="000000"/>
                          </a:solidFill>
                        </a:defRPr>
                      </a:pPr>
                      <a:r>
                        <a:rPr b="1" err="1" sz="2000">
                          <a:solidFill>
                            <a:srgbClr val="FFFFFF"/>
                          </a:solidFill>
                          <a:latin charset="0" panose="020b0502020202020204" pitchFamily="34" typeface="Century Gothic"/>
                          <a:ea charset="0" panose="020f0502020204030203" pitchFamily="34" typeface="Lato"/>
                          <a:cs charset="0" panose="020f0502020204030203" pitchFamily="34" typeface="Lato"/>
                          <a:sym typeface="BebasNeueBold"/>
                        </a:rPr>
                        <a:t>SoHo</a:t>
                      </a:r>
                      <a:endParaRPr b="1" sz="2000">
                        <a:solidFill>
                          <a:srgbClr val="FFFFFF"/>
                        </a:solidFill>
                        <a:latin charset="0" panose="020b0502020202020204" pitchFamily="34" typeface="Century Gothic"/>
                        <a:ea charset="0" panose="020f0502020204030203" pitchFamily="34" typeface="Lato"/>
                        <a:cs charset="0" panose="020f0502020204030203" pitchFamily="34" typeface="Lato"/>
                        <a:sym typeface="BebasNeueBold"/>
                      </a:endParaRP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tc>
                  <a:txBody>
                    <a:bodyPr vert="horz" wrap="square"/>
                    <a:lstStyle/>
                    <a:p>
                      <a:pPr algn="ctr" defTabSz="914400" lvl="0">
                        <a:defRPr b="0">
                          <a:solidFill>
                            <a:srgbClr val="000000"/>
                          </a:solidFill>
                        </a:defRPr>
                      </a:pPr>
                      <a:r>
                        <a:rPr b="1" sz="2000">
                          <a:solidFill>
                            <a:srgbClr val="FFFFFF"/>
                          </a:solidFill>
                          <a:latin charset="0" panose="020b0502020202020204" pitchFamily="34" typeface="Century Gothic"/>
                          <a:ea charset="0" panose="020f0502020204030203" pitchFamily="34" typeface="Lato"/>
                          <a:cs charset="0" panose="020f0502020204030203" pitchFamily="34" typeface="Lato"/>
                          <a:sym typeface="BebasNeueBold"/>
                        </a:rPr>
                        <a:t>Advance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extLst>
                  <a:ext uri="{0D108BD9-81ED-4DB2-BD59-A6C34878D82A}">
                    <a16:rowId xmlns:a16="http://schemas.microsoft.com/office/drawing/2014/main" val="10000"/>
                  </a:ext>
                </a:extLst>
              </a:tr>
              <a:tr h="455850">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First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First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First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First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First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extLst>
                  <a:ext uri="{0D108BD9-81ED-4DB2-BD59-A6C34878D82A}">
                    <a16:rowId xmlns:a16="http://schemas.microsoft.com/office/drawing/2014/main" val="10001"/>
                  </a:ext>
                </a:extLst>
              </a:tr>
              <a:tr h="455850">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Second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Second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Second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Second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extLst>
                  <a:ext uri="{0D108BD9-81ED-4DB2-BD59-A6C34878D82A}">
                    <a16:rowId xmlns:a16="http://schemas.microsoft.com/office/drawing/2014/main" val="10002"/>
                  </a:ext>
                </a:extLst>
              </a:tr>
              <a:tr h="455850">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Third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Third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Third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extLst>
                  <a:ext uri="{0D108BD9-81ED-4DB2-BD59-A6C34878D82A}">
                    <a16:rowId xmlns:a16="http://schemas.microsoft.com/office/drawing/2014/main" val="10003"/>
                  </a:ext>
                </a:extLst>
              </a:tr>
              <a:tr h="455850">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Fourth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Fourth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extLst>
                  <a:ext uri="{0D108BD9-81ED-4DB2-BD59-A6C34878D82A}">
                    <a16:rowId xmlns:a16="http://schemas.microsoft.com/office/drawing/2014/main" val="10004"/>
                  </a:ext>
                </a:extLst>
              </a:tr>
              <a:tr h="455850">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Fifth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Fifth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extLst>
                  <a:ext uri="{0D108BD9-81ED-4DB2-BD59-A6C34878D82A}">
                    <a16:rowId xmlns:a16="http://schemas.microsoft.com/office/drawing/2014/main" val="10005"/>
                  </a:ext>
                </a:extLst>
              </a:tr>
              <a:tr h="455850">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Sixth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extLst>
                  <a:ext uri="{0D108BD9-81ED-4DB2-BD59-A6C34878D82A}">
                    <a16:rowId xmlns:a16="http://schemas.microsoft.com/office/drawing/2014/main" val="10006"/>
                  </a:ext>
                </a:extLst>
              </a:tr>
              <a:tr h="455850">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vert="horz" wrap="square"/>
                    <a:lstStyle/>
                    <a:p>
                      <a:pPr algn="ctr" defTabSz="914400" lvl="0"/>
                      <a:r>
                        <a:rPr sz="1000">
                          <a:solidFill>
                            <a:schemeClr val="tx1">
                              <a:lumMod val="65000"/>
                              <a:lumOff val="35000"/>
                            </a:schemeClr>
                          </a:solidFill>
                          <a:latin charset="0" panose="020b0502020202020204" pitchFamily="34" typeface="Century Gothic"/>
                          <a:ea charset="0" panose="020f0502020204030203" pitchFamily="34" typeface="Lato"/>
                          <a:cs charset="0" panose="020f0502020204030203" pitchFamily="34" typeface="Lato"/>
                          <a:sym typeface="Roboto Light"/>
                        </a:rPr>
                        <a:t>Seventh Service</a:t>
                      </a:r>
                    </a:p>
                  </a:txBody>
                  <a:tcPr anchor="ctr" horzOverflow="overflow" marB="25400" marL="25400" marR="25400" marT="25400">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extLst>
                  <a:ext uri="{0D108BD9-81ED-4DB2-BD59-A6C34878D82A}">
                    <a16:rowId xmlns:a16="http://schemas.microsoft.com/office/drawing/2014/main" val="10007"/>
                  </a:ext>
                </a:extLst>
              </a:tr>
              <a:tr h="455850">
                <a:tc>
                  <a:txBody>
                    <a:bodyPr vert="horz" wrap="square"/>
                    <a:lstStyle/>
                    <a:p>
                      <a:pPr algn="ctr" defTabSz="914400" lvl="0"/>
                      <a:r>
                        <a:rPr b="1" sz="2300">
                          <a:solidFill>
                            <a:schemeClr val="accent2"/>
                          </a:solidFill>
                          <a:latin charset="0" panose="020b0502020202020204" pitchFamily="34" typeface="Century Gothic"/>
                          <a:ea charset="0" panose="020f0502020204030203" pitchFamily="34" typeface="Lato"/>
                          <a:cs charset="0" panose="020f0502020204030203" pitchFamily="34" typeface="Lato"/>
                          <a:sym typeface="Roboto Bold"/>
                        </a:rPr>
                        <a:t>$15</a:t>
                      </a:r>
                    </a:p>
                  </a:txBody>
                  <a:tcPr anchor="ctr" horzOverflow="overflow" marB="25400" marL="25400" marR="25400" marT="25400">
                    <a:lnL w="254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vert="horz" wrap="square"/>
                    <a:lstStyle/>
                    <a:p>
                      <a:pPr algn="ctr" defTabSz="914400" lvl="0"/>
                      <a:r>
                        <a:rPr b="1" sz="2300">
                          <a:solidFill>
                            <a:schemeClr val="accent2"/>
                          </a:solidFill>
                          <a:latin charset="0" panose="020b0502020202020204" pitchFamily="34" typeface="Century Gothic"/>
                          <a:ea charset="0" panose="020f0502020204030203" pitchFamily="34" typeface="Lato"/>
                          <a:cs charset="0" panose="020f0502020204030203" pitchFamily="34" typeface="Lato"/>
                          <a:sym typeface="Roboto Bold"/>
                        </a:rPr>
                        <a:t>$29</a:t>
                      </a:r>
                    </a:p>
                  </a:txBody>
                  <a:tcPr anchor="ctr" horzOverflow="overflow" marB="25400" marL="25400" marR="25400" marT="25400">
                    <a:lnL w="127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vert="horz" wrap="square"/>
                    <a:lstStyle/>
                    <a:p>
                      <a:pPr algn="ctr" defTabSz="914400" lvl="0"/>
                      <a:r>
                        <a:rPr b="1" sz="2300">
                          <a:solidFill>
                            <a:schemeClr val="accent2"/>
                          </a:solidFill>
                          <a:latin charset="0" panose="020b0502020202020204" pitchFamily="34" typeface="Century Gothic"/>
                          <a:ea charset="0" panose="020f0502020204030203" pitchFamily="34" typeface="Lato"/>
                          <a:cs charset="0" panose="020f0502020204030203" pitchFamily="34" typeface="Lato"/>
                          <a:sym typeface="Roboto Bold"/>
                        </a:rPr>
                        <a:t>$39</a:t>
                      </a:r>
                    </a:p>
                  </a:txBody>
                  <a:tcPr anchor="ctr" horzOverflow="overflow" marB="25400" marL="25400" marR="25400" marT="25400">
                    <a:lnL w="127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vert="horz" wrap="square"/>
                    <a:lstStyle/>
                    <a:p>
                      <a:pPr algn="ctr" defTabSz="914400" lvl="0"/>
                      <a:r>
                        <a:rPr b="1" sz="2300">
                          <a:solidFill>
                            <a:schemeClr val="accent2"/>
                          </a:solidFill>
                          <a:latin charset="0" panose="020b0502020202020204" pitchFamily="34" typeface="Century Gothic"/>
                          <a:ea charset="0" panose="020f0502020204030203" pitchFamily="34" typeface="Lato"/>
                          <a:cs charset="0" panose="020f0502020204030203" pitchFamily="34" typeface="Lato"/>
                          <a:sym typeface="Roboto Bold"/>
                        </a:rPr>
                        <a:t>$49</a:t>
                      </a:r>
                    </a:p>
                  </a:txBody>
                  <a:tcPr anchor="ctr" horzOverflow="overflow" marB="25400" marL="25400" marR="25400" marT="25400">
                    <a:lnL w="127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vert="horz" wrap="square"/>
                    <a:lstStyle/>
                    <a:p>
                      <a:pPr algn="ctr" defTabSz="914400" lvl="0"/>
                      <a:r>
                        <a:rPr b="1" sz="2300">
                          <a:solidFill>
                            <a:schemeClr val="accent2"/>
                          </a:solidFill>
                          <a:latin charset="0" panose="020b0502020202020204" pitchFamily="34" typeface="Century Gothic"/>
                          <a:ea charset="0" panose="020f0502020204030203" pitchFamily="34" typeface="Lato"/>
                          <a:cs charset="0" panose="020f0502020204030203" pitchFamily="34" typeface="Lato"/>
                          <a:sym typeface="Roboto Bold"/>
                        </a:rPr>
                        <a:t>$199</a:t>
                      </a:r>
                    </a:p>
                  </a:txBody>
                  <a:tcPr anchor="ctr" horzOverflow="overflow" marB="25400" marL="25400" marR="25400" marT="25400">
                    <a:lnL w="12700">
                      <a:solidFill>
                        <a:srgbClr val="BBBFC3"/>
                      </a:solidFill>
                      <a:miter lim="400000"/>
                    </a:lnL>
                    <a:lnR w="25400">
                      <a:solidFill>
                        <a:srgbClr val="BBBFC3"/>
                      </a:solidFill>
                      <a:miter lim="400000"/>
                    </a:lnR>
                    <a:lnT w="25400">
                      <a:solidFill>
                        <a:srgbClr val="BBBFC3"/>
                      </a:solidFill>
                      <a:miter lim="400000"/>
                    </a:lnT>
                    <a:lnB w="25400">
                      <a:solidFill>
                        <a:srgbClr val="BBBFC3"/>
                      </a:solidFill>
                      <a:miter lim="400000"/>
                    </a:lnB>
                    <a:solidFill>
                      <a:srgbClr val="FFFFFF"/>
                    </a:solidFill>
                  </a:tcPr>
                </a:tc>
                <a:extLst>
                  <a:ext uri="{0D108BD9-81ED-4DB2-BD59-A6C34878D82A}">
                    <a16:rowId xmlns:a16="http://schemas.microsoft.com/office/drawing/2014/main" val="10008"/>
                  </a:ext>
                </a:extLst>
              </a:tr>
            </a:tbl>
          </a:graphicData>
        </a:graphic>
      </p:graphicFrame>
      <p:grpSp>
        <p:nvGrpSpPr>
          <p:cNvPr id="3" name="组合 2"/>
          <p:cNvGrpSpPr/>
          <p:nvPr/>
        </p:nvGrpSpPr>
        <p:grpSpPr>
          <a:xfrm>
            <a:off x="2106576" y="317845"/>
            <a:ext cx="4885992" cy="774045"/>
            <a:chOff x="5373378" y="1290798"/>
            <a:chExt cx="4885992" cy="774045"/>
          </a:xfrm>
        </p:grpSpPr>
        <p:sp>
          <p:nvSpPr>
            <p:cNvPr id="4" name="文本框 3"/>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当前形式分析</a:t>
              </a:r>
            </a:p>
          </p:txBody>
        </p:sp>
        <p:sp>
          <p:nvSpPr>
            <p:cNvPr id="5" name="文本框 4"/>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24589733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fill="hold" id="6"/>
                                        <p:tgtEl>
                                          <p:spTgt spid="2"/>
                                        </p:tgtEl>
                                        <p:attrNameLst>
                                          <p:attrName>style.visibility</p:attrName>
                                        </p:attrNameLst>
                                      </p:cBhvr>
                                      <p:to>
                                        <p:strVal val="visible"/>
                                      </p:to>
                                    </p:set>
                                    <p:animEffect filter="wipe(up)" transition="in">
                                      <p:cBhvr>
                                        <p:cTn dur="10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385930" y="0"/>
            <a:ext cx="3315210" cy="6858000"/>
            <a:chOff x="2501011" y="330200"/>
            <a:chExt cx="4125595" cy="8534401"/>
          </a:xfrm>
        </p:grpSpPr>
        <p:sp>
          <p:nvSpPr>
            <p:cNvPr id="3" name="等腰三角形 2"/>
            <p:cNvSpPr/>
            <p:nvPr/>
          </p:nvSpPr>
          <p:spPr>
            <a:xfrm>
              <a:off x="3327908" y="330200"/>
              <a:ext cx="1649984" cy="14224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flipV="1">
              <a:off x="3327908" y="1752600"/>
              <a:ext cx="1649984" cy="14224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flipV="1">
              <a:off x="2501011" y="330200"/>
              <a:ext cx="1649984" cy="14224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a:off x="4151630" y="1752600"/>
              <a:ext cx="1649984" cy="14224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V="1">
              <a:off x="4152900" y="3175000"/>
              <a:ext cx="1649984" cy="14224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a:off x="4976622" y="3175000"/>
              <a:ext cx="1649984" cy="14224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V="1">
              <a:off x="4976622" y="4597400"/>
              <a:ext cx="1649984" cy="14224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a:off x="4150995" y="4597400"/>
              <a:ext cx="1649984" cy="14224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flipV="1">
              <a:off x="4150995" y="6019800"/>
              <a:ext cx="1649984" cy="14224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a:off x="3324098" y="6019800"/>
              <a:ext cx="1649984" cy="142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V="1">
              <a:off x="3327907" y="7442200"/>
              <a:ext cx="1649984" cy="142240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a:off x="2501011" y="7442200"/>
              <a:ext cx="1649984" cy="14224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文本框 15"/>
          <p:cNvSpPr txBox="1"/>
          <p:nvPr/>
        </p:nvSpPr>
        <p:spPr>
          <a:xfrm>
            <a:off x="820914" y="3013502"/>
            <a:ext cx="3768205" cy="82296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i="1" lang="en-US" smtClean="0" sz="4800">
                <a:solidFill>
                  <a:schemeClr val="accent1"/>
                </a:solidFill>
                <a:latin charset="0" panose="020b0502020202020204" pitchFamily="34" typeface="Century Gothic"/>
              </a:rPr>
              <a:t>CONTENT</a:t>
            </a:r>
          </a:p>
        </p:txBody>
      </p:sp>
      <p:grpSp>
        <p:nvGrpSpPr>
          <p:cNvPr id="17" name="组合 16"/>
          <p:cNvGrpSpPr/>
          <p:nvPr/>
        </p:nvGrpSpPr>
        <p:grpSpPr>
          <a:xfrm>
            <a:off x="6473272" y="1634580"/>
            <a:ext cx="5360825" cy="655847"/>
            <a:chOff x="1278972" y="1892039"/>
            <a:chExt cx="5360825" cy="655847"/>
          </a:xfrm>
        </p:grpSpPr>
        <p:grpSp>
          <p:nvGrpSpPr>
            <p:cNvPr id="18" name="组合 17"/>
            <p:cNvGrpSpPr/>
            <p:nvPr/>
          </p:nvGrpSpPr>
          <p:grpSpPr>
            <a:xfrm>
              <a:off x="1278972" y="1892039"/>
              <a:ext cx="5360825" cy="655847"/>
              <a:chOff x="1591029" y="1948068"/>
              <a:chExt cx="5360825" cy="655847"/>
            </a:xfrm>
          </p:grpSpPr>
          <p:grpSp>
            <p:nvGrpSpPr>
              <p:cNvPr id="20" name="组合 19"/>
              <p:cNvGrpSpPr/>
              <p:nvPr/>
            </p:nvGrpSpPr>
            <p:grpSpPr>
              <a:xfrm>
                <a:off x="2084369" y="1948068"/>
                <a:ext cx="4867485" cy="655847"/>
                <a:chOff x="5402407" y="1253593"/>
                <a:chExt cx="4867485" cy="655847"/>
              </a:xfrm>
            </p:grpSpPr>
            <p:sp>
              <p:nvSpPr>
                <p:cNvPr id="22" name="文本框 21"/>
                <p:cNvSpPr txBox="1"/>
                <p:nvPr/>
              </p:nvSpPr>
              <p:spPr>
                <a:xfrm>
                  <a:off x="5402406" y="1253593"/>
                  <a:ext cx="3474114" cy="4572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chemeClr val="accent2"/>
                      </a:solidFill>
                      <a:effectLst/>
                      <a:uLnTx/>
                      <a:uFillTx/>
                      <a:latin typeface="微软雅黑"/>
                      <a:ea typeface="微软雅黑"/>
                      <a:cs typeface="+mn-cs"/>
                    </a:rPr>
                    <a:t>前期工作亮点</a:t>
                  </a:r>
                </a:p>
              </p:txBody>
            </p:sp>
            <p:sp>
              <p:nvSpPr>
                <p:cNvPr id="23" name="文本框 22"/>
                <p:cNvSpPr txBox="1"/>
                <p:nvPr/>
              </p:nvSpPr>
              <p:spPr>
                <a:xfrm>
                  <a:off x="5402406" y="1616731"/>
                  <a:ext cx="4867484" cy="310896"/>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mtClean="0" spc="0" strike="noStrike" sz="1200" u="none">
                      <a:ln>
                        <a:noFill/>
                      </a:ln>
                      <a:solidFill>
                        <a:schemeClr val="accent2"/>
                      </a:solidFill>
                      <a:effectLst/>
                      <a:uLnTx/>
                      <a:uFillTx/>
                      <a:latin charset="0" panose="020b0502020202020204" pitchFamily="34" typeface="Century Gothic"/>
                      <a:ea typeface="微软雅黑"/>
                    </a:rPr>
                    <a:t>print the presentation and make it into a wider field</a:t>
                  </a:r>
                </a:p>
              </p:txBody>
            </p:sp>
          </p:grpSp>
          <p:sp>
            <p:nvSpPr>
              <p:cNvPr id="21" name="圆角矩形 20"/>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2"/>
                  </a:solidFill>
                </a:endParaRPr>
              </a:p>
            </p:txBody>
          </p:sp>
        </p:grpSp>
        <p:sp>
          <p:nvSpPr>
            <p:cNvPr id="19" name="文本框 18"/>
            <p:cNvSpPr txBox="1"/>
            <p:nvPr/>
          </p:nvSpPr>
          <p:spPr>
            <a:xfrm>
              <a:off x="1330408" y="2028090"/>
              <a:ext cx="298768" cy="365760"/>
            </a:xfrm>
            <a:prstGeom prst="rect">
              <a:avLst/>
            </a:prstGeom>
            <a:noFill/>
          </p:spPr>
          <p:txBody>
            <a:bodyPr rtlCol="0" wrap="none">
              <a:spAutoFit/>
            </a:bodyPr>
            <a:lstStyle/>
            <a:p>
              <a:pPr algn="ctr"/>
              <a:r>
                <a:rPr altLang="zh-CN" i="1" lang="en-US" smtClean="0">
                  <a:solidFill>
                    <a:schemeClr val="bg1"/>
                  </a:solidFill>
                  <a:latin charset="0" panose="020b0502020202020204" pitchFamily="34" typeface="Century Gothic"/>
                </a:rPr>
                <a:t>1</a:t>
              </a:r>
            </a:p>
          </p:txBody>
        </p:sp>
      </p:grpSp>
      <p:grpSp>
        <p:nvGrpSpPr>
          <p:cNvPr id="24" name="组合 23"/>
          <p:cNvGrpSpPr/>
          <p:nvPr/>
        </p:nvGrpSpPr>
        <p:grpSpPr>
          <a:xfrm>
            <a:off x="6473272" y="2612245"/>
            <a:ext cx="5360825" cy="655847"/>
            <a:chOff x="1278972" y="1892039"/>
            <a:chExt cx="5360825" cy="655847"/>
          </a:xfrm>
        </p:grpSpPr>
        <p:grpSp>
          <p:nvGrpSpPr>
            <p:cNvPr id="25" name="组合 24"/>
            <p:cNvGrpSpPr/>
            <p:nvPr/>
          </p:nvGrpSpPr>
          <p:grpSpPr>
            <a:xfrm>
              <a:off x="1278972" y="1892039"/>
              <a:ext cx="5360825" cy="655847"/>
              <a:chOff x="1591029" y="1948068"/>
              <a:chExt cx="5360825" cy="655847"/>
            </a:xfrm>
          </p:grpSpPr>
          <p:grpSp>
            <p:nvGrpSpPr>
              <p:cNvPr id="27" name="组合 26"/>
              <p:cNvGrpSpPr/>
              <p:nvPr/>
            </p:nvGrpSpPr>
            <p:grpSpPr>
              <a:xfrm>
                <a:off x="2084369" y="1948068"/>
                <a:ext cx="4867485" cy="655847"/>
                <a:chOff x="5402407" y="1253593"/>
                <a:chExt cx="4867485" cy="655847"/>
              </a:xfrm>
            </p:grpSpPr>
            <p:sp>
              <p:nvSpPr>
                <p:cNvPr id="29" name="文本框 28"/>
                <p:cNvSpPr txBox="1"/>
                <p:nvPr/>
              </p:nvSpPr>
              <p:spPr>
                <a:xfrm>
                  <a:off x="5402406" y="1253593"/>
                  <a:ext cx="3474114" cy="4572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chemeClr val="accent2"/>
                      </a:solidFill>
                      <a:effectLst/>
                      <a:uLnTx/>
                      <a:uFillTx/>
                      <a:latin typeface="微软雅黑"/>
                      <a:ea typeface="微软雅黑"/>
                      <a:cs typeface="+mn-cs"/>
                    </a:rPr>
                    <a:t>主要做法经验</a:t>
                  </a:r>
                </a:p>
              </p:txBody>
            </p:sp>
            <p:sp>
              <p:nvSpPr>
                <p:cNvPr id="30" name="文本框 29"/>
                <p:cNvSpPr txBox="1"/>
                <p:nvPr/>
              </p:nvSpPr>
              <p:spPr>
                <a:xfrm>
                  <a:off x="5402406" y="1616731"/>
                  <a:ext cx="4867484" cy="310896"/>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mtClean="0" spc="0" strike="noStrike" sz="1200" u="none">
                      <a:ln>
                        <a:noFill/>
                      </a:ln>
                      <a:solidFill>
                        <a:schemeClr val="accent2"/>
                      </a:solidFill>
                      <a:effectLst/>
                      <a:uLnTx/>
                      <a:uFillTx/>
                      <a:latin charset="0" panose="020b0502020202020204" pitchFamily="34" typeface="Century Gothic"/>
                      <a:ea typeface="微软雅黑"/>
                    </a:rPr>
                    <a:t>print the presentation and make it into a wider field</a:t>
                  </a:r>
                </a:p>
              </p:txBody>
            </p:sp>
          </p:grpSp>
          <p:sp>
            <p:nvSpPr>
              <p:cNvPr id="28" name="圆角矩形 27"/>
              <p:cNvSpPr/>
              <p:nvPr/>
            </p:nvSpPr>
            <p:spPr>
              <a:xfrm rot="2700000">
                <a:off x="1591029" y="2067965"/>
                <a:ext cx="401640" cy="401640"/>
              </a:xfrm>
              <a:prstGeom prst="roundRect">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2"/>
                  </a:solidFill>
                </a:endParaRPr>
              </a:p>
            </p:txBody>
          </p:sp>
        </p:grpSp>
        <p:sp>
          <p:nvSpPr>
            <p:cNvPr id="26" name="文本框 25"/>
            <p:cNvSpPr txBox="1"/>
            <p:nvPr/>
          </p:nvSpPr>
          <p:spPr>
            <a:xfrm>
              <a:off x="1330408" y="2028090"/>
              <a:ext cx="298768" cy="365760"/>
            </a:xfrm>
            <a:prstGeom prst="rect">
              <a:avLst/>
            </a:prstGeom>
            <a:noFill/>
          </p:spPr>
          <p:txBody>
            <a:bodyPr rtlCol="0" wrap="none">
              <a:spAutoFit/>
            </a:bodyPr>
            <a:lstStyle/>
            <a:p>
              <a:pPr algn="ctr"/>
              <a:r>
                <a:rPr altLang="zh-CN" i="1" lang="en-US" smtClean="0">
                  <a:solidFill>
                    <a:schemeClr val="bg1"/>
                  </a:solidFill>
                  <a:latin charset="0" panose="020b0502020202020204" pitchFamily="34" typeface="Century Gothic"/>
                </a:rPr>
                <a:t>2</a:t>
              </a:r>
            </a:p>
          </p:txBody>
        </p:sp>
      </p:grpSp>
      <p:grpSp>
        <p:nvGrpSpPr>
          <p:cNvPr id="31" name="组合 30"/>
          <p:cNvGrpSpPr/>
          <p:nvPr/>
        </p:nvGrpSpPr>
        <p:grpSpPr>
          <a:xfrm>
            <a:off x="6473272" y="3589910"/>
            <a:ext cx="5360825" cy="655847"/>
            <a:chOff x="1278972" y="1892039"/>
            <a:chExt cx="5360825" cy="655847"/>
          </a:xfrm>
        </p:grpSpPr>
        <p:grpSp>
          <p:nvGrpSpPr>
            <p:cNvPr id="32" name="组合 31"/>
            <p:cNvGrpSpPr/>
            <p:nvPr/>
          </p:nvGrpSpPr>
          <p:grpSpPr>
            <a:xfrm>
              <a:off x="1278972" y="1892039"/>
              <a:ext cx="5360825" cy="655847"/>
              <a:chOff x="1591029" y="1948068"/>
              <a:chExt cx="5360825" cy="655847"/>
            </a:xfrm>
          </p:grpSpPr>
          <p:grpSp>
            <p:nvGrpSpPr>
              <p:cNvPr id="34" name="组合 33"/>
              <p:cNvGrpSpPr/>
              <p:nvPr/>
            </p:nvGrpSpPr>
            <p:grpSpPr>
              <a:xfrm>
                <a:off x="2084369" y="1948068"/>
                <a:ext cx="4867485" cy="655847"/>
                <a:chOff x="5402407" y="1253593"/>
                <a:chExt cx="4867485" cy="655847"/>
              </a:xfrm>
            </p:grpSpPr>
            <p:sp>
              <p:nvSpPr>
                <p:cNvPr id="36" name="文本框 35"/>
                <p:cNvSpPr txBox="1"/>
                <p:nvPr/>
              </p:nvSpPr>
              <p:spPr>
                <a:xfrm>
                  <a:off x="5402406" y="1253593"/>
                  <a:ext cx="3474114" cy="4572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chemeClr val="accent2"/>
                      </a:solidFill>
                      <a:effectLst/>
                      <a:uLnTx/>
                      <a:uFillTx/>
                      <a:latin typeface="微软雅黑"/>
                      <a:ea typeface="微软雅黑"/>
                      <a:cs typeface="+mn-cs"/>
                    </a:rPr>
                    <a:t>当前形式分析</a:t>
                  </a:r>
                </a:p>
              </p:txBody>
            </p:sp>
            <p:sp>
              <p:nvSpPr>
                <p:cNvPr id="37" name="文本框 36"/>
                <p:cNvSpPr txBox="1"/>
                <p:nvPr/>
              </p:nvSpPr>
              <p:spPr>
                <a:xfrm>
                  <a:off x="5402406" y="1616730"/>
                  <a:ext cx="4867484" cy="310896"/>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mtClean="0" spc="0" strike="noStrike" sz="1200" u="none">
                      <a:ln>
                        <a:noFill/>
                      </a:ln>
                      <a:solidFill>
                        <a:schemeClr val="accent2"/>
                      </a:solidFill>
                      <a:effectLst/>
                      <a:uLnTx/>
                      <a:uFillTx/>
                      <a:latin charset="0" panose="020b0502020202020204" pitchFamily="34" typeface="Century Gothic"/>
                      <a:ea typeface="微软雅黑"/>
                    </a:rPr>
                    <a:t>print the presentation and make it into a wider field</a:t>
                  </a:r>
                </a:p>
              </p:txBody>
            </p:sp>
          </p:grpSp>
          <p:sp>
            <p:nvSpPr>
              <p:cNvPr id="35" name="圆角矩形 34"/>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2"/>
                  </a:solidFill>
                </a:endParaRPr>
              </a:p>
            </p:txBody>
          </p:sp>
        </p:grpSp>
        <p:sp>
          <p:nvSpPr>
            <p:cNvPr id="33" name="文本框 32"/>
            <p:cNvSpPr txBox="1"/>
            <p:nvPr/>
          </p:nvSpPr>
          <p:spPr>
            <a:xfrm>
              <a:off x="1330408" y="2028091"/>
              <a:ext cx="298768" cy="365760"/>
            </a:xfrm>
            <a:prstGeom prst="rect">
              <a:avLst/>
            </a:prstGeom>
            <a:noFill/>
          </p:spPr>
          <p:txBody>
            <a:bodyPr rtlCol="0" wrap="none">
              <a:spAutoFit/>
            </a:bodyPr>
            <a:lstStyle/>
            <a:p>
              <a:pPr algn="ctr"/>
              <a:r>
                <a:rPr altLang="zh-CN" i="1" lang="en-US" smtClean="0">
                  <a:solidFill>
                    <a:schemeClr val="bg1"/>
                  </a:solidFill>
                  <a:latin charset="0" panose="020b0502020202020204" pitchFamily="34" typeface="Century Gothic"/>
                </a:rPr>
                <a:t>3</a:t>
              </a:r>
            </a:p>
          </p:txBody>
        </p:sp>
      </p:grpSp>
      <p:grpSp>
        <p:nvGrpSpPr>
          <p:cNvPr id="38" name="组合 37"/>
          <p:cNvGrpSpPr/>
          <p:nvPr/>
        </p:nvGrpSpPr>
        <p:grpSpPr>
          <a:xfrm>
            <a:off x="6473272" y="4567574"/>
            <a:ext cx="5360825" cy="655847"/>
            <a:chOff x="1278972" y="1892039"/>
            <a:chExt cx="5360825" cy="655847"/>
          </a:xfrm>
        </p:grpSpPr>
        <p:grpSp>
          <p:nvGrpSpPr>
            <p:cNvPr id="39" name="组合 38"/>
            <p:cNvGrpSpPr/>
            <p:nvPr/>
          </p:nvGrpSpPr>
          <p:grpSpPr>
            <a:xfrm>
              <a:off x="1278972" y="1892039"/>
              <a:ext cx="5360825" cy="655847"/>
              <a:chOff x="1591029" y="1948068"/>
              <a:chExt cx="5360825" cy="655847"/>
            </a:xfrm>
          </p:grpSpPr>
          <p:grpSp>
            <p:nvGrpSpPr>
              <p:cNvPr id="41" name="组合 40"/>
              <p:cNvGrpSpPr/>
              <p:nvPr/>
            </p:nvGrpSpPr>
            <p:grpSpPr>
              <a:xfrm>
                <a:off x="2084369" y="1948068"/>
                <a:ext cx="4867485" cy="655847"/>
                <a:chOff x="5402407" y="1253593"/>
                <a:chExt cx="4867485" cy="655847"/>
              </a:xfrm>
            </p:grpSpPr>
            <p:sp>
              <p:nvSpPr>
                <p:cNvPr id="43" name="文本框 42"/>
                <p:cNvSpPr txBox="1"/>
                <p:nvPr/>
              </p:nvSpPr>
              <p:spPr>
                <a:xfrm>
                  <a:off x="5402406" y="1253594"/>
                  <a:ext cx="3474114" cy="4572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mtClean="0" sz="2400">
                      <a:solidFill>
                        <a:schemeClr val="accent2"/>
                      </a:solidFill>
                      <a:latin typeface="微软雅黑"/>
                      <a:ea typeface="微软雅黑"/>
                    </a:rPr>
                    <a:t>下步工作重点</a:t>
                  </a:r>
                </a:p>
              </p:txBody>
            </p:sp>
            <p:sp>
              <p:nvSpPr>
                <p:cNvPr id="44" name="文本框 43"/>
                <p:cNvSpPr txBox="1"/>
                <p:nvPr/>
              </p:nvSpPr>
              <p:spPr>
                <a:xfrm>
                  <a:off x="5402406" y="1616731"/>
                  <a:ext cx="4867484" cy="310896"/>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mtClean="0" spc="0" strike="noStrike" sz="1200" u="none">
                      <a:ln>
                        <a:noFill/>
                      </a:ln>
                      <a:solidFill>
                        <a:schemeClr val="accent2"/>
                      </a:solidFill>
                      <a:effectLst/>
                      <a:uLnTx/>
                      <a:uFillTx/>
                      <a:latin charset="0" panose="020b0502020202020204" pitchFamily="34" typeface="Century Gothic"/>
                      <a:ea typeface="微软雅黑"/>
                    </a:rPr>
                    <a:t>print the presentation and make it into a wider field</a:t>
                  </a:r>
                </a:p>
              </p:txBody>
            </p:sp>
          </p:grpSp>
          <p:sp>
            <p:nvSpPr>
              <p:cNvPr id="42" name="圆角矩形 41"/>
              <p:cNvSpPr/>
              <p:nvPr/>
            </p:nvSpPr>
            <p:spPr>
              <a:xfrm rot="2700000">
                <a:off x="1591029" y="2067965"/>
                <a:ext cx="401640" cy="401640"/>
              </a:xfrm>
              <a:prstGeom prst="roundRect">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2"/>
                  </a:solidFill>
                </a:endParaRPr>
              </a:p>
            </p:txBody>
          </p:sp>
        </p:grpSp>
        <p:sp>
          <p:nvSpPr>
            <p:cNvPr id="40" name="文本框 39"/>
            <p:cNvSpPr txBox="1"/>
            <p:nvPr/>
          </p:nvSpPr>
          <p:spPr>
            <a:xfrm>
              <a:off x="1330408" y="2028090"/>
              <a:ext cx="298768" cy="365760"/>
            </a:xfrm>
            <a:prstGeom prst="rect">
              <a:avLst/>
            </a:prstGeom>
            <a:noFill/>
          </p:spPr>
          <p:txBody>
            <a:bodyPr rtlCol="0" wrap="none">
              <a:spAutoFit/>
            </a:bodyPr>
            <a:lstStyle/>
            <a:p>
              <a:pPr algn="ctr"/>
              <a:r>
                <a:rPr altLang="zh-CN" i="1" lang="en-US" smtClean="0">
                  <a:solidFill>
                    <a:schemeClr val="bg1"/>
                  </a:solidFill>
                  <a:latin charset="0" panose="020b0502020202020204" pitchFamily="34" typeface="Century Gothic"/>
                </a:rPr>
                <a:t>4</a:t>
              </a:r>
            </a:p>
          </p:txBody>
        </p:sp>
      </p:grpSp>
    </p:spTree>
    <p:extLst>
      <p:ext uri="{BB962C8B-B14F-4D97-AF65-F5344CB8AC3E}">
        <p14:creationId val="17148844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par>
                          <p:cTn fill="hold" id="15" nodeType="afterGroup">
                            <p:stCondLst>
                              <p:cond delay="1000"/>
                            </p:stCondLst>
                            <p:childTnLst>
                              <p:par>
                                <p:cTn decel="100000" fill="hold" id="16" nodeType="afterEffect" presetClass="entr" presetID="2" presetSubtype="8">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additive="base">
                                        <p:cTn dur="1000" fill="hold" id="18"/>
                                        <p:tgtEl>
                                          <p:spTgt spid="17"/>
                                        </p:tgtEl>
                                        <p:attrNameLst>
                                          <p:attrName>ppt_x</p:attrName>
                                        </p:attrNameLst>
                                      </p:cBhvr>
                                      <p:tavLst>
                                        <p:tav tm="0">
                                          <p:val>
                                            <p:strVal val="0-#ppt_w/2"/>
                                          </p:val>
                                        </p:tav>
                                        <p:tav tm="100000">
                                          <p:val>
                                            <p:strVal val="#ppt_x"/>
                                          </p:val>
                                        </p:tav>
                                      </p:tavLst>
                                    </p:anim>
                                    <p:anim calcmode="lin" valueType="num">
                                      <p:cBhvr additive="base">
                                        <p:cTn dur="1000" fill="hold" id="19"/>
                                        <p:tgtEl>
                                          <p:spTgt spid="17"/>
                                        </p:tgtEl>
                                        <p:attrNameLst>
                                          <p:attrName>ppt_y</p:attrName>
                                        </p:attrNameLst>
                                      </p:cBhvr>
                                      <p:tavLst>
                                        <p:tav tm="0">
                                          <p:val>
                                            <p:strVal val="#ppt_y"/>
                                          </p:val>
                                        </p:tav>
                                        <p:tav tm="100000">
                                          <p:val>
                                            <p:strVal val="#ppt_y"/>
                                          </p:val>
                                        </p:tav>
                                      </p:tavLst>
                                    </p:anim>
                                  </p:childTnLst>
                                </p:cTn>
                              </p:par>
                              <p:par>
                                <p:cTn decel="100000" fill="hold" id="20" nodeType="withEffect" presetClass="entr" presetID="2" presetSubtype="8">
                                  <p:stCondLst>
                                    <p:cond delay="250"/>
                                  </p:stCondLst>
                                  <p:childTnLst>
                                    <p:set>
                                      <p:cBhvr>
                                        <p:cTn dur="1" fill="hold" id="21">
                                          <p:stCondLst>
                                            <p:cond delay="0"/>
                                          </p:stCondLst>
                                        </p:cTn>
                                        <p:tgtEl>
                                          <p:spTgt spid="24"/>
                                        </p:tgtEl>
                                        <p:attrNameLst>
                                          <p:attrName>style.visibility</p:attrName>
                                        </p:attrNameLst>
                                      </p:cBhvr>
                                      <p:to>
                                        <p:strVal val="visible"/>
                                      </p:to>
                                    </p:set>
                                    <p:anim calcmode="lin" valueType="num">
                                      <p:cBhvr additive="base">
                                        <p:cTn dur="1000" fill="hold" id="22"/>
                                        <p:tgtEl>
                                          <p:spTgt spid="24"/>
                                        </p:tgtEl>
                                        <p:attrNameLst>
                                          <p:attrName>ppt_x</p:attrName>
                                        </p:attrNameLst>
                                      </p:cBhvr>
                                      <p:tavLst>
                                        <p:tav tm="0">
                                          <p:val>
                                            <p:strVal val="0-#ppt_w/2"/>
                                          </p:val>
                                        </p:tav>
                                        <p:tav tm="100000">
                                          <p:val>
                                            <p:strVal val="#ppt_x"/>
                                          </p:val>
                                        </p:tav>
                                      </p:tavLst>
                                    </p:anim>
                                    <p:anim calcmode="lin" valueType="num">
                                      <p:cBhvr additive="base">
                                        <p:cTn dur="1000" fill="hold" id="23"/>
                                        <p:tgtEl>
                                          <p:spTgt spid="24"/>
                                        </p:tgtEl>
                                        <p:attrNameLst>
                                          <p:attrName>ppt_y</p:attrName>
                                        </p:attrNameLst>
                                      </p:cBhvr>
                                      <p:tavLst>
                                        <p:tav tm="0">
                                          <p:val>
                                            <p:strVal val="#ppt_y"/>
                                          </p:val>
                                        </p:tav>
                                        <p:tav tm="100000">
                                          <p:val>
                                            <p:strVal val="#ppt_y"/>
                                          </p:val>
                                        </p:tav>
                                      </p:tavLst>
                                    </p:anim>
                                  </p:childTnLst>
                                </p:cTn>
                              </p:par>
                              <p:par>
                                <p:cTn decel="100000" fill="hold" id="24" nodeType="withEffect" presetClass="entr" presetID="2" presetSubtype="8">
                                  <p:stCondLst>
                                    <p:cond delay="500"/>
                                  </p:stCondLst>
                                  <p:childTnLst>
                                    <p:set>
                                      <p:cBhvr>
                                        <p:cTn dur="1" fill="hold" id="25">
                                          <p:stCondLst>
                                            <p:cond delay="0"/>
                                          </p:stCondLst>
                                        </p:cTn>
                                        <p:tgtEl>
                                          <p:spTgt spid="31"/>
                                        </p:tgtEl>
                                        <p:attrNameLst>
                                          <p:attrName>style.visibility</p:attrName>
                                        </p:attrNameLst>
                                      </p:cBhvr>
                                      <p:to>
                                        <p:strVal val="visible"/>
                                      </p:to>
                                    </p:set>
                                    <p:anim calcmode="lin" valueType="num">
                                      <p:cBhvr additive="base">
                                        <p:cTn dur="1000" fill="hold" id="26"/>
                                        <p:tgtEl>
                                          <p:spTgt spid="31"/>
                                        </p:tgtEl>
                                        <p:attrNameLst>
                                          <p:attrName>ppt_x</p:attrName>
                                        </p:attrNameLst>
                                      </p:cBhvr>
                                      <p:tavLst>
                                        <p:tav tm="0">
                                          <p:val>
                                            <p:strVal val="0-#ppt_w/2"/>
                                          </p:val>
                                        </p:tav>
                                        <p:tav tm="100000">
                                          <p:val>
                                            <p:strVal val="#ppt_x"/>
                                          </p:val>
                                        </p:tav>
                                      </p:tavLst>
                                    </p:anim>
                                    <p:anim calcmode="lin" valueType="num">
                                      <p:cBhvr additive="base">
                                        <p:cTn dur="1000" fill="hold" id="27"/>
                                        <p:tgtEl>
                                          <p:spTgt spid="31"/>
                                        </p:tgtEl>
                                        <p:attrNameLst>
                                          <p:attrName>ppt_y</p:attrName>
                                        </p:attrNameLst>
                                      </p:cBhvr>
                                      <p:tavLst>
                                        <p:tav tm="0">
                                          <p:val>
                                            <p:strVal val="#ppt_y"/>
                                          </p:val>
                                        </p:tav>
                                        <p:tav tm="100000">
                                          <p:val>
                                            <p:strVal val="#ppt_y"/>
                                          </p:val>
                                        </p:tav>
                                      </p:tavLst>
                                    </p:anim>
                                  </p:childTnLst>
                                </p:cTn>
                              </p:par>
                              <p:par>
                                <p:cTn decel="100000" fill="hold" id="28" nodeType="withEffect" presetClass="entr" presetID="2" presetSubtype="8">
                                  <p:stCondLst>
                                    <p:cond delay="750"/>
                                  </p:stCondLst>
                                  <p:childTnLst>
                                    <p:set>
                                      <p:cBhvr>
                                        <p:cTn dur="1" fill="hold" id="29">
                                          <p:stCondLst>
                                            <p:cond delay="0"/>
                                          </p:stCondLst>
                                        </p:cTn>
                                        <p:tgtEl>
                                          <p:spTgt spid="38"/>
                                        </p:tgtEl>
                                        <p:attrNameLst>
                                          <p:attrName>style.visibility</p:attrName>
                                        </p:attrNameLst>
                                      </p:cBhvr>
                                      <p:to>
                                        <p:strVal val="visible"/>
                                      </p:to>
                                    </p:set>
                                    <p:anim calcmode="lin" valueType="num">
                                      <p:cBhvr additive="base">
                                        <p:cTn dur="1000" fill="hold" id="30"/>
                                        <p:tgtEl>
                                          <p:spTgt spid="38"/>
                                        </p:tgtEl>
                                        <p:attrNameLst>
                                          <p:attrName>ppt_x</p:attrName>
                                        </p:attrNameLst>
                                      </p:cBhvr>
                                      <p:tavLst>
                                        <p:tav tm="0">
                                          <p:val>
                                            <p:strVal val="0-#ppt_w/2"/>
                                          </p:val>
                                        </p:tav>
                                        <p:tav tm="100000">
                                          <p:val>
                                            <p:strVal val="#ppt_x"/>
                                          </p:val>
                                        </p:tav>
                                      </p:tavLst>
                                    </p:anim>
                                    <p:anim calcmode="lin" valueType="num">
                                      <p:cBhvr additive="base">
                                        <p:cTn dur="1000" fill="hold" id="31"/>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0" y="2714172"/>
            <a:ext cx="3686629" cy="1429658"/>
            <a:chOff x="0" y="2714172"/>
            <a:chExt cx="3686629" cy="1429658"/>
          </a:xfrm>
        </p:grpSpPr>
        <p:sp>
          <p:nvSpPr>
            <p:cNvPr id="2" name="五边形 1"/>
            <p:cNvSpPr/>
            <p:nvPr/>
          </p:nvSpPr>
          <p:spPr>
            <a:xfrm>
              <a:off x="0" y="2714172"/>
              <a:ext cx="3686629" cy="1429658"/>
            </a:xfrm>
            <a:prstGeom prst="homePlate">
              <a:avLst>
                <a:gd fmla="val 23896"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0" y="3429001"/>
              <a:ext cx="3686629" cy="714829"/>
            </a:xfrm>
            <a:custGeom>
              <a:gdLst>
                <a:gd fmla="*/ 0 w 3686629" name="connsiteX0"/>
                <a:gd fmla="*/ 0 h 714829" name="connsiteY0"/>
                <a:gd fmla="*/ 3686629 w 3686629" name="connsiteX1"/>
                <a:gd fmla="*/ 0 h 714829" name="connsiteY1"/>
                <a:gd fmla="*/ 3344998 w 3686629" name="connsiteX2"/>
                <a:gd fmla="*/ 714829 h 714829" name="connsiteY2"/>
                <a:gd fmla="*/ 0 w 3686629" name="connsiteX3"/>
                <a:gd fmla="*/ 714829 h 714829" name="connsiteY3"/>
              </a:gdLst>
              <a:cxnLst>
                <a:cxn ang="0">
                  <a:pos x="connsiteX0" y="connsiteY0"/>
                </a:cxn>
                <a:cxn ang="0">
                  <a:pos x="connsiteX1" y="connsiteY1"/>
                </a:cxn>
                <a:cxn ang="0">
                  <a:pos x="connsiteX2" y="connsiteY2"/>
                </a:cxn>
                <a:cxn ang="0">
                  <a:pos x="connsiteX3" y="connsiteY3"/>
                </a:cxn>
              </a:cxnLst>
              <a:rect b="b" l="l" r="r" t="t"/>
              <a:pathLst>
                <a:path h="714829" w="3686628">
                  <a:moveTo>
                    <a:pt x="0" y="0"/>
                  </a:moveTo>
                  <a:lnTo>
                    <a:pt x="3686629" y="0"/>
                  </a:lnTo>
                  <a:lnTo>
                    <a:pt x="3344998" y="714829"/>
                  </a:lnTo>
                  <a:lnTo>
                    <a:pt x="0" y="71482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六边形 2"/>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6"/>
            <p:cNvSpPr/>
            <p:nvPr/>
          </p:nvSpPr>
          <p:spPr>
            <a:xfrm>
              <a:off x="2531289" y="3134073"/>
              <a:ext cx="643710" cy="593484"/>
            </a:xfrm>
            <a:custGeom>
              <a:gdLst>
                <a:gd fmla="*/ 469488 w 578320" name="connsiteX0"/>
                <a:gd fmla="*/ 312166 h 533197" name="connsiteY0"/>
                <a:gd fmla="*/ 523904 w 578320" name="connsiteX1"/>
                <a:gd fmla="*/ 363740 h 533197" name="connsiteY1"/>
                <a:gd fmla="*/ 523904 w 578320" name="connsiteX2"/>
                <a:gd fmla="*/ 376634 h 533197" name="connsiteY2"/>
                <a:gd fmla="*/ 527594 w 578320" name="connsiteX3"/>
                <a:gd fmla="*/ 391369 h 533197" name="connsiteY3"/>
                <a:gd fmla="*/ 512837 w 578320" name="connsiteX4"/>
                <a:gd fmla="*/ 411630 h 533197" name="connsiteY4"/>
                <a:gd fmla="*/ 498080 w 578320" name="connsiteX5"/>
                <a:gd fmla="*/ 440180 h 533197" name="connsiteY5"/>
                <a:gd fmla="*/ 529438 w 578320" name="connsiteX6"/>
                <a:gd fmla="*/ 475176 h 533197" name="connsiteY6"/>
                <a:gd fmla="*/ 578320 w 578320" name="connsiteX7"/>
                <a:gd fmla="*/ 518462 h 533197" name="connsiteY7"/>
                <a:gd fmla="*/ 485168 w 578320" name="connsiteX8"/>
                <a:gd fmla="*/ 533197 h 533197" name="connsiteY8"/>
                <a:gd fmla="*/ 477789 w 578320" name="connsiteX9"/>
                <a:gd fmla="*/ 486228 h 533197" name="connsiteY9"/>
                <a:gd fmla="*/ 481478 w 578320" name="connsiteX10"/>
                <a:gd fmla="*/ 479781 h 533197" name="connsiteY10"/>
                <a:gd fmla="*/ 480556 w 578320" name="connsiteX11"/>
                <a:gd fmla="*/ 477939 h 533197" name="connsiteY11"/>
                <a:gd fmla="*/ 471333 w 578320" name="connsiteX12"/>
                <a:gd fmla="*/ 466888 h 533197" name="connsiteY12"/>
                <a:gd fmla="*/ 467644 w 578320" name="connsiteX13"/>
                <a:gd fmla="*/ 466888 h 533197" name="connsiteY13"/>
                <a:gd fmla="*/ 458421 w 578320" name="connsiteX14"/>
                <a:gd fmla="*/ 477939 h 533197" name="connsiteY14"/>
                <a:gd fmla="*/ 458421 w 578320" name="connsiteX15"/>
                <a:gd fmla="*/ 479781 h 533197" name="connsiteY15"/>
                <a:gd fmla="*/ 462110 w 578320" name="connsiteX16"/>
                <a:gd fmla="*/ 486228 h 533197" name="connsiteY16"/>
                <a:gd fmla="*/ 454732 w 578320" name="connsiteX17"/>
                <a:gd fmla="*/ 533197 h 533197" name="connsiteY17"/>
                <a:gd fmla="*/ 361579 w 578320" name="connsiteX18"/>
                <a:gd fmla="*/ 518462 h 533197" name="connsiteY18"/>
                <a:gd fmla="*/ 409539 w 578320" name="connsiteX19"/>
                <a:gd fmla="*/ 475176 h 533197" name="connsiteY19"/>
                <a:gd fmla="*/ 440897 w 578320" name="connsiteX20"/>
                <a:gd fmla="*/ 440180 h 533197" name="connsiteY20"/>
                <a:gd fmla="*/ 427063 w 578320" name="connsiteX21"/>
                <a:gd fmla="*/ 411630 h 533197" name="connsiteY21"/>
                <a:gd fmla="*/ 411383 w 578320" name="connsiteX22"/>
                <a:gd fmla="*/ 391369 h 533197" name="connsiteY22"/>
                <a:gd fmla="*/ 415995 w 578320" name="connsiteX23"/>
                <a:gd fmla="*/ 376634 h 533197" name="connsiteY23"/>
                <a:gd fmla="*/ 415995 w 578320" name="connsiteX24"/>
                <a:gd fmla="*/ 363740 h 533197" name="connsiteY24"/>
                <a:gd fmla="*/ 469488 w 578320" name="connsiteX25"/>
                <a:gd fmla="*/ 312166 h 533197" name="connsiteY25"/>
                <a:gd fmla="*/ 107909 w 578320" name="connsiteX26"/>
                <a:gd fmla="*/ 312166 h 533197" name="connsiteY26"/>
                <a:gd fmla="*/ 162325 w 578320" name="connsiteX27"/>
                <a:gd fmla="*/ 363740 h 533197" name="connsiteY27"/>
                <a:gd fmla="*/ 162325 w 578320" name="connsiteX28"/>
                <a:gd fmla="*/ 376634 h 533197" name="connsiteY28"/>
                <a:gd fmla="*/ 166937 w 578320" name="connsiteX29"/>
                <a:gd fmla="*/ 391369 h 533197" name="connsiteY29"/>
                <a:gd fmla="*/ 151257 w 578320" name="connsiteX30"/>
                <a:gd fmla="*/ 411630 h 533197" name="connsiteY30"/>
                <a:gd fmla="*/ 137423 w 578320" name="connsiteX31"/>
                <a:gd fmla="*/ 440180 h 533197" name="connsiteY31"/>
                <a:gd fmla="*/ 167859 w 578320" name="connsiteX32"/>
                <a:gd fmla="*/ 475176 h 533197" name="connsiteY32"/>
                <a:gd fmla="*/ 216741 w 578320" name="connsiteX33"/>
                <a:gd fmla="*/ 518462 h 533197" name="connsiteY33"/>
                <a:gd fmla="*/ 123588 w 578320" name="connsiteX34"/>
                <a:gd fmla="*/ 533197 h 533197" name="connsiteY34"/>
                <a:gd fmla="*/ 116210 w 578320" name="connsiteX35"/>
                <a:gd fmla="*/ 486228 h 533197" name="connsiteY35"/>
                <a:gd fmla="*/ 119899 w 578320" name="connsiteX36"/>
                <a:gd fmla="*/ 479781 h 533197" name="connsiteY36"/>
                <a:gd fmla="*/ 119899 w 578320" name="connsiteX37"/>
                <a:gd fmla="*/ 477939 h 533197" name="connsiteY37"/>
                <a:gd fmla="*/ 109754 w 578320" name="connsiteX38"/>
                <a:gd fmla="*/ 466888 h 533197" name="connsiteY38"/>
                <a:gd fmla="*/ 106987 w 578320" name="connsiteX39"/>
                <a:gd fmla="*/ 466888 h 533197" name="connsiteY39"/>
                <a:gd fmla="*/ 96842 w 578320" name="connsiteX40"/>
                <a:gd fmla="*/ 477939 h 533197" name="connsiteY40"/>
                <a:gd fmla="*/ 96842 w 578320" name="connsiteX41"/>
                <a:gd fmla="*/ 479781 h 533197" name="connsiteY41"/>
                <a:gd fmla="*/ 100531 w 578320" name="connsiteX42"/>
                <a:gd fmla="*/ 486228 h 533197" name="connsiteY42"/>
                <a:gd fmla="*/ 93152 w 578320" name="connsiteX43"/>
                <a:gd fmla="*/ 533197 h 533197" name="connsiteY43"/>
                <a:gd fmla="*/ 0 w 578320" name="connsiteX44"/>
                <a:gd fmla="*/ 518462 h 533197" name="connsiteY44"/>
                <a:gd fmla="*/ 48882 w 578320" name="connsiteX45"/>
                <a:gd fmla="*/ 475176 h 533197" name="connsiteY45"/>
                <a:gd fmla="*/ 79318 w 578320" name="connsiteX46"/>
                <a:gd fmla="*/ 440180 h 533197" name="connsiteY46"/>
                <a:gd fmla="*/ 65483 w 578320" name="connsiteX47"/>
                <a:gd fmla="*/ 411630 h 533197" name="connsiteY47"/>
                <a:gd fmla="*/ 49804 w 578320" name="connsiteX48"/>
                <a:gd fmla="*/ 391369 h 533197" name="connsiteY48"/>
                <a:gd fmla="*/ 54416 w 578320" name="connsiteX49"/>
                <a:gd fmla="*/ 376634 h 533197" name="connsiteY49"/>
                <a:gd fmla="*/ 54416 w 578320" name="connsiteX50"/>
                <a:gd fmla="*/ 363740 h 533197" name="connsiteY50"/>
                <a:gd fmla="*/ 107909 w 578320" name="connsiteX51"/>
                <a:gd fmla="*/ 312166 h 533197" name="connsiteY51"/>
                <a:gd fmla="*/ 288717 w 578320" name="connsiteX52"/>
                <a:gd fmla="*/ 237601 h 533197" name="connsiteY52"/>
                <a:gd fmla="*/ 303485 w 578320" name="connsiteX53"/>
                <a:gd fmla="*/ 252338 h 533197" name="connsiteY53"/>
                <a:gd fmla="*/ 303485 w 578320" name="connsiteX54"/>
                <a:gd fmla="*/ 331547 h 533197" name="connsiteY54"/>
                <a:gd fmla="*/ 384708 w 578320" name="connsiteX55"/>
                <a:gd fmla="*/ 398782 h 533197" name="connsiteY55"/>
                <a:gd fmla="*/ 386554 w 578320" name="connsiteX56"/>
                <a:gd fmla="*/ 419045 h 533197" name="connsiteY56"/>
                <a:gd fmla="*/ 375478 w 578320" name="connsiteX57"/>
                <a:gd fmla="*/ 423650 h 533197" name="connsiteY57"/>
                <a:gd fmla="*/ 366248 w 578320" name="connsiteX58"/>
                <a:gd fmla="*/ 420887 h 533197" name="connsiteY58"/>
                <a:gd fmla="*/ 288717 w 578320" name="connsiteX59"/>
                <a:gd fmla="*/ 356415 h 533197" name="connsiteY59"/>
                <a:gd fmla="*/ 212108 w 578320" name="connsiteX60"/>
                <a:gd fmla="*/ 420887 h 533197" name="connsiteY60"/>
                <a:gd fmla="*/ 191802 w 578320" name="connsiteX61"/>
                <a:gd fmla="*/ 419045 h 533197" name="connsiteY61"/>
                <a:gd fmla="*/ 193648 w 578320" name="connsiteX62"/>
                <a:gd fmla="*/ 398782 h 533197" name="connsiteY62"/>
                <a:gd fmla="*/ 274872 w 578320" name="connsiteX63"/>
                <a:gd fmla="*/ 331547 h 533197" name="connsiteY63"/>
                <a:gd fmla="*/ 274872 w 578320" name="connsiteX64"/>
                <a:gd fmla="*/ 252338 h 533197" name="connsiteY64"/>
                <a:gd fmla="*/ 288717 w 578320" name="connsiteX65"/>
                <a:gd fmla="*/ 237601 h 533197" name="connsiteY65"/>
                <a:gd fmla="*/ 288699 w 578320" name="connsiteX66"/>
                <a:gd fmla="*/ 0 h 533197" name="connsiteY66"/>
                <a:gd fmla="*/ 343115 w 578320" name="connsiteX67"/>
                <a:gd fmla="*/ 50653 h 533197" name="connsiteY67"/>
                <a:gd fmla="*/ 343115 w 578320" name="connsiteX68"/>
                <a:gd fmla="*/ 63546 h 533197" name="connsiteY68"/>
                <a:gd fmla="*/ 346805 w 578320" name="connsiteX69"/>
                <a:gd fmla="*/ 78282 h 533197" name="connsiteY69"/>
                <a:gd fmla="*/ 332048 w 578320" name="connsiteX70"/>
                <a:gd fmla="*/ 98543 h 533197" name="connsiteY70"/>
                <a:gd fmla="*/ 318213 w 578320" name="connsiteX71"/>
                <a:gd fmla="*/ 127093 h 533197" name="connsiteY71"/>
                <a:gd fmla="*/ 348649 w 578320" name="connsiteX72"/>
                <a:gd fmla="*/ 163010 h 533197" name="connsiteY72"/>
                <a:gd fmla="*/ 397531 w 578320" name="connsiteX73"/>
                <a:gd fmla="*/ 206295 h 533197" name="connsiteY73"/>
                <a:gd fmla="*/ 304379 w 578320" name="connsiteX74"/>
                <a:gd fmla="*/ 220110 h 533197" name="connsiteY74"/>
                <a:gd fmla="*/ 297000 w 578320" name="connsiteX75"/>
                <a:gd fmla="*/ 173141 h 533197" name="connsiteY75"/>
                <a:gd fmla="*/ 300689 w 578320" name="connsiteX76"/>
                <a:gd fmla="*/ 167615 h 533197" name="connsiteY76"/>
                <a:gd fmla="*/ 300689 w 578320" name="connsiteX77"/>
                <a:gd fmla="*/ 164852 h 533197" name="connsiteY77"/>
                <a:gd fmla="*/ 290544 w 578320" name="connsiteX78"/>
                <a:gd fmla="*/ 154722 h 533197" name="connsiteY78"/>
                <a:gd fmla="*/ 287777 w 578320" name="connsiteX79"/>
                <a:gd fmla="*/ 154722 h 533197" name="connsiteY79"/>
                <a:gd fmla="*/ 277632 w 578320" name="connsiteX80"/>
                <a:gd fmla="*/ 164852 h 533197" name="connsiteY80"/>
                <a:gd fmla="*/ 277632 w 578320" name="connsiteX81"/>
                <a:gd fmla="*/ 167615 h 533197" name="connsiteY81"/>
                <a:gd fmla="*/ 281321 w 578320" name="connsiteX82"/>
                <a:gd fmla="*/ 173141 h 533197" name="connsiteY82"/>
                <a:gd fmla="*/ 273943 w 578320" name="connsiteX83"/>
                <a:gd fmla="*/ 221031 h 533197" name="connsiteY83"/>
                <a:gd fmla="*/ 180790 w 578320" name="connsiteX84"/>
                <a:gd fmla="*/ 206295 h 533197" name="connsiteY84"/>
                <a:gd fmla="*/ 228750 w 578320" name="connsiteX85"/>
                <a:gd fmla="*/ 163010 h 533197" name="connsiteY85"/>
                <a:gd fmla="*/ 260108 w 578320" name="connsiteX86"/>
                <a:gd fmla="*/ 127093 h 533197" name="connsiteY86"/>
                <a:gd fmla="*/ 246274 w 578320" name="connsiteX87"/>
                <a:gd fmla="*/ 98543 h 533197" name="connsiteY87"/>
                <a:gd fmla="*/ 230594 w 578320" name="connsiteX88"/>
                <a:gd fmla="*/ 78282 h 533197" name="connsiteY88"/>
                <a:gd fmla="*/ 235206 w 578320" name="connsiteX89"/>
                <a:gd fmla="*/ 63546 h 533197" name="connsiteY89"/>
                <a:gd fmla="*/ 235206 w 578320" name="connsiteX90"/>
                <a:gd fmla="*/ 50653 h 533197" name="connsiteY90"/>
                <a:gd fmla="*/ 288699 w 578320" name="connsiteX91"/>
                <a:gd fmla="*/ 0 h 533197"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33197" w="578320">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8" name="文本框 7"/>
          <p:cNvSpPr txBox="1"/>
          <p:nvPr/>
        </p:nvSpPr>
        <p:spPr>
          <a:xfrm>
            <a:off x="4038236" y="3392510"/>
            <a:ext cx="5613398" cy="603504"/>
          </a:xfrm>
          <a:prstGeom prst="rect">
            <a:avLst/>
          </a:prstGeom>
          <a:noFill/>
        </p:spPr>
        <p:txBody>
          <a:bodyPr rtlCol="0" wrap="square">
            <a:spAutoFit/>
            <a:scene3d>
              <a:camera prst="orthographicFront"/>
              <a:lightRig dir="t" rig="threePt"/>
            </a:scene3d>
            <a:sp3d contourW="12700"/>
          </a:bodyPr>
          <a:lstStyle/>
          <a:p>
            <a:pPr lvl="0">
              <a:lnSpc>
                <a:spcPct val="120000"/>
              </a:lnSpc>
              <a:defRPr/>
            </a:pPr>
            <a:r>
              <a:rPr altLang="zh-CN" lang="en-US" sz="1400">
                <a:solidFill>
                  <a:prstClr val="white">
                    <a:lumMod val="50000"/>
                  </a:prstClr>
                </a:solidFill>
                <a:latin charset="0" panose="020b0502020202020204" pitchFamily="34" typeface="Century Gothic"/>
              </a:rPr>
              <a:t>The user can demonstrate on a projector or computer or print the it into a film to be used in a wider field</a:t>
            </a:r>
          </a:p>
        </p:txBody>
      </p:sp>
      <p:sp>
        <p:nvSpPr>
          <p:cNvPr id="9" name="文本框 8"/>
          <p:cNvSpPr txBox="1"/>
          <p:nvPr/>
        </p:nvSpPr>
        <p:spPr>
          <a:xfrm>
            <a:off x="4038236" y="2659745"/>
            <a:ext cx="3230880" cy="701040"/>
          </a:xfrm>
          <a:prstGeom prst="rect">
            <a:avLst/>
          </a:prstGeom>
          <a:noFill/>
        </p:spPr>
        <p:txBody>
          <a:bodyPr rtlCol="0" wrap="none">
            <a:spAutoFit/>
            <a:scene3d>
              <a:camera prst="orthographicFront"/>
              <a:lightRig dir="t" rig="threePt"/>
            </a:scene3d>
            <a:sp3d contourW="12700"/>
          </a:bodyPr>
          <a:lstStyle/>
          <a:p>
            <a:pPr lvl="0">
              <a:defRPr/>
            </a:pPr>
            <a:r>
              <a:rPr altLang="en-US" lang="zh-CN" sz="4000">
                <a:solidFill>
                  <a:schemeClr val="tx1">
                    <a:lumMod val="75000"/>
                    <a:lumOff val="25000"/>
                  </a:schemeClr>
                </a:solidFill>
                <a:latin charset="0" panose="020b0502020202020204" pitchFamily="34" typeface="Century Gothic"/>
                <a:ea charset="-122" panose="02000000000000000000" pitchFamily="2" typeface="方正兰亭中黑_GBK"/>
              </a:rPr>
              <a:t>下步工作重点</a:t>
            </a:r>
          </a:p>
        </p:txBody>
      </p:sp>
      <p:cxnSp>
        <p:nvCxnSpPr>
          <p:cNvPr id="10" name="直接连接符 9"/>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10196052" y="3404431"/>
            <a:ext cx="1995948" cy="3453569"/>
          </a:xfrm>
          <a:custGeom>
            <a:gdLst>
              <a:gd fmla="*/ 863392 w 1995948" name="connsiteX0"/>
              <a:gd fmla="*/ 0 h 3453569" name="connsiteY0"/>
              <a:gd fmla="*/ 1995948 w 1995948" name="connsiteX1"/>
              <a:gd fmla="*/ 0 h 3453569" name="connsiteY1"/>
              <a:gd fmla="*/ 1995948 w 1995948" name="connsiteX2"/>
              <a:gd fmla="*/ 3453569 h 3453569" name="connsiteY2"/>
              <a:gd fmla="*/ 0 w 1995948" name="connsiteX3"/>
              <a:gd fmla="*/ 3453569 h 3453569" name="connsiteY3"/>
            </a:gdLst>
            <a:cxnLst>
              <a:cxn ang="0">
                <a:pos x="connsiteX0" y="connsiteY0"/>
              </a:cxn>
              <a:cxn ang="0">
                <a:pos x="connsiteX1" y="connsiteY1"/>
              </a:cxn>
              <a:cxn ang="0">
                <a:pos x="connsiteX2" y="connsiteY2"/>
              </a:cxn>
              <a:cxn ang="0">
                <a:pos x="connsiteX3" y="connsiteY3"/>
              </a:cxn>
            </a:cxnLst>
            <a:rect b="b" l="l" r="r" t="t"/>
            <a:pathLst>
              <a:path h="3453568" w="1995948">
                <a:moveTo>
                  <a:pt x="863392" y="0"/>
                </a:moveTo>
                <a:lnTo>
                  <a:pt x="1995948" y="0"/>
                </a:lnTo>
                <a:lnTo>
                  <a:pt x="1995948" y="3453569"/>
                </a:lnTo>
                <a:lnTo>
                  <a:pt x="0" y="345356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flipV="1">
            <a:off x="10196052" y="-1"/>
            <a:ext cx="1995948" cy="3404431"/>
          </a:xfrm>
          <a:custGeom>
            <a:gdLst>
              <a:gd fmla="*/ 0 w 1995948" name="connsiteX0"/>
              <a:gd fmla="*/ 3453569 h 3453569" name="connsiteY0"/>
              <a:gd fmla="*/ 1995948 w 1995948" name="connsiteX1"/>
              <a:gd fmla="*/ 3453569 h 3453569" name="connsiteY1"/>
              <a:gd fmla="*/ 1995948 w 1995948" name="connsiteX2"/>
              <a:gd fmla="*/ 0 h 3453569" name="connsiteY2"/>
              <a:gd fmla="*/ 863392 w 1995948" name="connsiteX3"/>
              <a:gd fmla="*/ 0 h 3453569" name="connsiteY3"/>
            </a:gdLst>
            <a:cxnLst>
              <a:cxn ang="0">
                <a:pos x="connsiteX0" y="connsiteY0"/>
              </a:cxn>
              <a:cxn ang="0">
                <a:pos x="connsiteX1" y="connsiteY1"/>
              </a:cxn>
              <a:cxn ang="0">
                <a:pos x="connsiteX2" y="connsiteY2"/>
              </a:cxn>
              <a:cxn ang="0">
                <a:pos x="connsiteX3" y="connsiteY3"/>
              </a:cxn>
            </a:cxnLst>
            <a:rect b="b" l="l" r="r" t="t"/>
            <a:pathLst>
              <a:path h="3453568" w="1995948">
                <a:moveTo>
                  <a:pt x="0" y="3453569"/>
                </a:moveTo>
                <a:lnTo>
                  <a:pt x="1995948" y="3453569"/>
                </a:lnTo>
                <a:lnTo>
                  <a:pt x="1995948" y="0"/>
                </a:lnTo>
                <a:lnTo>
                  <a:pt x="86339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1179532" y="1764511"/>
            <a:ext cx="853440" cy="3328978"/>
          </a:xfrm>
          <a:prstGeom prst="rect">
            <a:avLst/>
          </a:prstGeom>
          <a:noFill/>
        </p:spPr>
        <p:txBody>
          <a:bodyPr rtlCol="0" vert="eaVert"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smtClean="0" sz="4400">
                <a:solidFill>
                  <a:schemeClr val="bg1"/>
                </a:solidFill>
                <a:latin typeface="+mj-ea"/>
                <a:ea typeface="+mj-ea"/>
              </a:rPr>
              <a:t>第四一部分</a:t>
            </a:r>
          </a:p>
        </p:txBody>
      </p:sp>
    </p:spTree>
    <p:extLst>
      <p:ext uri="{BB962C8B-B14F-4D97-AF65-F5344CB8AC3E}">
        <p14:creationId val="35739824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1+#ppt_w/2"/>
                                          </p:val>
                                        </p:tav>
                                        <p:tav tm="100000">
                                          <p:val>
                                            <p:strVal val="#ppt_x"/>
                                          </p:val>
                                        </p:tav>
                                      </p:tavLst>
                                    </p:anim>
                                    <p:anim calcmode="lin" valueType="num">
                                      <p:cBhvr additive="base">
                                        <p:cTn dur="500" fill="hold" id="13"/>
                                        <p:tgtEl>
                                          <p:spTgt spid="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par>
                          <p:cTn fill="hold" id="22" nodeType="afterGroup">
                            <p:stCondLst>
                              <p:cond delay="2000"/>
                            </p:stCondLst>
                            <p:childTnLst>
                              <p:par>
                                <p:cTn fill="hold" grpId="0" id="23" nodeType="afterEffect" presetClass="entr" presetID="2" presetSubtype="1">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additive="base">
                                        <p:cTn dur="500" fill="hold" id="25"/>
                                        <p:tgtEl>
                                          <p:spTgt spid="17"/>
                                        </p:tgtEl>
                                        <p:attrNameLst>
                                          <p:attrName>ppt_x</p:attrName>
                                        </p:attrNameLst>
                                      </p:cBhvr>
                                      <p:tavLst>
                                        <p:tav tm="0">
                                          <p:val>
                                            <p:strVal val="#ppt_x"/>
                                          </p:val>
                                        </p:tav>
                                        <p:tav tm="100000">
                                          <p:val>
                                            <p:strVal val="#ppt_x"/>
                                          </p:val>
                                        </p:tav>
                                      </p:tavLst>
                                    </p:anim>
                                    <p:anim calcmode="lin" valueType="num">
                                      <p:cBhvr additive="base">
                                        <p:cTn dur="500" fill="hold" id="26"/>
                                        <p:tgtEl>
                                          <p:spTgt spid="17"/>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additive="base">
                                        <p:cTn dur="500" fill="hold" id="29"/>
                                        <p:tgtEl>
                                          <p:spTgt spid="16"/>
                                        </p:tgtEl>
                                        <p:attrNameLst>
                                          <p:attrName>ppt_x</p:attrName>
                                        </p:attrNameLst>
                                      </p:cBhvr>
                                      <p:tavLst>
                                        <p:tav tm="0">
                                          <p:val>
                                            <p:strVal val="#ppt_x"/>
                                          </p:val>
                                        </p:tav>
                                        <p:tav tm="100000">
                                          <p:val>
                                            <p:strVal val="#ppt_x"/>
                                          </p:val>
                                        </p:tav>
                                      </p:tavLst>
                                    </p:anim>
                                    <p:anim calcmode="lin" valueType="num">
                                      <p:cBhvr additive="base">
                                        <p:cTn dur="500" fill="hold" id="30"/>
                                        <p:tgtEl>
                                          <p:spTgt spid="16"/>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53" presetSubtype="0">
                                  <p:stCondLst>
                                    <p:cond delay="0"/>
                                  </p:stCondLst>
                                  <p:childTnLst>
                                    <p:set>
                                      <p:cBhvr>
                                        <p:cTn dur="1" fill="hold" id="33">
                                          <p:stCondLst>
                                            <p:cond delay="0"/>
                                          </p:stCondLst>
                                        </p:cTn>
                                        <p:tgtEl>
                                          <p:spTgt spid="19"/>
                                        </p:tgtEl>
                                        <p:attrNameLst>
                                          <p:attrName>style.visibility</p:attrName>
                                        </p:attrNameLst>
                                      </p:cBhvr>
                                      <p:to>
                                        <p:strVal val="visible"/>
                                      </p:to>
                                    </p:set>
                                    <p:anim calcmode="lin" valueType="num">
                                      <p:cBhvr>
                                        <p:cTn dur="500" fill="hold" id="34"/>
                                        <p:tgtEl>
                                          <p:spTgt spid="19"/>
                                        </p:tgtEl>
                                        <p:attrNameLst>
                                          <p:attrName>ppt_w</p:attrName>
                                        </p:attrNameLst>
                                      </p:cBhvr>
                                      <p:tavLst>
                                        <p:tav tm="0">
                                          <p:val>
                                            <p:fltVal val="0"/>
                                          </p:val>
                                        </p:tav>
                                        <p:tav tm="100000">
                                          <p:val>
                                            <p:strVal val="#ppt_w"/>
                                          </p:val>
                                        </p:tav>
                                      </p:tavLst>
                                    </p:anim>
                                    <p:anim calcmode="lin" valueType="num">
                                      <p:cBhvr>
                                        <p:cTn dur="500" fill="hold" id="35"/>
                                        <p:tgtEl>
                                          <p:spTgt spid="19"/>
                                        </p:tgtEl>
                                        <p:attrNameLst>
                                          <p:attrName>ppt_h</p:attrName>
                                        </p:attrNameLst>
                                      </p:cBhvr>
                                      <p:tavLst>
                                        <p:tav tm="0">
                                          <p:val>
                                            <p:fltVal val="0"/>
                                          </p:val>
                                        </p:tav>
                                        <p:tav tm="100000">
                                          <p:val>
                                            <p:strVal val="#ppt_h"/>
                                          </p:val>
                                        </p:tav>
                                      </p:tavLst>
                                    </p:anim>
                                    <p:animEffect filter="fade" transition="in">
                                      <p:cBhvr>
                                        <p:cTn dur="500" id="3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6"/>
      <p:bldP grpId="0" spid="17"/>
      <p:bldP grpId="0" spid="1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889f072c-72d8-494a-bc60-0a412885ffb5">
            <a:extLst>
              <a:ext uri="{FF2B5EF4-FFF2-40B4-BE49-F238E27FC236}">
                <a16:creationId xmlns:a16="http://schemas.microsoft.com/office/drawing/2014/main" id="{3D3FDB3E-86B8-46F4-B6AA-A5B3D60C4ECF}"/>
              </a:ext>
            </a:extLst>
          </p:cNvPr>
          <p:cNvGrpSpPr>
            <a:grpSpLocks noChangeAspect="1"/>
          </p:cNvGrpSpPr>
          <p:nvPr/>
        </p:nvGrpSpPr>
        <p:grpSpPr>
          <a:xfrm>
            <a:off x="1629800" y="2277356"/>
            <a:ext cx="9288000" cy="3006026"/>
            <a:chOff x="719138" y="2071616"/>
            <a:chExt cx="9288000" cy="3006026"/>
          </a:xfrm>
        </p:grpSpPr>
        <p:sp>
          <p:nvSpPr>
            <p:cNvPr id="4" name="椭圆 3">
              <a:extLst>
                <a:ext uri="{FF2B5EF4-FFF2-40B4-BE49-F238E27FC236}">
                  <a16:creationId xmlns:a16="http://schemas.microsoft.com/office/drawing/2014/main" id="{8124FD5E-2AE5-4131-9E34-F01275DD3B13}"/>
                </a:ext>
              </a:extLst>
            </p:cNvPr>
            <p:cNvSpPr/>
            <p:nvPr/>
          </p:nvSpPr>
          <p:spPr>
            <a:xfrm>
              <a:off x="2129203" y="2071616"/>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 name="任意多边形: 形状 72">
              <a:extLst>
                <a:ext uri="{FF2B5EF4-FFF2-40B4-BE49-F238E27FC236}">
                  <a16:creationId xmlns:a16="http://schemas.microsoft.com/office/drawing/2014/main" id="{D0A3BC0C-603A-430E-B62C-5DD2080B6CEF}"/>
                </a:ext>
              </a:extLst>
            </p:cNvPr>
            <p:cNvSpPr/>
            <p:nvPr/>
          </p:nvSpPr>
          <p:spPr bwMode="auto">
            <a:xfrm>
              <a:off x="2284145" y="2222691"/>
              <a:ext cx="179973" cy="179973"/>
            </a:xfrm>
            <a:custGeom>
              <a:gdLst>
                <a:gd fmla="*/ 221853 w 338138" name="connsiteX0"/>
                <a:gd fmla="*/ 169862 h 338138" name="connsiteY0"/>
                <a:gd fmla="*/ 243284 w 338138" name="connsiteX1"/>
                <a:gd fmla="*/ 169862 h 338138" name="connsiteY1"/>
                <a:gd fmla="*/ 254000 w 338138" name="connsiteX2"/>
                <a:gd fmla="*/ 180379 h 338138" name="connsiteY2"/>
                <a:gd fmla="*/ 254000 w 338138" name="connsiteX3"/>
                <a:gd fmla="*/ 243483 h 338138" name="connsiteY3"/>
                <a:gd fmla="*/ 243284 w 338138" name="connsiteX4"/>
                <a:gd fmla="*/ 254000 h 338138" name="connsiteY4"/>
                <a:gd fmla="*/ 221853 w 338138" name="connsiteX5"/>
                <a:gd fmla="*/ 254000 h 338138" name="connsiteY5"/>
                <a:gd fmla="*/ 211137 w 338138" name="connsiteX6"/>
                <a:gd fmla="*/ 243483 h 338138" name="connsiteY6"/>
                <a:gd fmla="*/ 211137 w 338138" name="connsiteX7"/>
                <a:gd fmla="*/ 180379 h 338138" name="connsiteY7"/>
                <a:gd fmla="*/ 221853 w 338138" name="connsiteX8"/>
                <a:gd fmla="*/ 169862 h 338138" name="connsiteY8"/>
                <a:gd fmla="*/ 94853 w 338138" name="connsiteX9"/>
                <a:gd fmla="*/ 127000 h 338138" name="connsiteY9"/>
                <a:gd fmla="*/ 116284 w 338138" name="connsiteX10"/>
                <a:gd fmla="*/ 127000 h 338138" name="connsiteY10"/>
                <a:gd fmla="*/ 127000 w 338138" name="connsiteX11"/>
                <a:gd fmla="*/ 137583 h 338138" name="connsiteY11"/>
                <a:gd fmla="*/ 127000 w 338138" name="connsiteX12"/>
                <a:gd fmla="*/ 243417 h 338138" name="connsiteY12"/>
                <a:gd fmla="*/ 116284 w 338138" name="connsiteX13"/>
                <a:gd fmla="*/ 254000 h 338138" name="connsiteY13"/>
                <a:gd fmla="*/ 94853 w 338138" name="connsiteX14"/>
                <a:gd fmla="*/ 254000 h 338138" name="connsiteY14"/>
                <a:gd fmla="*/ 84137 w 338138" name="connsiteX15"/>
                <a:gd fmla="*/ 243417 h 338138" name="connsiteY15"/>
                <a:gd fmla="*/ 84137 w 338138" name="connsiteX16"/>
                <a:gd fmla="*/ 137583 h 338138" name="connsiteY16"/>
                <a:gd fmla="*/ 94853 w 338138" name="connsiteX17"/>
                <a:gd fmla="*/ 127000 h 338138" name="connsiteY17"/>
                <a:gd fmla="*/ 285353 w 338138" name="connsiteX18"/>
                <a:gd fmla="*/ 85725 h 338138" name="connsiteY18"/>
                <a:gd fmla="*/ 306784 w 338138" name="connsiteX19"/>
                <a:gd fmla="*/ 85725 h 338138" name="connsiteY19"/>
                <a:gd fmla="*/ 317500 w 338138" name="connsiteX20"/>
                <a:gd fmla="*/ 96242 h 338138" name="connsiteY20"/>
                <a:gd fmla="*/ 317500 w 338138" name="connsiteX21"/>
                <a:gd fmla="*/ 243483 h 338138" name="connsiteY21"/>
                <a:gd fmla="*/ 306784 w 338138" name="connsiteX22"/>
                <a:gd fmla="*/ 254000 h 338138" name="connsiteY22"/>
                <a:gd fmla="*/ 285353 w 338138" name="connsiteX23"/>
                <a:gd fmla="*/ 254000 h 338138" name="connsiteY23"/>
                <a:gd fmla="*/ 274637 w 338138" name="connsiteX24"/>
                <a:gd fmla="*/ 243483 h 338138" name="connsiteY24"/>
                <a:gd fmla="*/ 274637 w 338138" name="connsiteX25"/>
                <a:gd fmla="*/ 96242 h 338138" name="connsiteY25"/>
                <a:gd fmla="*/ 285353 w 338138" name="connsiteX26"/>
                <a:gd fmla="*/ 85725 h 338138" name="connsiteY26"/>
                <a:gd fmla="*/ 158353 w 338138" name="connsiteX27"/>
                <a:gd fmla="*/ 42862 h 338138" name="connsiteY27"/>
                <a:gd fmla="*/ 179784 w 338138" name="connsiteX28"/>
                <a:gd fmla="*/ 42862 h 338138" name="connsiteY28"/>
                <a:gd fmla="*/ 190500 w 338138" name="connsiteX29"/>
                <a:gd fmla="*/ 53419 h 338138" name="connsiteY29"/>
                <a:gd fmla="*/ 190500 w 338138" name="connsiteX30"/>
                <a:gd fmla="*/ 243443 h 338138" name="connsiteY30"/>
                <a:gd fmla="*/ 179784 w 338138" name="connsiteX31"/>
                <a:gd fmla="*/ 254000 h 338138" name="connsiteY31"/>
                <a:gd fmla="*/ 158353 w 338138" name="connsiteX32"/>
                <a:gd fmla="*/ 254000 h 338138" name="connsiteY32"/>
                <a:gd fmla="*/ 147637 w 338138" name="connsiteX33"/>
                <a:gd fmla="*/ 243443 h 338138" name="connsiteY33"/>
                <a:gd fmla="*/ 147637 w 338138" name="connsiteX34"/>
                <a:gd fmla="*/ 53419 h 338138" name="connsiteY34"/>
                <a:gd fmla="*/ 158353 w 338138" name="connsiteX35"/>
                <a:gd fmla="*/ 42862 h 338138" name="connsiteY35"/>
                <a:gd fmla="*/ 0 w 338138" name="connsiteX36"/>
                <a:gd fmla="*/ 0 h 338138" name="connsiteY36"/>
                <a:gd fmla="*/ 42267 w 338138" name="connsiteX37"/>
                <a:gd fmla="*/ 0 h 338138" name="connsiteY37"/>
                <a:gd fmla="*/ 42267 w 338138" name="connsiteX38"/>
                <a:gd fmla="*/ 295871 h 338138" name="connsiteY38"/>
                <a:gd fmla="*/ 338138 w 338138" name="connsiteX39"/>
                <a:gd fmla="*/ 295871 h 338138" name="connsiteY39"/>
                <a:gd fmla="*/ 338138 w 338138" name="connsiteX40"/>
                <a:gd fmla="*/ 338138 h 338138" name="connsiteY40"/>
                <a:gd fmla="*/ 21133 w 338138" name="connsiteX41"/>
                <a:gd fmla="*/ 338138 h 338138" name="connsiteY41"/>
                <a:gd fmla="*/ 0 w 338138" name="connsiteX42"/>
                <a:gd fmla="*/ 317005 h 338138" name="connsiteY42"/>
                <a:gd fmla="*/ 0 w 338138" name="connsiteX43"/>
                <a:gd fmla="*/ 0 h 338138"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38138" w="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p>
          </p:txBody>
        </p:sp>
        <p:sp>
          <p:nvSpPr>
            <p:cNvPr id="8" name="椭圆 7">
              <a:extLst>
                <a:ext uri="{FF2B5EF4-FFF2-40B4-BE49-F238E27FC236}">
                  <a16:creationId xmlns:a16="http://schemas.microsoft.com/office/drawing/2014/main" id="{727D8FA6-5EA7-40C2-B48E-1072470A562F}"/>
                </a:ext>
              </a:extLst>
            </p:cNvPr>
            <p:cNvSpPr/>
            <p:nvPr/>
          </p:nvSpPr>
          <p:spPr>
            <a:xfrm>
              <a:off x="4963683" y="2071616"/>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9" name="任意多边形: 形状 157">
              <a:extLst>
                <a:ext uri="{FF2B5EF4-FFF2-40B4-BE49-F238E27FC236}">
                  <a16:creationId xmlns:a16="http://schemas.microsoft.com/office/drawing/2014/main" id="{491B6B08-7742-4F5F-923C-7CACC65B065D}"/>
                </a:ext>
              </a:extLst>
            </p:cNvPr>
            <p:cNvSpPr/>
            <p:nvPr/>
          </p:nvSpPr>
          <p:spPr bwMode="auto">
            <a:xfrm>
              <a:off x="5118625" y="2226858"/>
              <a:ext cx="179973" cy="171639"/>
            </a:xfrm>
            <a:custGeom>
              <a:gdLst>
                <a:gd fmla="*/ 315778 w 607639" name="connsiteX0"/>
                <a:gd fmla="*/ 173080 h 579502" name="connsiteY0"/>
                <a:gd fmla="*/ 315778 w 607639" name="connsiteX1"/>
                <a:gd fmla="*/ 266058 h 579502" name="connsiteY1"/>
                <a:gd fmla="*/ 303493 w 607639" name="connsiteX2"/>
                <a:gd fmla="*/ 278325 h 579502" name="connsiteY2"/>
                <a:gd fmla="*/ 210375 w 607639" name="connsiteX3"/>
                <a:gd fmla="*/ 278325 h 579502" name="connsiteY3"/>
                <a:gd fmla="*/ 303493 w 607639" name="connsiteX4"/>
                <a:gd fmla="*/ 359925 h 579502" name="connsiteY4"/>
                <a:gd fmla="*/ 397500 w 607639" name="connsiteX5"/>
                <a:gd fmla="*/ 266058 h 579502" name="connsiteY5"/>
                <a:gd fmla="*/ 315778 w 607639" name="connsiteX6"/>
                <a:gd fmla="*/ 173080 h 579502" name="connsiteY6"/>
                <a:gd fmla="*/ 249814 w 607639" name="connsiteX7"/>
                <a:gd fmla="*/ 160816 h 579502" name="connsiteY7"/>
                <a:gd fmla="*/ 198110 w 607639" name="connsiteX8"/>
                <a:gd fmla="*/ 212449 h 579502" name="connsiteY8"/>
                <a:gd fmla="*/ 249814 w 607639" name="connsiteX9"/>
                <a:gd fmla="*/ 212449 h 579502" name="connsiteY9"/>
                <a:gd fmla="*/ 303493 w 607639" name="connsiteX10"/>
                <a:gd fmla="*/ 147835 h 579502" name="connsiteY10"/>
                <a:gd fmla="*/ 421981 w 607639" name="connsiteX11"/>
                <a:gd fmla="*/ 266058 h 579502" name="connsiteY11"/>
                <a:gd fmla="*/ 303493 w 607639" name="connsiteX12"/>
                <a:gd fmla="*/ 384370 h 579502" name="connsiteY12"/>
                <a:gd fmla="*/ 185093 w 607639" name="connsiteX13"/>
                <a:gd fmla="*/ 266058 h 579502" name="connsiteY13"/>
                <a:gd fmla="*/ 197289 w 607639" name="connsiteX14"/>
                <a:gd fmla="*/ 253880 h 579502" name="connsiteY14"/>
                <a:gd fmla="*/ 291297 w 607639" name="connsiteX15"/>
                <a:gd fmla="*/ 253880 h 579502" name="connsiteY15"/>
                <a:gd fmla="*/ 291297 w 607639" name="connsiteX16"/>
                <a:gd fmla="*/ 160013 h 579502" name="connsiteY16"/>
                <a:gd fmla="*/ 303493 w 607639" name="connsiteX17"/>
                <a:gd fmla="*/ 147835 h 579502" name="connsiteY17"/>
                <a:gd fmla="*/ 262095 w 607639" name="connsiteX18"/>
                <a:gd fmla="*/ 135133 h 579502" name="connsiteY18"/>
                <a:gd fmla="*/ 274287 w 607639" name="connsiteX19"/>
                <a:gd fmla="*/ 147397 h 579502" name="connsiteY19"/>
                <a:gd fmla="*/ 274287 w 607639" name="connsiteX20"/>
                <a:gd fmla="*/ 224713 h 579502" name="connsiteY20"/>
                <a:gd fmla="*/ 262095 w 607639" name="connsiteX21"/>
                <a:gd fmla="*/ 236888 h 579502" name="connsiteY21"/>
                <a:gd fmla="*/ 184672 w 607639" name="connsiteX22"/>
                <a:gd fmla="*/ 236888 h 579502" name="connsiteY22"/>
                <a:gd fmla="*/ 172391 w 607639" name="connsiteX23"/>
                <a:gd fmla="*/ 224713 h 579502" name="connsiteY23"/>
                <a:gd fmla="*/ 262095 w 607639" name="connsiteX24"/>
                <a:gd fmla="*/ 135133 h 579502" name="connsiteY24"/>
                <a:gd fmla="*/ 58120 w 607639" name="connsiteX25"/>
                <a:gd fmla="*/ 108514 h 579502" name="connsiteY25"/>
                <a:gd fmla="*/ 58120 w 607639" name="connsiteX26"/>
                <a:gd fmla="*/ 413970 h 579502" name="connsiteY26"/>
                <a:gd fmla="*/ 549430 w 607639" name="connsiteX27"/>
                <a:gd fmla="*/ 413970 h 579502" name="connsiteY27"/>
                <a:gd fmla="*/ 549430 w 607639" name="connsiteX28"/>
                <a:gd fmla="*/ 108514 h 579502" name="connsiteY28"/>
                <a:gd fmla="*/ 27236 w 607639" name="connsiteX29"/>
                <a:gd fmla="*/ 56079 h 579502" name="connsiteY29"/>
                <a:gd fmla="*/ 27236 w 607639" name="connsiteX30"/>
                <a:gd fmla="*/ 81319 h 579502" name="connsiteY30"/>
                <a:gd fmla="*/ 580403 w 607639" name="connsiteX31"/>
                <a:gd fmla="*/ 81319 h 579502" name="connsiteY31"/>
                <a:gd fmla="*/ 580403 w 607639" name="connsiteX32"/>
                <a:gd fmla="*/ 56079 h 579502" name="connsiteY32"/>
                <a:gd fmla="*/ 303775 w 607639" name="connsiteX33"/>
                <a:gd fmla="*/ 0 h 579502" name="connsiteY33"/>
                <a:gd fmla="*/ 317393 w 607639" name="connsiteX34"/>
                <a:gd fmla="*/ 13597 h 579502" name="connsiteY34"/>
                <a:gd fmla="*/ 317393 w 607639" name="connsiteX35"/>
                <a:gd fmla="*/ 28884 h 579502" name="connsiteY35"/>
                <a:gd fmla="*/ 580403 w 607639" name="connsiteX36"/>
                <a:gd fmla="*/ 28884 h 579502" name="connsiteY36"/>
                <a:gd fmla="*/ 607639 w 607639" name="connsiteX37"/>
                <a:gd fmla="*/ 56079 h 579502" name="connsiteY37"/>
                <a:gd fmla="*/ 607639 w 607639" name="connsiteX38"/>
                <a:gd fmla="*/ 81319 h 579502" name="connsiteY38"/>
                <a:gd fmla="*/ 580403 w 607639" name="connsiteX39"/>
                <a:gd fmla="*/ 108514 h 579502" name="connsiteY39"/>
                <a:gd fmla="*/ 576665 w 607639" name="connsiteX40"/>
                <a:gd fmla="*/ 108514 h 579502" name="connsiteY40"/>
                <a:gd fmla="*/ 576665 w 607639" name="connsiteX41"/>
                <a:gd fmla="*/ 413970 h 579502" name="connsiteY41"/>
                <a:gd fmla="*/ 549430 w 607639" name="connsiteX42"/>
                <a:gd fmla="*/ 441165 h 579502" name="connsiteY42"/>
                <a:gd fmla="*/ 317393 w 607639" name="connsiteX43"/>
                <a:gd fmla="*/ 441165 h 579502" name="connsiteY43"/>
                <a:gd fmla="*/ 317393 w 607639" name="connsiteX44"/>
                <a:gd fmla="*/ 481069 h 579502" name="connsiteY44"/>
                <a:gd fmla="*/ 418236 w 607639" name="connsiteX45"/>
                <a:gd fmla="*/ 554923 h 579502" name="connsiteY45"/>
                <a:gd fmla="*/ 421173 w 607639" name="connsiteX46"/>
                <a:gd fmla="*/ 573942 h 579502" name="connsiteY46"/>
                <a:gd fmla="*/ 410225 w 607639" name="connsiteX47"/>
                <a:gd fmla="*/ 579452 h 579502" name="connsiteY47"/>
                <a:gd fmla="*/ 402215 w 607639" name="connsiteX48"/>
                <a:gd fmla="*/ 576874 h 579502" name="connsiteY48"/>
                <a:gd fmla="*/ 317393 w 607639" name="connsiteX49"/>
                <a:gd fmla="*/ 514752 h 579502" name="connsiteY49"/>
                <a:gd fmla="*/ 317393 w 607639" name="connsiteX50"/>
                <a:gd fmla="*/ 565854 h 579502" name="connsiteY50"/>
                <a:gd fmla="*/ 303775 w 607639" name="connsiteX51"/>
                <a:gd fmla="*/ 579452 h 579502" name="connsiteY51"/>
                <a:gd fmla="*/ 290157 w 607639" name="connsiteX52"/>
                <a:gd fmla="*/ 565854 h 579502" name="connsiteY52"/>
                <a:gd fmla="*/ 290157 w 607639" name="connsiteX53"/>
                <a:gd fmla="*/ 514752 h 579502" name="connsiteY53"/>
                <a:gd fmla="*/ 205424 w 607639" name="connsiteX54"/>
                <a:gd fmla="*/ 576874 h 579502" name="connsiteY54"/>
                <a:gd fmla="*/ 186377 w 607639" name="connsiteX55"/>
                <a:gd fmla="*/ 573942 h 579502" name="connsiteY55"/>
                <a:gd fmla="*/ 189314 w 607639" name="connsiteX56"/>
                <a:gd fmla="*/ 554923 h 579502" name="connsiteY56"/>
                <a:gd fmla="*/ 290157 w 607639" name="connsiteX57"/>
                <a:gd fmla="*/ 481069 h 579502" name="connsiteY57"/>
                <a:gd fmla="*/ 290157 w 607639" name="connsiteX58"/>
                <a:gd fmla="*/ 441165 h 579502" name="connsiteY58"/>
                <a:gd fmla="*/ 58120 w 607639" name="connsiteX59"/>
                <a:gd fmla="*/ 441165 h 579502" name="connsiteY59"/>
                <a:gd fmla="*/ 30885 w 607639" name="connsiteX60"/>
                <a:gd fmla="*/ 413970 h 579502" name="connsiteY60"/>
                <a:gd fmla="*/ 30885 w 607639" name="connsiteX61"/>
                <a:gd fmla="*/ 108514 h 579502" name="connsiteY61"/>
                <a:gd fmla="*/ 27236 w 607639" name="connsiteX62"/>
                <a:gd fmla="*/ 108514 h 579502" name="connsiteY62"/>
                <a:gd fmla="*/ 0 w 607639" name="connsiteX63"/>
                <a:gd fmla="*/ 81319 h 579502" name="connsiteY63"/>
                <a:gd fmla="*/ 0 w 607639" name="connsiteX64"/>
                <a:gd fmla="*/ 56079 h 579502" name="connsiteY64"/>
                <a:gd fmla="*/ 27236 w 607639" name="connsiteX65"/>
                <a:gd fmla="*/ 28884 h 579502" name="connsiteY65"/>
                <a:gd fmla="*/ 290157 w 607639" name="connsiteX66"/>
                <a:gd fmla="*/ 28884 h 579502" name="connsiteY66"/>
                <a:gd fmla="*/ 290157 w 607639" name="connsiteX67"/>
                <a:gd fmla="*/ 13597 h 579502" name="connsiteY67"/>
                <a:gd fmla="*/ 303775 w 607639" name="connsiteX68"/>
                <a:gd fmla="*/ 0 h 57950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9502" w="607639">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algn="ctr"/>
              <a:endParaRPr/>
            </a:p>
          </p:txBody>
        </p:sp>
        <p:sp>
          <p:nvSpPr>
            <p:cNvPr id="12" name="椭圆 11">
              <a:extLst>
                <a:ext uri="{FF2B5EF4-FFF2-40B4-BE49-F238E27FC236}">
                  <a16:creationId xmlns:a16="http://schemas.microsoft.com/office/drawing/2014/main" id="{DBC2181E-B955-4FF1-96D1-3334C0650EF3}"/>
                </a:ext>
              </a:extLst>
            </p:cNvPr>
            <p:cNvSpPr/>
            <p:nvPr/>
          </p:nvSpPr>
          <p:spPr>
            <a:xfrm>
              <a:off x="7793378" y="2071616"/>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3" name="任意多边形: 形状 158">
              <a:extLst>
                <a:ext uri="{FF2B5EF4-FFF2-40B4-BE49-F238E27FC236}">
                  <a16:creationId xmlns:a16="http://schemas.microsoft.com/office/drawing/2014/main" id="{A52FBE32-96CD-465C-8881-0357FB882A47}"/>
                </a:ext>
              </a:extLst>
            </p:cNvPr>
            <p:cNvSpPr/>
            <p:nvPr/>
          </p:nvSpPr>
          <p:spPr bwMode="auto">
            <a:xfrm>
              <a:off x="7951912" y="2222691"/>
              <a:ext cx="172789" cy="179973"/>
            </a:xfrm>
            <a:custGeom>
              <a:gdLst>
                <a:gd fmla="*/ 582177 w 584267" name="connsiteX0"/>
                <a:gd fmla="*/ 293917 h 608556" name="connsiteY0"/>
                <a:gd fmla="*/ 583869 w 584267" name="connsiteX1"/>
                <a:gd fmla="*/ 302971 h 608556" name="connsiteY1"/>
                <a:gd fmla="*/ 279094 w 584267" name="connsiteX2"/>
                <a:gd fmla="*/ 594692 h 608556" name="connsiteY2"/>
                <a:gd fmla="*/ 274201 w 584267" name="connsiteX3"/>
                <a:gd fmla="*/ 594173 h 608556" name="connsiteY3"/>
                <a:gd fmla="*/ 481444 w 584267" name="connsiteX4"/>
                <a:gd fmla="*/ 395362 h 608556" name="connsiteY4"/>
                <a:gd fmla="*/ 482901 w 584267" name="connsiteX5"/>
                <a:gd fmla="*/ 382579 h 608556" name="connsiteY5"/>
                <a:gd fmla="*/ 473950 w 584267" name="connsiteX6"/>
                <a:gd fmla="*/ 392556 h 608556" name="connsiteY6"/>
                <a:gd fmla="*/ 261711 w 584267" name="connsiteX7"/>
                <a:gd fmla="*/ 583988 h 608556" name="connsiteY7"/>
                <a:gd fmla="*/ 259837 w 584267" name="connsiteX8"/>
                <a:gd fmla="*/ 575778 h 608556" name="connsiteY8"/>
                <a:gd fmla="*/ 259837 w 584267" name="connsiteX9"/>
                <a:gd fmla="*/ 464577 h 608556" name="connsiteY9"/>
                <a:gd fmla="*/ 267019 w 584267" name="connsiteX10"/>
                <a:gd fmla="*/ 427579 h 608556" name="connsiteY10"/>
                <a:gd fmla="*/ 360492 w 584267" name="connsiteX11"/>
                <a:gd fmla="*/ 347971 h 608556" name="connsiteY11"/>
                <a:gd fmla="*/ 572210 w 584267" name="connsiteX12"/>
                <a:gd fmla="*/ 296632 h 608556" name="connsiteY12"/>
                <a:gd fmla="*/ 582177 w 584267" name="connsiteX13"/>
                <a:gd fmla="*/ 293917 h 608556" name="connsiteY13"/>
                <a:gd fmla="*/ 274656 w 584267" name="connsiteX14"/>
                <a:gd fmla="*/ 289106 h 608556" name="connsiteY14"/>
                <a:gd fmla="*/ 323064 w 584267" name="connsiteX15"/>
                <a:gd fmla="*/ 289106 h 608556" name="connsiteY15"/>
                <a:gd fmla="*/ 323064 w 584267" name="connsiteX16"/>
                <a:gd fmla="*/ 331845 h 608556" name="connsiteY16"/>
                <a:gd fmla="*/ 274656 w 584267" name="connsiteX17"/>
                <a:gd fmla="*/ 367928 h 608556" name="connsiteY17"/>
                <a:gd fmla="*/ 207690 w 584267" name="connsiteX18"/>
                <a:gd fmla="*/ 289106 h 608556" name="connsiteY18"/>
                <a:gd fmla="*/ 256098 w 584267" name="connsiteX19"/>
                <a:gd fmla="*/ 289106 h 608556" name="connsiteY19"/>
                <a:gd fmla="*/ 256098 w 584267" name="connsiteX20"/>
                <a:gd fmla="*/ 390148 h 608556" name="connsiteY20"/>
                <a:gd fmla="*/ 251413 w 584267" name="connsiteX21"/>
                <a:gd fmla="*/ 397424 h 608556" name="connsiteY21"/>
                <a:gd fmla="*/ 244230 w 584267" name="connsiteX22"/>
                <a:gd fmla="*/ 397424 h 608556" name="connsiteY22"/>
                <a:gd fmla="*/ 207690 w 584267" name="connsiteX23"/>
                <a:gd fmla="*/ 354388 h 608556" name="connsiteY23"/>
                <a:gd fmla="*/ 32007 w 584267" name="connsiteX24"/>
                <a:gd fmla="*/ 259919 h 608556" name="connsiteY24"/>
                <a:gd fmla="*/ 41076 w 584267" name="connsiteX25"/>
                <a:gd fmla="*/ 266907 h 608556" name="connsiteY25"/>
                <a:gd fmla="*/ 137781 w 584267" name="connsiteX26"/>
                <a:gd fmla="*/ 344838 h 608556" name="connsiteY26"/>
                <a:gd fmla="*/ 240315 w 584267" name="connsiteX27"/>
                <a:gd fmla="*/ 447188 h 608556" name="connsiteY27"/>
                <a:gd fmla="*/ 245936 w 584267" name="connsiteX28"/>
                <a:gd fmla="*/ 484802 h 608556" name="connsiteY28"/>
                <a:gd fmla="*/ 245936 w 584267" name="connsiteX29"/>
                <a:gd fmla="*/ 592762 h 608556" name="connsiteY29"/>
                <a:gd fmla="*/ 243854 w 584267" name="connsiteX30"/>
                <a:gd fmla="*/ 601075 h 608556" name="connsiteY30"/>
                <a:gd fmla="*/ 64914 w 584267" name="connsiteX31"/>
                <a:gd fmla="*/ 379959 h 608556" name="connsiteY31"/>
                <a:gd fmla="*/ 58668 w 584267" name="connsiteX32"/>
                <a:gd fmla="*/ 368322 h 608556" name="connsiteY32"/>
                <a:gd fmla="*/ 57523 w 584267" name="connsiteX33"/>
                <a:gd fmla="*/ 381102 h 608556" name="connsiteY33"/>
                <a:gd fmla="*/ 225637 w 584267" name="connsiteX34"/>
                <a:gd fmla="*/ 608556 h 608556" name="connsiteY34"/>
                <a:gd fmla="*/ 32852 w 584267" name="connsiteX35"/>
                <a:gd fmla="*/ 465579 h 608556" name="connsiteY35"/>
                <a:gd fmla="*/ 24108 w 584267" name="connsiteX36"/>
                <a:gd fmla="*/ 266803 h 608556" name="connsiteY36"/>
                <a:gd fmla="*/ 32007 w 584267" name="connsiteX37"/>
                <a:gd fmla="*/ 259919 h 608556" name="connsiteY37"/>
                <a:gd fmla="*/ 274656 w 584267" name="connsiteX38"/>
                <a:gd fmla="*/ 196948 h 608556" name="connsiteY38"/>
                <a:gd fmla="*/ 276946 w 584267" name="connsiteX39"/>
                <a:gd fmla="*/ 196948 h 608556" name="connsiteY39"/>
                <a:gd fmla="*/ 323064 w 584267" name="connsiteX40"/>
                <a:gd fmla="*/ 243106 h 608556" name="connsiteY40"/>
                <a:gd fmla="*/ 323064 w 584267" name="connsiteX41"/>
                <a:gd fmla="*/ 270759 h 608556" name="connsiteY41"/>
                <a:gd fmla="*/ 274656 w 584267" name="connsiteX42"/>
                <a:gd fmla="*/ 270759 h 608556" name="connsiteY42"/>
                <a:gd fmla="*/ 253808 w 584267" name="connsiteX43"/>
                <a:gd fmla="*/ 196948 h 608556" name="connsiteY43"/>
                <a:gd fmla="*/ 256098 w 584267" name="connsiteX44"/>
                <a:gd fmla="*/ 196948 h 608556" name="connsiteY44"/>
                <a:gd fmla="*/ 256098 w 584267" name="connsiteX45"/>
                <a:gd fmla="*/ 270759 h 608556" name="connsiteY45"/>
                <a:gd fmla="*/ 207690 w 584267" name="connsiteX46"/>
                <a:gd fmla="*/ 270759 h 608556" name="connsiteY46"/>
                <a:gd fmla="*/ 207690 w 584267" name="connsiteX47"/>
                <a:gd fmla="*/ 243106 h 608556" name="connsiteY47"/>
                <a:gd fmla="*/ 253808 w 584267" name="connsiteX48"/>
                <a:gd fmla="*/ 196948 h 608556" name="connsiteY48"/>
                <a:gd fmla="*/ 267670 w 584267" name="connsiteX49"/>
                <a:gd fmla="*/ 0 h 608556" name="connsiteY49"/>
                <a:gd fmla="*/ 312522 w 584267" name="connsiteX50"/>
                <a:gd fmla="*/ 15795 h 608556" name="connsiteY50"/>
                <a:gd fmla="*/ 445310 w 584267" name="connsiteX51"/>
                <a:gd fmla="*/ 125946 h 608556" name="connsiteY51"/>
                <a:gd fmla="*/ 479860 w 584267" name="connsiteX52"/>
                <a:gd fmla="*/ 199622 h 608556" name="connsiteY52"/>
                <a:gd fmla="*/ 479860 w 584267" name="connsiteX53"/>
                <a:gd fmla="*/ 283378 h 608556" name="connsiteY53"/>
                <a:gd fmla="*/ 406077 w 584267" name="connsiteX54"/>
                <a:gd fmla="*/ 296992 h 608556" name="connsiteY54"/>
                <a:gd fmla="*/ 406077 w 584267" name="connsiteX55"/>
                <a:gd fmla="*/ 199622 h 608556" name="connsiteY55"/>
                <a:gd fmla="*/ 398064 w 584267" name="connsiteX56"/>
                <a:gd fmla="*/ 182580 h 608556" name="connsiteY56"/>
                <a:gd fmla="*/ 267670 w 584267" name="connsiteX57"/>
                <a:gd fmla="*/ 74403 h 608556" name="connsiteY57"/>
                <a:gd fmla="*/ 137276 w 584267" name="connsiteX58"/>
                <a:gd fmla="*/ 182580 h 608556" name="connsiteY58"/>
                <a:gd fmla="*/ 129263 w 584267" name="connsiteX59"/>
                <a:gd fmla="*/ 199622 h 608556" name="connsiteY59"/>
                <a:gd fmla="*/ 129263 w 584267" name="connsiteX60"/>
                <a:gd fmla="*/ 307383 h 608556" name="connsiteY60"/>
                <a:gd fmla="*/ 55480 w 584267" name="connsiteX61"/>
                <a:gd fmla="*/ 245657 h 608556" name="connsiteY61"/>
                <a:gd fmla="*/ 55480 w 584267" name="connsiteX62"/>
                <a:gd fmla="*/ 199622 h 608556" name="connsiteY62"/>
                <a:gd fmla="*/ 90134 w 584267" name="connsiteX63"/>
                <a:gd fmla="*/ 125946 h 608556" name="connsiteY63"/>
                <a:gd fmla="*/ 222818 w 584267" name="connsiteX64"/>
                <a:gd fmla="*/ 15795 h 608556" name="connsiteY64"/>
                <a:gd fmla="*/ 267670 w 584267" name="connsiteX65"/>
                <a:gd fmla="*/ 0 h 60855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608556" w="584267">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rgbClr val="FFFFFF"/>
            </a:solidFill>
            <a:ln>
              <a:noFill/>
            </a:ln>
          </p:spPr>
          <p:txBody>
            <a:bodyPr anchor="ctr"/>
            <a:lstStyle/>
            <a:p>
              <a:pPr algn="ctr"/>
              <a:endParaRPr/>
            </a:p>
          </p:txBody>
        </p:sp>
        <p:sp>
          <p:nvSpPr>
            <p:cNvPr id="16" name="椭圆 15">
              <a:extLst>
                <a:ext uri="{FF2B5EF4-FFF2-40B4-BE49-F238E27FC236}">
                  <a16:creationId xmlns:a16="http://schemas.microsoft.com/office/drawing/2014/main" id="{17C20525-B600-47F9-A939-FD2062660DD1}"/>
                </a:ext>
              </a:extLst>
            </p:cNvPr>
            <p:cNvSpPr/>
            <p:nvPr/>
          </p:nvSpPr>
          <p:spPr>
            <a:xfrm>
              <a:off x="719138" y="4569002"/>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7" name="任意多边形: 形状 159">
              <a:extLst>
                <a:ext uri="{FF2B5EF4-FFF2-40B4-BE49-F238E27FC236}">
                  <a16:creationId xmlns:a16="http://schemas.microsoft.com/office/drawing/2014/main" id="{33379197-4639-47CB-85F2-9416DD788237}"/>
                </a:ext>
              </a:extLst>
            </p:cNvPr>
            <p:cNvSpPr/>
            <p:nvPr/>
          </p:nvSpPr>
          <p:spPr bwMode="auto">
            <a:xfrm>
              <a:off x="884700" y="4720077"/>
              <a:ext cx="158733" cy="179973"/>
            </a:xfrm>
            <a:custGeom>
              <a:gdLst>
                <a:gd fmla="*/ 2125 w 2288" name="T0"/>
                <a:gd fmla="*/ 924 h 2598" name="T1"/>
                <a:gd fmla="*/ 1863 w 2288" name="T2"/>
                <a:gd fmla="*/ 1258 h 2598" name="T3"/>
                <a:gd fmla="*/ 1848 w 2288" name="T4"/>
                <a:gd fmla="*/ 1586 h 2598" name="T5"/>
                <a:gd fmla="*/ 1899 w 2288" name="T6"/>
                <a:gd fmla="*/ 1716 h 2598" name="T7"/>
                <a:gd fmla="*/ 1211 w 2288" name="T8"/>
                <a:gd fmla="*/ 2079 h 2598" name="T9"/>
                <a:gd fmla="*/ 1176 w 2288" name="T10"/>
                <a:gd fmla="*/ 2038 h 2598" name="T11"/>
                <a:gd fmla="*/ 1200 w 2288" name="T12"/>
                <a:gd fmla="*/ 965 h 2598" name="T13"/>
                <a:gd fmla="*/ 1409 w 2288" name="T14"/>
                <a:gd fmla="*/ 1012 h 2598" name="T15"/>
                <a:gd fmla="*/ 1522 w 2288" name="T16"/>
                <a:gd fmla="*/ 978 h 2598" name="T17"/>
                <a:gd fmla="*/ 1526 w 2288" name="T18"/>
                <a:gd fmla="*/ 847 h 2598" name="T19"/>
                <a:gd fmla="*/ 1387 w 2288" name="T20"/>
                <a:gd fmla="*/ 828 h 2598" name="T21"/>
                <a:gd fmla="*/ 1193 w 2288" name="T22"/>
                <a:gd fmla="*/ 584 h 2598" name="T23"/>
                <a:gd fmla="*/ 1375 w 2288" name="T24"/>
                <a:gd fmla="*/ 124 h 2598" name="T25"/>
                <a:gd fmla="*/ 1109 w 2288" name="T26"/>
                <a:gd fmla="*/ 37 h 2598" name="T27"/>
                <a:gd fmla="*/ 1013 w 2288" name="T28"/>
                <a:gd fmla="*/ 570 h 2598" name="T29"/>
                <a:gd fmla="*/ 1056 w 2288" name="T30"/>
                <a:gd fmla="*/ 808 h 2598" name="T31"/>
                <a:gd fmla="*/ 891 w 2288" name="T32"/>
                <a:gd fmla="*/ 784 h 2598" name="T33"/>
                <a:gd fmla="*/ 748 w 2288" name="T34"/>
                <a:gd fmla="*/ 921 h 2598" name="T35"/>
                <a:gd fmla="*/ 899 w 2288" name="T36"/>
                <a:gd fmla="*/ 946 h 2598" name="T37"/>
                <a:gd fmla="*/ 1024 w 2288" name="T38"/>
                <a:gd fmla="*/ 1479 h 2598" name="T39"/>
                <a:gd fmla="*/ 1022 w 2288" name="T40"/>
                <a:gd fmla="*/ 2081 h 2598" name="T41"/>
                <a:gd fmla="*/ 434 w 2288" name="T42"/>
                <a:gd fmla="*/ 1569 h 2598" name="T43"/>
                <a:gd fmla="*/ 395 w 2288" name="T44"/>
                <a:gd fmla="*/ 1470 h 2598" name="T45"/>
                <a:gd fmla="*/ 88 w 2288" name="T46"/>
                <a:gd fmla="*/ 1148 h 2598" name="T47"/>
                <a:gd fmla="*/ 101 w 2288" name="T48"/>
                <a:gd fmla="*/ 1658 h 2598" name="T49"/>
                <a:gd fmla="*/ 906 w 2288" name="T50"/>
                <a:gd fmla="*/ 2228 h 2598" name="T51"/>
                <a:gd fmla="*/ 1177 w 2288" name="T52"/>
                <a:gd fmla="*/ 2500 h 2598" name="T53"/>
                <a:gd fmla="*/ 1223 w 2288" name="T54"/>
                <a:gd fmla="*/ 2405 h 2598" name="T55"/>
                <a:gd fmla="*/ 1273 w 2288" name="T56"/>
                <a:gd fmla="*/ 2328 h 2598" name="T57"/>
                <a:gd fmla="*/ 1280 w 2288" name="T58"/>
                <a:gd fmla="*/ 2234 h 2598" name="T59"/>
                <a:gd fmla="*/ 2094 w 2288" name="T60"/>
                <a:gd fmla="*/ 1624 h 2598" name="T61"/>
                <a:gd fmla="*/ 2274 w 2288" name="T62"/>
                <a:gd fmla="*/ 1517 h 2598" name="T63"/>
                <a:gd fmla="*/ 1065 w 2288" name="T64"/>
                <a:gd fmla="*/ 420 h 2598" name="T65"/>
                <a:gd fmla="*/ 1131 w 2288" name="T66"/>
                <a:gd fmla="*/ 148 h 2598" name="T67"/>
                <a:gd fmla="*/ 1165 w 2288" name="T68"/>
                <a:gd fmla="*/ 430 h 2598" name="T69"/>
                <a:gd fmla="*/ 1065 w 2288" name="T70"/>
                <a:gd fmla="*/ 420 h 2598" name="T71"/>
                <a:gd fmla="*/ 1040 w 2288" name="T72"/>
                <a:gd fmla="*/ 2287 h 2598" name="T73"/>
                <a:gd fmla="*/ 1032 w 2288" name="T74"/>
                <a:gd fmla="*/ 2241 h 259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598" w="228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rgbClr val="FFFFFF"/>
            </a:solidFill>
            <a:ln>
              <a:noFill/>
            </a:ln>
          </p:spPr>
          <p:txBody>
            <a:bodyPr anchor="ctr"/>
            <a:lstStyle/>
            <a:p>
              <a:pPr algn="ctr"/>
              <a:endParaRPr/>
            </a:p>
          </p:txBody>
        </p:sp>
        <p:sp>
          <p:nvSpPr>
            <p:cNvPr id="20" name="椭圆 19">
              <a:extLst>
                <a:ext uri="{FF2B5EF4-FFF2-40B4-BE49-F238E27FC236}">
                  <a16:creationId xmlns:a16="http://schemas.microsoft.com/office/drawing/2014/main" id="{EA012BCF-3083-439A-8E33-D3DA615620E9}"/>
                </a:ext>
              </a:extLst>
            </p:cNvPr>
            <p:cNvSpPr/>
            <p:nvPr/>
          </p:nvSpPr>
          <p:spPr>
            <a:xfrm>
              <a:off x="3548834" y="4587784"/>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1" name="任意多边形: 形状 161">
              <a:extLst>
                <a:ext uri="{FF2B5EF4-FFF2-40B4-BE49-F238E27FC236}">
                  <a16:creationId xmlns:a16="http://schemas.microsoft.com/office/drawing/2014/main" id="{CECFF641-7C48-44D1-A071-B833047668EE}"/>
                </a:ext>
              </a:extLst>
            </p:cNvPr>
            <p:cNvSpPr/>
            <p:nvPr/>
          </p:nvSpPr>
          <p:spPr bwMode="auto">
            <a:xfrm>
              <a:off x="3705502" y="4738859"/>
              <a:ext cx="176520" cy="179973"/>
            </a:xfrm>
            <a:custGeom>
              <a:gdLst>
                <a:gd fmla="*/ 2828 w 2998" name="T0"/>
                <a:gd fmla="*/ 429 h 3061" name="T1"/>
                <a:gd fmla="*/ 2756 w 2998" name="T2"/>
                <a:gd fmla="*/ 347 h 3061" name="T3"/>
                <a:gd fmla="*/ 1526 w 2998" name="T4"/>
                <a:gd fmla="*/ 5 h 3061" name="T5"/>
                <a:gd fmla="*/ 1472 w 2998" name="T6"/>
                <a:gd fmla="*/ 5 h 3061" name="T7"/>
                <a:gd fmla="*/ 242 w 2998" name="T8"/>
                <a:gd fmla="*/ 347 h 3061" name="T9"/>
                <a:gd fmla="*/ 170 w 2998" name="T10"/>
                <a:gd fmla="*/ 429 h 3061" name="T11"/>
                <a:gd fmla="*/ 418 w 2998" name="T12"/>
                <a:gd fmla="*/ 2295 h 3061" name="T13"/>
                <a:gd fmla="*/ 1476 w 2998" name="T14"/>
                <a:gd fmla="*/ 3058 h 3061" name="T15"/>
                <a:gd fmla="*/ 1499 w 2998" name="T16"/>
                <a:gd fmla="*/ 3061 h 3061" name="T17"/>
                <a:gd fmla="*/ 1522 w 2998" name="T18"/>
                <a:gd fmla="*/ 3058 h 3061" name="T19"/>
                <a:gd fmla="*/ 2580 w 2998" name="T20"/>
                <a:gd fmla="*/ 2295 h 3061" name="T21"/>
                <a:gd fmla="*/ 2828 w 2998" name="T22"/>
                <a:gd fmla="*/ 429 h 3061" name="T23"/>
                <a:gd fmla="*/ 2401 w 2998" name="T24"/>
                <a:gd fmla="*/ 2171 h 3061" name="T25"/>
                <a:gd fmla="*/ 1498 w 2998" name="T26"/>
                <a:gd fmla="*/ 2824 h 3061" name="T27"/>
                <a:gd fmla="*/ 1498 w 2998" name="T28"/>
                <a:gd fmla="*/ 1531 h 3061" name="T29"/>
                <a:gd fmla="*/ 381 w 2998" name="T30"/>
                <a:gd fmla="*/ 1531 h 3061" name="T31"/>
                <a:gd fmla="*/ 386 w 2998" name="T32"/>
                <a:gd fmla="*/ 547 h 3061" name="T33"/>
                <a:gd fmla="*/ 1498 w 2998" name="T34"/>
                <a:gd fmla="*/ 238 h 3061" name="T35"/>
                <a:gd fmla="*/ 1498 w 2998" name="T36"/>
                <a:gd fmla="*/ 1531 h 3061" name="T37"/>
                <a:gd fmla="*/ 2614 w 2998" name="T38"/>
                <a:gd fmla="*/ 1531 h 3061" name="T39"/>
                <a:gd fmla="*/ 2401 w 2998" name="T40"/>
                <a:gd fmla="*/ 2171 h 306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061" w="2998">
                  <a:moveTo>
                    <a:pt x="2828" y="429"/>
                  </a:moveTo>
                  <a:cubicBezTo>
                    <a:pt x="2822" y="390"/>
                    <a:pt x="2794" y="357"/>
                    <a:pt x="2756" y="347"/>
                  </a:cubicBezTo>
                  <a:lnTo>
                    <a:pt x="1526" y="5"/>
                  </a:lnTo>
                  <a:cubicBezTo>
                    <a:pt x="1508" y="0"/>
                    <a:pt x="1490" y="0"/>
                    <a:pt x="1472" y="5"/>
                  </a:cubicBezTo>
                  <a:lnTo>
                    <a:pt x="242" y="347"/>
                  </a:lnTo>
                  <a:cubicBezTo>
                    <a:pt x="204" y="357"/>
                    <a:pt x="176" y="390"/>
                    <a:pt x="170" y="429"/>
                  </a:cubicBezTo>
                  <a:cubicBezTo>
                    <a:pt x="163" y="481"/>
                    <a:pt x="0" y="1693"/>
                    <a:pt x="418" y="2295"/>
                  </a:cubicBezTo>
                  <a:cubicBezTo>
                    <a:pt x="835" y="2898"/>
                    <a:pt x="1450" y="3052"/>
                    <a:pt x="1476" y="3058"/>
                  </a:cubicBezTo>
                  <a:cubicBezTo>
                    <a:pt x="1483" y="3060"/>
                    <a:pt x="1491" y="3061"/>
                    <a:pt x="1499" y="3061"/>
                  </a:cubicBezTo>
                  <a:cubicBezTo>
                    <a:pt x="1507" y="3061"/>
                    <a:pt x="1515" y="3060"/>
                    <a:pt x="1522" y="3058"/>
                  </a:cubicBezTo>
                  <a:cubicBezTo>
                    <a:pt x="1548" y="3052"/>
                    <a:pt x="2164" y="2898"/>
                    <a:pt x="2580" y="2295"/>
                  </a:cubicBezTo>
                  <a:cubicBezTo>
                    <a:pt x="2998" y="1693"/>
                    <a:pt x="2835" y="481"/>
                    <a:pt x="2828" y="429"/>
                  </a:cubicBezTo>
                  <a:close/>
                  <a:moveTo>
                    <a:pt x="2401" y="2171"/>
                  </a:moveTo>
                  <a:cubicBezTo>
                    <a:pt x="2039" y="2693"/>
                    <a:pt x="1498" y="2824"/>
                    <a:pt x="1498" y="2824"/>
                  </a:cubicBezTo>
                  <a:lnTo>
                    <a:pt x="1498" y="1531"/>
                  </a:lnTo>
                  <a:lnTo>
                    <a:pt x="381" y="1531"/>
                  </a:lnTo>
                  <a:cubicBezTo>
                    <a:pt x="316" y="1046"/>
                    <a:pt x="386" y="547"/>
                    <a:pt x="386" y="547"/>
                  </a:cubicBezTo>
                  <a:lnTo>
                    <a:pt x="1498" y="238"/>
                  </a:lnTo>
                  <a:lnTo>
                    <a:pt x="1498" y="1531"/>
                  </a:lnTo>
                  <a:lnTo>
                    <a:pt x="2614" y="1531"/>
                  </a:lnTo>
                  <a:cubicBezTo>
                    <a:pt x="2582" y="1767"/>
                    <a:pt x="2519" y="2000"/>
                    <a:pt x="2401" y="2171"/>
                  </a:cubicBezTo>
                  <a:close/>
                </a:path>
              </a:pathLst>
            </a:custGeom>
            <a:solidFill>
              <a:srgbClr val="FFFFFF"/>
            </a:solidFill>
            <a:ln>
              <a:noFill/>
            </a:ln>
          </p:spPr>
          <p:txBody>
            <a:bodyPr anchor="ctr"/>
            <a:lstStyle/>
            <a:p>
              <a:pPr algn="ctr"/>
              <a:endParaRPr/>
            </a:p>
          </p:txBody>
        </p:sp>
        <p:sp>
          <p:nvSpPr>
            <p:cNvPr id="24" name="椭圆 23">
              <a:extLst>
                <a:ext uri="{FF2B5EF4-FFF2-40B4-BE49-F238E27FC236}">
                  <a16:creationId xmlns:a16="http://schemas.microsoft.com/office/drawing/2014/main" id="{5DE32010-50B9-46FF-B7F5-34FEED9A8114}"/>
                </a:ext>
              </a:extLst>
            </p:cNvPr>
            <p:cNvSpPr/>
            <p:nvPr/>
          </p:nvSpPr>
          <p:spPr>
            <a:xfrm>
              <a:off x="6378530" y="4574832"/>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5" name="任意多边形: 形状 162">
              <a:extLst>
                <a:ext uri="{FF2B5EF4-FFF2-40B4-BE49-F238E27FC236}">
                  <a16:creationId xmlns:a16="http://schemas.microsoft.com/office/drawing/2014/main" id="{67FD0386-FDD8-466C-8160-36BAA4F03793}"/>
                </a:ext>
              </a:extLst>
            </p:cNvPr>
            <p:cNvSpPr/>
            <p:nvPr/>
          </p:nvSpPr>
          <p:spPr bwMode="auto">
            <a:xfrm>
              <a:off x="6533472" y="4745772"/>
              <a:ext cx="179973" cy="177806"/>
            </a:xfrm>
            <a:custGeom>
              <a:gdLst>
                <a:gd fmla="*/ 3860 w 3968" name="T0"/>
                <a:gd fmla="*/ 426 h 3926" name="T1"/>
                <a:gd fmla="*/ 3542 w 3968" name="T2"/>
                <a:gd fmla="*/ 108 h 3926" name="T3"/>
                <a:gd fmla="*/ 3371 w 3968" name="T4"/>
                <a:gd fmla="*/ 37 h 3926" name="T5"/>
                <a:gd fmla="*/ 1949 w 3968" name="T6"/>
                <a:gd fmla="*/ 27 h 3926" name="T7"/>
                <a:gd fmla="*/ 1949 w 3968" name="T8"/>
                <a:gd fmla="*/ 3926 h 3926" name="T9"/>
                <a:gd fmla="*/ 3595 w 3968" name="T10"/>
                <a:gd fmla="*/ 932 h 3926" name="T11"/>
                <a:gd fmla="*/ 3952 w 3968" name="T12"/>
                <a:gd fmla="*/ 487 h 3926" name="T13"/>
                <a:gd fmla="*/ 3019 w 3968" name="T14"/>
                <a:gd fmla="*/ 807 h 3926" name="T15"/>
                <a:gd fmla="*/ 3342 w 3968" name="T16"/>
                <a:gd fmla="*/ 349 h 3926" name="T17"/>
                <a:gd fmla="*/ 2483 w 3968" name="T18"/>
                <a:gd fmla="*/ 1976 h 3926" name="T19"/>
                <a:gd fmla="*/ 1416 w 3968" name="T20"/>
                <a:gd fmla="*/ 1976 h 3926" name="T21"/>
                <a:gd fmla="*/ 2273 w 3968" name="T22"/>
                <a:gd fmla="*/ 1553 h 3926" name="T23"/>
                <a:gd fmla="*/ 1949 w 3968" name="T24"/>
                <a:gd fmla="*/ 1686 h 3926" name="T25"/>
                <a:gd fmla="*/ 1949 w 3968" name="T26"/>
                <a:gd fmla="*/ 2267 h 3926" name="T27"/>
                <a:gd fmla="*/ 2225 w 3968" name="T28"/>
                <a:gd fmla="*/ 1885 h 3926" name="T29"/>
                <a:gd fmla="*/ 2483 w 3968" name="T30"/>
                <a:gd fmla="*/ 1976 h 3926" name="T31"/>
                <a:gd fmla="*/ 1949 w 3968" name="T32"/>
                <a:gd fmla="*/ 1243 h 3926" name="T33"/>
                <a:gd fmla="*/ 1949 w 3968" name="T34"/>
                <a:gd fmla="*/ 2710 h 3926" name="T35"/>
                <a:gd fmla="*/ 2551 w 3968" name="T36"/>
                <a:gd fmla="*/ 1558 h 3926" name="T37"/>
                <a:gd fmla="*/ 3116 w 3968" name="T38"/>
                <a:gd fmla="*/ 1976 h 3926" name="T39"/>
                <a:gd fmla="*/ 783 w 3968" name="T40"/>
                <a:gd fmla="*/ 1976 h 3926" name="T41"/>
                <a:gd fmla="*/ 2723 w 3968" name="T42"/>
                <a:gd fmla="*/ 1104 h 3926" name="T43"/>
                <a:gd fmla="*/ 3699 w 3968" name="T44"/>
                <a:gd fmla="*/ 1976 h 3926" name="T45"/>
                <a:gd fmla="*/ 200 w 3968" name="T46"/>
                <a:gd fmla="*/ 1976 h 3926" name="T47"/>
                <a:gd fmla="*/ 2900 w 3968" name="T48"/>
                <a:gd fmla="*/ 509 h 3926" name="T49"/>
                <a:gd fmla="*/ 2819 w 3968" name="T50"/>
                <a:gd fmla="*/ 630 h 3926" name="T51"/>
                <a:gd fmla="*/ 1949 w 3968" name="T52"/>
                <a:gd fmla="*/ 609 h 3926" name="T53"/>
                <a:gd fmla="*/ 1949 w 3968" name="T54"/>
                <a:gd fmla="*/ 3343 h 3926" name="T55"/>
                <a:gd fmla="*/ 3036 w 3968" name="T56"/>
                <a:gd fmla="*/ 1148 h 3926" name="T57"/>
                <a:gd fmla="*/ 3408 w 3968" name="T58"/>
                <a:gd fmla="*/ 1119 h 3926" name="T59"/>
                <a:gd fmla="*/ 3699 w 3968" name="T60"/>
                <a:gd fmla="*/ 1976 h 3926" name="T61"/>
                <a:gd fmla="*/ 3161 w 3968" name="T62"/>
                <a:gd fmla="*/ 948 h 3926" name="T63"/>
                <a:gd fmla="*/ 3619 w 3968" name="T64"/>
                <a:gd fmla="*/ 626 h 392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6" w="3968">
                  <a:moveTo>
                    <a:pt x="3952" y="487"/>
                  </a:moveTo>
                  <a:cubicBezTo>
                    <a:pt x="3937" y="450"/>
                    <a:pt x="3900" y="426"/>
                    <a:pt x="3860" y="426"/>
                  </a:cubicBezTo>
                  <a:lnTo>
                    <a:pt x="3542" y="426"/>
                  </a:lnTo>
                  <a:lnTo>
                    <a:pt x="3542" y="108"/>
                  </a:lnTo>
                  <a:cubicBezTo>
                    <a:pt x="3542" y="67"/>
                    <a:pt x="3518" y="31"/>
                    <a:pt x="3480" y="15"/>
                  </a:cubicBezTo>
                  <a:cubicBezTo>
                    <a:pt x="3443" y="0"/>
                    <a:pt x="3400" y="8"/>
                    <a:pt x="3371" y="37"/>
                  </a:cubicBezTo>
                  <a:lnTo>
                    <a:pt x="3044" y="364"/>
                  </a:lnTo>
                  <a:cubicBezTo>
                    <a:pt x="2732" y="151"/>
                    <a:pt x="2355" y="27"/>
                    <a:pt x="1949" y="27"/>
                  </a:cubicBezTo>
                  <a:cubicBezTo>
                    <a:pt x="874" y="27"/>
                    <a:pt x="0" y="901"/>
                    <a:pt x="0" y="1976"/>
                  </a:cubicBezTo>
                  <a:cubicBezTo>
                    <a:pt x="0" y="3052"/>
                    <a:pt x="874" y="3926"/>
                    <a:pt x="1949" y="3926"/>
                  </a:cubicBezTo>
                  <a:cubicBezTo>
                    <a:pt x="3024" y="3926"/>
                    <a:pt x="3899" y="3052"/>
                    <a:pt x="3899" y="1976"/>
                  </a:cubicBezTo>
                  <a:cubicBezTo>
                    <a:pt x="3899" y="1593"/>
                    <a:pt x="3787" y="1234"/>
                    <a:pt x="3595" y="932"/>
                  </a:cubicBezTo>
                  <a:lnTo>
                    <a:pt x="3931" y="596"/>
                  </a:lnTo>
                  <a:cubicBezTo>
                    <a:pt x="3959" y="568"/>
                    <a:pt x="3968" y="525"/>
                    <a:pt x="3952" y="487"/>
                  </a:cubicBezTo>
                  <a:close/>
                  <a:moveTo>
                    <a:pt x="3342" y="484"/>
                  </a:moveTo>
                  <a:lnTo>
                    <a:pt x="3019" y="807"/>
                  </a:lnTo>
                  <a:lnTo>
                    <a:pt x="3019" y="672"/>
                  </a:lnTo>
                  <a:lnTo>
                    <a:pt x="3342" y="349"/>
                  </a:lnTo>
                  <a:lnTo>
                    <a:pt x="3342" y="484"/>
                  </a:lnTo>
                  <a:close/>
                  <a:moveTo>
                    <a:pt x="2483" y="1976"/>
                  </a:moveTo>
                  <a:cubicBezTo>
                    <a:pt x="2483" y="2271"/>
                    <a:pt x="2243" y="2510"/>
                    <a:pt x="1949" y="2510"/>
                  </a:cubicBezTo>
                  <a:cubicBezTo>
                    <a:pt x="1655" y="2510"/>
                    <a:pt x="1416" y="2271"/>
                    <a:pt x="1416" y="1976"/>
                  </a:cubicBezTo>
                  <a:cubicBezTo>
                    <a:pt x="1416" y="1682"/>
                    <a:pt x="1655" y="1443"/>
                    <a:pt x="1949" y="1443"/>
                  </a:cubicBezTo>
                  <a:cubicBezTo>
                    <a:pt x="2071" y="1443"/>
                    <a:pt x="2184" y="1484"/>
                    <a:pt x="2273" y="1553"/>
                  </a:cubicBezTo>
                  <a:lnTo>
                    <a:pt x="2099" y="1728"/>
                  </a:lnTo>
                  <a:cubicBezTo>
                    <a:pt x="2055" y="1702"/>
                    <a:pt x="2004" y="1686"/>
                    <a:pt x="1949" y="1686"/>
                  </a:cubicBezTo>
                  <a:cubicBezTo>
                    <a:pt x="1790" y="1686"/>
                    <a:pt x="1659" y="1817"/>
                    <a:pt x="1659" y="1976"/>
                  </a:cubicBezTo>
                  <a:cubicBezTo>
                    <a:pt x="1659" y="2136"/>
                    <a:pt x="1790" y="2267"/>
                    <a:pt x="1949" y="2267"/>
                  </a:cubicBezTo>
                  <a:cubicBezTo>
                    <a:pt x="2109" y="2267"/>
                    <a:pt x="2239" y="2136"/>
                    <a:pt x="2239" y="1976"/>
                  </a:cubicBezTo>
                  <a:cubicBezTo>
                    <a:pt x="2239" y="1944"/>
                    <a:pt x="2234" y="1914"/>
                    <a:pt x="2225" y="1885"/>
                  </a:cubicBezTo>
                  <a:lnTo>
                    <a:pt x="2407" y="1703"/>
                  </a:lnTo>
                  <a:cubicBezTo>
                    <a:pt x="2455" y="1783"/>
                    <a:pt x="2483" y="1876"/>
                    <a:pt x="2483" y="1976"/>
                  </a:cubicBezTo>
                  <a:close/>
                  <a:moveTo>
                    <a:pt x="2416" y="1411"/>
                  </a:moveTo>
                  <a:cubicBezTo>
                    <a:pt x="2289" y="1306"/>
                    <a:pt x="2126" y="1243"/>
                    <a:pt x="1949" y="1243"/>
                  </a:cubicBezTo>
                  <a:cubicBezTo>
                    <a:pt x="1545" y="1243"/>
                    <a:pt x="1216" y="1572"/>
                    <a:pt x="1216" y="1976"/>
                  </a:cubicBezTo>
                  <a:cubicBezTo>
                    <a:pt x="1216" y="2381"/>
                    <a:pt x="1545" y="2710"/>
                    <a:pt x="1949" y="2710"/>
                  </a:cubicBezTo>
                  <a:cubicBezTo>
                    <a:pt x="2354" y="2710"/>
                    <a:pt x="2683" y="2381"/>
                    <a:pt x="2683" y="1976"/>
                  </a:cubicBezTo>
                  <a:cubicBezTo>
                    <a:pt x="2683" y="1821"/>
                    <a:pt x="2634" y="1677"/>
                    <a:pt x="2551" y="1558"/>
                  </a:cubicBezTo>
                  <a:lnTo>
                    <a:pt x="2861" y="1249"/>
                  </a:lnTo>
                  <a:cubicBezTo>
                    <a:pt x="3020" y="1448"/>
                    <a:pt x="3116" y="1701"/>
                    <a:pt x="3116" y="1976"/>
                  </a:cubicBezTo>
                  <a:cubicBezTo>
                    <a:pt x="3116" y="2620"/>
                    <a:pt x="2593" y="3143"/>
                    <a:pt x="1949" y="3143"/>
                  </a:cubicBezTo>
                  <a:cubicBezTo>
                    <a:pt x="1306" y="3143"/>
                    <a:pt x="783" y="2620"/>
                    <a:pt x="783" y="1976"/>
                  </a:cubicBezTo>
                  <a:cubicBezTo>
                    <a:pt x="783" y="1333"/>
                    <a:pt x="1306" y="809"/>
                    <a:pt x="1949" y="809"/>
                  </a:cubicBezTo>
                  <a:cubicBezTo>
                    <a:pt x="2246" y="809"/>
                    <a:pt x="2517" y="921"/>
                    <a:pt x="2723" y="1104"/>
                  </a:cubicBezTo>
                  <a:lnTo>
                    <a:pt x="2416" y="1411"/>
                  </a:lnTo>
                  <a:close/>
                  <a:moveTo>
                    <a:pt x="3699" y="1976"/>
                  </a:moveTo>
                  <a:cubicBezTo>
                    <a:pt x="3699" y="2941"/>
                    <a:pt x="2914" y="3726"/>
                    <a:pt x="1949" y="3726"/>
                  </a:cubicBezTo>
                  <a:cubicBezTo>
                    <a:pt x="985" y="3726"/>
                    <a:pt x="200" y="2941"/>
                    <a:pt x="200" y="1976"/>
                  </a:cubicBezTo>
                  <a:cubicBezTo>
                    <a:pt x="200" y="1012"/>
                    <a:pt x="985" y="227"/>
                    <a:pt x="1949" y="227"/>
                  </a:cubicBezTo>
                  <a:cubicBezTo>
                    <a:pt x="2300" y="227"/>
                    <a:pt x="2626" y="331"/>
                    <a:pt x="2900" y="509"/>
                  </a:cubicBezTo>
                  <a:lnTo>
                    <a:pt x="2849" y="560"/>
                  </a:lnTo>
                  <a:cubicBezTo>
                    <a:pt x="2830" y="578"/>
                    <a:pt x="2819" y="604"/>
                    <a:pt x="2819" y="630"/>
                  </a:cubicBezTo>
                  <a:lnTo>
                    <a:pt x="2819" y="923"/>
                  </a:lnTo>
                  <a:cubicBezTo>
                    <a:pt x="2583" y="727"/>
                    <a:pt x="2280" y="609"/>
                    <a:pt x="1949" y="609"/>
                  </a:cubicBezTo>
                  <a:cubicBezTo>
                    <a:pt x="1196" y="609"/>
                    <a:pt x="583" y="1223"/>
                    <a:pt x="583" y="1976"/>
                  </a:cubicBezTo>
                  <a:cubicBezTo>
                    <a:pt x="583" y="2730"/>
                    <a:pt x="1196" y="3343"/>
                    <a:pt x="1949" y="3343"/>
                  </a:cubicBezTo>
                  <a:cubicBezTo>
                    <a:pt x="2703" y="3343"/>
                    <a:pt x="3316" y="2730"/>
                    <a:pt x="3316" y="1976"/>
                  </a:cubicBezTo>
                  <a:cubicBezTo>
                    <a:pt x="3316" y="1665"/>
                    <a:pt x="3212" y="1378"/>
                    <a:pt x="3036" y="1148"/>
                  </a:cubicBezTo>
                  <a:lnTo>
                    <a:pt x="3337" y="1148"/>
                  </a:lnTo>
                  <a:cubicBezTo>
                    <a:pt x="3364" y="1148"/>
                    <a:pt x="3389" y="1138"/>
                    <a:pt x="3408" y="1119"/>
                  </a:cubicBezTo>
                  <a:lnTo>
                    <a:pt x="3450" y="1078"/>
                  </a:lnTo>
                  <a:cubicBezTo>
                    <a:pt x="3608" y="1341"/>
                    <a:pt x="3699" y="1648"/>
                    <a:pt x="3699" y="1976"/>
                  </a:cubicBezTo>
                  <a:close/>
                  <a:moveTo>
                    <a:pt x="3296" y="948"/>
                  </a:moveTo>
                  <a:lnTo>
                    <a:pt x="3161" y="948"/>
                  </a:lnTo>
                  <a:lnTo>
                    <a:pt x="3483" y="626"/>
                  </a:lnTo>
                  <a:lnTo>
                    <a:pt x="3619" y="626"/>
                  </a:lnTo>
                  <a:lnTo>
                    <a:pt x="3296" y="948"/>
                  </a:lnTo>
                  <a:close/>
                </a:path>
              </a:pathLst>
            </a:custGeom>
            <a:solidFill>
              <a:srgbClr val="FFFFFF"/>
            </a:solidFill>
            <a:ln>
              <a:noFill/>
            </a:ln>
          </p:spPr>
          <p:txBody>
            <a:bodyPr anchor="ctr"/>
            <a:lstStyle/>
            <a:p>
              <a:pPr algn="ctr"/>
              <a:endParaRPr/>
            </a:p>
          </p:txBody>
        </p:sp>
        <p:sp>
          <p:nvSpPr>
            <p:cNvPr id="28" name="椭圆 27">
              <a:extLst>
                <a:ext uri="{FF2B5EF4-FFF2-40B4-BE49-F238E27FC236}">
                  <a16:creationId xmlns:a16="http://schemas.microsoft.com/office/drawing/2014/main" id="{A0658E77-22BA-4893-8832-032A2158BD9D}"/>
                </a:ext>
              </a:extLst>
            </p:cNvPr>
            <p:cNvSpPr/>
            <p:nvPr/>
          </p:nvSpPr>
          <p:spPr>
            <a:xfrm>
              <a:off x="9208227" y="4584423"/>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 name="任意多边形: 形状 164">
              <a:extLst>
                <a:ext uri="{FF2B5EF4-FFF2-40B4-BE49-F238E27FC236}">
                  <a16:creationId xmlns:a16="http://schemas.microsoft.com/office/drawing/2014/main" id="{FFDE760B-E25F-450D-BB52-D0CA66234ECD}"/>
                </a:ext>
              </a:extLst>
            </p:cNvPr>
            <p:cNvSpPr/>
            <p:nvPr/>
          </p:nvSpPr>
          <p:spPr bwMode="auto">
            <a:xfrm>
              <a:off x="9376339" y="4735498"/>
              <a:ext cx="153634" cy="179973"/>
            </a:xfrm>
            <a:custGeom>
              <a:gdLst>
                <a:gd fmla="*/ 4616 w 5568" name="T0"/>
                <a:gd fmla="*/ 2260 h 6532" name="T1"/>
                <a:gd fmla="*/ 964 w 5568" name="T2"/>
                <a:gd fmla="*/ 2260 h 6532" name="T3"/>
                <a:gd fmla="*/ 2784 w 5568" name="T4"/>
                <a:gd fmla="*/ 545 h 6532" name="T5"/>
                <a:gd fmla="*/ 4434 w 5568" name="T6"/>
                <a:gd fmla="*/ 1589 h 6532" name="T7"/>
                <a:gd fmla="*/ 4796 w 5568" name="T8"/>
                <a:gd fmla="*/ 1718 h 6532" name="T9"/>
                <a:gd fmla="*/ 4926 w 5568" name="T10"/>
                <a:gd fmla="*/ 1356 h 6532" name="T11"/>
                <a:gd fmla="*/ 2784 w 5568" name="T12"/>
                <a:gd fmla="*/ 0 h 6532" name="T13"/>
                <a:gd fmla="*/ 416 w 5568" name="T14"/>
                <a:gd fmla="*/ 2425 h 6532" name="T15"/>
                <a:gd fmla="*/ 0 w 5568" name="T16"/>
                <a:gd fmla="*/ 3210 h 6532" name="T17"/>
                <a:gd fmla="*/ 0 w 5568" name="T18"/>
                <a:gd fmla="*/ 5581 h 6532" name="T19"/>
                <a:gd fmla="*/ 951 w 5568" name="T20"/>
                <a:gd fmla="*/ 6532 h 6532" name="T21"/>
                <a:gd fmla="*/ 4615 w 5568" name="T22"/>
                <a:gd fmla="*/ 6532 h 6532" name="T23"/>
                <a:gd fmla="*/ 5566 w 5568" name="T24"/>
                <a:gd fmla="*/ 5581 h 6532" name="T25"/>
                <a:gd fmla="*/ 5566 w 5568" name="T26"/>
                <a:gd fmla="*/ 3210 h 6532" name="T27"/>
                <a:gd fmla="*/ 4616 w 5568" name="T28"/>
                <a:gd fmla="*/ 2260 h 6532" name="T29"/>
                <a:gd fmla="*/ 5023 w 5568" name="T30"/>
                <a:gd fmla="*/ 5582 h 6532" name="T31"/>
                <a:gd fmla="*/ 4616 w 5568" name="T32"/>
                <a:gd fmla="*/ 5989 h 6532" name="T33"/>
                <a:gd fmla="*/ 952 w 5568" name="T34"/>
                <a:gd fmla="*/ 5989 h 6532" name="T35"/>
                <a:gd fmla="*/ 546 w 5568" name="T36"/>
                <a:gd fmla="*/ 5582 h 6532" name="T37"/>
                <a:gd fmla="*/ 546 w 5568" name="T38"/>
                <a:gd fmla="*/ 3210 h 6532" name="T39"/>
                <a:gd fmla="*/ 952 w 5568" name="T40"/>
                <a:gd fmla="*/ 2804 h 6532" name="T41"/>
                <a:gd fmla="*/ 4616 w 5568" name="T42"/>
                <a:gd fmla="*/ 2804 h 6532" name="T43"/>
                <a:gd fmla="*/ 5023 w 5568" name="T44"/>
                <a:gd fmla="*/ 3210 h 6532" name="T45"/>
                <a:gd fmla="*/ 5023 w 5568" name="T46"/>
                <a:gd fmla="*/ 5582 h 653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531" w="5568">
                  <a:moveTo>
                    <a:pt x="4616" y="2260"/>
                  </a:moveTo>
                  <a:lnTo>
                    <a:pt x="964" y="2260"/>
                  </a:lnTo>
                  <a:cubicBezTo>
                    <a:pt x="1020" y="1305"/>
                    <a:pt x="1815" y="545"/>
                    <a:pt x="2784" y="545"/>
                  </a:cubicBezTo>
                  <a:cubicBezTo>
                    <a:pt x="3486" y="545"/>
                    <a:pt x="4134" y="954"/>
                    <a:pt x="4434" y="1589"/>
                  </a:cubicBezTo>
                  <a:cubicBezTo>
                    <a:pt x="4498" y="1725"/>
                    <a:pt x="4660" y="1782"/>
                    <a:pt x="4796" y="1718"/>
                  </a:cubicBezTo>
                  <a:cubicBezTo>
                    <a:pt x="4932" y="1654"/>
                    <a:pt x="4990" y="1492"/>
                    <a:pt x="4926" y="1356"/>
                  </a:cubicBezTo>
                  <a:cubicBezTo>
                    <a:pt x="4535" y="532"/>
                    <a:pt x="3707" y="0"/>
                    <a:pt x="2784" y="0"/>
                  </a:cubicBezTo>
                  <a:cubicBezTo>
                    <a:pt x="819" y="0"/>
                    <a:pt x="383" y="1845"/>
                    <a:pt x="416" y="2425"/>
                  </a:cubicBezTo>
                  <a:cubicBezTo>
                    <a:pt x="416" y="2425"/>
                    <a:pt x="0" y="2640"/>
                    <a:pt x="0" y="3210"/>
                  </a:cubicBezTo>
                  <a:lnTo>
                    <a:pt x="0" y="5581"/>
                  </a:lnTo>
                  <a:cubicBezTo>
                    <a:pt x="0" y="6105"/>
                    <a:pt x="427" y="6532"/>
                    <a:pt x="951" y="6532"/>
                  </a:cubicBezTo>
                  <a:lnTo>
                    <a:pt x="4615" y="6532"/>
                  </a:lnTo>
                  <a:cubicBezTo>
                    <a:pt x="5139" y="6532"/>
                    <a:pt x="5566" y="6105"/>
                    <a:pt x="5566" y="5581"/>
                  </a:cubicBezTo>
                  <a:lnTo>
                    <a:pt x="5566" y="3210"/>
                  </a:lnTo>
                  <a:cubicBezTo>
                    <a:pt x="5568" y="2686"/>
                    <a:pt x="5142" y="2260"/>
                    <a:pt x="4616" y="2260"/>
                  </a:cubicBezTo>
                  <a:close/>
                  <a:moveTo>
                    <a:pt x="5023" y="5582"/>
                  </a:moveTo>
                  <a:cubicBezTo>
                    <a:pt x="5023" y="5806"/>
                    <a:pt x="4840" y="5989"/>
                    <a:pt x="4616" y="5989"/>
                  </a:cubicBezTo>
                  <a:lnTo>
                    <a:pt x="952" y="5989"/>
                  </a:lnTo>
                  <a:cubicBezTo>
                    <a:pt x="728" y="5989"/>
                    <a:pt x="546" y="5806"/>
                    <a:pt x="546" y="5582"/>
                  </a:cubicBezTo>
                  <a:lnTo>
                    <a:pt x="546" y="3210"/>
                  </a:lnTo>
                  <a:cubicBezTo>
                    <a:pt x="546" y="2986"/>
                    <a:pt x="728" y="2804"/>
                    <a:pt x="952" y="2804"/>
                  </a:cubicBezTo>
                  <a:lnTo>
                    <a:pt x="4616" y="2804"/>
                  </a:lnTo>
                  <a:cubicBezTo>
                    <a:pt x="4840" y="2804"/>
                    <a:pt x="5023" y="2986"/>
                    <a:pt x="5023" y="3210"/>
                  </a:cubicBezTo>
                  <a:lnTo>
                    <a:pt x="5023" y="5582"/>
                  </a:lnTo>
                  <a:close/>
                </a:path>
              </a:pathLst>
            </a:custGeom>
            <a:solidFill>
              <a:srgbClr val="FFFFFF"/>
            </a:solidFill>
            <a:ln>
              <a:noFill/>
            </a:ln>
          </p:spPr>
          <p:txBody>
            <a:bodyPr anchor="ctr"/>
            <a:lstStyle/>
            <a:p>
              <a:pPr algn="ctr"/>
              <a:endParaRPr/>
            </a:p>
          </p:txBody>
        </p:sp>
        <p:sp>
          <p:nvSpPr>
            <p:cNvPr id="32" name="箭头: 五边形 3"/>
            <p:cNvSpPr/>
            <p:nvPr/>
          </p:nvSpPr>
          <p:spPr>
            <a:xfrm>
              <a:off x="719138" y="3501008"/>
              <a:ext cx="9288000" cy="152456"/>
            </a:xfrm>
            <a:prstGeom prst="homePlate">
              <a:avLst/>
            </a:prstGeom>
            <a:solidFill>
              <a:schemeClr val="bg1">
                <a:lumMod val="85000"/>
              </a:schemeClr>
            </a:solid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椭圆 32">
              <a:extLst>
                <a:ext uri="{FF2B5EF4-FFF2-40B4-BE49-F238E27FC236}">
                  <a16:creationId xmlns:a16="http://schemas.microsoft.com/office/drawing/2014/main" id="{17C20525-B600-47F9-A939-FD2062660DD1}"/>
                </a:ext>
              </a:extLst>
            </p:cNvPr>
            <p:cNvSpPr/>
            <p:nvPr/>
          </p:nvSpPr>
          <p:spPr>
            <a:xfrm>
              <a:off x="769370"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nchorCtr="1" bIns="0" lIns="0" rIns="0" tIns="0">
              <a:normAutofit fontScale="92500" lnSpcReduction="20000"/>
            </a:bodyPr>
            <a:lstStyle/>
            <a:p>
              <a:pPr algn="ctr">
                <a:lnSpc>
                  <a:spcPct val="120000"/>
                </a:lnSpc>
              </a:pPr>
              <a:r>
                <a:rPr lang="en-US">
                  <a:solidFill>
                    <a:schemeClr val="accent1"/>
                  </a:solidFill>
                  <a:latin charset="0" panose="020b0806030902050204" pitchFamily="34" typeface="Impact"/>
                </a:rPr>
                <a:t>1</a:t>
              </a:r>
            </a:p>
          </p:txBody>
        </p:sp>
        <p:sp>
          <p:nvSpPr>
            <p:cNvPr id="34" name="椭圆 33">
              <a:extLst>
                <a:ext uri="{FF2B5EF4-FFF2-40B4-BE49-F238E27FC236}">
                  <a16:creationId xmlns:a16="http://schemas.microsoft.com/office/drawing/2014/main" id="{EA012BCF-3083-439A-8E33-D3DA615620E9}"/>
                </a:ext>
              </a:extLst>
            </p:cNvPr>
            <p:cNvSpPr/>
            <p:nvPr/>
          </p:nvSpPr>
          <p:spPr>
            <a:xfrm>
              <a:off x="3599066"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nchorCtr="1" bIns="0" lIns="0" rIns="0" tIns="0">
              <a:normAutofit fontScale="92500" lnSpcReduction="20000"/>
            </a:bodyPr>
            <a:lstStyle/>
            <a:p>
              <a:pPr algn="ctr">
                <a:lnSpc>
                  <a:spcPct val="120000"/>
                </a:lnSpc>
              </a:pPr>
              <a:r>
                <a:rPr lang="en-US">
                  <a:solidFill>
                    <a:schemeClr val="accent1"/>
                  </a:solidFill>
                  <a:latin charset="0" panose="020b0806030902050204" pitchFamily="34" typeface="Impact"/>
                </a:rPr>
                <a:t>3</a:t>
              </a:r>
            </a:p>
          </p:txBody>
        </p:sp>
        <p:sp>
          <p:nvSpPr>
            <p:cNvPr id="35" name="椭圆 34">
              <a:extLst>
                <a:ext uri="{FF2B5EF4-FFF2-40B4-BE49-F238E27FC236}">
                  <a16:creationId xmlns:a16="http://schemas.microsoft.com/office/drawing/2014/main" id="{5DE32010-50B9-46FF-B7F5-34FEED9A8114}"/>
                </a:ext>
              </a:extLst>
            </p:cNvPr>
            <p:cNvSpPr/>
            <p:nvPr/>
          </p:nvSpPr>
          <p:spPr>
            <a:xfrm>
              <a:off x="6428762"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nchorCtr="1" bIns="0" lIns="0" rIns="0" tIns="0">
              <a:normAutofit fontScale="92500" lnSpcReduction="20000"/>
            </a:bodyPr>
            <a:lstStyle/>
            <a:p>
              <a:pPr algn="ctr">
                <a:lnSpc>
                  <a:spcPct val="120000"/>
                </a:lnSpc>
              </a:pPr>
              <a:r>
                <a:rPr lang="en-US">
                  <a:solidFill>
                    <a:schemeClr val="accent1"/>
                  </a:solidFill>
                  <a:latin charset="0" panose="020b0806030902050204" pitchFamily="34" typeface="Impact"/>
                </a:rPr>
                <a:t>5</a:t>
              </a:r>
            </a:p>
          </p:txBody>
        </p:sp>
        <p:sp>
          <p:nvSpPr>
            <p:cNvPr id="36" name="椭圆 35">
              <a:extLst>
                <a:ext uri="{FF2B5EF4-FFF2-40B4-BE49-F238E27FC236}">
                  <a16:creationId xmlns:a16="http://schemas.microsoft.com/office/drawing/2014/main" id="{A0658E77-22BA-4893-8832-032A2158BD9D}"/>
                </a:ext>
              </a:extLst>
            </p:cNvPr>
            <p:cNvSpPr/>
            <p:nvPr/>
          </p:nvSpPr>
          <p:spPr>
            <a:xfrm>
              <a:off x="9258459"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nchorCtr="1" bIns="0" lIns="0" rIns="0" tIns="0">
              <a:normAutofit fontScale="92500" lnSpcReduction="20000"/>
            </a:bodyPr>
            <a:lstStyle/>
            <a:p>
              <a:pPr algn="ctr">
                <a:lnSpc>
                  <a:spcPct val="120000"/>
                </a:lnSpc>
              </a:pPr>
              <a:r>
                <a:rPr lang="en-US">
                  <a:solidFill>
                    <a:schemeClr val="accent1"/>
                  </a:solidFill>
                  <a:latin charset="0" panose="020b0806030902050204" pitchFamily="34" typeface="Impact"/>
                </a:rPr>
                <a:t>7</a:t>
              </a:r>
            </a:p>
          </p:txBody>
        </p:sp>
        <p:sp>
          <p:nvSpPr>
            <p:cNvPr id="37" name="椭圆 36">
              <a:extLst>
                <a:ext uri="{FF2B5EF4-FFF2-40B4-BE49-F238E27FC236}">
                  <a16:creationId xmlns:a16="http://schemas.microsoft.com/office/drawing/2014/main" id="{8124FD5E-2AE5-4131-9E34-F01275DD3B13}"/>
                </a:ext>
              </a:extLst>
            </p:cNvPr>
            <p:cNvSpPr/>
            <p:nvPr/>
          </p:nvSpPr>
          <p:spPr>
            <a:xfrm>
              <a:off x="2184218" y="3379933"/>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nchorCtr="1" bIns="0" lIns="0" rIns="0" tIns="0">
              <a:normAutofit fontScale="92500" lnSpcReduction="20000"/>
            </a:bodyPr>
            <a:lstStyle/>
            <a:p>
              <a:pPr algn="ctr">
                <a:lnSpc>
                  <a:spcPct val="120000"/>
                </a:lnSpc>
              </a:pPr>
              <a:r>
                <a:rPr lang="en-US">
                  <a:solidFill>
                    <a:schemeClr val="accent1"/>
                  </a:solidFill>
                  <a:latin charset="0" panose="020b0806030902050204" pitchFamily="34" typeface="Impact"/>
                </a:rPr>
                <a:t>2</a:t>
              </a:r>
            </a:p>
          </p:txBody>
        </p:sp>
        <p:sp>
          <p:nvSpPr>
            <p:cNvPr id="38" name="椭圆 37">
              <a:extLst>
                <a:ext uri="{FF2B5EF4-FFF2-40B4-BE49-F238E27FC236}">
                  <a16:creationId xmlns:a16="http://schemas.microsoft.com/office/drawing/2014/main" id="{727D8FA6-5EA7-40C2-B48E-1072470A562F}"/>
                </a:ext>
              </a:extLst>
            </p:cNvPr>
            <p:cNvSpPr/>
            <p:nvPr/>
          </p:nvSpPr>
          <p:spPr>
            <a:xfrm>
              <a:off x="5013914" y="3379933"/>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nchorCtr="1" bIns="0" lIns="0" rIns="0" tIns="0">
              <a:normAutofit fontScale="92500" lnSpcReduction="20000"/>
            </a:bodyPr>
            <a:lstStyle/>
            <a:p>
              <a:pPr algn="ctr">
                <a:lnSpc>
                  <a:spcPct val="120000"/>
                </a:lnSpc>
              </a:pPr>
              <a:r>
                <a:rPr lang="en-US">
                  <a:solidFill>
                    <a:schemeClr val="accent1"/>
                  </a:solidFill>
                  <a:latin charset="0" panose="020b0806030902050204" pitchFamily="34" typeface="Impact"/>
                </a:rPr>
                <a:t>4</a:t>
              </a:r>
            </a:p>
          </p:txBody>
        </p:sp>
        <p:sp>
          <p:nvSpPr>
            <p:cNvPr id="39" name="椭圆 38">
              <a:extLst>
                <a:ext uri="{FF2B5EF4-FFF2-40B4-BE49-F238E27FC236}">
                  <a16:creationId xmlns:a16="http://schemas.microsoft.com/office/drawing/2014/main" id="{DBC2181E-B955-4FF1-96D1-3334C0650EF3}"/>
                </a:ext>
              </a:extLst>
            </p:cNvPr>
            <p:cNvSpPr/>
            <p:nvPr/>
          </p:nvSpPr>
          <p:spPr>
            <a:xfrm>
              <a:off x="7843610" y="3379933"/>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nchorCtr="1" bIns="0" lIns="0" rIns="0" tIns="0">
              <a:normAutofit fontScale="92500" lnSpcReduction="20000"/>
            </a:bodyPr>
            <a:lstStyle/>
            <a:p>
              <a:pPr algn="ctr">
                <a:lnSpc>
                  <a:spcPct val="120000"/>
                </a:lnSpc>
              </a:pPr>
              <a:r>
                <a:rPr lang="en-US">
                  <a:solidFill>
                    <a:schemeClr val="accent1"/>
                  </a:solidFill>
                  <a:latin charset="0" panose="020b0806030902050204" pitchFamily="34" typeface="Impact"/>
                </a:rPr>
                <a:t>6</a:t>
              </a:r>
            </a:p>
          </p:txBody>
        </p:sp>
        <p:cxnSp>
          <p:nvCxnSpPr>
            <p:cNvPr id="40" name="直接连接符 39"/>
            <p:cNvCxnSpPr>
              <a:stCxn id="33" idx="4"/>
              <a:endCxn id="16" idx="0"/>
            </p:cNvCxnSpPr>
            <p:nvPr/>
          </p:nvCxnSpPr>
          <p:spPr>
            <a:xfrm flipH="1">
              <a:off x="964067" y="3769326"/>
              <a:ext cx="0" cy="799676"/>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4" idx="4"/>
              <a:endCxn id="20" idx="0"/>
            </p:cNvCxnSpPr>
            <p:nvPr/>
          </p:nvCxnSpPr>
          <p:spPr>
            <a:xfrm flipH="1">
              <a:off x="3793763" y="3769326"/>
              <a:ext cx="0" cy="818458"/>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5" idx="4"/>
              <a:endCxn id="24" idx="0"/>
            </p:cNvCxnSpPr>
            <p:nvPr/>
          </p:nvCxnSpPr>
          <p:spPr>
            <a:xfrm flipH="1">
              <a:off x="6623459" y="3769326"/>
              <a:ext cx="0" cy="805506"/>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6" idx="4"/>
              <a:endCxn id="28" idx="0"/>
            </p:cNvCxnSpPr>
            <p:nvPr/>
          </p:nvCxnSpPr>
          <p:spPr>
            <a:xfrm flipH="1">
              <a:off x="9453156" y="3769326"/>
              <a:ext cx="0" cy="815097"/>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8" idx="4"/>
              <a:endCxn id="38" idx="0"/>
            </p:cNvCxnSpPr>
            <p:nvPr/>
          </p:nvCxnSpPr>
          <p:spPr>
            <a:xfrm flipH="1">
              <a:off x="5208611" y="2561474"/>
              <a:ext cx="1" cy="818459"/>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2" idx="4"/>
              <a:endCxn id="39" idx="0"/>
            </p:cNvCxnSpPr>
            <p:nvPr/>
          </p:nvCxnSpPr>
          <p:spPr>
            <a:xfrm flipH="1">
              <a:off x="8038307" y="2561474"/>
              <a:ext cx="0" cy="818459"/>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374131" y="2561474"/>
              <a:ext cx="1" cy="818459"/>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756321" y="2203887"/>
            <a:ext cx="2241974" cy="950299"/>
            <a:chOff x="2222797" y="3336911"/>
            <a:chExt cx="2241974" cy="950299"/>
          </a:xfrm>
        </p:grpSpPr>
        <p:sp>
          <p:nvSpPr>
            <p:cNvPr id="57" name="矩形 56"/>
            <p:cNvSpPr/>
            <p:nvPr/>
          </p:nvSpPr>
          <p:spPr>
            <a:xfrm>
              <a:off x="2338347" y="3677812"/>
              <a:ext cx="201087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a:t>
              </a:r>
            </a:p>
          </p:txBody>
        </p:sp>
        <p:sp>
          <p:nvSpPr>
            <p:cNvPr id="58" name="矩形 57"/>
            <p:cNvSpPr/>
            <p:nvPr/>
          </p:nvSpPr>
          <p:spPr>
            <a:xfrm>
              <a:off x="2222797" y="333691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文字添加</a:t>
              </a:r>
            </a:p>
          </p:txBody>
        </p:sp>
      </p:grpSp>
      <p:grpSp>
        <p:nvGrpSpPr>
          <p:cNvPr id="59" name="组合 58"/>
          <p:cNvGrpSpPr/>
          <p:nvPr/>
        </p:nvGrpSpPr>
        <p:grpSpPr>
          <a:xfrm>
            <a:off x="3578654" y="2203887"/>
            <a:ext cx="2241974" cy="950299"/>
            <a:chOff x="2222797" y="3336911"/>
            <a:chExt cx="2241974" cy="950299"/>
          </a:xfrm>
        </p:grpSpPr>
        <p:sp>
          <p:nvSpPr>
            <p:cNvPr id="60" name="矩形 59"/>
            <p:cNvSpPr/>
            <p:nvPr/>
          </p:nvSpPr>
          <p:spPr>
            <a:xfrm>
              <a:off x="2338347" y="3677812"/>
              <a:ext cx="201087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a:t>
              </a:r>
            </a:p>
          </p:txBody>
        </p:sp>
        <p:sp>
          <p:nvSpPr>
            <p:cNvPr id="61" name="矩形 60"/>
            <p:cNvSpPr/>
            <p:nvPr/>
          </p:nvSpPr>
          <p:spPr>
            <a:xfrm>
              <a:off x="2222797" y="333691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文字添加</a:t>
              </a:r>
            </a:p>
          </p:txBody>
        </p:sp>
      </p:grpSp>
      <p:grpSp>
        <p:nvGrpSpPr>
          <p:cNvPr id="62" name="组合 61"/>
          <p:cNvGrpSpPr/>
          <p:nvPr/>
        </p:nvGrpSpPr>
        <p:grpSpPr>
          <a:xfrm>
            <a:off x="6408741" y="2203887"/>
            <a:ext cx="2241974" cy="950299"/>
            <a:chOff x="2222797" y="3336911"/>
            <a:chExt cx="2241974" cy="950299"/>
          </a:xfrm>
        </p:grpSpPr>
        <p:sp>
          <p:nvSpPr>
            <p:cNvPr id="63" name="矩形 62"/>
            <p:cNvSpPr/>
            <p:nvPr/>
          </p:nvSpPr>
          <p:spPr>
            <a:xfrm>
              <a:off x="2338347" y="3677812"/>
              <a:ext cx="201087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a:t>
              </a:r>
            </a:p>
          </p:txBody>
        </p:sp>
        <p:sp>
          <p:nvSpPr>
            <p:cNvPr id="64" name="矩形 63"/>
            <p:cNvSpPr/>
            <p:nvPr/>
          </p:nvSpPr>
          <p:spPr>
            <a:xfrm>
              <a:off x="2222797" y="333691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文字添加</a:t>
              </a:r>
            </a:p>
          </p:txBody>
        </p:sp>
      </p:grpSp>
      <p:grpSp>
        <p:nvGrpSpPr>
          <p:cNvPr id="65" name="组合 64"/>
          <p:cNvGrpSpPr/>
          <p:nvPr/>
        </p:nvGrpSpPr>
        <p:grpSpPr>
          <a:xfrm>
            <a:off x="9228261" y="2203887"/>
            <a:ext cx="2241974" cy="950299"/>
            <a:chOff x="2222797" y="3336911"/>
            <a:chExt cx="2241974" cy="950299"/>
          </a:xfrm>
        </p:grpSpPr>
        <p:sp>
          <p:nvSpPr>
            <p:cNvPr id="66" name="矩形 65"/>
            <p:cNvSpPr/>
            <p:nvPr/>
          </p:nvSpPr>
          <p:spPr>
            <a:xfrm>
              <a:off x="2338347" y="3677812"/>
              <a:ext cx="201087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a:t>
              </a:r>
            </a:p>
          </p:txBody>
        </p:sp>
        <p:sp>
          <p:nvSpPr>
            <p:cNvPr id="67" name="矩形 66"/>
            <p:cNvSpPr/>
            <p:nvPr/>
          </p:nvSpPr>
          <p:spPr>
            <a:xfrm>
              <a:off x="2222798" y="333691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文字添加</a:t>
              </a:r>
            </a:p>
          </p:txBody>
        </p:sp>
      </p:grpSp>
      <p:grpSp>
        <p:nvGrpSpPr>
          <p:cNvPr id="68" name="组合 67"/>
          <p:cNvGrpSpPr/>
          <p:nvPr/>
        </p:nvGrpSpPr>
        <p:grpSpPr>
          <a:xfrm>
            <a:off x="7830936" y="4364529"/>
            <a:ext cx="2241974" cy="950299"/>
            <a:chOff x="2222797" y="3336911"/>
            <a:chExt cx="2241974" cy="950299"/>
          </a:xfrm>
        </p:grpSpPr>
        <p:sp>
          <p:nvSpPr>
            <p:cNvPr id="69" name="矩形 68"/>
            <p:cNvSpPr/>
            <p:nvPr/>
          </p:nvSpPr>
          <p:spPr>
            <a:xfrm>
              <a:off x="2338347" y="3677812"/>
              <a:ext cx="201087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a:t>
              </a:r>
            </a:p>
          </p:txBody>
        </p:sp>
        <p:sp>
          <p:nvSpPr>
            <p:cNvPr id="70" name="矩形 69"/>
            <p:cNvSpPr/>
            <p:nvPr/>
          </p:nvSpPr>
          <p:spPr>
            <a:xfrm>
              <a:off x="2222798" y="333691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文字添加</a:t>
              </a:r>
            </a:p>
          </p:txBody>
        </p:sp>
      </p:grpSp>
      <p:grpSp>
        <p:nvGrpSpPr>
          <p:cNvPr id="71" name="组合 70"/>
          <p:cNvGrpSpPr/>
          <p:nvPr/>
        </p:nvGrpSpPr>
        <p:grpSpPr>
          <a:xfrm>
            <a:off x="4998343" y="4364529"/>
            <a:ext cx="2241974" cy="950299"/>
            <a:chOff x="2222797" y="3336911"/>
            <a:chExt cx="2241974" cy="950299"/>
          </a:xfrm>
        </p:grpSpPr>
        <p:sp>
          <p:nvSpPr>
            <p:cNvPr id="72" name="矩形 71"/>
            <p:cNvSpPr/>
            <p:nvPr/>
          </p:nvSpPr>
          <p:spPr>
            <a:xfrm>
              <a:off x="2338346" y="3677812"/>
              <a:ext cx="201087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a:t>
              </a:r>
            </a:p>
          </p:txBody>
        </p:sp>
        <p:sp>
          <p:nvSpPr>
            <p:cNvPr id="73" name="矩形 72"/>
            <p:cNvSpPr/>
            <p:nvPr/>
          </p:nvSpPr>
          <p:spPr>
            <a:xfrm>
              <a:off x="2222797" y="333691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文字添加</a:t>
              </a:r>
            </a:p>
          </p:txBody>
        </p:sp>
      </p:grpSp>
      <p:grpSp>
        <p:nvGrpSpPr>
          <p:cNvPr id="74" name="组合 73"/>
          <p:cNvGrpSpPr/>
          <p:nvPr/>
        </p:nvGrpSpPr>
        <p:grpSpPr>
          <a:xfrm>
            <a:off x="2154094" y="4364529"/>
            <a:ext cx="2241974" cy="950299"/>
            <a:chOff x="2222797" y="3336911"/>
            <a:chExt cx="2241974" cy="950299"/>
          </a:xfrm>
        </p:grpSpPr>
        <p:sp>
          <p:nvSpPr>
            <p:cNvPr id="75" name="矩形 74"/>
            <p:cNvSpPr/>
            <p:nvPr/>
          </p:nvSpPr>
          <p:spPr>
            <a:xfrm>
              <a:off x="2338347" y="3677812"/>
              <a:ext cx="201087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65000"/>
                      <a:lumOff val="35000"/>
                    </a:schemeClr>
                  </a:solidFill>
                </a:rPr>
                <a:t>用户可以在投影仪或者计算机上进行演示</a:t>
              </a:r>
            </a:p>
          </p:txBody>
        </p:sp>
        <p:sp>
          <p:nvSpPr>
            <p:cNvPr id="76" name="矩形 75"/>
            <p:cNvSpPr/>
            <p:nvPr/>
          </p:nvSpPr>
          <p:spPr>
            <a:xfrm>
              <a:off x="2222797" y="3336911"/>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文字添加</a:t>
              </a:r>
            </a:p>
          </p:txBody>
        </p:sp>
      </p:grpSp>
      <p:grpSp>
        <p:nvGrpSpPr>
          <p:cNvPr id="53" name="组合 52"/>
          <p:cNvGrpSpPr/>
          <p:nvPr/>
        </p:nvGrpSpPr>
        <p:grpSpPr>
          <a:xfrm>
            <a:off x="2106576" y="317845"/>
            <a:ext cx="4885992" cy="774045"/>
            <a:chOff x="5373378" y="1290798"/>
            <a:chExt cx="4885992" cy="774045"/>
          </a:xfrm>
        </p:grpSpPr>
        <p:sp>
          <p:nvSpPr>
            <p:cNvPr id="54" name="文本框 53"/>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下步工作重点</a:t>
              </a:r>
            </a:p>
          </p:txBody>
        </p:sp>
        <p:sp>
          <p:nvSpPr>
            <p:cNvPr id="55" name="文本框 54"/>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34208903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56"/>
                                        </p:tgtEl>
                                        <p:attrNameLst>
                                          <p:attrName>style.visibility</p:attrName>
                                        </p:attrNameLst>
                                      </p:cBhvr>
                                      <p:to>
                                        <p:strVal val="visible"/>
                                      </p:to>
                                    </p:set>
                                    <p:anim calcmode="lin" valueType="num">
                                      <p:cBhvr>
                                        <p:cTn dur="500" fill="hold" id="11"/>
                                        <p:tgtEl>
                                          <p:spTgt spid="56"/>
                                        </p:tgtEl>
                                        <p:attrNameLst>
                                          <p:attrName>ppt_w</p:attrName>
                                        </p:attrNameLst>
                                      </p:cBhvr>
                                      <p:tavLst>
                                        <p:tav tm="0">
                                          <p:val>
                                            <p:fltVal val="0"/>
                                          </p:val>
                                        </p:tav>
                                        <p:tav tm="100000">
                                          <p:val>
                                            <p:strVal val="#ppt_w"/>
                                          </p:val>
                                        </p:tav>
                                      </p:tavLst>
                                    </p:anim>
                                    <p:anim calcmode="lin" valueType="num">
                                      <p:cBhvr>
                                        <p:cTn dur="500" fill="hold" id="12"/>
                                        <p:tgtEl>
                                          <p:spTgt spid="56"/>
                                        </p:tgtEl>
                                        <p:attrNameLst>
                                          <p:attrName>ppt_h</p:attrName>
                                        </p:attrNameLst>
                                      </p:cBhvr>
                                      <p:tavLst>
                                        <p:tav tm="0">
                                          <p:val>
                                            <p:fltVal val="0"/>
                                          </p:val>
                                        </p:tav>
                                        <p:tav tm="100000">
                                          <p:val>
                                            <p:strVal val="#ppt_h"/>
                                          </p:val>
                                        </p:tav>
                                      </p:tavLst>
                                    </p:anim>
                                    <p:animEffect filter="fade" transition="in">
                                      <p:cBhvr>
                                        <p:cTn dur="500" id="13"/>
                                        <p:tgtEl>
                                          <p:spTgt spid="56"/>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74"/>
                                        </p:tgtEl>
                                        <p:attrNameLst>
                                          <p:attrName>style.visibility</p:attrName>
                                        </p:attrNameLst>
                                      </p:cBhvr>
                                      <p:to>
                                        <p:strVal val="visible"/>
                                      </p:to>
                                    </p:set>
                                    <p:anim calcmode="lin" valueType="num">
                                      <p:cBhvr>
                                        <p:cTn dur="500" fill="hold" id="17"/>
                                        <p:tgtEl>
                                          <p:spTgt spid="74"/>
                                        </p:tgtEl>
                                        <p:attrNameLst>
                                          <p:attrName>ppt_w</p:attrName>
                                        </p:attrNameLst>
                                      </p:cBhvr>
                                      <p:tavLst>
                                        <p:tav tm="0">
                                          <p:val>
                                            <p:fltVal val="0"/>
                                          </p:val>
                                        </p:tav>
                                        <p:tav tm="100000">
                                          <p:val>
                                            <p:strVal val="#ppt_w"/>
                                          </p:val>
                                        </p:tav>
                                      </p:tavLst>
                                    </p:anim>
                                    <p:anim calcmode="lin" valueType="num">
                                      <p:cBhvr>
                                        <p:cTn dur="500" fill="hold" id="18"/>
                                        <p:tgtEl>
                                          <p:spTgt spid="74"/>
                                        </p:tgtEl>
                                        <p:attrNameLst>
                                          <p:attrName>ppt_h</p:attrName>
                                        </p:attrNameLst>
                                      </p:cBhvr>
                                      <p:tavLst>
                                        <p:tav tm="0">
                                          <p:val>
                                            <p:fltVal val="0"/>
                                          </p:val>
                                        </p:tav>
                                        <p:tav tm="100000">
                                          <p:val>
                                            <p:strVal val="#ppt_h"/>
                                          </p:val>
                                        </p:tav>
                                      </p:tavLst>
                                    </p:anim>
                                    <p:animEffect filter="fade" transition="in">
                                      <p:cBhvr>
                                        <p:cTn dur="500" id="19"/>
                                        <p:tgtEl>
                                          <p:spTgt spid="74"/>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59"/>
                                        </p:tgtEl>
                                        <p:attrNameLst>
                                          <p:attrName>style.visibility</p:attrName>
                                        </p:attrNameLst>
                                      </p:cBhvr>
                                      <p:to>
                                        <p:strVal val="visible"/>
                                      </p:to>
                                    </p:set>
                                    <p:anim calcmode="lin" valueType="num">
                                      <p:cBhvr>
                                        <p:cTn dur="500" fill="hold" id="23"/>
                                        <p:tgtEl>
                                          <p:spTgt spid="59"/>
                                        </p:tgtEl>
                                        <p:attrNameLst>
                                          <p:attrName>ppt_w</p:attrName>
                                        </p:attrNameLst>
                                      </p:cBhvr>
                                      <p:tavLst>
                                        <p:tav tm="0">
                                          <p:val>
                                            <p:fltVal val="0"/>
                                          </p:val>
                                        </p:tav>
                                        <p:tav tm="100000">
                                          <p:val>
                                            <p:strVal val="#ppt_w"/>
                                          </p:val>
                                        </p:tav>
                                      </p:tavLst>
                                    </p:anim>
                                    <p:anim calcmode="lin" valueType="num">
                                      <p:cBhvr>
                                        <p:cTn dur="500" fill="hold" id="24"/>
                                        <p:tgtEl>
                                          <p:spTgt spid="59"/>
                                        </p:tgtEl>
                                        <p:attrNameLst>
                                          <p:attrName>ppt_h</p:attrName>
                                        </p:attrNameLst>
                                      </p:cBhvr>
                                      <p:tavLst>
                                        <p:tav tm="0">
                                          <p:val>
                                            <p:fltVal val="0"/>
                                          </p:val>
                                        </p:tav>
                                        <p:tav tm="100000">
                                          <p:val>
                                            <p:strVal val="#ppt_h"/>
                                          </p:val>
                                        </p:tav>
                                      </p:tavLst>
                                    </p:anim>
                                    <p:animEffect filter="fade" transition="in">
                                      <p:cBhvr>
                                        <p:cTn dur="500" id="25"/>
                                        <p:tgtEl>
                                          <p:spTgt spid="59"/>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71"/>
                                        </p:tgtEl>
                                        <p:attrNameLst>
                                          <p:attrName>style.visibility</p:attrName>
                                        </p:attrNameLst>
                                      </p:cBhvr>
                                      <p:to>
                                        <p:strVal val="visible"/>
                                      </p:to>
                                    </p:set>
                                    <p:anim calcmode="lin" valueType="num">
                                      <p:cBhvr>
                                        <p:cTn dur="500" fill="hold" id="29"/>
                                        <p:tgtEl>
                                          <p:spTgt spid="71"/>
                                        </p:tgtEl>
                                        <p:attrNameLst>
                                          <p:attrName>ppt_w</p:attrName>
                                        </p:attrNameLst>
                                      </p:cBhvr>
                                      <p:tavLst>
                                        <p:tav tm="0">
                                          <p:val>
                                            <p:fltVal val="0"/>
                                          </p:val>
                                        </p:tav>
                                        <p:tav tm="100000">
                                          <p:val>
                                            <p:strVal val="#ppt_w"/>
                                          </p:val>
                                        </p:tav>
                                      </p:tavLst>
                                    </p:anim>
                                    <p:anim calcmode="lin" valueType="num">
                                      <p:cBhvr>
                                        <p:cTn dur="500" fill="hold" id="30"/>
                                        <p:tgtEl>
                                          <p:spTgt spid="71"/>
                                        </p:tgtEl>
                                        <p:attrNameLst>
                                          <p:attrName>ppt_h</p:attrName>
                                        </p:attrNameLst>
                                      </p:cBhvr>
                                      <p:tavLst>
                                        <p:tav tm="0">
                                          <p:val>
                                            <p:fltVal val="0"/>
                                          </p:val>
                                        </p:tav>
                                        <p:tav tm="100000">
                                          <p:val>
                                            <p:strVal val="#ppt_h"/>
                                          </p:val>
                                        </p:tav>
                                      </p:tavLst>
                                    </p:anim>
                                    <p:animEffect filter="fade" transition="in">
                                      <p:cBhvr>
                                        <p:cTn dur="500" id="31"/>
                                        <p:tgtEl>
                                          <p:spTgt spid="71"/>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62"/>
                                        </p:tgtEl>
                                        <p:attrNameLst>
                                          <p:attrName>style.visibility</p:attrName>
                                        </p:attrNameLst>
                                      </p:cBhvr>
                                      <p:to>
                                        <p:strVal val="visible"/>
                                      </p:to>
                                    </p:set>
                                    <p:anim calcmode="lin" valueType="num">
                                      <p:cBhvr>
                                        <p:cTn dur="500" fill="hold" id="35"/>
                                        <p:tgtEl>
                                          <p:spTgt spid="62"/>
                                        </p:tgtEl>
                                        <p:attrNameLst>
                                          <p:attrName>ppt_w</p:attrName>
                                        </p:attrNameLst>
                                      </p:cBhvr>
                                      <p:tavLst>
                                        <p:tav tm="0">
                                          <p:val>
                                            <p:fltVal val="0"/>
                                          </p:val>
                                        </p:tav>
                                        <p:tav tm="100000">
                                          <p:val>
                                            <p:strVal val="#ppt_w"/>
                                          </p:val>
                                        </p:tav>
                                      </p:tavLst>
                                    </p:anim>
                                    <p:anim calcmode="lin" valueType="num">
                                      <p:cBhvr>
                                        <p:cTn dur="500" fill="hold" id="36"/>
                                        <p:tgtEl>
                                          <p:spTgt spid="62"/>
                                        </p:tgtEl>
                                        <p:attrNameLst>
                                          <p:attrName>ppt_h</p:attrName>
                                        </p:attrNameLst>
                                      </p:cBhvr>
                                      <p:tavLst>
                                        <p:tav tm="0">
                                          <p:val>
                                            <p:fltVal val="0"/>
                                          </p:val>
                                        </p:tav>
                                        <p:tav tm="100000">
                                          <p:val>
                                            <p:strVal val="#ppt_h"/>
                                          </p:val>
                                        </p:tav>
                                      </p:tavLst>
                                    </p:anim>
                                    <p:animEffect filter="fade" transition="in">
                                      <p:cBhvr>
                                        <p:cTn dur="500" id="37"/>
                                        <p:tgtEl>
                                          <p:spTgt spid="62"/>
                                        </p:tgtEl>
                                      </p:cBhvr>
                                    </p:animEffect>
                                  </p:childTnLst>
                                </p:cTn>
                              </p:par>
                            </p:childTnLst>
                          </p:cTn>
                        </p:par>
                        <p:par>
                          <p:cTn fill="hold" id="38" nodeType="afterGroup">
                            <p:stCondLst>
                              <p:cond delay="3000"/>
                            </p:stCondLst>
                            <p:childTnLst>
                              <p:par>
                                <p:cTn fill="hold" id="39" nodeType="afterEffect" presetClass="entr" presetID="53" presetSubtype="0">
                                  <p:stCondLst>
                                    <p:cond delay="0"/>
                                  </p:stCondLst>
                                  <p:childTnLst>
                                    <p:set>
                                      <p:cBhvr>
                                        <p:cTn dur="1" fill="hold" id="40">
                                          <p:stCondLst>
                                            <p:cond delay="0"/>
                                          </p:stCondLst>
                                        </p:cTn>
                                        <p:tgtEl>
                                          <p:spTgt spid="68"/>
                                        </p:tgtEl>
                                        <p:attrNameLst>
                                          <p:attrName>style.visibility</p:attrName>
                                        </p:attrNameLst>
                                      </p:cBhvr>
                                      <p:to>
                                        <p:strVal val="visible"/>
                                      </p:to>
                                    </p:set>
                                    <p:anim calcmode="lin" valueType="num">
                                      <p:cBhvr>
                                        <p:cTn dur="500" fill="hold" id="41"/>
                                        <p:tgtEl>
                                          <p:spTgt spid="68"/>
                                        </p:tgtEl>
                                        <p:attrNameLst>
                                          <p:attrName>ppt_w</p:attrName>
                                        </p:attrNameLst>
                                      </p:cBhvr>
                                      <p:tavLst>
                                        <p:tav tm="0">
                                          <p:val>
                                            <p:fltVal val="0"/>
                                          </p:val>
                                        </p:tav>
                                        <p:tav tm="100000">
                                          <p:val>
                                            <p:strVal val="#ppt_w"/>
                                          </p:val>
                                        </p:tav>
                                      </p:tavLst>
                                    </p:anim>
                                    <p:anim calcmode="lin" valueType="num">
                                      <p:cBhvr>
                                        <p:cTn dur="500" fill="hold" id="42"/>
                                        <p:tgtEl>
                                          <p:spTgt spid="68"/>
                                        </p:tgtEl>
                                        <p:attrNameLst>
                                          <p:attrName>ppt_h</p:attrName>
                                        </p:attrNameLst>
                                      </p:cBhvr>
                                      <p:tavLst>
                                        <p:tav tm="0">
                                          <p:val>
                                            <p:fltVal val="0"/>
                                          </p:val>
                                        </p:tav>
                                        <p:tav tm="100000">
                                          <p:val>
                                            <p:strVal val="#ppt_h"/>
                                          </p:val>
                                        </p:tav>
                                      </p:tavLst>
                                    </p:anim>
                                    <p:animEffect filter="fade" transition="in">
                                      <p:cBhvr>
                                        <p:cTn dur="500" id="43"/>
                                        <p:tgtEl>
                                          <p:spTgt spid="68"/>
                                        </p:tgtEl>
                                      </p:cBhvr>
                                    </p:animEffect>
                                  </p:childTnLst>
                                </p:cTn>
                              </p:par>
                            </p:childTnLst>
                          </p:cTn>
                        </p:par>
                        <p:par>
                          <p:cTn fill="hold" id="44" nodeType="afterGroup">
                            <p:stCondLst>
                              <p:cond delay="3500"/>
                            </p:stCondLst>
                            <p:childTnLst>
                              <p:par>
                                <p:cTn fill="hold" id="45" nodeType="afterEffect" presetClass="entr" presetID="53" presetSubtype="0">
                                  <p:stCondLst>
                                    <p:cond delay="0"/>
                                  </p:stCondLst>
                                  <p:childTnLst>
                                    <p:set>
                                      <p:cBhvr>
                                        <p:cTn dur="1" fill="hold" id="46">
                                          <p:stCondLst>
                                            <p:cond delay="0"/>
                                          </p:stCondLst>
                                        </p:cTn>
                                        <p:tgtEl>
                                          <p:spTgt spid="65"/>
                                        </p:tgtEl>
                                        <p:attrNameLst>
                                          <p:attrName>style.visibility</p:attrName>
                                        </p:attrNameLst>
                                      </p:cBhvr>
                                      <p:to>
                                        <p:strVal val="visible"/>
                                      </p:to>
                                    </p:set>
                                    <p:anim calcmode="lin" valueType="num">
                                      <p:cBhvr>
                                        <p:cTn dur="500" fill="hold" id="47"/>
                                        <p:tgtEl>
                                          <p:spTgt spid="65"/>
                                        </p:tgtEl>
                                        <p:attrNameLst>
                                          <p:attrName>ppt_w</p:attrName>
                                        </p:attrNameLst>
                                      </p:cBhvr>
                                      <p:tavLst>
                                        <p:tav tm="0">
                                          <p:val>
                                            <p:fltVal val="0"/>
                                          </p:val>
                                        </p:tav>
                                        <p:tav tm="100000">
                                          <p:val>
                                            <p:strVal val="#ppt_w"/>
                                          </p:val>
                                        </p:tav>
                                      </p:tavLst>
                                    </p:anim>
                                    <p:anim calcmode="lin" valueType="num">
                                      <p:cBhvr>
                                        <p:cTn dur="500" fill="hold" id="48"/>
                                        <p:tgtEl>
                                          <p:spTgt spid="65"/>
                                        </p:tgtEl>
                                        <p:attrNameLst>
                                          <p:attrName>ppt_h</p:attrName>
                                        </p:attrNameLst>
                                      </p:cBhvr>
                                      <p:tavLst>
                                        <p:tav tm="0">
                                          <p:val>
                                            <p:fltVal val="0"/>
                                          </p:val>
                                        </p:tav>
                                        <p:tav tm="100000">
                                          <p:val>
                                            <p:strVal val="#ppt_h"/>
                                          </p:val>
                                        </p:tav>
                                      </p:tavLst>
                                    </p:anim>
                                    <p:animEffect filter="fade" transition="in">
                                      <p:cBhvr>
                                        <p:cTn dur="500" id="49"/>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9"/>
          <p:cNvGrpSpPr/>
          <p:nvPr/>
        </p:nvGrpSpPr>
        <p:grpSpPr>
          <a:xfrm>
            <a:off x="1148362" y="1556951"/>
            <a:ext cx="4597624" cy="4751774"/>
            <a:chOff x="849666" y="1269514"/>
            <a:chExt cx="4597624" cy="4751774"/>
          </a:xfrm>
        </p:grpSpPr>
        <p:sp>
          <p:nvSpPr>
            <p:cNvPr id="20" name="Arc 5"/>
            <p:cNvSpPr/>
            <p:nvPr/>
          </p:nvSpPr>
          <p:spPr>
            <a:xfrm>
              <a:off x="849666" y="1433424"/>
              <a:ext cx="4587864" cy="4587864"/>
            </a:xfrm>
            <a:prstGeom prst="arc">
              <a:avLst>
                <a:gd fmla="val 20230496" name="adj1"/>
                <a:gd fmla="val 21370915" name="adj2"/>
              </a:avLst>
            </a:prstGeom>
            <a:noFill/>
            <a:ln cap="rnd" w="285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Arc 6"/>
            <p:cNvSpPr/>
            <p:nvPr/>
          </p:nvSpPr>
          <p:spPr>
            <a:xfrm>
              <a:off x="859426" y="1433424"/>
              <a:ext cx="4587864" cy="4587864"/>
            </a:xfrm>
            <a:prstGeom prst="arc">
              <a:avLst>
                <a:gd fmla="val 43325" name="adj1"/>
                <a:gd fmla="val 3696807" name="adj2"/>
              </a:avLst>
            </a:prstGeom>
            <a:noFill/>
            <a:ln cap="rnd" w="285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Oval 7"/>
            <p:cNvSpPr/>
            <p:nvPr/>
          </p:nvSpPr>
          <p:spPr>
            <a:xfrm>
              <a:off x="1155689" y="1729688"/>
              <a:ext cx="3995334" cy="39953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Oval 8"/>
            <p:cNvSpPr/>
            <p:nvPr/>
          </p:nvSpPr>
          <p:spPr>
            <a:xfrm>
              <a:off x="1511761" y="2085760"/>
              <a:ext cx="3283189" cy="328318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9"/>
            <p:cNvSpPr/>
            <p:nvPr/>
          </p:nvSpPr>
          <p:spPr>
            <a:xfrm>
              <a:off x="1871473" y="2445471"/>
              <a:ext cx="2563766" cy="2563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10"/>
            <p:cNvSpPr/>
            <p:nvPr/>
          </p:nvSpPr>
          <p:spPr>
            <a:xfrm>
              <a:off x="2172453" y="2759926"/>
              <a:ext cx="1934857" cy="19348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11"/>
            <p:cNvSpPr/>
            <p:nvPr/>
          </p:nvSpPr>
          <p:spPr>
            <a:xfrm>
              <a:off x="2437092" y="3024566"/>
              <a:ext cx="1405578" cy="1405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Oval 12"/>
            <p:cNvSpPr/>
            <p:nvPr/>
          </p:nvSpPr>
          <p:spPr>
            <a:xfrm>
              <a:off x="2665468" y="3252941"/>
              <a:ext cx="948827" cy="94882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Oval 13"/>
            <p:cNvSpPr/>
            <p:nvPr/>
          </p:nvSpPr>
          <p:spPr>
            <a:xfrm>
              <a:off x="2899637" y="3487111"/>
              <a:ext cx="480488" cy="4804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Group 14"/>
            <p:cNvGrpSpPr/>
            <p:nvPr/>
          </p:nvGrpSpPr>
          <p:grpSpPr>
            <a:xfrm flipH="1" rot="18972328">
              <a:off x="1710884" y="1269514"/>
              <a:ext cx="907690" cy="2899257"/>
              <a:chOff x="943993" y="1899821"/>
              <a:chExt cx="584445" cy="1866782"/>
            </a:xfrm>
            <a:effectLst>
              <a:outerShdw algn="bl" blurRad="76200" dir="18900000" kx="-1200000" rotWithShape="0" sy="23000">
                <a:prstClr val="black">
                  <a:alpha val="20000"/>
                </a:prstClr>
              </a:outerShdw>
            </a:effectLst>
          </p:grpSpPr>
          <p:sp>
            <p:nvSpPr>
              <p:cNvPr id="31" name="Freeform: Shape 15"/>
              <p:cNvSpPr/>
              <p:nvPr/>
            </p:nvSpPr>
            <p:spPr>
              <a:xfrm>
                <a:off x="1186649" y="1973314"/>
                <a:ext cx="44388" cy="1793289"/>
              </a:xfrm>
              <a:custGeom>
                <a:gdLst>
                  <a:gd fmla="*/ 44388 w 44388" name="connsiteX0"/>
                  <a:gd fmla="*/ 0 h 1793289" name="connsiteY0"/>
                  <a:gd fmla="*/ 44388 w 44388" name="connsiteX1"/>
                  <a:gd fmla="*/ 1793289 h 1793289" name="connsiteY1"/>
                  <a:gd fmla="*/ 0 w 44388" name="connsiteX2"/>
                  <a:gd fmla="*/ 1748901 h 1793289" name="connsiteY2"/>
                  <a:gd fmla="*/ 0 w 44388" name="connsiteX3"/>
                  <a:gd fmla="*/ 44388 h 1793289" name="connsiteY3"/>
                  <a:gd fmla="*/ 44388 w 44388" name="connsiteX4"/>
                  <a:gd fmla="*/ 0 h 17932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93289" w="44388">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Freeform: Shape 16"/>
              <p:cNvSpPr/>
              <p:nvPr/>
            </p:nvSpPr>
            <p:spPr>
              <a:xfrm flipH="1">
                <a:off x="1231038" y="1973313"/>
                <a:ext cx="44388" cy="1793289"/>
              </a:xfrm>
              <a:custGeom>
                <a:gdLst>
                  <a:gd fmla="*/ 44388 w 44388" name="connsiteX0"/>
                  <a:gd fmla="*/ 0 h 1793289" name="connsiteY0"/>
                  <a:gd fmla="*/ 44388 w 44388" name="connsiteX1"/>
                  <a:gd fmla="*/ 1793289 h 1793289" name="connsiteY1"/>
                  <a:gd fmla="*/ 0 w 44388" name="connsiteX2"/>
                  <a:gd fmla="*/ 1748901 h 1793289" name="connsiteY2"/>
                  <a:gd fmla="*/ 0 w 44388" name="connsiteX3"/>
                  <a:gd fmla="*/ 44388 h 1793289" name="connsiteY3"/>
                  <a:gd fmla="*/ 44388 w 44388" name="connsiteX4"/>
                  <a:gd fmla="*/ 0 h 17932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93289" w="44388">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Parallelogram 17"/>
              <p:cNvSpPr/>
              <p:nvPr/>
            </p:nvSpPr>
            <p:spPr>
              <a:xfrm flipV="1" rot="16200000">
                <a:off x="1159899" y="1993153"/>
                <a:ext cx="461872" cy="275207"/>
              </a:xfrm>
              <a:prstGeom prst="parallelogram">
                <a:avLst>
                  <a:gd fmla="val 57754" name="adj"/>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Parallelogram 18"/>
              <p:cNvSpPr/>
              <p:nvPr/>
            </p:nvSpPr>
            <p:spPr>
              <a:xfrm flipH="1" flipV="1" rot="5400000">
                <a:off x="834385" y="2009429"/>
                <a:ext cx="461872" cy="242655"/>
              </a:xfrm>
              <a:prstGeom prst="parallelogram">
                <a:avLst>
                  <a:gd fmla="val 65071" name="adj"/>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0" name="Arc 19"/>
            <p:cNvSpPr/>
            <p:nvPr/>
          </p:nvSpPr>
          <p:spPr>
            <a:xfrm>
              <a:off x="849666" y="1433424"/>
              <a:ext cx="4587864" cy="4587864"/>
            </a:xfrm>
            <a:prstGeom prst="arc">
              <a:avLst>
                <a:gd fmla="val 19067119" name="adj1"/>
                <a:gd fmla="val 19881577" name="adj2"/>
              </a:avLst>
            </a:prstGeom>
            <a:noFill/>
            <a:ln cap="rnd" w="28575">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 name="Group 20"/>
          <p:cNvGrpSpPr/>
          <p:nvPr/>
        </p:nvGrpSpPr>
        <p:grpSpPr>
          <a:xfrm>
            <a:off x="6525627" y="5174041"/>
            <a:ext cx="525206" cy="493332"/>
            <a:chOff x="2824761" y="1419473"/>
            <a:chExt cx="496888" cy="466725"/>
          </a:xfrm>
          <a:solidFill>
            <a:schemeClr val="accent2"/>
          </a:solidFill>
        </p:grpSpPr>
        <p:sp>
          <p:nvSpPr>
            <p:cNvPr id="18" name="Oval 21"/>
            <p:cNvSpPr/>
            <p:nvPr/>
          </p:nvSpPr>
          <p:spPr bwMode="auto">
            <a:xfrm>
              <a:off x="3066061" y="1676648"/>
              <a:ext cx="60325" cy="60325"/>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 name="Freeform: Shape 22"/>
            <p:cNvSpPr/>
            <p:nvPr/>
          </p:nvSpPr>
          <p:spPr bwMode="auto">
            <a:xfrm>
              <a:off x="2824761" y="1419473"/>
              <a:ext cx="496888" cy="466725"/>
            </a:xfrm>
            <a:custGeom>
              <a:gdLst>
                <a:gd fmla="*/ 116 w 132" name="T0"/>
                <a:gd fmla="*/ 48 h 124" name="T1"/>
                <a:gd fmla="*/ 116 w 132" name="T2"/>
                <a:gd fmla="*/ 22 h 124" name="T3"/>
                <a:gd fmla="*/ 104 w 132" name="T4"/>
                <a:gd fmla="*/ 0 h 124" name="T5"/>
                <a:gd fmla="*/ 22 w 132" name="T6"/>
                <a:gd fmla="*/ 0 h 124" name="T7"/>
                <a:gd fmla="*/ 0 w 132" name="T8"/>
                <a:gd fmla="*/ 102 h 124" name="T9"/>
                <a:gd fmla="*/ 94 w 132" name="T10"/>
                <a:gd fmla="*/ 124 h 124" name="T11"/>
                <a:gd fmla="*/ 116 w 132" name="T12"/>
                <a:gd fmla="*/ 96 h 124" name="T13"/>
                <a:gd fmla="*/ 116 w 132" name="T14"/>
                <a:gd fmla="*/ 48 h 124" name="T15"/>
                <a:gd fmla="*/ 88 w 132" name="T16"/>
                <a:gd fmla="*/ 8 h 124" name="T17"/>
                <a:gd fmla="*/ 108 w 132" name="T18"/>
                <a:gd fmla="*/ 12 h 124" name="T19"/>
                <a:gd fmla="*/ 108 w 132" name="T20"/>
                <a:gd fmla="*/ 24 h 124" name="T21"/>
                <a:gd fmla="*/ 104 w 132" name="T22"/>
                <a:gd fmla="*/ 36 h 124" name="T23"/>
                <a:gd fmla="*/ 104 w 132" name="T24"/>
                <a:gd fmla="*/ 32 h 124" name="T25"/>
                <a:gd fmla="*/ 104 w 132" name="T26"/>
                <a:gd fmla="*/ 16 h 124" name="T27"/>
                <a:gd fmla="*/ 16 w 132" name="T28"/>
                <a:gd fmla="*/ 12 h 124" name="T29"/>
                <a:gd fmla="*/ 12 w 132" name="T30"/>
                <a:gd fmla="*/ 24 h 124" name="T31"/>
                <a:gd fmla="*/ 8 w 132" name="T32"/>
                <a:gd fmla="*/ 22 h 124" name="T33"/>
                <a:gd fmla="*/ 100 w 132" name="T34"/>
                <a:gd fmla="*/ 20 h 124" name="T35"/>
                <a:gd fmla="*/ 16 w 132" name="T36"/>
                <a:gd fmla="*/ 16 h 124" name="T37"/>
                <a:gd fmla="*/ 100 w 132" name="T38"/>
                <a:gd fmla="*/ 20 h 124" name="T39"/>
                <a:gd fmla="*/ 100 w 132" name="T40"/>
                <a:gd fmla="*/ 28 h 124" name="T41"/>
                <a:gd fmla="*/ 16 w 132" name="T42"/>
                <a:gd fmla="*/ 24 h 124" name="T43"/>
                <a:gd fmla="*/ 100 w 132" name="T44"/>
                <a:gd fmla="*/ 32 h 124" name="T45"/>
                <a:gd fmla="*/ 88 w 132" name="T46"/>
                <a:gd fmla="*/ 36 h 124" name="T47"/>
                <a:gd fmla="*/ 16 w 132" name="T48"/>
                <a:gd fmla="*/ 35 h 124" name="T49"/>
                <a:gd fmla="*/ 100 w 132" name="T50"/>
                <a:gd fmla="*/ 32 h 124" name="T51"/>
                <a:gd fmla="*/ 94 w 132" name="T52"/>
                <a:gd fmla="*/ 116 h 124" name="T53"/>
                <a:gd fmla="*/ 8 w 132" name="T54"/>
                <a:gd fmla="*/ 102 h 124" name="T55"/>
                <a:gd fmla="*/ 22 w 132" name="T56"/>
                <a:gd fmla="*/ 44 h 124" name="T57"/>
                <a:gd fmla="*/ 104 w 132" name="T58"/>
                <a:gd fmla="*/ 44 h 124" name="T59"/>
                <a:gd fmla="*/ 108 w 132" name="T60"/>
                <a:gd fmla="*/ 56 h 124" name="T61"/>
                <a:gd fmla="*/ 52 w 132" name="T62"/>
                <a:gd fmla="*/ 76 h 124" name="T63"/>
                <a:gd fmla="*/ 108 w 132" name="T64"/>
                <a:gd fmla="*/ 96 h 124" name="T65"/>
                <a:gd fmla="*/ 114 w 132" name="T66"/>
                <a:gd fmla="*/ 88 h 124" name="T67"/>
                <a:gd fmla="*/ 60 w 132" name="T68"/>
                <a:gd fmla="*/ 76 h 124" name="T69"/>
                <a:gd fmla="*/ 108 w 132" name="T70"/>
                <a:gd fmla="*/ 64 h 124" name="T71"/>
                <a:gd fmla="*/ 116 w 132" name="T72"/>
                <a:gd fmla="*/ 59 h 124" name="T73"/>
                <a:gd fmla="*/ 120 w 132" name="T74"/>
                <a:gd fmla="*/ 72 h 1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4" w="132">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6"/>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5"/>
                    <a:pt x="10" y="124"/>
                    <a:pt x="22" y="124"/>
                  </a:cubicBezTo>
                  <a:cubicBezTo>
                    <a:pt x="94" y="124"/>
                    <a:pt x="94" y="124"/>
                    <a:pt x="94" y="124"/>
                  </a:cubicBezTo>
                  <a:cubicBezTo>
                    <a:pt x="107" y="124"/>
                    <a:pt x="116" y="115"/>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7" y="8"/>
                    <a:pt x="108" y="10"/>
                    <a:pt x="108" y="12"/>
                  </a:cubicBezTo>
                  <a:cubicBezTo>
                    <a:pt x="108" y="22"/>
                    <a:pt x="108" y="22"/>
                    <a:pt x="108" y="22"/>
                  </a:cubicBezTo>
                  <a:cubicBezTo>
                    <a:pt x="108" y="24"/>
                    <a:pt x="108" y="24"/>
                    <a:pt x="108" y="24"/>
                  </a:cubicBezTo>
                  <a:cubicBezTo>
                    <a:pt x="108" y="37"/>
                    <a:pt x="108" y="37"/>
                    <a:pt x="108" y="37"/>
                  </a:cubicBezTo>
                  <a:cubicBezTo>
                    <a:pt x="107" y="37"/>
                    <a:pt x="106"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3"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30"/>
                    <a:pt x="8" y="26"/>
                    <a:pt x="8" y="22"/>
                  </a:cubicBezTo>
                  <a:cubicBezTo>
                    <a:pt x="8" y="15"/>
                    <a:pt x="15"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6"/>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5" y="116"/>
                    <a:pt x="8" y="110"/>
                    <a:pt x="8" y="102"/>
                  </a:cubicBezTo>
                  <a:cubicBezTo>
                    <a:pt x="8" y="39"/>
                    <a:pt x="8" y="39"/>
                    <a:pt x="8" y="39"/>
                  </a:cubicBezTo>
                  <a:cubicBezTo>
                    <a:pt x="12" y="43"/>
                    <a:pt x="17" y="44"/>
                    <a:pt x="22" y="44"/>
                  </a:cubicBezTo>
                  <a:cubicBezTo>
                    <a:pt x="88" y="44"/>
                    <a:pt x="88" y="44"/>
                    <a:pt x="88" y="44"/>
                  </a:cubicBezTo>
                  <a:cubicBezTo>
                    <a:pt x="104" y="44"/>
                    <a:pt x="104" y="44"/>
                    <a:pt x="104" y="44"/>
                  </a:cubicBezTo>
                  <a:cubicBezTo>
                    <a:pt x="107"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4" y="88"/>
                  </a:moveTo>
                  <a:cubicBezTo>
                    <a:pt x="72" y="88"/>
                    <a:pt x="72" y="88"/>
                    <a:pt x="72" y="88"/>
                  </a:cubicBezTo>
                  <a:cubicBezTo>
                    <a:pt x="66" y="88"/>
                    <a:pt x="60" y="83"/>
                    <a:pt x="60" y="76"/>
                  </a:cubicBezTo>
                  <a:cubicBezTo>
                    <a:pt x="60" y="70"/>
                    <a:pt x="66" y="64"/>
                    <a:pt x="72" y="64"/>
                  </a:cubicBezTo>
                  <a:cubicBezTo>
                    <a:pt x="108" y="64"/>
                    <a:pt x="108" y="64"/>
                    <a:pt x="108" y="64"/>
                  </a:cubicBezTo>
                  <a:cubicBezTo>
                    <a:pt x="111" y="64"/>
                    <a:pt x="113" y="63"/>
                    <a:pt x="115" y="61"/>
                  </a:cubicBezTo>
                  <a:cubicBezTo>
                    <a:pt x="115" y="61"/>
                    <a:pt x="116" y="60"/>
                    <a:pt x="116" y="59"/>
                  </a:cubicBezTo>
                  <a:cubicBezTo>
                    <a:pt x="116" y="59"/>
                    <a:pt x="116" y="59"/>
                    <a:pt x="116" y="59"/>
                  </a:cubicBezTo>
                  <a:cubicBezTo>
                    <a:pt x="119" y="63"/>
                    <a:pt x="120" y="67"/>
                    <a:pt x="120" y="72"/>
                  </a:cubicBezTo>
                  <a:cubicBezTo>
                    <a:pt x="120" y="79"/>
                    <a:pt x="118" y="84"/>
                    <a:pt x="114" y="8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6" name="Group 23"/>
          <p:cNvGrpSpPr/>
          <p:nvPr/>
        </p:nvGrpSpPr>
        <p:grpSpPr>
          <a:xfrm>
            <a:off x="6534015" y="4088021"/>
            <a:ext cx="508431" cy="510108"/>
            <a:chOff x="1567461" y="2198935"/>
            <a:chExt cx="481013" cy="482600"/>
          </a:xfrm>
          <a:solidFill>
            <a:schemeClr val="accent3"/>
          </a:solidFill>
        </p:grpSpPr>
        <p:sp>
          <p:nvSpPr>
            <p:cNvPr id="15" name="Freeform: Shape 24"/>
            <p:cNvSpPr/>
            <p:nvPr/>
          </p:nvSpPr>
          <p:spPr bwMode="auto">
            <a:xfrm>
              <a:off x="1567461" y="2198935"/>
              <a:ext cx="481013" cy="482600"/>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2 h 128" name="T17"/>
                <a:gd fmla="*/ 15 w 128" name="T18"/>
                <a:gd fmla="*/ 22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2 w 128" name="T30"/>
                <a:gd fmla="*/ 113 h 128" name="T31"/>
                <a:gd fmla="*/ 33 w 128" name="T32"/>
                <a:gd fmla="*/ 114 h 128" name="T33"/>
                <a:gd fmla="*/ 48 w 128" name="T34"/>
                <a:gd fmla="*/ 109 h 128" name="T35"/>
                <a:gd fmla="*/ 58 w 128" name="T36"/>
                <a:gd fmla="*/ 128 h 128" name="T37"/>
                <a:gd fmla="*/ 77 w 128" name="T38"/>
                <a:gd fmla="*/ 121 h 128" name="T39"/>
                <a:gd fmla="*/ 85 w 128" name="T40"/>
                <a:gd fmla="*/ 107 h 128" name="T41"/>
                <a:gd fmla="*/ 100 w 128" name="T42"/>
                <a:gd fmla="*/ 115 h 128" name="T43"/>
                <a:gd fmla="*/ 113 w 128" name="T44"/>
                <a:gd fmla="*/ 105 h 128" name="T45"/>
                <a:gd fmla="*/ 107 w 128" name="T46"/>
                <a:gd fmla="*/ 85 h 128" name="T47"/>
                <a:gd fmla="*/ 121 w 128" name="T48"/>
                <a:gd fmla="*/ 77 h 128" name="T49"/>
                <a:gd fmla="*/ 128 w 128" name="T50"/>
                <a:gd fmla="*/ 58 h 128" name="T51"/>
                <a:gd fmla="*/ 108 w 128" name="T52"/>
                <a:gd fmla="*/ 72 h 128" name="T53"/>
                <a:gd fmla="*/ 100 w 128" name="T54"/>
                <a:gd fmla="*/ 81 h 128" name="T55"/>
                <a:gd fmla="*/ 107 w 128" name="T56"/>
                <a:gd fmla="*/ 100 h 128" name="T57"/>
                <a:gd fmla="*/ 89 w 128" name="T58"/>
                <a:gd fmla="*/ 100 h 128" name="T59"/>
                <a:gd fmla="*/ 81 w 128" name="T60"/>
                <a:gd fmla="*/ 100 h 128" name="T61"/>
                <a:gd fmla="*/ 72 w 128" name="T62"/>
                <a:gd fmla="*/ 108 h 128" name="T63"/>
                <a:gd fmla="*/ 58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6 h 128" name="T81"/>
                <a:gd fmla="*/ 20 w 128" name="T82"/>
                <a:gd fmla="*/ 28 h 128" name="T83"/>
                <a:gd fmla="*/ 39 w 128" name="T84"/>
                <a:gd fmla="*/ 27 h 128" name="T85"/>
                <a:gd fmla="*/ 46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0 h 128" name="T97"/>
                <a:gd fmla="*/ 100 w 128" name="T98"/>
                <a:gd fmla="*/ 39 h 128" name="T99"/>
                <a:gd fmla="*/ 102 w 128" name="T100"/>
                <a:gd fmla="*/ 51 h 128" name="T101"/>
                <a:gd fmla="*/ 120 w 128" name="T102"/>
                <a:gd fmla="*/ 58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1" y="51"/>
                  </a:moveTo>
                  <a:cubicBezTo>
                    <a:pt x="109" y="48"/>
                    <a:pt x="109" y="48"/>
                    <a:pt x="109" y="48"/>
                  </a:cubicBezTo>
                  <a:cubicBezTo>
                    <a:pt x="109" y="46"/>
                    <a:pt x="108" y="45"/>
                    <a:pt x="107" y="43"/>
                  </a:cubicBezTo>
                  <a:cubicBezTo>
                    <a:pt x="114" y="33"/>
                    <a:pt x="114" y="33"/>
                    <a:pt x="114" y="33"/>
                  </a:cubicBezTo>
                  <a:cubicBezTo>
                    <a:pt x="116" y="29"/>
                    <a:pt x="116" y="25"/>
                    <a:pt x="113" y="22"/>
                  </a:cubicBezTo>
                  <a:cubicBezTo>
                    <a:pt x="105" y="15"/>
                    <a:pt x="105" y="15"/>
                    <a:pt x="105" y="15"/>
                  </a:cubicBezTo>
                  <a:cubicBezTo>
                    <a:pt x="104" y="13"/>
                    <a:pt x="102" y="12"/>
                    <a:pt x="100" y="12"/>
                  </a:cubicBezTo>
                  <a:cubicBezTo>
                    <a:pt x="98" y="12"/>
                    <a:pt x="97" y="13"/>
                    <a:pt x="95" y="14"/>
                  </a:cubicBezTo>
                  <a:cubicBezTo>
                    <a:pt x="85" y="21"/>
                    <a:pt x="85" y="21"/>
                    <a:pt x="85" y="21"/>
                  </a:cubicBezTo>
                  <a:cubicBezTo>
                    <a:pt x="83" y="20"/>
                    <a:pt x="81" y="19"/>
                    <a:pt x="80" y="19"/>
                  </a:cubicBezTo>
                  <a:cubicBezTo>
                    <a:pt x="77" y="6"/>
                    <a:pt x="77" y="6"/>
                    <a:pt x="77" y="6"/>
                  </a:cubicBezTo>
                  <a:cubicBezTo>
                    <a:pt x="76" y="3"/>
                    <a:pt x="73" y="0"/>
                    <a:pt x="69" y="0"/>
                  </a:cubicBezTo>
                  <a:cubicBezTo>
                    <a:pt x="58" y="0"/>
                    <a:pt x="58" y="0"/>
                    <a:pt x="58"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2"/>
                    <a:pt x="28" y="12"/>
                  </a:cubicBezTo>
                  <a:cubicBezTo>
                    <a:pt x="26" y="12"/>
                    <a:pt x="24" y="13"/>
                    <a:pt x="22" y="15"/>
                  </a:cubicBezTo>
                  <a:cubicBezTo>
                    <a:pt x="15" y="22"/>
                    <a:pt x="15" y="22"/>
                    <a:pt x="15" y="22"/>
                  </a:cubicBezTo>
                  <a:cubicBezTo>
                    <a:pt x="12" y="25"/>
                    <a:pt x="12" y="29"/>
                    <a:pt x="14" y="33"/>
                  </a:cubicBezTo>
                  <a:cubicBezTo>
                    <a:pt x="21" y="43"/>
                    <a:pt x="21" y="43"/>
                    <a:pt x="21" y="43"/>
                  </a:cubicBezTo>
                  <a:cubicBezTo>
                    <a:pt x="20" y="45"/>
                    <a:pt x="19" y="46"/>
                    <a:pt x="19" y="48"/>
                  </a:cubicBezTo>
                  <a:cubicBezTo>
                    <a:pt x="6" y="51"/>
                    <a:pt x="6" y="51"/>
                    <a:pt x="6" y="51"/>
                  </a:cubicBezTo>
                  <a:cubicBezTo>
                    <a:pt x="3" y="51"/>
                    <a:pt x="0" y="55"/>
                    <a:pt x="0" y="58"/>
                  </a:cubicBezTo>
                  <a:cubicBezTo>
                    <a:pt x="0" y="69"/>
                    <a:pt x="0" y="69"/>
                    <a:pt x="0" y="69"/>
                  </a:cubicBezTo>
                  <a:cubicBezTo>
                    <a:pt x="0" y="73"/>
                    <a:pt x="3" y="76"/>
                    <a:pt x="6" y="77"/>
                  </a:cubicBezTo>
                  <a:cubicBezTo>
                    <a:pt x="19" y="80"/>
                    <a:pt x="19" y="80"/>
                    <a:pt x="19" y="80"/>
                  </a:cubicBezTo>
                  <a:cubicBezTo>
                    <a:pt x="19" y="81"/>
                    <a:pt x="20" y="83"/>
                    <a:pt x="21" y="85"/>
                  </a:cubicBezTo>
                  <a:cubicBezTo>
                    <a:pt x="14" y="95"/>
                    <a:pt x="14" y="95"/>
                    <a:pt x="14" y="95"/>
                  </a:cubicBezTo>
                  <a:cubicBezTo>
                    <a:pt x="12" y="98"/>
                    <a:pt x="12" y="103"/>
                    <a:pt x="15" y="105"/>
                  </a:cubicBezTo>
                  <a:cubicBezTo>
                    <a:pt x="22" y="113"/>
                    <a:pt x="22" y="113"/>
                    <a:pt x="22"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1"/>
                    <a:pt x="51" y="121"/>
                    <a:pt x="51" y="121"/>
                  </a:cubicBezTo>
                  <a:cubicBezTo>
                    <a:pt x="51" y="125"/>
                    <a:pt x="55" y="128"/>
                    <a:pt x="58" y="128"/>
                  </a:cubicBezTo>
                  <a:cubicBezTo>
                    <a:pt x="69" y="128"/>
                    <a:pt x="69" y="128"/>
                    <a:pt x="69" y="128"/>
                  </a:cubicBezTo>
                  <a:cubicBezTo>
                    <a:pt x="73" y="128"/>
                    <a:pt x="76" y="125"/>
                    <a:pt x="77" y="121"/>
                  </a:cubicBezTo>
                  <a:cubicBezTo>
                    <a:pt x="80" y="109"/>
                    <a:pt x="80" y="109"/>
                    <a:pt x="80" y="109"/>
                  </a:cubicBezTo>
                  <a:cubicBezTo>
                    <a:pt x="81"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1"/>
                    <a:pt x="109" y="80"/>
                  </a:cubicBezTo>
                  <a:cubicBezTo>
                    <a:pt x="121" y="77"/>
                    <a:pt x="121" y="77"/>
                    <a:pt x="121" y="77"/>
                  </a:cubicBezTo>
                  <a:cubicBezTo>
                    <a:pt x="125" y="76"/>
                    <a:pt x="128" y="73"/>
                    <a:pt x="128" y="69"/>
                  </a:cubicBezTo>
                  <a:cubicBezTo>
                    <a:pt x="128" y="58"/>
                    <a:pt x="128" y="58"/>
                    <a:pt x="128" y="58"/>
                  </a:cubicBezTo>
                  <a:cubicBezTo>
                    <a:pt x="128" y="55"/>
                    <a:pt x="125" y="51"/>
                    <a:pt x="121" y="51"/>
                  </a:cubicBezTo>
                  <a:close/>
                  <a:moveTo>
                    <a:pt x="108" y="72"/>
                  </a:moveTo>
                  <a:cubicBezTo>
                    <a:pt x="105" y="72"/>
                    <a:pt x="103" y="74"/>
                    <a:pt x="102" y="77"/>
                  </a:cubicBezTo>
                  <a:cubicBezTo>
                    <a:pt x="101" y="78"/>
                    <a:pt x="101" y="80"/>
                    <a:pt x="100" y="81"/>
                  </a:cubicBezTo>
                  <a:cubicBezTo>
                    <a:pt x="99" y="84"/>
                    <a:pt x="99" y="87"/>
                    <a:pt x="100" y="89"/>
                  </a:cubicBezTo>
                  <a:cubicBezTo>
                    <a:pt x="107" y="100"/>
                    <a:pt x="107" y="100"/>
                    <a:pt x="107" y="100"/>
                  </a:cubicBezTo>
                  <a:cubicBezTo>
                    <a:pt x="100" y="107"/>
                    <a:pt x="100" y="107"/>
                    <a:pt x="100" y="107"/>
                  </a:cubicBezTo>
                  <a:cubicBezTo>
                    <a:pt x="89" y="100"/>
                    <a:pt x="89" y="100"/>
                    <a:pt x="89" y="100"/>
                  </a:cubicBezTo>
                  <a:cubicBezTo>
                    <a:pt x="88" y="99"/>
                    <a:pt x="86" y="99"/>
                    <a:pt x="85" y="99"/>
                  </a:cubicBezTo>
                  <a:cubicBezTo>
                    <a:pt x="84" y="99"/>
                    <a:pt x="82" y="99"/>
                    <a:pt x="81" y="100"/>
                  </a:cubicBezTo>
                  <a:cubicBezTo>
                    <a:pt x="80" y="101"/>
                    <a:pt x="78" y="101"/>
                    <a:pt x="77" y="102"/>
                  </a:cubicBezTo>
                  <a:cubicBezTo>
                    <a:pt x="74" y="103"/>
                    <a:pt x="72" y="105"/>
                    <a:pt x="72" y="108"/>
                  </a:cubicBezTo>
                  <a:cubicBezTo>
                    <a:pt x="69" y="120"/>
                    <a:pt x="69" y="120"/>
                    <a:pt x="69" y="120"/>
                  </a:cubicBezTo>
                  <a:cubicBezTo>
                    <a:pt x="58" y="120"/>
                    <a:pt x="58" y="120"/>
                    <a:pt x="58" y="120"/>
                  </a:cubicBezTo>
                  <a:cubicBezTo>
                    <a:pt x="56" y="108"/>
                    <a:pt x="56" y="108"/>
                    <a:pt x="56" y="108"/>
                  </a:cubicBezTo>
                  <a:cubicBezTo>
                    <a:pt x="55" y="105"/>
                    <a:pt x="53" y="103"/>
                    <a:pt x="51" y="102"/>
                  </a:cubicBezTo>
                  <a:cubicBezTo>
                    <a:pt x="49" y="101"/>
                    <a:pt x="48" y="101"/>
                    <a:pt x="46" y="100"/>
                  </a:cubicBezTo>
                  <a:cubicBezTo>
                    <a:pt x="45" y="99"/>
                    <a:pt x="44" y="99"/>
                    <a:pt x="43" y="99"/>
                  </a:cubicBezTo>
                  <a:cubicBezTo>
                    <a:pt x="41" y="99"/>
                    <a:pt x="40" y="99"/>
                    <a:pt x="39" y="100"/>
                  </a:cubicBezTo>
                  <a:cubicBezTo>
                    <a:pt x="28" y="107"/>
                    <a:pt x="28" y="107"/>
                    <a:pt x="28" y="107"/>
                  </a:cubicBezTo>
                  <a:cubicBezTo>
                    <a:pt x="20" y="100"/>
                    <a:pt x="20" y="100"/>
                    <a:pt x="20" y="100"/>
                  </a:cubicBezTo>
                  <a:cubicBezTo>
                    <a:pt x="27" y="89"/>
                    <a:pt x="27" y="89"/>
                    <a:pt x="27" y="89"/>
                  </a:cubicBezTo>
                  <a:cubicBezTo>
                    <a:pt x="29" y="87"/>
                    <a:pt x="29" y="84"/>
                    <a:pt x="28" y="81"/>
                  </a:cubicBezTo>
                  <a:cubicBezTo>
                    <a:pt x="27" y="80"/>
                    <a:pt x="27" y="78"/>
                    <a:pt x="26" y="77"/>
                  </a:cubicBezTo>
                  <a:cubicBezTo>
                    <a:pt x="25" y="74"/>
                    <a:pt x="23" y="72"/>
                    <a:pt x="20" y="72"/>
                  </a:cubicBezTo>
                  <a:cubicBezTo>
                    <a:pt x="8" y="69"/>
                    <a:pt x="8" y="69"/>
                    <a:pt x="8" y="69"/>
                  </a:cubicBezTo>
                  <a:cubicBezTo>
                    <a:pt x="8" y="58"/>
                    <a:pt x="8" y="58"/>
                    <a:pt x="8" y="58"/>
                  </a:cubicBezTo>
                  <a:cubicBezTo>
                    <a:pt x="20" y="56"/>
                    <a:pt x="20" y="56"/>
                    <a:pt x="20" y="56"/>
                  </a:cubicBezTo>
                  <a:cubicBezTo>
                    <a:pt x="23" y="55"/>
                    <a:pt x="25" y="53"/>
                    <a:pt x="26" y="51"/>
                  </a:cubicBezTo>
                  <a:cubicBezTo>
                    <a:pt x="27" y="49"/>
                    <a:pt x="27" y="48"/>
                    <a:pt x="28" y="46"/>
                  </a:cubicBezTo>
                  <a:cubicBezTo>
                    <a:pt x="29" y="44"/>
                    <a:pt x="29" y="41"/>
                    <a:pt x="27" y="39"/>
                  </a:cubicBezTo>
                  <a:cubicBezTo>
                    <a:pt x="20" y="28"/>
                    <a:pt x="20" y="28"/>
                    <a:pt x="20" y="28"/>
                  </a:cubicBezTo>
                  <a:cubicBezTo>
                    <a:pt x="28" y="20"/>
                    <a:pt x="28" y="20"/>
                    <a:pt x="28" y="20"/>
                  </a:cubicBezTo>
                  <a:cubicBezTo>
                    <a:pt x="39" y="27"/>
                    <a:pt x="39" y="27"/>
                    <a:pt x="39" y="27"/>
                  </a:cubicBezTo>
                  <a:cubicBezTo>
                    <a:pt x="40" y="28"/>
                    <a:pt x="41" y="29"/>
                    <a:pt x="43" y="29"/>
                  </a:cubicBezTo>
                  <a:cubicBezTo>
                    <a:pt x="44" y="29"/>
                    <a:pt x="45" y="28"/>
                    <a:pt x="46" y="28"/>
                  </a:cubicBezTo>
                  <a:cubicBezTo>
                    <a:pt x="48" y="27"/>
                    <a:pt x="49" y="27"/>
                    <a:pt x="51" y="26"/>
                  </a:cubicBezTo>
                  <a:cubicBezTo>
                    <a:pt x="53" y="25"/>
                    <a:pt x="55" y="23"/>
                    <a:pt x="56" y="20"/>
                  </a:cubicBezTo>
                  <a:cubicBezTo>
                    <a:pt x="58" y="8"/>
                    <a:pt x="58" y="8"/>
                    <a:pt x="58" y="8"/>
                  </a:cubicBezTo>
                  <a:cubicBezTo>
                    <a:pt x="69" y="8"/>
                    <a:pt x="69" y="8"/>
                    <a:pt x="69" y="8"/>
                  </a:cubicBezTo>
                  <a:cubicBezTo>
                    <a:pt x="72" y="20"/>
                    <a:pt x="72" y="20"/>
                    <a:pt x="72" y="20"/>
                  </a:cubicBezTo>
                  <a:cubicBezTo>
                    <a:pt x="72" y="23"/>
                    <a:pt x="74" y="25"/>
                    <a:pt x="77" y="26"/>
                  </a:cubicBezTo>
                  <a:cubicBezTo>
                    <a:pt x="78" y="27"/>
                    <a:pt x="80" y="27"/>
                    <a:pt x="81" y="28"/>
                  </a:cubicBezTo>
                  <a:cubicBezTo>
                    <a:pt x="82" y="28"/>
                    <a:pt x="84" y="29"/>
                    <a:pt x="85" y="29"/>
                  </a:cubicBezTo>
                  <a:cubicBezTo>
                    <a:pt x="86" y="29"/>
                    <a:pt x="88" y="28"/>
                    <a:pt x="89" y="27"/>
                  </a:cubicBezTo>
                  <a:cubicBezTo>
                    <a:pt x="100" y="20"/>
                    <a:pt x="100" y="20"/>
                    <a:pt x="100" y="20"/>
                  </a:cubicBezTo>
                  <a:cubicBezTo>
                    <a:pt x="107" y="28"/>
                    <a:pt x="107" y="28"/>
                    <a:pt x="107" y="28"/>
                  </a:cubicBezTo>
                  <a:cubicBezTo>
                    <a:pt x="100" y="39"/>
                    <a:pt x="100" y="39"/>
                    <a:pt x="100" y="39"/>
                  </a:cubicBezTo>
                  <a:cubicBezTo>
                    <a:pt x="99" y="41"/>
                    <a:pt x="99" y="44"/>
                    <a:pt x="100" y="46"/>
                  </a:cubicBezTo>
                  <a:cubicBezTo>
                    <a:pt x="100" y="48"/>
                    <a:pt x="101" y="49"/>
                    <a:pt x="102" y="51"/>
                  </a:cubicBezTo>
                  <a:cubicBezTo>
                    <a:pt x="103" y="53"/>
                    <a:pt x="105" y="55"/>
                    <a:pt x="108" y="56"/>
                  </a:cubicBezTo>
                  <a:cubicBezTo>
                    <a:pt x="120" y="58"/>
                    <a:pt x="120" y="58"/>
                    <a:pt x="120" y="58"/>
                  </a:cubicBezTo>
                  <a:cubicBezTo>
                    <a:pt x="120" y="69"/>
                    <a:pt x="120" y="69"/>
                    <a:pt x="120" y="69"/>
                  </a:cubicBezTo>
                  <a:lnTo>
                    <a:pt x="108" y="72"/>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 name="Freeform: Shape 25"/>
            <p:cNvSpPr/>
            <p:nvPr/>
          </p:nvSpPr>
          <p:spPr bwMode="auto">
            <a:xfrm>
              <a:off x="1702398" y="2335460"/>
              <a:ext cx="209550" cy="211137"/>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2 h 56" name="T11"/>
                <a:gd fmla="*/ 3 w 56" name="T12"/>
                <a:gd fmla="*/ 28 h 56" name="T13"/>
                <a:gd fmla="*/ 28 w 56" name="T14"/>
                <a:gd fmla="*/ 3 h 56" name="T15"/>
                <a:gd fmla="*/ 52 w 56" name="T16"/>
                <a:gd fmla="*/ 28 h 56" name="T17"/>
                <a:gd fmla="*/ 28 w 56" name="T18"/>
                <a:gd fmla="*/ 52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2" y="0"/>
                    <a:pt x="0" y="12"/>
                    <a:pt x="0" y="28"/>
                  </a:cubicBezTo>
                  <a:cubicBezTo>
                    <a:pt x="0" y="43"/>
                    <a:pt x="12" y="56"/>
                    <a:pt x="28" y="56"/>
                  </a:cubicBezTo>
                  <a:cubicBezTo>
                    <a:pt x="43" y="56"/>
                    <a:pt x="56" y="43"/>
                    <a:pt x="56" y="28"/>
                  </a:cubicBezTo>
                  <a:cubicBezTo>
                    <a:pt x="56" y="12"/>
                    <a:pt x="43" y="0"/>
                    <a:pt x="28" y="0"/>
                  </a:cubicBezTo>
                  <a:close/>
                  <a:moveTo>
                    <a:pt x="28" y="52"/>
                  </a:moveTo>
                  <a:cubicBezTo>
                    <a:pt x="14" y="52"/>
                    <a:pt x="3" y="41"/>
                    <a:pt x="3" y="28"/>
                  </a:cubicBezTo>
                  <a:cubicBezTo>
                    <a:pt x="3" y="14"/>
                    <a:pt x="14" y="3"/>
                    <a:pt x="28" y="3"/>
                  </a:cubicBezTo>
                  <a:cubicBezTo>
                    <a:pt x="41" y="3"/>
                    <a:pt x="52" y="14"/>
                    <a:pt x="52" y="28"/>
                  </a:cubicBezTo>
                  <a:cubicBezTo>
                    <a:pt x="52" y="41"/>
                    <a:pt x="41" y="52"/>
                    <a:pt x="28" y="52"/>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 name="Freeform: Shape 26"/>
            <p:cNvSpPr/>
            <p:nvPr/>
          </p:nvSpPr>
          <p:spPr bwMode="auto">
            <a:xfrm>
              <a:off x="1746848" y="2379910"/>
              <a:ext cx="120650" cy="120650"/>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2" y="4"/>
                    <a:pt x="28" y="9"/>
                    <a:pt x="28" y="16"/>
                  </a:cubicBezTo>
                  <a:cubicBezTo>
                    <a:pt x="28" y="23"/>
                    <a:pt x="22" y="28"/>
                    <a:pt x="16" y="2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7" name="Freeform: Shape 27"/>
          <p:cNvSpPr/>
          <p:nvPr/>
        </p:nvSpPr>
        <p:spPr bwMode="auto">
          <a:xfrm>
            <a:off x="6525625" y="3002001"/>
            <a:ext cx="525210" cy="510108"/>
          </a:xfrm>
          <a:custGeom>
            <a:gdLst>
              <a:gd fmla="*/ 94 w 132" name="T0"/>
              <a:gd fmla="*/ 0 h 128" name="T1"/>
              <a:gd fmla="*/ 56 w 132" name="T2"/>
              <a:gd fmla="*/ 27 h 128" name="T3"/>
              <a:gd fmla="*/ 56 w 132" name="T4"/>
              <a:gd fmla="*/ 27 h 128" name="T5"/>
              <a:gd fmla="*/ 14 w 132" name="T6"/>
              <a:gd fmla="*/ 69 h 128" name="T7"/>
              <a:gd fmla="*/ 1 w 132" name="T8"/>
              <a:gd fmla="*/ 110 h 128" name="T9"/>
              <a:gd fmla="*/ 14 w 132" name="T10"/>
              <a:gd fmla="*/ 128 h 128" name="T11"/>
              <a:gd fmla="*/ 53 w 132" name="T12"/>
              <a:gd fmla="*/ 118 h 128" name="T13"/>
              <a:gd fmla="*/ 121 w 132" name="T14"/>
              <a:gd fmla="*/ 53 h 128" name="T15"/>
              <a:gd fmla="*/ 64 w 132" name="T16"/>
              <a:gd fmla="*/ 95 h 128" name="T17"/>
              <a:gd fmla="*/ 99 w 132" name="T18"/>
              <a:gd fmla="*/ 47 h 128" name="T19"/>
              <a:gd fmla="*/ 95 w 132" name="T20"/>
              <a:gd fmla="*/ 67 h 128" name="T21"/>
              <a:gd fmla="*/ 64 w 132" name="T22"/>
              <a:gd fmla="*/ 98 h 128" name="T23"/>
              <a:gd fmla="*/ 59 w 132" name="T24"/>
              <a:gd fmla="*/ 81 h 128" name="T25"/>
              <a:gd fmla="*/ 46 w 132" name="T26"/>
              <a:gd fmla="*/ 68 h 128" name="T27"/>
              <a:gd fmla="*/ 92 w 132" name="T28"/>
              <a:gd fmla="*/ 36 h 128" name="T29"/>
              <a:gd fmla="*/ 59 w 132" name="T30"/>
              <a:gd fmla="*/ 81 h 128" name="T31"/>
              <a:gd fmla="*/ 31 w 132" name="T32"/>
              <a:gd fmla="*/ 64 h 128" name="T33"/>
              <a:gd fmla="*/ 80 w 132" name="T34"/>
              <a:gd fmla="*/ 28 h 128" name="T35"/>
              <a:gd fmla="*/ 17 w 132" name="T36"/>
              <a:gd fmla="*/ 119 h 128" name="T37"/>
              <a:gd fmla="*/ 8 w 132" name="T38"/>
              <a:gd fmla="*/ 114 h 128" name="T39"/>
              <a:gd fmla="*/ 13 w 132" name="T40"/>
              <a:gd fmla="*/ 96 h 128" name="T41"/>
              <a:gd fmla="*/ 32 w 132" name="T42"/>
              <a:gd fmla="*/ 115 h 128" name="T43"/>
              <a:gd fmla="*/ 36 w 132" name="T44"/>
              <a:gd fmla="*/ 114 h 128" name="T45"/>
              <a:gd fmla="*/ 14 w 132" name="T46"/>
              <a:gd fmla="*/ 92 h 128" name="T47"/>
              <a:gd fmla="*/ 19 w 132" name="T48"/>
              <a:gd fmla="*/ 75 h 128" name="T49"/>
              <a:gd fmla="*/ 52 w 132" name="T50"/>
              <a:gd fmla="*/ 110 h 128" name="T51"/>
              <a:gd fmla="*/ 36 w 132" name="T52"/>
              <a:gd fmla="*/ 114 h 128" name="T53"/>
              <a:gd fmla="*/ 108 w 132" name="T54"/>
              <a:gd fmla="*/ 54 h 128" name="T55"/>
              <a:gd fmla="*/ 98 w 132" name="T56"/>
              <a:gd fmla="*/ 30 h 128" name="T57"/>
              <a:gd fmla="*/ 81 w 132" name="T58"/>
              <a:gd fmla="*/ 13 h 128" name="T59"/>
              <a:gd fmla="*/ 112 w 132" name="T60"/>
              <a:gd fmla="*/ 16 h 128" name="T61"/>
              <a:gd fmla="*/ 115 w 132" name="T62"/>
              <a:gd fmla="*/ 47 h 1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 w="132">
                <a:moveTo>
                  <a:pt x="118" y="10"/>
                </a:moveTo>
                <a:cubicBezTo>
                  <a:pt x="111" y="4"/>
                  <a:pt x="102" y="0"/>
                  <a:pt x="94" y="0"/>
                </a:cubicBezTo>
                <a:cubicBezTo>
                  <a:pt x="87" y="0"/>
                  <a:pt x="80" y="3"/>
                  <a:pt x="75" y="7"/>
                </a:cubicBezTo>
                <a:cubicBezTo>
                  <a:pt x="56" y="27"/>
                  <a:pt x="56" y="27"/>
                  <a:pt x="56" y="27"/>
                </a:cubicBezTo>
                <a:cubicBezTo>
                  <a:pt x="56" y="27"/>
                  <a:pt x="56" y="27"/>
                  <a:pt x="56" y="27"/>
                </a:cubicBezTo>
                <a:cubicBezTo>
                  <a:pt x="56" y="27"/>
                  <a:pt x="56" y="27"/>
                  <a:pt x="56" y="27"/>
                </a:cubicBezTo>
                <a:cubicBezTo>
                  <a:pt x="56" y="27"/>
                  <a:pt x="56" y="27"/>
                  <a:pt x="56"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7"/>
                  <a:pt x="58" y="116"/>
                  <a:pt x="60" y="114"/>
                </a:cubicBezTo>
                <a:cubicBezTo>
                  <a:pt x="121" y="53"/>
                  <a:pt x="121" y="53"/>
                  <a:pt x="121" y="53"/>
                </a:cubicBezTo>
                <a:cubicBezTo>
                  <a:pt x="132" y="41"/>
                  <a:pt x="130" y="23"/>
                  <a:pt x="118" y="10"/>
                </a:cubicBezTo>
                <a:close/>
                <a:moveTo>
                  <a:pt x="64" y="95"/>
                </a:moveTo>
                <a:cubicBezTo>
                  <a:pt x="64" y="91"/>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8"/>
                  <a:pt x="56" y="76"/>
                  <a:pt x="54" y="74"/>
                </a:cubicBezTo>
                <a:cubicBezTo>
                  <a:pt x="52" y="72"/>
                  <a:pt x="49" y="70"/>
                  <a:pt x="46" y="68"/>
                </a:cubicBezTo>
                <a:cubicBezTo>
                  <a:pt x="84" y="30"/>
                  <a:pt x="84" y="30"/>
                  <a:pt x="84" y="30"/>
                </a:cubicBezTo>
                <a:cubicBezTo>
                  <a:pt x="87" y="31"/>
                  <a:pt x="90" y="33"/>
                  <a:pt x="92" y="36"/>
                </a:cubicBezTo>
                <a:cubicBezTo>
                  <a:pt x="95" y="38"/>
                  <a:pt x="96" y="40"/>
                  <a:pt x="98" y="43"/>
                </a:cubicBezTo>
                <a:lnTo>
                  <a:pt x="59" y="81"/>
                </a:lnTo>
                <a:close/>
                <a:moveTo>
                  <a:pt x="42" y="66"/>
                </a:moveTo>
                <a:cubicBezTo>
                  <a:pt x="38" y="65"/>
                  <a:pt x="35" y="64"/>
                  <a:pt x="31" y="64"/>
                </a:cubicBezTo>
                <a:cubicBezTo>
                  <a:pt x="61" y="33"/>
                  <a:pt x="61" y="33"/>
                  <a:pt x="61" y="33"/>
                </a:cubicBezTo>
                <a:cubicBezTo>
                  <a:pt x="66" y="28"/>
                  <a:pt x="73" y="27"/>
                  <a:pt x="80" y="28"/>
                </a:cubicBezTo>
                <a:lnTo>
                  <a:pt x="42" y="66"/>
                </a:lnTo>
                <a:close/>
                <a:moveTo>
                  <a:pt x="17" y="119"/>
                </a:moveTo>
                <a:cubicBezTo>
                  <a:pt x="16" y="119"/>
                  <a:pt x="15" y="120"/>
                  <a:pt x="14" y="120"/>
                </a:cubicBezTo>
                <a:cubicBezTo>
                  <a:pt x="11" y="120"/>
                  <a:pt x="8" y="117"/>
                  <a:pt x="8" y="114"/>
                </a:cubicBezTo>
                <a:cubicBezTo>
                  <a:pt x="8" y="113"/>
                  <a:pt x="8" y="112"/>
                  <a:pt x="9" y="112"/>
                </a:cubicBezTo>
                <a:cubicBezTo>
                  <a:pt x="13" y="96"/>
                  <a:pt x="13" y="96"/>
                  <a:pt x="13" y="96"/>
                </a:cubicBezTo>
                <a:cubicBezTo>
                  <a:pt x="17" y="96"/>
                  <a:pt x="22" y="98"/>
                  <a:pt x="26" y="102"/>
                </a:cubicBezTo>
                <a:cubicBezTo>
                  <a:pt x="30" y="106"/>
                  <a:pt x="32" y="111"/>
                  <a:pt x="32" y="115"/>
                </a:cubicBezTo>
                <a:lnTo>
                  <a:pt x="17" y="119"/>
                </a:lnTo>
                <a:close/>
                <a:moveTo>
                  <a:pt x="36" y="114"/>
                </a:moveTo>
                <a:cubicBezTo>
                  <a:pt x="36" y="109"/>
                  <a:pt x="33" y="103"/>
                  <a:pt x="29" y="99"/>
                </a:cubicBezTo>
                <a:cubicBezTo>
                  <a:pt x="25" y="95"/>
                  <a:pt x="19" y="92"/>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0"/>
                  <a:pt x="50" y="111"/>
                </a:cubicBezTo>
                <a:lnTo>
                  <a:pt x="36" y="114"/>
                </a:lnTo>
                <a:close/>
                <a:moveTo>
                  <a:pt x="115" y="47"/>
                </a:moveTo>
                <a:cubicBezTo>
                  <a:pt x="108" y="54"/>
                  <a:pt x="108" y="54"/>
                  <a:pt x="108" y="54"/>
                </a:cubicBezTo>
                <a:cubicBezTo>
                  <a:pt x="108" y="53"/>
                  <a:pt x="108" y="52"/>
                  <a:pt x="108" y="51"/>
                </a:cubicBezTo>
                <a:cubicBezTo>
                  <a:pt x="108" y="43"/>
                  <a:pt x="104" y="36"/>
                  <a:pt x="98" y="30"/>
                </a:cubicBezTo>
                <a:cubicBezTo>
                  <a:pt x="92" y="23"/>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9" y="43"/>
                  <a:pt x="115" y="47"/>
                </a:cubicBezTo>
                <a:close/>
              </a:path>
            </a:pathLst>
          </a:custGeom>
          <a:solidFill>
            <a:schemeClr val="accent2"/>
          </a:solidFill>
          <a:ln>
            <a:noFill/>
          </a:ln>
          <a:extLst/>
        </p:spPr>
        <p:txBody>
          <a:bodyPr anchor="ctr"/>
          <a:lstStyle/>
          <a:p>
            <a:pPr algn="ctr"/>
            <a:endParaRPr/>
          </a:p>
        </p:txBody>
      </p:sp>
      <p:grpSp>
        <p:nvGrpSpPr>
          <p:cNvPr id="8" name="Group 28"/>
          <p:cNvGrpSpPr/>
          <p:nvPr/>
        </p:nvGrpSpPr>
        <p:grpSpPr>
          <a:xfrm>
            <a:off x="6613720" y="1917658"/>
            <a:ext cx="349021" cy="508431"/>
            <a:chOff x="4174136" y="3762623"/>
            <a:chExt cx="330200" cy="481012"/>
          </a:xfrm>
          <a:solidFill>
            <a:schemeClr val="accent1"/>
          </a:solidFill>
        </p:grpSpPr>
        <p:sp>
          <p:nvSpPr>
            <p:cNvPr id="13" name="Freeform: Shape 29"/>
            <p:cNvSpPr/>
            <p:nvPr/>
          </p:nvSpPr>
          <p:spPr bwMode="auto">
            <a:xfrm>
              <a:off x="4174136" y="3762623"/>
              <a:ext cx="330200" cy="481012"/>
            </a:xfrm>
            <a:custGeom>
              <a:gdLst>
                <a:gd fmla="*/ 44 w 88" name="T0"/>
                <a:gd fmla="*/ 0 h 128" name="T1"/>
                <a:gd fmla="*/ 0 w 88" name="T2"/>
                <a:gd fmla="*/ 44 h 128" name="T3"/>
                <a:gd fmla="*/ 20 w 88" name="T4"/>
                <a:gd fmla="*/ 92 h 128" name="T5"/>
                <a:gd fmla="*/ 44 w 88" name="T6"/>
                <a:gd fmla="*/ 128 h 128" name="T7"/>
                <a:gd fmla="*/ 68 w 88" name="T8"/>
                <a:gd fmla="*/ 92 h 128" name="T9"/>
                <a:gd fmla="*/ 88 w 88" name="T10"/>
                <a:gd fmla="*/ 44 h 128" name="T11"/>
                <a:gd fmla="*/ 44 w 88" name="T12"/>
                <a:gd fmla="*/ 0 h 128" name="T13"/>
                <a:gd fmla="*/ 55 w 88" name="T14"/>
                <a:gd fmla="*/ 109 h 128" name="T15"/>
                <a:gd fmla="*/ 35 w 88" name="T16"/>
                <a:gd fmla="*/ 111 h 128" name="T17"/>
                <a:gd fmla="*/ 32 w 88" name="T18"/>
                <a:gd fmla="*/ 103 h 128" name="T19"/>
                <a:gd fmla="*/ 32 w 88" name="T20"/>
                <a:gd fmla="*/ 103 h 128" name="T21"/>
                <a:gd fmla="*/ 57 w 88" name="T22"/>
                <a:gd fmla="*/ 100 h 128" name="T23"/>
                <a:gd fmla="*/ 56 w 88" name="T24"/>
                <a:gd fmla="*/ 104 h 128" name="T25"/>
                <a:gd fmla="*/ 55 w 88" name="T26"/>
                <a:gd fmla="*/ 109 h 128" name="T27"/>
                <a:gd fmla="*/ 31 w 88" name="T28"/>
                <a:gd fmla="*/ 99 h 128" name="T29"/>
                <a:gd fmla="*/ 29 w 88" name="T30"/>
                <a:gd fmla="*/ 92 h 128" name="T31"/>
                <a:gd fmla="*/ 60 w 88" name="T32"/>
                <a:gd fmla="*/ 92 h 128" name="T33"/>
                <a:gd fmla="*/ 58 w 88" name="T34"/>
                <a:gd fmla="*/ 96 h 128" name="T35"/>
                <a:gd fmla="*/ 31 w 88" name="T36"/>
                <a:gd fmla="*/ 99 h 128" name="T37"/>
                <a:gd fmla="*/ 44 w 88" name="T38"/>
                <a:gd fmla="*/ 120 h 128" name="T39"/>
                <a:gd fmla="*/ 36 w 88" name="T40"/>
                <a:gd fmla="*/ 115 h 128" name="T41"/>
                <a:gd fmla="*/ 53 w 88" name="T42"/>
                <a:gd fmla="*/ 113 h 128" name="T43"/>
                <a:gd fmla="*/ 44 w 88" name="T44"/>
                <a:gd fmla="*/ 120 h 128" name="T45"/>
                <a:gd fmla="*/ 63 w 88" name="T46"/>
                <a:gd fmla="*/ 84 h 128" name="T47"/>
                <a:gd fmla="*/ 26 w 88" name="T48"/>
                <a:gd fmla="*/ 84 h 128" name="T49"/>
                <a:gd fmla="*/ 19 w 88" name="T50"/>
                <a:gd fmla="*/ 71 h 128" name="T51"/>
                <a:gd fmla="*/ 8 w 88" name="T52"/>
                <a:gd fmla="*/ 44 h 128" name="T53"/>
                <a:gd fmla="*/ 44 w 88" name="T54"/>
                <a:gd fmla="*/ 8 h 128" name="T55"/>
                <a:gd fmla="*/ 80 w 88" name="T56"/>
                <a:gd fmla="*/ 44 h 128" name="T57"/>
                <a:gd fmla="*/ 70 w 88" name="T58"/>
                <a:gd fmla="*/ 71 h 128" name="T59"/>
                <a:gd fmla="*/ 63 w 88" name="T60"/>
                <a:gd fmla="*/ 84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88">
                  <a:moveTo>
                    <a:pt x="44" y="0"/>
                  </a:moveTo>
                  <a:cubicBezTo>
                    <a:pt x="20" y="0"/>
                    <a:pt x="0" y="19"/>
                    <a:pt x="0" y="44"/>
                  </a:cubicBezTo>
                  <a:cubicBezTo>
                    <a:pt x="0" y="60"/>
                    <a:pt x="15" y="77"/>
                    <a:pt x="20" y="92"/>
                  </a:cubicBezTo>
                  <a:cubicBezTo>
                    <a:pt x="28" y="114"/>
                    <a:pt x="27" y="128"/>
                    <a:pt x="44" y="128"/>
                  </a:cubicBezTo>
                  <a:cubicBezTo>
                    <a:pt x="61" y="128"/>
                    <a:pt x="60" y="114"/>
                    <a:pt x="68" y="92"/>
                  </a:cubicBezTo>
                  <a:cubicBezTo>
                    <a:pt x="73" y="77"/>
                    <a:pt x="88" y="60"/>
                    <a:pt x="88" y="44"/>
                  </a:cubicBezTo>
                  <a:cubicBezTo>
                    <a:pt x="88" y="19"/>
                    <a:pt x="68" y="0"/>
                    <a:pt x="44" y="0"/>
                  </a:cubicBezTo>
                  <a:close/>
                  <a:moveTo>
                    <a:pt x="55" y="109"/>
                  </a:moveTo>
                  <a:cubicBezTo>
                    <a:pt x="35" y="111"/>
                    <a:pt x="35" y="111"/>
                    <a:pt x="35" y="111"/>
                  </a:cubicBezTo>
                  <a:cubicBezTo>
                    <a:pt x="34" y="109"/>
                    <a:pt x="33" y="107"/>
                    <a:pt x="32" y="103"/>
                  </a:cubicBezTo>
                  <a:cubicBezTo>
                    <a:pt x="32" y="103"/>
                    <a:pt x="32" y="103"/>
                    <a:pt x="32" y="103"/>
                  </a:cubicBezTo>
                  <a:cubicBezTo>
                    <a:pt x="57" y="100"/>
                    <a:pt x="57" y="100"/>
                    <a:pt x="57" y="100"/>
                  </a:cubicBezTo>
                  <a:cubicBezTo>
                    <a:pt x="57" y="101"/>
                    <a:pt x="56" y="103"/>
                    <a:pt x="56" y="104"/>
                  </a:cubicBezTo>
                  <a:cubicBezTo>
                    <a:pt x="55" y="106"/>
                    <a:pt x="55" y="107"/>
                    <a:pt x="55" y="109"/>
                  </a:cubicBezTo>
                  <a:close/>
                  <a:moveTo>
                    <a:pt x="31" y="99"/>
                  </a:moveTo>
                  <a:cubicBezTo>
                    <a:pt x="30" y="97"/>
                    <a:pt x="30" y="94"/>
                    <a:pt x="29" y="92"/>
                  </a:cubicBezTo>
                  <a:cubicBezTo>
                    <a:pt x="60" y="92"/>
                    <a:pt x="60" y="92"/>
                    <a:pt x="60" y="92"/>
                  </a:cubicBezTo>
                  <a:cubicBezTo>
                    <a:pt x="59" y="93"/>
                    <a:pt x="59" y="95"/>
                    <a:pt x="58" y="96"/>
                  </a:cubicBezTo>
                  <a:lnTo>
                    <a:pt x="31" y="99"/>
                  </a:lnTo>
                  <a:close/>
                  <a:moveTo>
                    <a:pt x="44" y="120"/>
                  </a:moveTo>
                  <a:cubicBezTo>
                    <a:pt x="40" y="120"/>
                    <a:pt x="38" y="119"/>
                    <a:pt x="36" y="115"/>
                  </a:cubicBezTo>
                  <a:cubicBezTo>
                    <a:pt x="53" y="113"/>
                    <a:pt x="53" y="113"/>
                    <a:pt x="53" y="113"/>
                  </a:cubicBezTo>
                  <a:cubicBezTo>
                    <a:pt x="51" y="119"/>
                    <a:pt x="49" y="120"/>
                    <a:pt x="44" y="120"/>
                  </a:cubicBezTo>
                  <a:close/>
                  <a:moveTo>
                    <a:pt x="63" y="84"/>
                  </a:moveTo>
                  <a:cubicBezTo>
                    <a:pt x="26" y="84"/>
                    <a:pt x="26" y="84"/>
                    <a:pt x="26" y="84"/>
                  </a:cubicBezTo>
                  <a:cubicBezTo>
                    <a:pt x="24" y="79"/>
                    <a:pt x="21" y="75"/>
                    <a:pt x="19" y="71"/>
                  </a:cubicBezTo>
                  <a:cubicBezTo>
                    <a:pt x="14" y="62"/>
                    <a:pt x="8" y="52"/>
                    <a:pt x="8" y="44"/>
                  </a:cubicBezTo>
                  <a:cubicBezTo>
                    <a:pt x="8" y="24"/>
                    <a:pt x="24" y="8"/>
                    <a:pt x="44" y="8"/>
                  </a:cubicBezTo>
                  <a:cubicBezTo>
                    <a:pt x="64" y="8"/>
                    <a:pt x="80" y="24"/>
                    <a:pt x="80" y="44"/>
                  </a:cubicBezTo>
                  <a:cubicBezTo>
                    <a:pt x="80" y="52"/>
                    <a:pt x="75" y="62"/>
                    <a:pt x="70" y="71"/>
                  </a:cubicBezTo>
                  <a:cubicBezTo>
                    <a:pt x="67" y="75"/>
                    <a:pt x="65" y="80"/>
                    <a:pt x="63" y="8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 name="Freeform: Shape 30"/>
            <p:cNvSpPr/>
            <p:nvPr/>
          </p:nvSpPr>
          <p:spPr bwMode="auto">
            <a:xfrm>
              <a:off x="4248748" y="3837235"/>
              <a:ext cx="96838" cy="98425"/>
            </a:xfrm>
            <a:custGeom>
              <a:gdLst>
                <a:gd fmla="*/ 24 w 26" name="T0"/>
                <a:gd fmla="*/ 0 h 26" name="T1"/>
                <a:gd fmla="*/ 0 w 26" name="T2"/>
                <a:gd fmla="*/ 24 h 26" name="T3"/>
                <a:gd fmla="*/ 2 w 26" name="T4"/>
                <a:gd fmla="*/ 26 h 26" name="T5"/>
                <a:gd fmla="*/ 4 w 26" name="T6"/>
                <a:gd fmla="*/ 24 h 26" name="T7"/>
                <a:gd fmla="*/ 24 w 26" name="T8"/>
                <a:gd fmla="*/ 4 h 26" name="T9"/>
                <a:gd fmla="*/ 26 w 26" name="T10"/>
                <a:gd fmla="*/ 2 h 26" name="T11"/>
                <a:gd fmla="*/ 24 w 26"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41" name="组合 40"/>
          <p:cNvGrpSpPr/>
          <p:nvPr/>
        </p:nvGrpSpPr>
        <p:grpSpPr>
          <a:xfrm>
            <a:off x="7317207" y="1734404"/>
            <a:ext cx="3785768" cy="888155"/>
            <a:chOff x="6302885" y="1678126"/>
            <a:chExt cx="3785768" cy="888155"/>
          </a:xfrm>
        </p:grpSpPr>
        <p:sp>
          <p:nvSpPr>
            <p:cNvPr id="42" name="矩形 41"/>
            <p:cNvSpPr/>
            <p:nvPr/>
          </p:nvSpPr>
          <p:spPr>
            <a:xfrm>
              <a:off x="6302884" y="2030750"/>
              <a:ext cx="3785768"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用户可以在投影仪或者计算机上进行演示也可以将演示文稿打印出来制作成胶片</a:t>
              </a:r>
            </a:p>
          </p:txBody>
        </p:sp>
        <p:sp>
          <p:nvSpPr>
            <p:cNvPr id="43" name="矩形 42"/>
            <p:cNvSpPr/>
            <p:nvPr/>
          </p:nvSpPr>
          <p:spPr>
            <a:xfrm>
              <a:off x="6302884" y="1678126"/>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grpSp>
      <p:grpSp>
        <p:nvGrpSpPr>
          <p:cNvPr id="44" name="组合 43"/>
          <p:cNvGrpSpPr/>
          <p:nvPr/>
        </p:nvGrpSpPr>
        <p:grpSpPr>
          <a:xfrm>
            <a:off x="7317207" y="2817349"/>
            <a:ext cx="3785768" cy="888155"/>
            <a:chOff x="6302885" y="1678126"/>
            <a:chExt cx="3785768" cy="888155"/>
          </a:xfrm>
        </p:grpSpPr>
        <p:sp>
          <p:nvSpPr>
            <p:cNvPr id="45" name="矩形 44"/>
            <p:cNvSpPr/>
            <p:nvPr/>
          </p:nvSpPr>
          <p:spPr>
            <a:xfrm>
              <a:off x="6302884" y="2030750"/>
              <a:ext cx="3785768"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用户可以在投影仪或者计算机上进行演示也可以将演示文稿打印出来制作成胶片</a:t>
              </a:r>
            </a:p>
          </p:txBody>
        </p:sp>
        <p:sp>
          <p:nvSpPr>
            <p:cNvPr id="46" name="矩形 45"/>
            <p:cNvSpPr/>
            <p:nvPr/>
          </p:nvSpPr>
          <p:spPr>
            <a:xfrm>
              <a:off x="6302884" y="1678126"/>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grpSp>
      <p:grpSp>
        <p:nvGrpSpPr>
          <p:cNvPr id="47" name="组合 46"/>
          <p:cNvGrpSpPr/>
          <p:nvPr/>
        </p:nvGrpSpPr>
        <p:grpSpPr>
          <a:xfrm>
            <a:off x="7317207" y="3900294"/>
            <a:ext cx="3785768" cy="888155"/>
            <a:chOff x="6302885" y="1678126"/>
            <a:chExt cx="3785768" cy="888155"/>
          </a:xfrm>
        </p:grpSpPr>
        <p:sp>
          <p:nvSpPr>
            <p:cNvPr id="48" name="矩形 47"/>
            <p:cNvSpPr/>
            <p:nvPr/>
          </p:nvSpPr>
          <p:spPr>
            <a:xfrm>
              <a:off x="6302884" y="2030750"/>
              <a:ext cx="3785768"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用户可以在投影仪或者计算机上进行演示也可以将演示文稿打印出来制作成胶片</a:t>
              </a:r>
            </a:p>
          </p:txBody>
        </p:sp>
        <p:sp>
          <p:nvSpPr>
            <p:cNvPr id="49" name="矩形 48"/>
            <p:cNvSpPr/>
            <p:nvPr/>
          </p:nvSpPr>
          <p:spPr>
            <a:xfrm>
              <a:off x="6302884" y="1678126"/>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grpSp>
      <p:grpSp>
        <p:nvGrpSpPr>
          <p:cNvPr id="50" name="组合 49"/>
          <p:cNvGrpSpPr/>
          <p:nvPr/>
        </p:nvGrpSpPr>
        <p:grpSpPr>
          <a:xfrm>
            <a:off x="7317207" y="4983238"/>
            <a:ext cx="3785768" cy="888155"/>
            <a:chOff x="6302885" y="1678126"/>
            <a:chExt cx="3785768" cy="888155"/>
          </a:xfrm>
        </p:grpSpPr>
        <p:sp>
          <p:nvSpPr>
            <p:cNvPr id="51" name="矩形 50"/>
            <p:cNvSpPr/>
            <p:nvPr/>
          </p:nvSpPr>
          <p:spPr>
            <a:xfrm>
              <a:off x="6302884" y="2030750"/>
              <a:ext cx="3785768"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用户可以在投影仪或者计算机上进行演示也可以将演示文稿打印出来制作成胶片</a:t>
              </a:r>
            </a:p>
          </p:txBody>
        </p:sp>
        <p:sp>
          <p:nvSpPr>
            <p:cNvPr id="52" name="矩形 51"/>
            <p:cNvSpPr/>
            <p:nvPr/>
          </p:nvSpPr>
          <p:spPr>
            <a:xfrm>
              <a:off x="6302884" y="1678126"/>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grpSp>
      <p:grpSp>
        <p:nvGrpSpPr>
          <p:cNvPr id="53" name="组合 52"/>
          <p:cNvGrpSpPr/>
          <p:nvPr/>
        </p:nvGrpSpPr>
        <p:grpSpPr>
          <a:xfrm>
            <a:off x="2106576" y="317845"/>
            <a:ext cx="4885992" cy="774045"/>
            <a:chOff x="5373378" y="1290798"/>
            <a:chExt cx="4885992" cy="774045"/>
          </a:xfrm>
        </p:grpSpPr>
        <p:sp>
          <p:nvSpPr>
            <p:cNvPr id="54" name="文本框 53"/>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下步工作重点</a:t>
              </a:r>
            </a:p>
          </p:txBody>
        </p:sp>
        <p:sp>
          <p:nvSpPr>
            <p:cNvPr id="55" name="文本框 54"/>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116308106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500" fill="hold" id="13"/>
                                        <p:tgtEl>
                                          <p:spTgt spid="5"/>
                                        </p:tgtEl>
                                        <p:attrNameLst>
                                          <p:attrName>ppt_x</p:attrName>
                                        </p:attrNameLst>
                                      </p:cBhvr>
                                      <p:tavLst>
                                        <p:tav tm="0">
                                          <p:val>
                                            <p:strVal val="#ppt_x"/>
                                          </p:val>
                                        </p:tav>
                                        <p:tav tm="100000">
                                          <p:val>
                                            <p:strVal val="#ppt_x"/>
                                          </p:val>
                                        </p:tav>
                                      </p:tavLst>
                                    </p:anim>
                                    <p:anim calcmode="lin" valueType="num">
                                      <p:cBhvr additive="base">
                                        <p:cTn dur="500" fill="hold" id="14"/>
                                        <p:tgtEl>
                                          <p:spTgt spid="5"/>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ppt_x"/>
                                          </p:val>
                                        </p:tav>
                                        <p:tav tm="100000">
                                          <p:val>
                                            <p:strVal val="#ppt_x"/>
                                          </p:val>
                                        </p:tav>
                                      </p:tavLst>
                                    </p:anim>
                                    <p:anim calcmode="lin" valueType="num">
                                      <p:cBhvr additive="base">
                                        <p:cTn dur="500" fill="hold" id="22"/>
                                        <p:tgtEl>
                                          <p:spTgt spid="7"/>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8"/>
                                        </p:tgtEl>
                                        <p:attrNameLst>
                                          <p:attrName>style.visibility</p:attrName>
                                        </p:attrNameLst>
                                      </p:cBhvr>
                                      <p:to>
                                        <p:strVal val="visible"/>
                                      </p:to>
                                    </p:set>
                                    <p:anim calcmode="lin" valueType="num">
                                      <p:cBhvr additive="base">
                                        <p:cTn dur="500" fill="hold" id="25"/>
                                        <p:tgtEl>
                                          <p:spTgt spid="8"/>
                                        </p:tgtEl>
                                        <p:attrNameLst>
                                          <p:attrName>ppt_x</p:attrName>
                                        </p:attrNameLst>
                                      </p:cBhvr>
                                      <p:tavLst>
                                        <p:tav tm="0">
                                          <p:val>
                                            <p:strVal val="#ppt_x"/>
                                          </p:val>
                                        </p:tav>
                                        <p:tav tm="100000">
                                          <p:val>
                                            <p:strVal val="#ppt_x"/>
                                          </p:val>
                                        </p:tav>
                                      </p:tavLst>
                                    </p:anim>
                                    <p:anim calcmode="lin" valueType="num">
                                      <p:cBhvr additive="base">
                                        <p:cTn dur="500" fill="hold" id="26"/>
                                        <p:tgtEl>
                                          <p:spTgt spid="8"/>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000"/>
                            </p:stCondLst>
                            <p:childTnLst>
                              <p:par>
                                <p:cTn fill="hold" id="28" nodeType="afterEffect" presetClass="entr" presetID="2" presetSubtype="1">
                                  <p:stCondLst>
                                    <p:cond delay="0"/>
                                  </p:stCondLst>
                                  <p:childTnLst>
                                    <p:set>
                                      <p:cBhvr>
                                        <p:cTn dur="1" fill="hold" id="29">
                                          <p:stCondLst>
                                            <p:cond delay="0"/>
                                          </p:stCondLst>
                                        </p:cTn>
                                        <p:tgtEl>
                                          <p:spTgt spid="41"/>
                                        </p:tgtEl>
                                        <p:attrNameLst>
                                          <p:attrName>style.visibility</p:attrName>
                                        </p:attrNameLst>
                                      </p:cBhvr>
                                      <p:to>
                                        <p:strVal val="visible"/>
                                      </p:to>
                                    </p:set>
                                    <p:anim calcmode="lin" valueType="num">
                                      <p:cBhvr additive="base">
                                        <p:cTn dur="1000" fill="hold" id="30"/>
                                        <p:tgtEl>
                                          <p:spTgt spid="41"/>
                                        </p:tgtEl>
                                        <p:attrNameLst>
                                          <p:attrName>ppt_x</p:attrName>
                                        </p:attrNameLst>
                                      </p:cBhvr>
                                      <p:tavLst>
                                        <p:tav tm="0">
                                          <p:val>
                                            <p:strVal val="#ppt_x"/>
                                          </p:val>
                                        </p:tav>
                                        <p:tav tm="100000">
                                          <p:val>
                                            <p:strVal val="#ppt_x"/>
                                          </p:val>
                                        </p:tav>
                                      </p:tavLst>
                                    </p:anim>
                                    <p:anim calcmode="lin" valueType="num">
                                      <p:cBhvr additive="base">
                                        <p:cTn dur="1000" fill="hold" id="31"/>
                                        <p:tgtEl>
                                          <p:spTgt spid="41"/>
                                        </p:tgtEl>
                                        <p:attrNameLst>
                                          <p:attrName>ppt_y</p:attrName>
                                        </p:attrNameLst>
                                      </p:cBhvr>
                                      <p:tavLst>
                                        <p:tav tm="0">
                                          <p:val>
                                            <p:strVal val="0-#ppt_h/2"/>
                                          </p:val>
                                        </p:tav>
                                        <p:tav tm="100000">
                                          <p:val>
                                            <p:strVal val="#ppt_y"/>
                                          </p:val>
                                        </p:tav>
                                      </p:tavLst>
                                    </p:anim>
                                  </p:childTnLst>
                                </p:cTn>
                              </p:par>
                              <p:par>
                                <p:cTn fill="hold" id="32" nodeType="withEffect" presetClass="entr" presetID="2" presetSubtype="1">
                                  <p:stCondLst>
                                    <p:cond delay="0"/>
                                  </p:stCondLst>
                                  <p:childTnLst>
                                    <p:set>
                                      <p:cBhvr>
                                        <p:cTn dur="1" fill="hold" id="33">
                                          <p:stCondLst>
                                            <p:cond delay="0"/>
                                          </p:stCondLst>
                                        </p:cTn>
                                        <p:tgtEl>
                                          <p:spTgt spid="44"/>
                                        </p:tgtEl>
                                        <p:attrNameLst>
                                          <p:attrName>style.visibility</p:attrName>
                                        </p:attrNameLst>
                                      </p:cBhvr>
                                      <p:to>
                                        <p:strVal val="visible"/>
                                      </p:to>
                                    </p:set>
                                    <p:anim calcmode="lin" valueType="num">
                                      <p:cBhvr additive="base">
                                        <p:cTn dur="1000" fill="hold" id="34"/>
                                        <p:tgtEl>
                                          <p:spTgt spid="44"/>
                                        </p:tgtEl>
                                        <p:attrNameLst>
                                          <p:attrName>ppt_x</p:attrName>
                                        </p:attrNameLst>
                                      </p:cBhvr>
                                      <p:tavLst>
                                        <p:tav tm="0">
                                          <p:val>
                                            <p:strVal val="#ppt_x"/>
                                          </p:val>
                                        </p:tav>
                                        <p:tav tm="100000">
                                          <p:val>
                                            <p:strVal val="#ppt_x"/>
                                          </p:val>
                                        </p:tav>
                                      </p:tavLst>
                                    </p:anim>
                                    <p:anim calcmode="lin" valueType="num">
                                      <p:cBhvr additive="base">
                                        <p:cTn dur="1000" fill="hold" id="35"/>
                                        <p:tgtEl>
                                          <p:spTgt spid="44"/>
                                        </p:tgtEl>
                                        <p:attrNameLst>
                                          <p:attrName>ppt_y</p:attrName>
                                        </p:attrNameLst>
                                      </p:cBhvr>
                                      <p:tavLst>
                                        <p:tav tm="0">
                                          <p:val>
                                            <p:strVal val="0-#ppt_h/2"/>
                                          </p:val>
                                        </p:tav>
                                        <p:tav tm="100000">
                                          <p:val>
                                            <p:strVal val="#ppt_y"/>
                                          </p:val>
                                        </p:tav>
                                      </p:tavLst>
                                    </p:anim>
                                  </p:childTnLst>
                                </p:cTn>
                              </p:par>
                              <p:par>
                                <p:cTn fill="hold" id="36" nodeType="withEffect" presetClass="entr" presetID="2" presetSubtype="1">
                                  <p:stCondLst>
                                    <p:cond delay="0"/>
                                  </p:stCondLst>
                                  <p:childTnLst>
                                    <p:set>
                                      <p:cBhvr>
                                        <p:cTn dur="1" fill="hold" id="37">
                                          <p:stCondLst>
                                            <p:cond delay="0"/>
                                          </p:stCondLst>
                                        </p:cTn>
                                        <p:tgtEl>
                                          <p:spTgt spid="47"/>
                                        </p:tgtEl>
                                        <p:attrNameLst>
                                          <p:attrName>style.visibility</p:attrName>
                                        </p:attrNameLst>
                                      </p:cBhvr>
                                      <p:to>
                                        <p:strVal val="visible"/>
                                      </p:to>
                                    </p:set>
                                    <p:anim calcmode="lin" valueType="num">
                                      <p:cBhvr additive="base">
                                        <p:cTn dur="1000" fill="hold" id="38"/>
                                        <p:tgtEl>
                                          <p:spTgt spid="47"/>
                                        </p:tgtEl>
                                        <p:attrNameLst>
                                          <p:attrName>ppt_x</p:attrName>
                                        </p:attrNameLst>
                                      </p:cBhvr>
                                      <p:tavLst>
                                        <p:tav tm="0">
                                          <p:val>
                                            <p:strVal val="#ppt_x"/>
                                          </p:val>
                                        </p:tav>
                                        <p:tav tm="100000">
                                          <p:val>
                                            <p:strVal val="#ppt_x"/>
                                          </p:val>
                                        </p:tav>
                                      </p:tavLst>
                                    </p:anim>
                                    <p:anim calcmode="lin" valueType="num">
                                      <p:cBhvr additive="base">
                                        <p:cTn dur="1000" fill="hold" id="39"/>
                                        <p:tgtEl>
                                          <p:spTgt spid="47"/>
                                        </p:tgtEl>
                                        <p:attrNameLst>
                                          <p:attrName>ppt_y</p:attrName>
                                        </p:attrNameLst>
                                      </p:cBhvr>
                                      <p:tavLst>
                                        <p:tav tm="0">
                                          <p:val>
                                            <p:strVal val="0-#ppt_h/2"/>
                                          </p:val>
                                        </p:tav>
                                        <p:tav tm="100000">
                                          <p:val>
                                            <p:strVal val="#ppt_y"/>
                                          </p:val>
                                        </p:tav>
                                      </p:tavLst>
                                    </p:anim>
                                  </p:childTnLst>
                                </p:cTn>
                              </p:par>
                              <p:par>
                                <p:cTn fill="hold" id="40" nodeType="withEffect" presetClass="entr" presetID="2" presetSubtype="1">
                                  <p:stCondLst>
                                    <p:cond delay="0"/>
                                  </p:stCondLst>
                                  <p:childTnLst>
                                    <p:set>
                                      <p:cBhvr>
                                        <p:cTn dur="1" fill="hold" id="41">
                                          <p:stCondLst>
                                            <p:cond delay="0"/>
                                          </p:stCondLst>
                                        </p:cTn>
                                        <p:tgtEl>
                                          <p:spTgt spid="50"/>
                                        </p:tgtEl>
                                        <p:attrNameLst>
                                          <p:attrName>style.visibility</p:attrName>
                                        </p:attrNameLst>
                                      </p:cBhvr>
                                      <p:to>
                                        <p:strVal val="visible"/>
                                      </p:to>
                                    </p:set>
                                    <p:anim calcmode="lin" valueType="num">
                                      <p:cBhvr additive="base">
                                        <p:cTn dur="1000" fill="hold" id="42"/>
                                        <p:tgtEl>
                                          <p:spTgt spid="50"/>
                                        </p:tgtEl>
                                        <p:attrNameLst>
                                          <p:attrName>ppt_x</p:attrName>
                                        </p:attrNameLst>
                                      </p:cBhvr>
                                      <p:tavLst>
                                        <p:tav tm="0">
                                          <p:val>
                                            <p:strVal val="#ppt_x"/>
                                          </p:val>
                                        </p:tav>
                                        <p:tav tm="100000">
                                          <p:val>
                                            <p:strVal val="#ppt_x"/>
                                          </p:val>
                                        </p:tav>
                                      </p:tavLst>
                                    </p:anim>
                                    <p:anim calcmode="lin" valueType="num">
                                      <p:cBhvr additive="base">
                                        <p:cTn dur="1000" fill="hold" id="43"/>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61bd55c2-3c06-4859-9f67-6b41be6f52d2"/>
          <p:cNvGrpSpPr>
            <a:grpSpLocks noChangeAspect="1"/>
          </p:cNvGrpSpPr>
          <p:nvPr/>
        </p:nvGrpSpPr>
        <p:grpSpPr>
          <a:xfrm>
            <a:off x="884040" y="4087284"/>
            <a:ext cx="10433249" cy="579578"/>
            <a:chOff x="263525" y="3681604"/>
            <a:chExt cx="11931406" cy="662802"/>
          </a:xfrm>
        </p:grpSpPr>
        <p:sp>
          <p:nvSpPr>
            <p:cNvPr id="4" name="îṥļîḑé-Pentagon 3"/>
            <p:cNvSpPr/>
            <p:nvPr/>
          </p:nvSpPr>
          <p:spPr>
            <a:xfrm>
              <a:off x="8879388" y="3681604"/>
              <a:ext cx="3315543" cy="662802"/>
            </a:xfrm>
            <a:prstGeom prst="homePlate">
              <a:avLst/>
            </a:prstGeom>
            <a:solidFill>
              <a:schemeClr val="accent4">
                <a:lumMod val="10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a:solidFill>
                  <a:schemeClr val="bg1"/>
                </a:solidFill>
              </a:endParaRPr>
            </a:p>
          </p:txBody>
        </p:sp>
        <p:sp>
          <p:nvSpPr>
            <p:cNvPr id="7" name="îṥļîḑé-Pentagon 6"/>
            <p:cNvSpPr/>
            <p:nvPr/>
          </p:nvSpPr>
          <p:spPr>
            <a:xfrm>
              <a:off x="5924889" y="3681604"/>
              <a:ext cx="3315543" cy="662802"/>
            </a:xfrm>
            <a:prstGeom prst="homePlate">
              <a:avLst/>
            </a:prstGeom>
            <a:solidFill>
              <a:schemeClr val="accent3">
                <a:lumMod val="10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a:solidFill>
                  <a:schemeClr val="bg1"/>
                </a:solidFill>
              </a:endParaRPr>
            </a:p>
          </p:txBody>
        </p:sp>
        <p:sp>
          <p:nvSpPr>
            <p:cNvPr id="11" name="îṥļîḑé-Freeform 10"/>
            <p:cNvSpPr/>
            <p:nvPr/>
          </p:nvSpPr>
          <p:spPr>
            <a:xfrm>
              <a:off x="3094207" y="3681604"/>
              <a:ext cx="3191725" cy="662802"/>
            </a:xfrm>
            <a:custGeom>
              <a:gdLst>
                <a:gd fmla="*/ 0 w 2596355" name="connsiteX0"/>
                <a:gd fmla="*/ 0 h 532518" name="connsiteY0"/>
                <a:gd fmla="*/ 2330096 w 2596355" name="connsiteX1"/>
                <a:gd fmla="*/ 0 h 532518" name="connsiteY1"/>
                <a:gd fmla="*/ 2596355 w 2596355" name="connsiteX2"/>
                <a:gd fmla="*/ 266259 h 532518" name="connsiteY2"/>
                <a:gd fmla="*/ 2330096 w 2596355" name="connsiteX3"/>
                <a:gd fmla="*/ 532518 h 532518" name="connsiteY3"/>
                <a:gd fmla="*/ 0 w 2596355" name="connsiteX4"/>
                <a:gd fmla="*/ 532518 h 532518" name="connsiteY4"/>
                <a:gd fmla="*/ 266259 w 2596355" name="connsiteX5"/>
                <a:gd fmla="*/ 266259 h 532518" name="connsiteY5"/>
                <a:gd fmla="*/ 0 w 2596355" name="connsiteX6"/>
                <a:gd fmla="*/ 0 h 53251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32518" w="2596355">
                  <a:moveTo>
                    <a:pt x="0" y="0"/>
                  </a:moveTo>
                  <a:lnTo>
                    <a:pt x="2330096" y="0"/>
                  </a:lnTo>
                  <a:lnTo>
                    <a:pt x="2596355" y="266259"/>
                  </a:lnTo>
                  <a:lnTo>
                    <a:pt x="2330096" y="532518"/>
                  </a:lnTo>
                  <a:lnTo>
                    <a:pt x="0" y="532518"/>
                  </a:lnTo>
                  <a:lnTo>
                    <a:pt x="266259" y="266259"/>
                  </a:lnTo>
                  <a:lnTo>
                    <a:pt x="0" y="0"/>
                  </a:lnTo>
                  <a:close/>
                </a:path>
              </a:pathLst>
            </a:custGeom>
            <a:solidFill>
              <a:schemeClr val="accent2">
                <a:lumMod val="10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a:solidFill>
                  <a:schemeClr val="bg1"/>
                </a:solidFill>
              </a:endParaRPr>
            </a:p>
          </p:txBody>
        </p:sp>
        <p:sp>
          <p:nvSpPr>
            <p:cNvPr id="14" name="îṥļîḑé-Freeform 13"/>
            <p:cNvSpPr/>
            <p:nvPr/>
          </p:nvSpPr>
          <p:spPr>
            <a:xfrm>
              <a:off x="263525" y="3681604"/>
              <a:ext cx="3191725" cy="662802"/>
            </a:xfrm>
            <a:custGeom>
              <a:gdLst>
                <a:gd fmla="*/ 0 w 2596355" name="connsiteX0"/>
                <a:gd fmla="*/ 0 h 532518" name="connsiteY0"/>
                <a:gd fmla="*/ 2330096 w 2596355" name="connsiteX1"/>
                <a:gd fmla="*/ 0 h 532518" name="connsiteY1"/>
                <a:gd fmla="*/ 2596355 w 2596355" name="connsiteX2"/>
                <a:gd fmla="*/ 266259 h 532518" name="connsiteY2"/>
                <a:gd fmla="*/ 2330096 w 2596355" name="connsiteX3"/>
                <a:gd fmla="*/ 532518 h 532518" name="connsiteY3"/>
                <a:gd fmla="*/ 0 w 2596355" name="connsiteX4"/>
                <a:gd fmla="*/ 532518 h 532518" name="connsiteY4"/>
                <a:gd fmla="*/ 266259 w 2596355" name="connsiteX5"/>
                <a:gd fmla="*/ 266259 h 532518" name="connsiteY5"/>
                <a:gd fmla="*/ 0 w 2596355" name="connsiteX6"/>
                <a:gd fmla="*/ 0 h 53251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32518" w="2596355">
                  <a:moveTo>
                    <a:pt x="0" y="0"/>
                  </a:moveTo>
                  <a:lnTo>
                    <a:pt x="2330096" y="0"/>
                  </a:lnTo>
                  <a:lnTo>
                    <a:pt x="2596355" y="266259"/>
                  </a:lnTo>
                  <a:lnTo>
                    <a:pt x="2330096" y="532518"/>
                  </a:lnTo>
                  <a:lnTo>
                    <a:pt x="0" y="532518"/>
                  </a:lnTo>
                  <a:lnTo>
                    <a:pt x="266259" y="266259"/>
                  </a:lnTo>
                  <a:lnTo>
                    <a:pt x="0" y="0"/>
                  </a:lnTo>
                  <a:close/>
                </a:path>
              </a:pathLst>
            </a:custGeom>
            <a:solidFill>
              <a:schemeClr val="accent1">
                <a:lumMod val="10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a:solidFill>
                  <a:schemeClr val="bg1"/>
                </a:solidFill>
              </a:endParaRPr>
            </a:p>
          </p:txBody>
        </p:sp>
      </p:grpSp>
      <p:sp>
        <p:nvSpPr>
          <p:cNvPr id="25" name="矩形 24"/>
          <p:cNvSpPr/>
          <p:nvPr/>
        </p:nvSpPr>
        <p:spPr>
          <a:xfrm>
            <a:off x="1021205" y="4857929"/>
            <a:ext cx="221056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prstClr val="black">
                    <a:lumMod val="75000"/>
                    <a:lumOff val="25000"/>
                  </a:prstClr>
                </a:solidFill>
                <a:latin typeface="微软雅黑"/>
              </a:rPr>
              <a:t>用户可以在投影仪或者计算机上进行演示也可以将演示文稿打印出来制作成胶片用户以在投影仪</a:t>
            </a:r>
          </a:p>
        </p:txBody>
      </p:sp>
      <p:sp>
        <p:nvSpPr>
          <p:cNvPr id="26" name="矩形 25"/>
          <p:cNvSpPr/>
          <p:nvPr/>
        </p:nvSpPr>
        <p:spPr>
          <a:xfrm>
            <a:off x="1101210" y="4175876"/>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latin typeface="微软雅黑"/>
              </a:rPr>
              <a:t>标题文字添加</a:t>
            </a:r>
          </a:p>
        </p:txBody>
      </p:sp>
      <p:sp>
        <p:nvSpPr>
          <p:cNvPr id="28" name="矩形 27"/>
          <p:cNvSpPr/>
          <p:nvPr/>
        </p:nvSpPr>
        <p:spPr>
          <a:xfrm>
            <a:off x="3666446" y="4857929"/>
            <a:ext cx="221056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prstClr val="black">
                    <a:lumMod val="75000"/>
                    <a:lumOff val="25000"/>
                  </a:prstClr>
                </a:solidFill>
                <a:latin typeface="微软雅黑"/>
              </a:rPr>
              <a:t>用户可以在投影仪或者计算机上进行演示也可以将演示文稿打印出来制作成胶片用户以在投影仪</a:t>
            </a:r>
          </a:p>
        </p:txBody>
      </p:sp>
      <p:sp>
        <p:nvSpPr>
          <p:cNvPr id="29" name="矩形 28"/>
          <p:cNvSpPr/>
          <p:nvPr/>
        </p:nvSpPr>
        <p:spPr>
          <a:xfrm>
            <a:off x="3746451" y="4175876"/>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latin typeface="微软雅黑"/>
              </a:rPr>
              <a:t>标题文字添加</a:t>
            </a:r>
          </a:p>
        </p:txBody>
      </p:sp>
      <p:sp>
        <p:nvSpPr>
          <p:cNvPr id="31" name="矩形 30"/>
          <p:cNvSpPr/>
          <p:nvPr/>
        </p:nvSpPr>
        <p:spPr>
          <a:xfrm>
            <a:off x="6311686" y="4857929"/>
            <a:ext cx="221056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prstClr val="black">
                    <a:lumMod val="75000"/>
                    <a:lumOff val="25000"/>
                  </a:prstClr>
                </a:solidFill>
                <a:latin typeface="微软雅黑"/>
              </a:rPr>
              <a:t>用户可以在投影仪或者计算机上进行演示也可以将演示文稿打印出来制作成胶片用户以在投影仪</a:t>
            </a:r>
          </a:p>
        </p:txBody>
      </p:sp>
      <p:sp>
        <p:nvSpPr>
          <p:cNvPr id="32" name="矩形 31"/>
          <p:cNvSpPr/>
          <p:nvPr/>
        </p:nvSpPr>
        <p:spPr>
          <a:xfrm>
            <a:off x="6391692" y="4175876"/>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latin typeface="微软雅黑"/>
              </a:rPr>
              <a:t>标题文字添加</a:t>
            </a:r>
          </a:p>
        </p:txBody>
      </p:sp>
      <p:sp>
        <p:nvSpPr>
          <p:cNvPr id="34" name="矩形 33"/>
          <p:cNvSpPr/>
          <p:nvPr/>
        </p:nvSpPr>
        <p:spPr>
          <a:xfrm>
            <a:off x="8956928" y="4857929"/>
            <a:ext cx="221056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prstClr val="black">
                    <a:lumMod val="75000"/>
                    <a:lumOff val="25000"/>
                  </a:prstClr>
                </a:solidFill>
                <a:latin typeface="微软雅黑"/>
              </a:rPr>
              <a:t>用户可以在投影仪或者计算机上进行演示也可以将演示文稿打印出来制作成胶片用户以在投影仪</a:t>
            </a:r>
          </a:p>
        </p:txBody>
      </p:sp>
      <p:sp>
        <p:nvSpPr>
          <p:cNvPr id="35" name="矩形 34"/>
          <p:cNvSpPr/>
          <p:nvPr/>
        </p:nvSpPr>
        <p:spPr>
          <a:xfrm>
            <a:off x="9036933" y="4175876"/>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latin typeface="微软雅黑"/>
              </a:rPr>
              <a:t>标题文字添加</a:t>
            </a:r>
          </a:p>
        </p:txBody>
      </p:sp>
      <p:pic>
        <p:nvPicPr>
          <p:cNvPr id="40" name="图片占位符 39"/>
          <p:cNvPicPr>
            <a:picLocks noChangeAspect="1" noGrp="1"/>
          </p:cNvPicPr>
          <p:nvPr>
            <p:ph idx="10" sz="quarter" type="pic"/>
          </p:nvPr>
        </p:nvPicPr>
        <p:blipFill>
          <a:blip r:embed="rId3">
            <a:extLst>
              <a:ext uri="{28A0092B-C50C-407E-A947-70E740481C1C}">
                <a14:useLocalDpi val="0"/>
              </a:ext>
            </a:extLst>
          </a:blip>
          <a:stretch>
            <a:fillRect/>
          </a:stretch>
        </p:blipFill>
        <p:spPr>
          <a:xfrm>
            <a:off x="874714" y="2135563"/>
            <a:ext cx="2496935" cy="1851385"/>
          </a:xfrm>
        </p:spPr>
      </p:pic>
      <p:pic>
        <p:nvPicPr>
          <p:cNvPr id="41" name="图片占位符 40"/>
          <p:cNvPicPr>
            <a:picLocks noChangeAspect="1" noGrp="1"/>
          </p:cNvPicPr>
          <p:nvPr>
            <p:ph idx="11" sz="quarter" type="pic"/>
          </p:nvPr>
        </p:nvPicPr>
        <p:blipFill>
          <a:blip r:embed="rId4">
            <a:extLst>
              <a:ext uri="{28A0092B-C50C-407E-A947-70E740481C1C}">
                <a14:useLocalDpi val="0"/>
              </a:ext>
            </a:extLst>
          </a:blip>
          <a:stretch>
            <a:fillRect/>
          </a:stretch>
        </p:blipFill>
        <p:spPr>
          <a:xfrm>
            <a:off x="3523261" y="2135563"/>
            <a:ext cx="2496935" cy="1851385"/>
          </a:xfrm>
        </p:spPr>
      </p:pic>
      <p:pic>
        <p:nvPicPr>
          <p:cNvPr id="42" name="图片占位符 41"/>
          <p:cNvPicPr>
            <a:picLocks noChangeAspect="1" noGrp="1"/>
          </p:cNvPicPr>
          <p:nvPr>
            <p:ph idx="12" sz="quarter" type="pic"/>
          </p:nvPr>
        </p:nvPicPr>
        <p:blipFill>
          <a:blip r:embed="rId5">
            <a:extLst>
              <a:ext uri="{28A0092B-C50C-407E-A947-70E740481C1C}">
                <a14:useLocalDpi val="0"/>
              </a:ext>
            </a:extLst>
          </a:blip>
          <a:stretch>
            <a:fillRect/>
          </a:stretch>
        </p:blipFill>
        <p:spPr>
          <a:xfrm>
            <a:off x="6171809" y="2135563"/>
            <a:ext cx="2496935" cy="1851385"/>
          </a:xfrm>
        </p:spPr>
      </p:pic>
      <p:pic>
        <p:nvPicPr>
          <p:cNvPr id="43" name="图片占位符 42"/>
          <p:cNvPicPr>
            <a:picLocks noChangeAspect="1" noGrp="1"/>
          </p:cNvPicPr>
          <p:nvPr>
            <p:ph idx="13" sz="quarter" type="pic"/>
          </p:nvPr>
        </p:nvPicPr>
        <p:blipFill>
          <a:blip r:embed="rId6">
            <a:extLst>
              <a:ext uri="{28A0092B-C50C-407E-A947-70E740481C1C}">
                <a14:useLocalDpi val="0"/>
              </a:ext>
            </a:extLst>
          </a:blip>
          <a:stretch>
            <a:fillRect/>
          </a:stretch>
        </p:blipFill>
        <p:spPr>
          <a:xfrm>
            <a:off x="8820355" y="2135563"/>
            <a:ext cx="2496935" cy="1851385"/>
          </a:xfrm>
        </p:spPr>
      </p:pic>
      <p:grpSp>
        <p:nvGrpSpPr>
          <p:cNvPr id="19" name="组合 18"/>
          <p:cNvGrpSpPr/>
          <p:nvPr/>
        </p:nvGrpSpPr>
        <p:grpSpPr>
          <a:xfrm>
            <a:off x="2106576" y="317845"/>
            <a:ext cx="4885992" cy="774045"/>
            <a:chOff x="5373378" y="1290798"/>
            <a:chExt cx="4885992" cy="774045"/>
          </a:xfrm>
        </p:grpSpPr>
        <p:sp>
          <p:nvSpPr>
            <p:cNvPr id="20" name="文本框 19"/>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下步工作重点</a:t>
              </a:r>
            </a:p>
          </p:txBody>
        </p:sp>
        <p:sp>
          <p:nvSpPr>
            <p:cNvPr id="21" name="文本框 20"/>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custDataLst>
      <p:tags r:id="rId7"/>
    </p:custDataLst>
    <p:extLst>
      <p:ext uri="{BB962C8B-B14F-4D97-AF65-F5344CB8AC3E}">
        <p14:creationId val="11133240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500" fill="hold" id="7"/>
                                        <p:tgtEl>
                                          <p:spTgt spid="40"/>
                                        </p:tgtEl>
                                        <p:attrNameLst>
                                          <p:attrName>ppt_x</p:attrName>
                                        </p:attrNameLst>
                                      </p:cBhvr>
                                      <p:tavLst>
                                        <p:tav tm="0">
                                          <p:val>
                                            <p:strVal val="1+#ppt_w/2"/>
                                          </p:val>
                                        </p:tav>
                                        <p:tav tm="100000">
                                          <p:val>
                                            <p:strVal val="#ppt_x"/>
                                          </p:val>
                                        </p:tav>
                                      </p:tavLst>
                                    </p:anim>
                                    <p:anim calcmode="lin" valueType="num">
                                      <p:cBhvr additive="base">
                                        <p:cTn dur="500" fill="hold" id="8"/>
                                        <p:tgtEl>
                                          <p:spTgt spid="40"/>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41"/>
                                        </p:tgtEl>
                                        <p:attrNameLst>
                                          <p:attrName>style.visibility</p:attrName>
                                        </p:attrNameLst>
                                      </p:cBhvr>
                                      <p:to>
                                        <p:strVal val="visible"/>
                                      </p:to>
                                    </p:set>
                                    <p:anim calcmode="lin" valueType="num">
                                      <p:cBhvr additive="base">
                                        <p:cTn dur="500" fill="hold" id="11"/>
                                        <p:tgtEl>
                                          <p:spTgt spid="41"/>
                                        </p:tgtEl>
                                        <p:attrNameLst>
                                          <p:attrName>ppt_x</p:attrName>
                                        </p:attrNameLst>
                                      </p:cBhvr>
                                      <p:tavLst>
                                        <p:tav tm="0">
                                          <p:val>
                                            <p:strVal val="1+#ppt_w/2"/>
                                          </p:val>
                                        </p:tav>
                                        <p:tav tm="100000">
                                          <p:val>
                                            <p:strVal val="#ppt_x"/>
                                          </p:val>
                                        </p:tav>
                                      </p:tavLst>
                                    </p:anim>
                                    <p:anim calcmode="lin" valueType="num">
                                      <p:cBhvr additive="base">
                                        <p:cTn dur="500" fill="hold" id="12"/>
                                        <p:tgtEl>
                                          <p:spTgt spid="41"/>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42"/>
                                        </p:tgtEl>
                                        <p:attrNameLst>
                                          <p:attrName>style.visibility</p:attrName>
                                        </p:attrNameLst>
                                      </p:cBhvr>
                                      <p:to>
                                        <p:strVal val="visible"/>
                                      </p:to>
                                    </p:set>
                                    <p:anim calcmode="lin" valueType="num">
                                      <p:cBhvr additive="base">
                                        <p:cTn dur="500" fill="hold" id="15"/>
                                        <p:tgtEl>
                                          <p:spTgt spid="42"/>
                                        </p:tgtEl>
                                        <p:attrNameLst>
                                          <p:attrName>ppt_x</p:attrName>
                                        </p:attrNameLst>
                                      </p:cBhvr>
                                      <p:tavLst>
                                        <p:tav tm="0">
                                          <p:val>
                                            <p:strVal val="1+#ppt_w/2"/>
                                          </p:val>
                                        </p:tav>
                                        <p:tav tm="100000">
                                          <p:val>
                                            <p:strVal val="#ppt_x"/>
                                          </p:val>
                                        </p:tav>
                                      </p:tavLst>
                                    </p:anim>
                                    <p:anim calcmode="lin" valueType="num">
                                      <p:cBhvr additive="base">
                                        <p:cTn dur="500" fill="hold" id="16"/>
                                        <p:tgtEl>
                                          <p:spTgt spid="42"/>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43"/>
                                        </p:tgtEl>
                                        <p:attrNameLst>
                                          <p:attrName>style.visibility</p:attrName>
                                        </p:attrNameLst>
                                      </p:cBhvr>
                                      <p:to>
                                        <p:strVal val="visible"/>
                                      </p:to>
                                    </p:set>
                                    <p:anim calcmode="lin" valueType="num">
                                      <p:cBhvr additive="base">
                                        <p:cTn dur="500" fill="hold" id="19"/>
                                        <p:tgtEl>
                                          <p:spTgt spid="43"/>
                                        </p:tgtEl>
                                        <p:attrNameLst>
                                          <p:attrName>ppt_x</p:attrName>
                                        </p:attrNameLst>
                                      </p:cBhvr>
                                      <p:tavLst>
                                        <p:tav tm="0">
                                          <p:val>
                                            <p:strVal val="1+#ppt_w/2"/>
                                          </p:val>
                                        </p:tav>
                                        <p:tav tm="100000">
                                          <p:val>
                                            <p:strVal val="#ppt_x"/>
                                          </p:val>
                                        </p:tav>
                                      </p:tavLst>
                                    </p:anim>
                                    <p:anim calcmode="lin" valueType="num">
                                      <p:cBhvr additive="base">
                                        <p:cTn dur="500" fill="hold" id="20"/>
                                        <p:tgtEl>
                                          <p:spTgt spid="4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id="22" nodeType="afterEffect" presetClass="entr" presetID="2" presetSubtype="8">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500" fill="hold" id="24"/>
                                        <p:tgtEl>
                                          <p:spTgt spid="2"/>
                                        </p:tgtEl>
                                        <p:attrNameLst>
                                          <p:attrName>ppt_x</p:attrName>
                                        </p:attrNameLst>
                                      </p:cBhvr>
                                      <p:tavLst>
                                        <p:tav tm="0">
                                          <p:val>
                                            <p:strVal val="0-#ppt_w/2"/>
                                          </p:val>
                                        </p:tav>
                                        <p:tav tm="100000">
                                          <p:val>
                                            <p:strVal val="#ppt_x"/>
                                          </p:val>
                                        </p:tav>
                                      </p:tavLst>
                                    </p:anim>
                                    <p:anim calcmode="lin" valueType="num">
                                      <p:cBhvr additive="base">
                                        <p:cTn dur="500" fill="hold" id="25"/>
                                        <p:tgtEl>
                                          <p:spTgt spid="2"/>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10" presetSubtype="0">
                                  <p:stCondLst>
                                    <p:cond delay="0"/>
                                  </p:stCondLst>
                                  <p:childTnLst>
                                    <p:set>
                                      <p:cBhvr>
                                        <p:cTn dur="1" fill="hold" id="28">
                                          <p:stCondLst>
                                            <p:cond delay="0"/>
                                          </p:stCondLst>
                                        </p:cTn>
                                        <p:tgtEl>
                                          <p:spTgt spid="35"/>
                                        </p:tgtEl>
                                        <p:attrNameLst>
                                          <p:attrName>style.visibility</p:attrName>
                                        </p:attrNameLst>
                                      </p:cBhvr>
                                      <p:to>
                                        <p:strVal val="visible"/>
                                      </p:to>
                                    </p:set>
                                    <p:animEffect filter="fade" transition="in">
                                      <p:cBhvr>
                                        <p:cTn dur="500" id="29"/>
                                        <p:tgtEl>
                                          <p:spTgt spid="35"/>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2"/>
                                        </p:tgtEl>
                                        <p:attrNameLst>
                                          <p:attrName>style.visibility</p:attrName>
                                        </p:attrNameLst>
                                      </p:cBhvr>
                                      <p:to>
                                        <p:strVal val="visible"/>
                                      </p:to>
                                    </p:set>
                                    <p:animEffect filter="fade" transition="in">
                                      <p:cBhvr>
                                        <p:cTn dur="500" id="32"/>
                                        <p:tgtEl>
                                          <p:spTgt spid="32"/>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9"/>
                                        </p:tgtEl>
                                        <p:attrNameLst>
                                          <p:attrName>style.visibility</p:attrName>
                                        </p:attrNameLst>
                                      </p:cBhvr>
                                      <p:to>
                                        <p:strVal val="visible"/>
                                      </p:to>
                                    </p:set>
                                    <p:animEffect filter="fade" transition="in">
                                      <p:cBhvr>
                                        <p:cTn dur="500" id="35"/>
                                        <p:tgtEl>
                                          <p:spTgt spid="29"/>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26"/>
                                        </p:tgtEl>
                                        <p:attrNameLst>
                                          <p:attrName>style.visibility</p:attrName>
                                        </p:attrNameLst>
                                      </p:cBhvr>
                                      <p:to>
                                        <p:strVal val="visible"/>
                                      </p:to>
                                    </p:set>
                                    <p:animEffect filter="fade" transition="in">
                                      <p:cBhvr>
                                        <p:cTn dur="500" id="38"/>
                                        <p:tgtEl>
                                          <p:spTgt spid="26"/>
                                        </p:tgtEl>
                                      </p:cBhvr>
                                    </p:animEffect>
                                  </p:childTnLst>
                                </p:cTn>
                              </p:par>
                            </p:childTnLst>
                          </p:cTn>
                        </p:par>
                        <p:par>
                          <p:cTn fill="hold" id="39" nodeType="afterGroup">
                            <p:stCondLst>
                              <p:cond delay="1500"/>
                            </p:stCondLst>
                            <p:childTnLst>
                              <p:par>
                                <p:cTn fill="hold" grpId="0" id="40" nodeType="afterEffect" presetClass="entr" presetID="53" presetSubtype="0">
                                  <p:stCondLst>
                                    <p:cond delay="0"/>
                                  </p:stCondLst>
                                  <p:childTnLst>
                                    <p:set>
                                      <p:cBhvr>
                                        <p:cTn dur="1" fill="hold" id="41">
                                          <p:stCondLst>
                                            <p:cond delay="0"/>
                                          </p:stCondLst>
                                        </p:cTn>
                                        <p:tgtEl>
                                          <p:spTgt spid="25"/>
                                        </p:tgtEl>
                                        <p:attrNameLst>
                                          <p:attrName>style.visibility</p:attrName>
                                        </p:attrNameLst>
                                      </p:cBhvr>
                                      <p:to>
                                        <p:strVal val="visible"/>
                                      </p:to>
                                    </p:set>
                                    <p:anim calcmode="lin" valueType="num">
                                      <p:cBhvr>
                                        <p:cTn dur="500" fill="hold" id="42"/>
                                        <p:tgtEl>
                                          <p:spTgt spid="25"/>
                                        </p:tgtEl>
                                        <p:attrNameLst>
                                          <p:attrName>ppt_w</p:attrName>
                                        </p:attrNameLst>
                                      </p:cBhvr>
                                      <p:tavLst>
                                        <p:tav tm="0">
                                          <p:val>
                                            <p:fltVal val="0"/>
                                          </p:val>
                                        </p:tav>
                                        <p:tav tm="100000">
                                          <p:val>
                                            <p:strVal val="#ppt_w"/>
                                          </p:val>
                                        </p:tav>
                                      </p:tavLst>
                                    </p:anim>
                                    <p:anim calcmode="lin" valueType="num">
                                      <p:cBhvr>
                                        <p:cTn dur="500" fill="hold" id="43"/>
                                        <p:tgtEl>
                                          <p:spTgt spid="25"/>
                                        </p:tgtEl>
                                        <p:attrNameLst>
                                          <p:attrName>ppt_h</p:attrName>
                                        </p:attrNameLst>
                                      </p:cBhvr>
                                      <p:tavLst>
                                        <p:tav tm="0">
                                          <p:val>
                                            <p:fltVal val="0"/>
                                          </p:val>
                                        </p:tav>
                                        <p:tav tm="100000">
                                          <p:val>
                                            <p:strVal val="#ppt_h"/>
                                          </p:val>
                                        </p:tav>
                                      </p:tavLst>
                                    </p:anim>
                                    <p:animEffect filter="fade" transition="in">
                                      <p:cBhvr>
                                        <p:cTn dur="500" id="44"/>
                                        <p:tgtEl>
                                          <p:spTgt spid="25"/>
                                        </p:tgtEl>
                                      </p:cBhvr>
                                    </p:animEffect>
                                  </p:childTnLst>
                                </p:cTn>
                              </p:par>
                            </p:childTnLst>
                          </p:cTn>
                        </p:par>
                        <p:par>
                          <p:cTn fill="hold" id="45" nodeType="afterGroup">
                            <p:stCondLst>
                              <p:cond delay="2000"/>
                            </p:stCondLst>
                            <p:childTnLst>
                              <p:par>
                                <p:cTn fill="hold" grpId="0" id="46" nodeType="afterEffect" presetClass="entr" presetID="53" presetSubtype="0">
                                  <p:stCondLst>
                                    <p:cond delay="0"/>
                                  </p:stCondLst>
                                  <p:childTnLst>
                                    <p:set>
                                      <p:cBhvr>
                                        <p:cTn dur="1" fill="hold" id="47">
                                          <p:stCondLst>
                                            <p:cond delay="0"/>
                                          </p:stCondLst>
                                        </p:cTn>
                                        <p:tgtEl>
                                          <p:spTgt spid="28"/>
                                        </p:tgtEl>
                                        <p:attrNameLst>
                                          <p:attrName>style.visibility</p:attrName>
                                        </p:attrNameLst>
                                      </p:cBhvr>
                                      <p:to>
                                        <p:strVal val="visible"/>
                                      </p:to>
                                    </p:set>
                                    <p:anim calcmode="lin" valueType="num">
                                      <p:cBhvr>
                                        <p:cTn dur="500" fill="hold" id="48"/>
                                        <p:tgtEl>
                                          <p:spTgt spid="28"/>
                                        </p:tgtEl>
                                        <p:attrNameLst>
                                          <p:attrName>ppt_w</p:attrName>
                                        </p:attrNameLst>
                                      </p:cBhvr>
                                      <p:tavLst>
                                        <p:tav tm="0">
                                          <p:val>
                                            <p:fltVal val="0"/>
                                          </p:val>
                                        </p:tav>
                                        <p:tav tm="100000">
                                          <p:val>
                                            <p:strVal val="#ppt_w"/>
                                          </p:val>
                                        </p:tav>
                                      </p:tavLst>
                                    </p:anim>
                                    <p:anim calcmode="lin" valueType="num">
                                      <p:cBhvr>
                                        <p:cTn dur="500" fill="hold" id="49"/>
                                        <p:tgtEl>
                                          <p:spTgt spid="28"/>
                                        </p:tgtEl>
                                        <p:attrNameLst>
                                          <p:attrName>ppt_h</p:attrName>
                                        </p:attrNameLst>
                                      </p:cBhvr>
                                      <p:tavLst>
                                        <p:tav tm="0">
                                          <p:val>
                                            <p:fltVal val="0"/>
                                          </p:val>
                                        </p:tav>
                                        <p:tav tm="100000">
                                          <p:val>
                                            <p:strVal val="#ppt_h"/>
                                          </p:val>
                                        </p:tav>
                                      </p:tavLst>
                                    </p:anim>
                                    <p:animEffect filter="fade" transition="in">
                                      <p:cBhvr>
                                        <p:cTn dur="500" id="50"/>
                                        <p:tgtEl>
                                          <p:spTgt spid="28"/>
                                        </p:tgtEl>
                                      </p:cBhvr>
                                    </p:animEffect>
                                  </p:childTnLst>
                                </p:cTn>
                              </p:par>
                            </p:childTnLst>
                          </p:cTn>
                        </p:par>
                        <p:par>
                          <p:cTn fill="hold" id="51" nodeType="afterGroup">
                            <p:stCondLst>
                              <p:cond delay="2500"/>
                            </p:stCondLst>
                            <p:childTnLst>
                              <p:par>
                                <p:cTn fill="hold" grpId="0" id="52" nodeType="afterEffect" presetClass="entr" presetID="53" presetSubtype="0">
                                  <p:stCondLst>
                                    <p:cond delay="0"/>
                                  </p:stCondLst>
                                  <p:childTnLst>
                                    <p:set>
                                      <p:cBhvr>
                                        <p:cTn dur="1" fill="hold" id="53">
                                          <p:stCondLst>
                                            <p:cond delay="0"/>
                                          </p:stCondLst>
                                        </p:cTn>
                                        <p:tgtEl>
                                          <p:spTgt spid="31"/>
                                        </p:tgtEl>
                                        <p:attrNameLst>
                                          <p:attrName>style.visibility</p:attrName>
                                        </p:attrNameLst>
                                      </p:cBhvr>
                                      <p:to>
                                        <p:strVal val="visible"/>
                                      </p:to>
                                    </p:set>
                                    <p:anim calcmode="lin" valueType="num">
                                      <p:cBhvr>
                                        <p:cTn dur="500" fill="hold" id="54"/>
                                        <p:tgtEl>
                                          <p:spTgt spid="31"/>
                                        </p:tgtEl>
                                        <p:attrNameLst>
                                          <p:attrName>ppt_w</p:attrName>
                                        </p:attrNameLst>
                                      </p:cBhvr>
                                      <p:tavLst>
                                        <p:tav tm="0">
                                          <p:val>
                                            <p:fltVal val="0"/>
                                          </p:val>
                                        </p:tav>
                                        <p:tav tm="100000">
                                          <p:val>
                                            <p:strVal val="#ppt_w"/>
                                          </p:val>
                                        </p:tav>
                                      </p:tavLst>
                                    </p:anim>
                                    <p:anim calcmode="lin" valueType="num">
                                      <p:cBhvr>
                                        <p:cTn dur="500" fill="hold" id="55"/>
                                        <p:tgtEl>
                                          <p:spTgt spid="31"/>
                                        </p:tgtEl>
                                        <p:attrNameLst>
                                          <p:attrName>ppt_h</p:attrName>
                                        </p:attrNameLst>
                                      </p:cBhvr>
                                      <p:tavLst>
                                        <p:tav tm="0">
                                          <p:val>
                                            <p:fltVal val="0"/>
                                          </p:val>
                                        </p:tav>
                                        <p:tav tm="100000">
                                          <p:val>
                                            <p:strVal val="#ppt_h"/>
                                          </p:val>
                                        </p:tav>
                                      </p:tavLst>
                                    </p:anim>
                                    <p:animEffect filter="fade" transition="in">
                                      <p:cBhvr>
                                        <p:cTn dur="500" id="56"/>
                                        <p:tgtEl>
                                          <p:spTgt spid="31"/>
                                        </p:tgtEl>
                                      </p:cBhvr>
                                    </p:animEffect>
                                  </p:childTnLst>
                                </p:cTn>
                              </p:par>
                            </p:childTnLst>
                          </p:cTn>
                        </p:par>
                        <p:par>
                          <p:cTn fill="hold" id="57" nodeType="afterGroup">
                            <p:stCondLst>
                              <p:cond delay="3000"/>
                            </p:stCondLst>
                            <p:childTnLst>
                              <p:par>
                                <p:cTn fill="hold" grpId="0" id="58" nodeType="afterEffect" presetClass="entr" presetID="53" presetSubtype="0">
                                  <p:stCondLst>
                                    <p:cond delay="0"/>
                                  </p:stCondLst>
                                  <p:childTnLst>
                                    <p:set>
                                      <p:cBhvr>
                                        <p:cTn dur="1" fill="hold" id="59">
                                          <p:stCondLst>
                                            <p:cond delay="0"/>
                                          </p:stCondLst>
                                        </p:cTn>
                                        <p:tgtEl>
                                          <p:spTgt spid="34"/>
                                        </p:tgtEl>
                                        <p:attrNameLst>
                                          <p:attrName>style.visibility</p:attrName>
                                        </p:attrNameLst>
                                      </p:cBhvr>
                                      <p:to>
                                        <p:strVal val="visible"/>
                                      </p:to>
                                    </p:set>
                                    <p:anim calcmode="lin" valueType="num">
                                      <p:cBhvr>
                                        <p:cTn dur="500" fill="hold" id="60"/>
                                        <p:tgtEl>
                                          <p:spTgt spid="34"/>
                                        </p:tgtEl>
                                        <p:attrNameLst>
                                          <p:attrName>ppt_w</p:attrName>
                                        </p:attrNameLst>
                                      </p:cBhvr>
                                      <p:tavLst>
                                        <p:tav tm="0">
                                          <p:val>
                                            <p:fltVal val="0"/>
                                          </p:val>
                                        </p:tav>
                                        <p:tav tm="100000">
                                          <p:val>
                                            <p:strVal val="#ppt_w"/>
                                          </p:val>
                                        </p:tav>
                                      </p:tavLst>
                                    </p:anim>
                                    <p:anim calcmode="lin" valueType="num">
                                      <p:cBhvr>
                                        <p:cTn dur="500" fill="hold" id="61"/>
                                        <p:tgtEl>
                                          <p:spTgt spid="34"/>
                                        </p:tgtEl>
                                        <p:attrNameLst>
                                          <p:attrName>ppt_h</p:attrName>
                                        </p:attrNameLst>
                                      </p:cBhvr>
                                      <p:tavLst>
                                        <p:tav tm="0">
                                          <p:val>
                                            <p:fltVal val="0"/>
                                          </p:val>
                                        </p:tav>
                                        <p:tav tm="100000">
                                          <p:val>
                                            <p:strVal val="#ppt_h"/>
                                          </p:val>
                                        </p:tav>
                                      </p:tavLst>
                                    </p:anim>
                                    <p:animEffect filter="fade" transition="in">
                                      <p:cBhvr>
                                        <p:cTn dur="500" id="62"/>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8"/>
      <p:bldP grpId="0" spid="29"/>
      <p:bldP grpId="0" spid="31"/>
      <p:bldP grpId="0" spid="32"/>
      <p:bldP grpId="0" spid="34"/>
      <p:bldP grpId="0" spid="3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图片占位符 22"/>
          <p:cNvPicPr>
            <a:picLocks noChangeAspect="1" noGrp="1"/>
          </p:cNvPicPr>
          <p:nvPr>
            <p:ph idx="10" sz="quarter" type="pic"/>
          </p:nvPr>
        </p:nvPicPr>
        <p:blipFill>
          <a:blip r:embed="rId3">
            <a:extLst>
              <a:ext uri="{28A0092B-C50C-407E-A947-70E740481C1C}">
                <a14:useLocalDpi val="0"/>
              </a:ext>
            </a:extLst>
          </a:blip>
          <a:stretch>
            <a:fillRect/>
          </a:stretch>
        </p:blipFill>
        <p:spPr>
          <a:xfrm>
            <a:off x="1028057" y="2334017"/>
            <a:ext cx="4852686" cy="2529980"/>
          </a:xfrm>
        </p:spPr>
      </p:pic>
      <p:pic>
        <p:nvPicPr>
          <p:cNvPr id="25" name="图片占位符 24"/>
          <p:cNvPicPr>
            <a:picLocks noChangeAspect="1" noGrp="1"/>
          </p:cNvPicPr>
          <p:nvPr>
            <p:ph idx="11" sz="quarter" type="pic"/>
          </p:nvPr>
        </p:nvPicPr>
        <p:blipFill>
          <a:blip r:embed="rId4">
            <a:extLst>
              <a:ext uri="{28A0092B-C50C-407E-A947-70E740481C1C}">
                <a14:useLocalDpi val="0"/>
              </a:ext>
            </a:extLst>
          </a:blip>
          <a:stretch>
            <a:fillRect/>
          </a:stretch>
        </p:blipFill>
        <p:spPr>
          <a:xfrm>
            <a:off x="6311257" y="2334017"/>
            <a:ext cx="4852686" cy="2529980"/>
          </a:xfrm>
        </p:spPr>
      </p:pic>
      <p:grpSp>
        <p:nvGrpSpPr>
          <p:cNvPr id="26" name="组合 25"/>
          <p:cNvGrpSpPr/>
          <p:nvPr/>
        </p:nvGrpSpPr>
        <p:grpSpPr>
          <a:xfrm>
            <a:off x="1028057" y="1707299"/>
            <a:ext cx="4852686" cy="468000"/>
            <a:chOff x="2378201" y="2258841"/>
            <a:chExt cx="2152398" cy="468000"/>
          </a:xfrm>
        </p:grpSpPr>
        <p:sp>
          <p:nvSpPr>
            <p:cNvPr id="8" name="矩形 7"/>
            <p:cNvSpPr/>
            <p:nvPr/>
          </p:nvSpPr>
          <p:spPr>
            <a:xfrm>
              <a:off x="2378201" y="2258841"/>
              <a:ext cx="2152398"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sp>
          <p:nvSpPr>
            <p:cNvPr id="16" name="文本框 15"/>
            <p:cNvSpPr txBox="1"/>
            <p:nvPr/>
          </p:nvSpPr>
          <p:spPr>
            <a:xfrm>
              <a:off x="2707616" y="2262469"/>
              <a:ext cx="1493566" cy="457200"/>
            </a:xfrm>
            <a:prstGeom prst="rect">
              <a:avLst/>
            </a:prstGeom>
            <a:noFill/>
          </p:spPr>
          <p:txBody>
            <a:bodyPr rtlCol="0" wrap="square">
              <a:spAutoFit/>
              <a:scene3d>
                <a:camera prst="orthographicFront"/>
                <a:lightRig dir="t" rig="threePt"/>
              </a:scene3d>
              <a:sp3d contourW="12700"/>
            </a:bodyPr>
            <a:lstStyle/>
            <a:p>
              <a:pPr algn="ctr"/>
              <a:r>
                <a:rPr altLang="en-US" lang="zh-CN" sz="2400">
                  <a:solidFill>
                    <a:schemeClr val="bg1"/>
                  </a:solidFill>
                  <a:latin typeface="+mn-ea"/>
                </a:rPr>
                <a:t>标题添加此处</a:t>
              </a:r>
            </a:p>
          </p:txBody>
        </p:sp>
      </p:grpSp>
      <p:grpSp>
        <p:nvGrpSpPr>
          <p:cNvPr id="28" name="组合 27"/>
          <p:cNvGrpSpPr/>
          <p:nvPr/>
        </p:nvGrpSpPr>
        <p:grpSpPr>
          <a:xfrm>
            <a:off x="1028057" y="5042647"/>
            <a:ext cx="4852686" cy="959411"/>
            <a:chOff x="1028057" y="4360474"/>
            <a:chExt cx="4852686" cy="959411"/>
          </a:xfrm>
        </p:grpSpPr>
        <p:sp>
          <p:nvSpPr>
            <p:cNvPr id="9" name="矩形 8"/>
            <p:cNvSpPr/>
            <p:nvPr/>
          </p:nvSpPr>
          <p:spPr>
            <a:xfrm>
              <a:off x="1028057" y="4360474"/>
              <a:ext cx="4852686" cy="959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sp>
          <p:nvSpPr>
            <p:cNvPr id="17" name="文本框 16"/>
            <p:cNvSpPr txBox="1"/>
            <p:nvPr/>
          </p:nvSpPr>
          <p:spPr>
            <a:xfrm>
              <a:off x="1228286" y="4547057"/>
              <a:ext cx="4452228" cy="579120"/>
            </a:xfrm>
            <a:prstGeom prst="rect">
              <a:avLst/>
            </a:prstGeom>
            <a:noFill/>
          </p:spPr>
          <p:txBody>
            <a:bodyPr rtlCol="0" wrap="square">
              <a:spAutoFit/>
              <a:scene3d>
                <a:camera prst="orthographicFront"/>
                <a:lightRig dir="t" rig="threePt"/>
              </a:scene3d>
              <a:sp3d contourW="12700"/>
            </a:bodyPr>
            <a:lstStyle/>
            <a:p>
              <a:pPr algn="ctr" lvl="0"/>
              <a:r>
                <a:rPr altLang="en-US" lang="zh-CN" smtClean="0" sz="1600">
                  <a:solidFill>
                    <a:schemeClr val="bg1"/>
                  </a:solidFill>
                  <a:latin typeface="+mn-ea"/>
                </a:rPr>
                <a:t>用户可以在投影仪或者计算机上进行演示也可以将演示文稿打印出来制作成胶片以便应用</a:t>
              </a:r>
            </a:p>
          </p:txBody>
        </p:sp>
      </p:grpSp>
      <p:grpSp>
        <p:nvGrpSpPr>
          <p:cNvPr id="27" name="组合 26"/>
          <p:cNvGrpSpPr/>
          <p:nvPr/>
        </p:nvGrpSpPr>
        <p:grpSpPr>
          <a:xfrm>
            <a:off x="6311257" y="1707299"/>
            <a:ext cx="4852686" cy="468000"/>
            <a:chOff x="7661401" y="2258841"/>
            <a:chExt cx="2152398" cy="468000"/>
          </a:xfrm>
        </p:grpSpPr>
        <p:sp>
          <p:nvSpPr>
            <p:cNvPr id="12" name="矩形 11"/>
            <p:cNvSpPr/>
            <p:nvPr/>
          </p:nvSpPr>
          <p:spPr>
            <a:xfrm>
              <a:off x="7661401" y="2258841"/>
              <a:ext cx="2152398"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sp>
          <p:nvSpPr>
            <p:cNvPr id="18" name="文本框 17"/>
            <p:cNvSpPr txBox="1"/>
            <p:nvPr/>
          </p:nvSpPr>
          <p:spPr>
            <a:xfrm>
              <a:off x="8291461" y="2262469"/>
              <a:ext cx="892276" cy="457200"/>
            </a:xfrm>
            <a:prstGeom prst="rect">
              <a:avLst/>
            </a:prstGeom>
            <a:noFill/>
          </p:spPr>
          <p:txBody>
            <a:bodyPr rtlCol="0" wrap="none">
              <a:spAutoFit/>
              <a:scene3d>
                <a:camera prst="orthographicFront"/>
                <a:lightRig dir="t" rig="threePt"/>
              </a:scene3d>
              <a:sp3d contourW="12700"/>
            </a:bodyPr>
            <a:lstStyle/>
            <a:p>
              <a:pPr algn="ctr"/>
              <a:r>
                <a:rPr altLang="en-US" lang="zh-CN" sz="2400">
                  <a:solidFill>
                    <a:schemeClr val="bg1"/>
                  </a:solidFill>
                  <a:latin typeface="+mn-ea"/>
                </a:rPr>
                <a:t>标题添加此处</a:t>
              </a:r>
            </a:p>
          </p:txBody>
        </p:sp>
      </p:grpSp>
      <p:grpSp>
        <p:nvGrpSpPr>
          <p:cNvPr id="29" name="组合 28"/>
          <p:cNvGrpSpPr/>
          <p:nvPr/>
        </p:nvGrpSpPr>
        <p:grpSpPr>
          <a:xfrm>
            <a:off x="6311257" y="5042647"/>
            <a:ext cx="4852686" cy="959411"/>
            <a:chOff x="6311257" y="4360474"/>
            <a:chExt cx="4852686" cy="959411"/>
          </a:xfrm>
        </p:grpSpPr>
        <p:sp>
          <p:nvSpPr>
            <p:cNvPr id="13" name="矩形 12"/>
            <p:cNvSpPr/>
            <p:nvPr/>
          </p:nvSpPr>
          <p:spPr>
            <a:xfrm>
              <a:off x="6311257" y="4360474"/>
              <a:ext cx="4852686" cy="959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sp>
          <p:nvSpPr>
            <p:cNvPr id="19" name="文本框 18"/>
            <p:cNvSpPr txBox="1"/>
            <p:nvPr/>
          </p:nvSpPr>
          <p:spPr>
            <a:xfrm>
              <a:off x="6444344" y="4547057"/>
              <a:ext cx="4586514" cy="579120"/>
            </a:xfrm>
            <a:prstGeom prst="rect">
              <a:avLst/>
            </a:prstGeom>
            <a:noFill/>
          </p:spPr>
          <p:txBody>
            <a:bodyPr rtlCol="0" wrap="square">
              <a:spAutoFit/>
              <a:scene3d>
                <a:camera prst="orthographicFront"/>
                <a:lightRig dir="t" rig="threePt"/>
              </a:scene3d>
              <a:sp3d contourW="12700"/>
            </a:bodyPr>
            <a:lstStyle/>
            <a:p>
              <a:pPr algn="ctr" lvl="0"/>
              <a:r>
                <a:rPr altLang="en-US" lang="zh-CN" smtClean="0" sz="1600">
                  <a:solidFill>
                    <a:schemeClr val="bg1"/>
                  </a:solidFill>
                  <a:latin typeface="+mn-ea"/>
                </a:rPr>
                <a:t>用户可以在投影仪或者计算机上进行演示也可以将演示文稿打印出来制作成胶片以便应用</a:t>
              </a:r>
            </a:p>
          </p:txBody>
        </p:sp>
      </p:grpSp>
      <p:grpSp>
        <p:nvGrpSpPr>
          <p:cNvPr id="20" name="组合 19"/>
          <p:cNvGrpSpPr/>
          <p:nvPr/>
        </p:nvGrpSpPr>
        <p:grpSpPr>
          <a:xfrm>
            <a:off x="2106576" y="317845"/>
            <a:ext cx="4885992" cy="774045"/>
            <a:chOff x="5373378" y="1290798"/>
            <a:chExt cx="4885992" cy="774045"/>
          </a:xfrm>
        </p:grpSpPr>
        <p:sp>
          <p:nvSpPr>
            <p:cNvPr id="21" name="文本框 20"/>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下步工作重点</a:t>
              </a:r>
            </a:p>
          </p:txBody>
        </p:sp>
        <p:sp>
          <p:nvSpPr>
            <p:cNvPr id="22" name="文本框 21"/>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363165899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par>
                                <p:cTn fill="hold" id="10" nodeType="withEffect" presetClass="entr" presetID="53" presetSubtype="0">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p:cTn dur="500" fill="hold" id="12"/>
                                        <p:tgtEl>
                                          <p:spTgt spid="25"/>
                                        </p:tgtEl>
                                        <p:attrNameLst>
                                          <p:attrName>ppt_w</p:attrName>
                                        </p:attrNameLst>
                                      </p:cBhvr>
                                      <p:tavLst>
                                        <p:tav tm="0">
                                          <p:val>
                                            <p:fltVal val="0"/>
                                          </p:val>
                                        </p:tav>
                                        <p:tav tm="100000">
                                          <p:val>
                                            <p:strVal val="#ppt_w"/>
                                          </p:val>
                                        </p:tav>
                                      </p:tavLst>
                                    </p:anim>
                                    <p:anim calcmode="lin" valueType="num">
                                      <p:cBhvr>
                                        <p:cTn dur="500" fill="hold" id="13"/>
                                        <p:tgtEl>
                                          <p:spTgt spid="25"/>
                                        </p:tgtEl>
                                        <p:attrNameLst>
                                          <p:attrName>ppt_h</p:attrName>
                                        </p:attrNameLst>
                                      </p:cBhvr>
                                      <p:tavLst>
                                        <p:tav tm="0">
                                          <p:val>
                                            <p:fltVal val="0"/>
                                          </p:val>
                                        </p:tav>
                                        <p:tav tm="100000">
                                          <p:val>
                                            <p:strVal val="#ppt_h"/>
                                          </p:val>
                                        </p:tav>
                                      </p:tavLst>
                                    </p:anim>
                                    <p:animEffect filter="fade" transition="in">
                                      <p:cBhvr>
                                        <p:cTn dur="500" id="14"/>
                                        <p:tgtEl>
                                          <p:spTgt spid="25"/>
                                        </p:tgtEl>
                                      </p:cBhvr>
                                    </p:animEffect>
                                  </p:childTnLst>
                                </p:cTn>
                              </p:par>
                            </p:childTnLst>
                          </p:cTn>
                        </p:par>
                        <p:par>
                          <p:cTn fill="hold" id="15" nodeType="afterGroup">
                            <p:stCondLst>
                              <p:cond delay="500"/>
                            </p:stCondLst>
                            <p:childTnLst>
                              <p:par>
                                <p:cTn fill="hold" id="16" nodeType="afterEffect" presetClass="entr" presetID="42" presetSubtype="0">
                                  <p:stCondLst>
                                    <p:cond delay="0"/>
                                  </p:stCondLst>
                                  <p:childTnLst>
                                    <p:set>
                                      <p:cBhvr>
                                        <p:cTn dur="1" fill="hold" id="17">
                                          <p:stCondLst>
                                            <p:cond delay="0"/>
                                          </p:stCondLst>
                                        </p:cTn>
                                        <p:tgtEl>
                                          <p:spTgt spid="26"/>
                                        </p:tgtEl>
                                        <p:attrNameLst>
                                          <p:attrName>style.visibility</p:attrName>
                                        </p:attrNameLst>
                                      </p:cBhvr>
                                      <p:to>
                                        <p:strVal val="visible"/>
                                      </p:to>
                                    </p:set>
                                    <p:animEffect filter="fade" transition="in">
                                      <p:cBhvr>
                                        <p:cTn dur="1000" id="18"/>
                                        <p:tgtEl>
                                          <p:spTgt spid="26"/>
                                        </p:tgtEl>
                                      </p:cBhvr>
                                    </p:animEffect>
                                    <p:anim calcmode="lin" valueType="num">
                                      <p:cBhvr>
                                        <p:cTn dur="1000" fill="hold" id="19"/>
                                        <p:tgtEl>
                                          <p:spTgt spid="26"/>
                                        </p:tgtEl>
                                        <p:attrNameLst>
                                          <p:attrName>ppt_x</p:attrName>
                                        </p:attrNameLst>
                                      </p:cBhvr>
                                      <p:tavLst>
                                        <p:tav tm="0">
                                          <p:val>
                                            <p:strVal val="#ppt_x"/>
                                          </p:val>
                                        </p:tav>
                                        <p:tav tm="100000">
                                          <p:val>
                                            <p:strVal val="#ppt_x"/>
                                          </p:val>
                                        </p:tav>
                                      </p:tavLst>
                                    </p:anim>
                                    <p:anim calcmode="lin" valueType="num">
                                      <p:cBhvr>
                                        <p:cTn dur="1000" fill="hold" id="20"/>
                                        <p:tgtEl>
                                          <p:spTgt spid="26"/>
                                        </p:tgtEl>
                                        <p:attrNameLst>
                                          <p:attrName>ppt_y</p:attrName>
                                        </p:attrNameLst>
                                      </p:cBhvr>
                                      <p:tavLst>
                                        <p:tav tm="0">
                                          <p:val>
                                            <p:strVal val="#ppt_y+.1"/>
                                          </p:val>
                                        </p:tav>
                                        <p:tav tm="100000">
                                          <p:val>
                                            <p:strVal val="#ppt_y"/>
                                          </p:val>
                                        </p:tav>
                                      </p:tavLst>
                                    </p:anim>
                                  </p:childTnLst>
                                </p:cTn>
                              </p:par>
                              <p:par>
                                <p:cTn fill="hold" id="21" nodeType="withEffect" presetClass="entr" presetID="47" presetSubtype="0">
                                  <p:stCondLst>
                                    <p:cond delay="0"/>
                                  </p:stCondLst>
                                  <p:childTnLst>
                                    <p:set>
                                      <p:cBhvr>
                                        <p:cTn dur="1" fill="hold" id="22">
                                          <p:stCondLst>
                                            <p:cond delay="0"/>
                                          </p:stCondLst>
                                        </p:cTn>
                                        <p:tgtEl>
                                          <p:spTgt spid="28"/>
                                        </p:tgtEl>
                                        <p:attrNameLst>
                                          <p:attrName>style.visibility</p:attrName>
                                        </p:attrNameLst>
                                      </p:cBhvr>
                                      <p:to>
                                        <p:strVal val="visible"/>
                                      </p:to>
                                    </p:set>
                                    <p:animEffect filter="fade" transition="in">
                                      <p:cBhvr>
                                        <p:cTn dur="1000" id="23"/>
                                        <p:tgtEl>
                                          <p:spTgt spid="28"/>
                                        </p:tgtEl>
                                      </p:cBhvr>
                                    </p:animEffect>
                                    <p:anim calcmode="lin" valueType="num">
                                      <p:cBhvr>
                                        <p:cTn dur="1000" fill="hold" id="24"/>
                                        <p:tgtEl>
                                          <p:spTgt spid="28"/>
                                        </p:tgtEl>
                                        <p:attrNameLst>
                                          <p:attrName>ppt_x</p:attrName>
                                        </p:attrNameLst>
                                      </p:cBhvr>
                                      <p:tavLst>
                                        <p:tav tm="0">
                                          <p:val>
                                            <p:strVal val="#ppt_x"/>
                                          </p:val>
                                        </p:tav>
                                        <p:tav tm="100000">
                                          <p:val>
                                            <p:strVal val="#ppt_x"/>
                                          </p:val>
                                        </p:tav>
                                      </p:tavLst>
                                    </p:anim>
                                    <p:anim calcmode="lin" valueType="num">
                                      <p:cBhvr>
                                        <p:cTn dur="1000" fill="hold" id="25"/>
                                        <p:tgtEl>
                                          <p:spTgt spid="2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500"/>
                            </p:stCondLst>
                            <p:childTnLst>
                              <p:par>
                                <p:cTn fill="hold" id="27" nodeType="afterEffect" presetClass="entr" presetID="42"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1000" id="29"/>
                                        <p:tgtEl>
                                          <p:spTgt spid="27"/>
                                        </p:tgtEl>
                                      </p:cBhvr>
                                    </p:animEffect>
                                    <p:anim calcmode="lin" valueType="num">
                                      <p:cBhvr>
                                        <p:cTn dur="1000" fill="hold" id="30"/>
                                        <p:tgtEl>
                                          <p:spTgt spid="27"/>
                                        </p:tgtEl>
                                        <p:attrNameLst>
                                          <p:attrName>ppt_x</p:attrName>
                                        </p:attrNameLst>
                                      </p:cBhvr>
                                      <p:tavLst>
                                        <p:tav tm="0">
                                          <p:val>
                                            <p:strVal val="#ppt_x"/>
                                          </p:val>
                                        </p:tav>
                                        <p:tav tm="100000">
                                          <p:val>
                                            <p:strVal val="#ppt_x"/>
                                          </p:val>
                                        </p:tav>
                                      </p:tavLst>
                                    </p:anim>
                                    <p:anim calcmode="lin" valueType="num">
                                      <p:cBhvr>
                                        <p:cTn dur="1000" fill="hold" id="31"/>
                                        <p:tgtEl>
                                          <p:spTgt spid="27"/>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0"/>
                                  </p:stCondLst>
                                  <p:childTnLst>
                                    <p:set>
                                      <p:cBhvr>
                                        <p:cTn dur="1" fill="hold" id="33">
                                          <p:stCondLst>
                                            <p:cond delay="0"/>
                                          </p:stCondLst>
                                        </p:cTn>
                                        <p:tgtEl>
                                          <p:spTgt spid="29"/>
                                        </p:tgtEl>
                                        <p:attrNameLst>
                                          <p:attrName>style.visibility</p:attrName>
                                        </p:attrNameLst>
                                      </p:cBhvr>
                                      <p:to>
                                        <p:strVal val="visible"/>
                                      </p:to>
                                    </p:set>
                                    <p:animEffect filter="fade" transition="in">
                                      <p:cBhvr>
                                        <p:cTn dur="1000" id="34"/>
                                        <p:tgtEl>
                                          <p:spTgt spid="29"/>
                                        </p:tgtEl>
                                      </p:cBhvr>
                                    </p:animEffect>
                                    <p:anim calcmode="lin" valueType="num">
                                      <p:cBhvr>
                                        <p:cTn dur="1000" fill="hold" id="35"/>
                                        <p:tgtEl>
                                          <p:spTgt spid="29"/>
                                        </p:tgtEl>
                                        <p:attrNameLst>
                                          <p:attrName>ppt_x</p:attrName>
                                        </p:attrNameLst>
                                      </p:cBhvr>
                                      <p:tavLst>
                                        <p:tav tm="0">
                                          <p:val>
                                            <p:strVal val="#ppt_x"/>
                                          </p:val>
                                        </p:tav>
                                        <p:tav tm="100000">
                                          <p:val>
                                            <p:strVal val="#ppt_x"/>
                                          </p:val>
                                        </p:tav>
                                      </p:tavLst>
                                    </p:anim>
                                    <p:anim calcmode="lin" valueType="num">
                                      <p:cBhvr>
                                        <p:cTn dur="1000" fill="hold" id="36"/>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占位符 22"/>
          <p:cNvPicPr>
            <a:picLocks noChangeAspect="1"/>
          </p:cNvPicPr>
          <p:nvPr/>
        </p:nvPicPr>
        <p:blipFill>
          <a:blip r:embed="rId3">
            <a:extLst>
              <a:ext uri="{28A0092B-C50C-407E-A947-70E740481C1C}">
                <a14:useLocalDpi val="0"/>
              </a:ext>
            </a:extLst>
          </a:blip>
          <a:srcRect l="16828" r="16828"/>
          <a:stretch>
            <a:fillRect/>
          </a:stretch>
        </p:blipFill>
        <p:spPr>
          <a:xfrm>
            <a:off x="5352084" y="0"/>
            <a:ext cx="6839917" cy="6858000"/>
          </a:xfrm>
          <a:custGeom>
            <a:gdLst>
              <a:gd fmla="*/ 1330366 w 6839917" name="connsiteX0"/>
              <a:gd fmla="*/ 0 h 6873204" name="connsiteY0"/>
              <a:gd fmla="*/ 6839917 w 6839917" name="connsiteX1"/>
              <a:gd fmla="*/ 0 h 6873204" name="connsiteY1"/>
              <a:gd fmla="*/ 6839917 w 6839917" name="connsiteX2"/>
              <a:gd fmla="*/ 6873204 h 6873204" name="connsiteY2"/>
              <a:gd fmla="*/ 0 w 6839917" name="connsiteX3"/>
              <a:gd fmla="*/ 6873204 h 6873204" name="connsiteY3"/>
              <a:gd fmla="*/ 1982167 w 6839917" name="connsiteX4"/>
              <a:gd fmla="*/ 3453730 h 6873204" name="connsiteY4"/>
              <a:gd fmla="*/ 648667 w 6839917" name="connsiteX5"/>
              <a:gd fmla="*/ 1139155 h 687320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73204" w="6839916">
                <a:moveTo>
                  <a:pt x="1330366" y="0"/>
                </a:moveTo>
                <a:lnTo>
                  <a:pt x="6839917" y="0"/>
                </a:lnTo>
                <a:lnTo>
                  <a:pt x="6839917" y="6873204"/>
                </a:lnTo>
                <a:lnTo>
                  <a:pt x="0" y="6873204"/>
                </a:lnTo>
                <a:lnTo>
                  <a:pt x="1982167" y="3453730"/>
                </a:lnTo>
                <a:lnTo>
                  <a:pt x="648667" y="1139155"/>
                </a:lnTo>
                <a:close/>
              </a:path>
            </a:pathLst>
          </a:custGeom>
        </p:spPr>
      </p:pic>
      <p:sp>
        <p:nvSpPr>
          <p:cNvPr id="2" name="等腰三角形 1"/>
          <p:cNvSpPr/>
          <p:nvPr/>
        </p:nvSpPr>
        <p:spPr>
          <a:xfrm>
            <a:off x="5984101" y="0"/>
            <a:ext cx="1325880" cy="11430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5984101" y="1143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flipV="1">
            <a:off x="6647041" y="0"/>
            <a:ext cx="1325880" cy="11430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a:off x="6646020" y="1143000"/>
            <a:ext cx="1325880" cy="11430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V="1">
            <a:off x="6647041" y="2286000"/>
            <a:ext cx="1325880" cy="1143000"/>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a:off x="7308960" y="2286000"/>
            <a:ext cx="1325880" cy="1143000"/>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V="1">
            <a:off x="7971900" y="2286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V="1">
            <a:off x="7308960" y="3429000"/>
            <a:ext cx="1325880" cy="1143000"/>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a:off x="6645510" y="3429000"/>
            <a:ext cx="1325880" cy="1143000"/>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V="1">
            <a:off x="6645510" y="4571999"/>
            <a:ext cx="1325880" cy="1143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a:off x="5981039" y="4571999"/>
            <a:ext cx="1325880" cy="1143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flipV="1">
            <a:off x="5984100" y="5714999"/>
            <a:ext cx="1325880" cy="114300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a:off x="5319630" y="5714999"/>
            <a:ext cx="1325880" cy="11430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855186" y="2697281"/>
            <a:ext cx="5214563" cy="76200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400" u="none">
                <a:ln>
                  <a:noFill/>
                </a:ln>
                <a:solidFill>
                  <a:schemeClr val="tx1">
                    <a:lumMod val="75000"/>
                    <a:lumOff val="25000"/>
                  </a:schemeClr>
                </a:solidFill>
                <a:effectLst/>
                <a:uLnTx/>
                <a:uFillTx/>
                <a:latin typeface="+mn-ea"/>
              </a:rPr>
              <a:t>感谢您的观看指导</a:t>
            </a:r>
          </a:p>
        </p:txBody>
      </p:sp>
      <p:sp>
        <p:nvSpPr>
          <p:cNvPr id="15" name="文本框 14"/>
          <p:cNvSpPr txBox="1"/>
          <p:nvPr/>
        </p:nvSpPr>
        <p:spPr>
          <a:xfrm>
            <a:off x="855186" y="3559378"/>
            <a:ext cx="5353362" cy="60350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or print the it into a film to be used in a wider field</a:t>
            </a:r>
          </a:p>
        </p:txBody>
      </p:sp>
      <p:sp>
        <p:nvSpPr>
          <p:cNvPr id="16" name="椭圆 37"/>
          <p:cNvSpPr/>
          <p:nvPr/>
        </p:nvSpPr>
        <p:spPr>
          <a:xfrm>
            <a:off x="946946" y="4393527"/>
            <a:ext cx="284275" cy="313908"/>
          </a:xfrm>
          <a:custGeom>
            <a:gdLst>
              <a:gd fmla="*/ 4679 w 5850" name="T0"/>
              <a:gd fmla="*/ 4350 h 6469" name="T1"/>
              <a:gd fmla="*/ 3615 w 5850" name="T2"/>
              <a:gd fmla="*/ 3289 h 6469" name="T3"/>
              <a:gd fmla="*/ 3638 w 5850" name="T4"/>
              <a:gd fmla="*/ 3151 h 6469" name="T5"/>
              <a:gd fmla="*/ 3969 w 5850" name="T6"/>
              <a:gd fmla="*/ 2500 h 6469" name="T7"/>
              <a:gd fmla="*/ 4273 w 5850" name="T8"/>
              <a:gd fmla="*/ 1950 h 6469" name="T9"/>
              <a:gd fmla="*/ 4154 w 5850" name="T10"/>
              <a:gd fmla="*/ 1678 h 6469" name="T11"/>
              <a:gd fmla="*/ 4238 w 5850" name="T12"/>
              <a:gd fmla="*/ 1107 h 6469" name="T13"/>
              <a:gd fmla="*/ 2940 w 5850" name="T14"/>
              <a:gd fmla="*/ 0 h 6469" name="T15"/>
              <a:gd fmla="*/ 2925 w 5850" name="T16"/>
              <a:gd fmla="*/ 0 h 6469" name="T17"/>
              <a:gd fmla="*/ 2911 w 5850" name="T18"/>
              <a:gd fmla="*/ 0 h 6469" name="T19"/>
              <a:gd fmla="*/ 1612 w 5850" name="T20"/>
              <a:gd fmla="*/ 1107 h 6469" name="T21"/>
              <a:gd fmla="*/ 1696 w 5850" name="T22"/>
              <a:gd fmla="*/ 1678 h 6469" name="T23"/>
              <a:gd fmla="*/ 1578 w 5850" name="T24"/>
              <a:gd fmla="*/ 1950 h 6469" name="T25"/>
              <a:gd fmla="*/ 1881 w 5850" name="T26"/>
              <a:gd fmla="*/ 2500 h 6469" name="T27"/>
              <a:gd fmla="*/ 2213 w 5850" name="T28"/>
              <a:gd fmla="*/ 3151 h 6469" name="T29"/>
              <a:gd fmla="*/ 2235 w 5850" name="T30"/>
              <a:gd fmla="*/ 3289 h 6469" name="T31"/>
              <a:gd fmla="*/ 1172 w 5850" name="T32"/>
              <a:gd fmla="*/ 4350 h 6469" name="T33"/>
              <a:gd fmla="*/ 0 w 5850" name="T34"/>
              <a:gd fmla="*/ 5141 h 6469" name="T35"/>
              <a:gd fmla="*/ 0 w 5850" name="T36"/>
              <a:gd fmla="*/ 6469 h 6469" name="T37"/>
              <a:gd fmla="*/ 2923 w 5850" name="T38"/>
              <a:gd fmla="*/ 6469 h 6469" name="T39"/>
              <a:gd fmla="*/ 2927 w 5850" name="T40"/>
              <a:gd fmla="*/ 6469 h 6469" name="T41"/>
              <a:gd fmla="*/ 5850 w 5850" name="T42"/>
              <a:gd fmla="*/ 6469 h 6469" name="T43"/>
              <a:gd fmla="*/ 5850 w 5850" name="T44"/>
              <a:gd fmla="*/ 5141 h 6469" name="T45"/>
              <a:gd fmla="*/ 4679 w 5850" name="T46"/>
              <a:gd fmla="*/ 4350 h 646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469" w="5850">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7" name="文本框 16"/>
          <p:cNvSpPr txBox="1"/>
          <p:nvPr/>
        </p:nvSpPr>
        <p:spPr>
          <a:xfrm>
            <a:off x="1348762" y="4396592"/>
            <a:ext cx="1589965" cy="3048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400" u="none">
                <a:ln>
                  <a:noFill/>
                </a:ln>
                <a:solidFill>
                  <a:prstClr val="black">
                    <a:lumMod val="75000"/>
                    <a:lumOff val="25000"/>
                  </a:prstClr>
                </a:solidFill>
                <a:effectLst/>
                <a:uLnTx/>
                <a:uFillTx/>
                <a:latin typeface="微软雅黑"/>
                <a:ea typeface="微软雅黑"/>
                <a:cs typeface="+mn-cs"/>
              </a:rPr>
              <a:t>汇报人：优页PPT</a:t>
            </a:r>
          </a:p>
        </p:txBody>
      </p:sp>
      <p:sp>
        <p:nvSpPr>
          <p:cNvPr id="18" name="椭圆 39"/>
          <p:cNvSpPr/>
          <p:nvPr/>
        </p:nvSpPr>
        <p:spPr>
          <a:xfrm>
            <a:off x="3160123" y="4437217"/>
            <a:ext cx="313908" cy="226527"/>
          </a:xfrm>
          <a:custGeom>
            <a:gdLst>
              <a:gd fmla="*/ 91000 w 605879" name="connsiteX0"/>
              <a:gd fmla="*/ 173662 h 437224" name="connsiteY0"/>
              <a:gd fmla="*/ 331193 w 605879" name="connsiteX1"/>
              <a:gd fmla="*/ 173662 h 437224" name="connsiteY1"/>
              <a:gd fmla="*/ 342454 w 605879" name="connsiteX2"/>
              <a:gd fmla="*/ 184882 h 437224" name="connsiteY2"/>
              <a:gd fmla="*/ 331193 w 605879" name="connsiteX3"/>
              <a:gd fmla="*/ 196102 h 437224" name="connsiteY3"/>
              <a:gd fmla="*/ 91000 w 605879" name="connsiteX4"/>
              <a:gd fmla="*/ 196102 h 437224" name="connsiteY4"/>
              <a:gd fmla="*/ 79739 w 605879" name="connsiteX5"/>
              <a:gd fmla="*/ 184882 h 437224" name="connsiteY5"/>
              <a:gd fmla="*/ 91000 w 605879" name="connsiteX6"/>
              <a:gd fmla="*/ 173662 h 437224" name="connsiteY6"/>
              <a:gd fmla="*/ 421630 w 605879" name="connsiteX7"/>
              <a:gd fmla="*/ 131441 h 437224" name="connsiteY7"/>
              <a:gd fmla="*/ 423552 w 605879" name="connsiteX8"/>
              <a:gd fmla="*/ 152274 h 437224" name="connsiteY8"/>
              <a:gd fmla="*/ 275961 w 605879" name="connsiteX9"/>
              <a:gd fmla="*/ 300986 h 437224" name="connsiteY9"/>
              <a:gd fmla="*/ 408175 w 605879" name="connsiteX10"/>
              <a:gd fmla="*/ 358277 h 437224" name="connsiteY10"/>
              <a:gd fmla="*/ 418060 w 605879" name="connsiteX11"/>
              <a:gd fmla="*/ 365267 h 437224" name="connsiteY11"/>
              <a:gd fmla="*/ 488218 w 605879" name="connsiteX12"/>
              <a:gd fmla="*/ 410360 h 437224" name="connsiteY12"/>
              <a:gd fmla="*/ 474214 w 605879" name="connsiteX13"/>
              <a:gd fmla="*/ 363348 h 437224" name="connsiteY13"/>
              <a:gd fmla="*/ 482039 w 605879" name="connsiteX14"/>
              <a:gd fmla="*/ 349916 h 437224" name="connsiteY14"/>
              <a:gd fmla="*/ 583363 w 605879" name="connsiteX15"/>
              <a:gd fmla="*/ 244928 h 437224" name="connsiteY15"/>
              <a:gd fmla="*/ 421630 w 605879" name="connsiteX16"/>
              <a:gd fmla="*/ 131441 h 437224" name="connsiteY16"/>
              <a:gd fmla="*/ 75898 w 605879" name="connsiteX17"/>
              <a:gd fmla="*/ 120173 h 437224" name="connsiteY17"/>
              <a:gd fmla="*/ 340509 w 605879" name="connsiteX18"/>
              <a:gd fmla="*/ 120173 h 437224" name="connsiteY18"/>
              <a:gd fmla="*/ 351769 w 605879" name="connsiteX19"/>
              <a:gd fmla="*/ 131428 h 437224" name="connsiteY19"/>
              <a:gd fmla="*/ 340509 w 605879" name="connsiteX20"/>
              <a:gd fmla="*/ 142683 h 437224" name="connsiteY20"/>
              <a:gd fmla="*/ 75898 w 605879" name="connsiteX21"/>
              <a:gd fmla="*/ 142683 h 437224" name="connsiteY21"/>
              <a:gd fmla="*/ 64638 w 605879" name="connsiteX22"/>
              <a:gd fmla="*/ 131428 h 437224" name="connsiteY22"/>
              <a:gd fmla="*/ 75898 w 605879" name="connsiteX23"/>
              <a:gd fmla="*/ 120173 h 437224" name="connsiteY23"/>
              <a:gd fmla="*/ 210609 w 605879" name="connsiteX24"/>
              <a:gd fmla="*/ 22478 h 437224" name="connsiteY24"/>
              <a:gd fmla="*/ 22516 w 605879" name="connsiteX25"/>
              <a:gd fmla="*/ 153508 h 437224" name="connsiteY25"/>
              <a:gd fmla="*/ 139216 w 605879" name="connsiteX26"/>
              <a:gd fmla="*/ 274807 h 437224" name="connsiteY26"/>
              <a:gd fmla="*/ 147042 w 605879" name="connsiteX27"/>
              <a:gd fmla="*/ 288102 h 437224" name="connsiteY27"/>
              <a:gd fmla="*/ 130017 w 605879" name="connsiteX28"/>
              <a:gd fmla="*/ 344297 h 437224" name="connsiteY28"/>
              <a:gd fmla="*/ 214041 w 605879" name="connsiteX29"/>
              <a:gd fmla="*/ 291254 h 437224" name="connsiteY29"/>
              <a:gd fmla="*/ 223927 w 605879" name="connsiteX30"/>
              <a:gd fmla="*/ 284264 h 437224" name="connsiteY30"/>
              <a:gd fmla="*/ 398839 w 605879" name="connsiteX31"/>
              <a:gd fmla="*/ 152960 h 437224" name="connsiteY31"/>
              <a:gd fmla="*/ 369596 w 605879" name="connsiteX32"/>
              <a:gd fmla="*/ 80592 h 437224" name="connsiteY32"/>
              <a:gd fmla="*/ 210609 w 605879" name="connsiteX33"/>
              <a:gd fmla="*/ 22478 h 437224" name="connsiteY33"/>
              <a:gd fmla="*/ 210609 w 605879" name="connsiteX34"/>
              <a:gd fmla="*/ 0 h 437224" name="connsiteY34"/>
              <a:gd fmla="*/ 385796 w 605879" name="connsiteX35"/>
              <a:gd fmla="*/ 64967 h 437224" name="connsiteY35"/>
              <a:gd fmla="*/ 414079 w 605879" name="connsiteX36"/>
              <a:gd fmla="*/ 109100 h 437224" name="connsiteY36"/>
              <a:gd fmla="*/ 419845 w 605879" name="connsiteX37"/>
              <a:gd fmla="*/ 108963 h 437224" name="connsiteY37"/>
              <a:gd fmla="*/ 605879 w 605879" name="connsiteX38"/>
              <a:gd fmla="*/ 244928 h 437224" name="connsiteY38"/>
              <a:gd fmla="*/ 498515 w 605879" name="connsiteX39"/>
              <a:gd fmla="*/ 368420 h 437224" name="connsiteY39"/>
              <a:gd fmla="*/ 516088 w 605879" name="connsiteX40"/>
              <a:gd fmla="*/ 414609 h 437224" name="connsiteY40"/>
              <a:gd fmla="*/ 522953 w 605879" name="connsiteX41"/>
              <a:gd fmla="*/ 428178 h 437224" name="connsiteY41"/>
              <a:gd fmla="*/ 510185 w 605879" name="connsiteX42"/>
              <a:gd fmla="*/ 437224 h 437224" name="connsiteY42"/>
              <a:gd fmla="*/ 400487 w 605879" name="connsiteX43"/>
              <a:gd fmla="*/ 380344 h 437224" name="connsiteY43"/>
              <a:gd fmla="*/ 250836 w 605879" name="connsiteX44"/>
              <a:gd fmla="*/ 304275 h 437224" name="connsiteY44"/>
              <a:gd fmla="*/ 231752 w 605879" name="connsiteX45"/>
              <a:gd fmla="*/ 306331 h 437224" name="connsiteY45"/>
              <a:gd fmla="*/ 107639 w 605879" name="connsiteX46"/>
              <a:gd fmla="*/ 371161 h 437224" name="connsiteY46"/>
              <a:gd fmla="*/ 94596 w 605879" name="connsiteX47"/>
              <a:gd fmla="*/ 361978 h 437224" name="connsiteY47"/>
              <a:gd fmla="*/ 102009 w 605879" name="connsiteX48"/>
              <a:gd fmla="*/ 348135 h 437224" name="connsiteY48"/>
              <a:gd fmla="*/ 122741 w 605879" name="connsiteX49"/>
              <a:gd fmla="*/ 293173 h 437224" name="connsiteY49"/>
              <a:gd fmla="*/ 0 w 605879" name="connsiteX50"/>
              <a:gd fmla="*/ 153508 h 437224" name="connsiteY50"/>
              <a:gd fmla="*/ 210609 w 605879" name="connsiteX51"/>
              <a:gd fmla="*/ 0 h 437224"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437224" w="605879">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9" name="文本框 18"/>
          <p:cNvSpPr txBox="1"/>
          <p:nvPr/>
        </p:nvSpPr>
        <p:spPr>
          <a:xfrm>
            <a:off x="3576756" y="4396592"/>
            <a:ext cx="1589965" cy="3048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400" u="none">
                <a:ln>
                  <a:noFill/>
                </a:ln>
                <a:solidFill>
                  <a:prstClr val="black">
                    <a:lumMod val="75000"/>
                    <a:lumOff val="25000"/>
                  </a:prstClr>
                </a:solidFill>
                <a:effectLst/>
                <a:uLnTx/>
                <a:uFillTx/>
                <a:latin typeface="微软雅黑"/>
                <a:ea typeface="微软雅黑"/>
                <a:cs typeface="+mn-cs"/>
              </a:rPr>
              <a:t>部门：设计部</a:t>
            </a:r>
          </a:p>
        </p:txBody>
      </p:sp>
      <p:grpSp>
        <p:nvGrpSpPr>
          <p:cNvPr id="37" name="组合 36"/>
          <p:cNvGrpSpPr/>
          <p:nvPr/>
        </p:nvGrpSpPr>
        <p:grpSpPr>
          <a:xfrm>
            <a:off x="855186" y="2268990"/>
            <a:ext cx="5214563" cy="338554"/>
            <a:chOff x="855186" y="2268990"/>
            <a:chExt cx="5214563" cy="338554"/>
          </a:xfrm>
        </p:grpSpPr>
        <p:sp>
          <p:nvSpPr>
            <p:cNvPr id="22" name="文本框 21"/>
            <p:cNvSpPr txBox="1"/>
            <p:nvPr/>
          </p:nvSpPr>
          <p:spPr>
            <a:xfrm>
              <a:off x="855186" y="2268990"/>
              <a:ext cx="5214563" cy="33528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lang="zh-CN" smtClean="0" sz="1600">
                  <a:solidFill>
                    <a:schemeClr val="accent1"/>
                  </a:solidFill>
                  <a:latin typeface="+mn-ea"/>
                </a:rPr>
                <a:t>适用于述职报告 个人简介 工作总结 会议报告等</a:t>
              </a:r>
            </a:p>
          </p:txBody>
        </p:sp>
        <p:cxnSp>
          <p:nvCxnSpPr>
            <p:cNvPr id="24" name="直接连接符 23"/>
            <p:cNvCxnSpPr/>
            <p:nvPr/>
          </p:nvCxnSpPr>
          <p:spPr>
            <a:xfrm flipH="1">
              <a:off x="91122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402681"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26707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138613"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229225" y="2346997"/>
              <a:ext cx="0" cy="190477"/>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5250345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7"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100000">
                                          <p:val>
                                            <p:strVal val="#ppt_x"/>
                                          </p:val>
                                        </p:tav>
                                      </p:tavLst>
                                    </p:anim>
                                    <p:anim calcmode="lin" valueType="num">
                                      <p:cBhvr>
                                        <p:cTn dur="500" fill="hold" id="8"/>
                                        <p:tgtEl>
                                          <p:spTgt spid="2"/>
                                        </p:tgtEl>
                                        <p:attrNameLst>
                                          <p:attrName>ppt_y</p:attrName>
                                        </p:attrNameLst>
                                      </p:cBhvr>
                                      <p:tavLst>
                                        <p:tav tm="0">
                                          <p:val>
                                            <p:strVal val="#ppt_y+#ppt_h/2"/>
                                          </p:val>
                                        </p:tav>
                                        <p:tav tm="100000">
                                          <p:val>
                                            <p:strVal val="#ppt_y"/>
                                          </p:val>
                                        </p:tav>
                                      </p:tavLst>
                                    </p:anim>
                                    <p:anim calcmode="lin" valueType="num">
                                      <p:cBhvr>
                                        <p:cTn dur="500" fill="hold" id="9"/>
                                        <p:tgtEl>
                                          <p:spTgt spid="2"/>
                                        </p:tgtEl>
                                        <p:attrNameLst>
                                          <p:attrName>ppt_w</p:attrName>
                                        </p:attrNameLst>
                                      </p:cBhvr>
                                      <p:tavLst>
                                        <p:tav tm="0">
                                          <p:val>
                                            <p:strVal val="#ppt_w"/>
                                          </p:val>
                                        </p:tav>
                                        <p:tav tm="100000">
                                          <p:val>
                                            <p:strVal val="#ppt_w"/>
                                          </p:val>
                                        </p:tav>
                                      </p:tavLst>
                                    </p:anim>
                                    <p:anim calcmode="lin" valueType="num">
                                      <p:cBhvr>
                                        <p:cTn dur="500" fill="hold" id="10"/>
                                        <p:tgtEl>
                                          <p:spTgt spid="2"/>
                                        </p:tgtEl>
                                        <p:attrNameLst>
                                          <p:attrName>ppt_h</p:attrName>
                                        </p:attrNameLst>
                                      </p:cBhvr>
                                      <p:tavLst>
                                        <p:tav tm="0">
                                          <p:val>
                                            <p:fltVal val="0"/>
                                          </p:val>
                                        </p:tav>
                                        <p:tav tm="100000">
                                          <p:val>
                                            <p:strVal val="#ppt_h"/>
                                          </p:val>
                                        </p:tav>
                                      </p:tavLst>
                                    </p:anim>
                                  </p:childTnLst>
                                </p:cTn>
                              </p:par>
                              <p:par>
                                <p:cTn fill="hold" grpId="0" id="11" nodeType="withEffect" presetClass="entr" presetID="17" presetSubtype="1">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ppt_x</p:attrName>
                                        </p:attrNameLst>
                                      </p:cBhvr>
                                      <p:tavLst>
                                        <p:tav tm="0">
                                          <p:val>
                                            <p:strVal val="#ppt_x"/>
                                          </p:val>
                                        </p:tav>
                                        <p:tav tm="100000">
                                          <p:val>
                                            <p:strVal val="#ppt_x"/>
                                          </p:val>
                                        </p:tav>
                                      </p:tavLst>
                                    </p:anim>
                                    <p:anim calcmode="lin" valueType="num">
                                      <p:cBhvr>
                                        <p:cTn dur="500" fill="hold" id="14"/>
                                        <p:tgtEl>
                                          <p:spTgt spid="3"/>
                                        </p:tgtEl>
                                        <p:attrNameLst>
                                          <p:attrName>ppt_y</p:attrName>
                                        </p:attrNameLst>
                                      </p:cBhvr>
                                      <p:tavLst>
                                        <p:tav tm="0">
                                          <p:val>
                                            <p:strVal val="#ppt_y-#ppt_h/2"/>
                                          </p:val>
                                        </p:tav>
                                        <p:tav tm="100000">
                                          <p:val>
                                            <p:strVal val="#ppt_y"/>
                                          </p:val>
                                        </p:tav>
                                      </p:tavLst>
                                    </p:anim>
                                    <p:anim calcmode="lin" valueType="num">
                                      <p:cBhvr>
                                        <p:cTn dur="500" fill="hold" id="15"/>
                                        <p:tgtEl>
                                          <p:spTgt spid="3"/>
                                        </p:tgtEl>
                                        <p:attrNameLst>
                                          <p:attrName>ppt_w</p:attrName>
                                        </p:attrNameLst>
                                      </p:cBhvr>
                                      <p:tavLst>
                                        <p:tav tm="0">
                                          <p:val>
                                            <p:strVal val="#ppt_w"/>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childTnLst>
                                </p:cTn>
                              </p:par>
                              <p:par>
                                <p:cTn fill="hold" grpId="0" id="17" nodeType="withEffect" presetClass="entr" presetID="17" presetSubtype="1">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ppt_x</p:attrName>
                                        </p:attrNameLst>
                                      </p:cBhvr>
                                      <p:tavLst>
                                        <p:tav tm="0">
                                          <p:val>
                                            <p:strVal val="#ppt_x"/>
                                          </p:val>
                                        </p:tav>
                                        <p:tav tm="100000">
                                          <p:val>
                                            <p:strVal val="#ppt_x"/>
                                          </p:val>
                                        </p:tav>
                                      </p:tavLst>
                                    </p:anim>
                                    <p:anim calcmode="lin" valueType="num">
                                      <p:cBhvr>
                                        <p:cTn dur="500" fill="hold" id="20"/>
                                        <p:tgtEl>
                                          <p:spTgt spid="4"/>
                                        </p:tgtEl>
                                        <p:attrNameLst>
                                          <p:attrName>ppt_y</p:attrName>
                                        </p:attrNameLst>
                                      </p:cBhvr>
                                      <p:tavLst>
                                        <p:tav tm="0">
                                          <p:val>
                                            <p:strVal val="#ppt_y-#ppt_h/2"/>
                                          </p:val>
                                        </p:tav>
                                        <p:tav tm="100000">
                                          <p:val>
                                            <p:strVal val="#ppt_y"/>
                                          </p:val>
                                        </p:tav>
                                      </p:tavLst>
                                    </p:anim>
                                    <p:anim calcmode="lin" valueType="num">
                                      <p:cBhvr>
                                        <p:cTn dur="500" fill="hold" id="21"/>
                                        <p:tgtEl>
                                          <p:spTgt spid="4"/>
                                        </p:tgtEl>
                                        <p:attrNameLst>
                                          <p:attrName>ppt_w</p:attrName>
                                        </p:attrNameLst>
                                      </p:cBhvr>
                                      <p:tavLst>
                                        <p:tav tm="0">
                                          <p:val>
                                            <p:strVal val="#ppt_w"/>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childTnLst>
                                </p:cTn>
                              </p:par>
                              <p:par>
                                <p:cTn fill="hold" grpId="0" id="23" nodeType="withEffect" presetClass="entr" presetID="17" presetSubtype="4">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ppt_x</p:attrName>
                                        </p:attrNameLst>
                                      </p:cBhvr>
                                      <p:tavLst>
                                        <p:tav tm="0">
                                          <p:val>
                                            <p:strVal val="#ppt_x"/>
                                          </p:val>
                                        </p:tav>
                                        <p:tav tm="100000">
                                          <p:val>
                                            <p:strVal val="#ppt_x"/>
                                          </p:val>
                                        </p:tav>
                                      </p:tavLst>
                                    </p:anim>
                                    <p:anim calcmode="lin" valueType="num">
                                      <p:cBhvr>
                                        <p:cTn dur="500" fill="hold" id="26"/>
                                        <p:tgtEl>
                                          <p:spTgt spid="5"/>
                                        </p:tgtEl>
                                        <p:attrNameLst>
                                          <p:attrName>ppt_y</p:attrName>
                                        </p:attrNameLst>
                                      </p:cBhvr>
                                      <p:tavLst>
                                        <p:tav tm="0">
                                          <p:val>
                                            <p:strVal val="#ppt_y+#ppt_h/2"/>
                                          </p:val>
                                        </p:tav>
                                        <p:tav tm="100000">
                                          <p:val>
                                            <p:strVal val="#ppt_y"/>
                                          </p:val>
                                        </p:tav>
                                      </p:tavLst>
                                    </p:anim>
                                    <p:anim calcmode="lin" valueType="num">
                                      <p:cBhvr>
                                        <p:cTn dur="500" fill="hold" id="27"/>
                                        <p:tgtEl>
                                          <p:spTgt spid="5"/>
                                        </p:tgtEl>
                                        <p:attrNameLst>
                                          <p:attrName>ppt_w</p:attrName>
                                        </p:attrNameLst>
                                      </p:cBhvr>
                                      <p:tavLst>
                                        <p:tav tm="0">
                                          <p:val>
                                            <p:strVal val="#ppt_w"/>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childTnLst>
                                </p:cTn>
                              </p:par>
                              <p:par>
                                <p:cTn fill="hold" grpId="0" id="29" nodeType="withEffect" presetClass="entr" presetID="17" presetSubtype="1">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ppt_x</p:attrName>
                                        </p:attrNameLst>
                                      </p:cBhvr>
                                      <p:tavLst>
                                        <p:tav tm="0">
                                          <p:val>
                                            <p:strVal val="#ppt_x"/>
                                          </p:val>
                                        </p:tav>
                                        <p:tav tm="100000">
                                          <p:val>
                                            <p:strVal val="#ppt_x"/>
                                          </p:val>
                                        </p:tav>
                                      </p:tavLst>
                                    </p:anim>
                                    <p:anim calcmode="lin" valueType="num">
                                      <p:cBhvr>
                                        <p:cTn dur="500" fill="hold" id="32"/>
                                        <p:tgtEl>
                                          <p:spTgt spid="6"/>
                                        </p:tgtEl>
                                        <p:attrNameLst>
                                          <p:attrName>ppt_y</p:attrName>
                                        </p:attrNameLst>
                                      </p:cBhvr>
                                      <p:tavLst>
                                        <p:tav tm="0">
                                          <p:val>
                                            <p:strVal val="#ppt_y-#ppt_h/2"/>
                                          </p:val>
                                        </p:tav>
                                        <p:tav tm="100000">
                                          <p:val>
                                            <p:strVal val="#ppt_y"/>
                                          </p:val>
                                        </p:tav>
                                      </p:tavLst>
                                    </p:anim>
                                    <p:anim calcmode="lin" valueType="num">
                                      <p:cBhvr>
                                        <p:cTn dur="500" fill="hold" id="33"/>
                                        <p:tgtEl>
                                          <p:spTgt spid="6"/>
                                        </p:tgtEl>
                                        <p:attrNameLst>
                                          <p:attrName>ppt_w</p:attrName>
                                        </p:attrNameLst>
                                      </p:cBhvr>
                                      <p:tavLst>
                                        <p:tav tm="0">
                                          <p:val>
                                            <p:strVal val="#ppt_w"/>
                                          </p:val>
                                        </p:tav>
                                        <p:tav tm="100000">
                                          <p:val>
                                            <p:strVal val="#ppt_w"/>
                                          </p:val>
                                        </p:tav>
                                      </p:tavLst>
                                    </p:anim>
                                    <p:anim calcmode="lin" valueType="num">
                                      <p:cBhvr>
                                        <p:cTn dur="500" fill="hold" id="34"/>
                                        <p:tgtEl>
                                          <p:spTgt spid="6"/>
                                        </p:tgtEl>
                                        <p:attrNameLst>
                                          <p:attrName>ppt_h</p:attrName>
                                        </p:attrNameLst>
                                      </p:cBhvr>
                                      <p:tavLst>
                                        <p:tav tm="0">
                                          <p:val>
                                            <p:fltVal val="0"/>
                                          </p:val>
                                        </p:tav>
                                        <p:tav tm="100000">
                                          <p:val>
                                            <p:strVal val="#ppt_h"/>
                                          </p:val>
                                        </p:tav>
                                      </p:tavLst>
                                    </p:anim>
                                  </p:childTnLst>
                                </p:cTn>
                              </p:par>
                              <p:par>
                                <p:cTn fill="hold" grpId="0" id="35" nodeType="withEffect" presetClass="entr" presetID="17" presetSubtype="4">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p:cTn dur="500" fill="hold" id="37"/>
                                        <p:tgtEl>
                                          <p:spTgt spid="7"/>
                                        </p:tgtEl>
                                        <p:attrNameLst>
                                          <p:attrName>ppt_x</p:attrName>
                                        </p:attrNameLst>
                                      </p:cBhvr>
                                      <p:tavLst>
                                        <p:tav tm="0">
                                          <p:val>
                                            <p:strVal val="#ppt_x"/>
                                          </p:val>
                                        </p:tav>
                                        <p:tav tm="100000">
                                          <p:val>
                                            <p:strVal val="#ppt_x"/>
                                          </p:val>
                                        </p:tav>
                                      </p:tavLst>
                                    </p:anim>
                                    <p:anim calcmode="lin" valueType="num">
                                      <p:cBhvr>
                                        <p:cTn dur="500" fill="hold" id="38"/>
                                        <p:tgtEl>
                                          <p:spTgt spid="7"/>
                                        </p:tgtEl>
                                        <p:attrNameLst>
                                          <p:attrName>ppt_y</p:attrName>
                                        </p:attrNameLst>
                                      </p:cBhvr>
                                      <p:tavLst>
                                        <p:tav tm="0">
                                          <p:val>
                                            <p:strVal val="#ppt_y+#ppt_h/2"/>
                                          </p:val>
                                        </p:tav>
                                        <p:tav tm="100000">
                                          <p:val>
                                            <p:strVal val="#ppt_y"/>
                                          </p:val>
                                        </p:tav>
                                      </p:tavLst>
                                    </p:anim>
                                    <p:anim calcmode="lin" valueType="num">
                                      <p:cBhvr>
                                        <p:cTn dur="500" fill="hold" id="39"/>
                                        <p:tgtEl>
                                          <p:spTgt spid="7"/>
                                        </p:tgtEl>
                                        <p:attrNameLst>
                                          <p:attrName>ppt_w</p:attrName>
                                        </p:attrNameLst>
                                      </p:cBhvr>
                                      <p:tavLst>
                                        <p:tav tm="0">
                                          <p:val>
                                            <p:strVal val="#ppt_w"/>
                                          </p:val>
                                        </p:tav>
                                        <p:tav tm="100000">
                                          <p:val>
                                            <p:strVal val="#ppt_w"/>
                                          </p:val>
                                        </p:tav>
                                      </p:tavLst>
                                    </p:anim>
                                    <p:anim calcmode="lin" valueType="num">
                                      <p:cBhvr>
                                        <p:cTn dur="500" fill="hold" id="40"/>
                                        <p:tgtEl>
                                          <p:spTgt spid="7"/>
                                        </p:tgtEl>
                                        <p:attrNameLst>
                                          <p:attrName>ppt_h</p:attrName>
                                        </p:attrNameLst>
                                      </p:cBhvr>
                                      <p:tavLst>
                                        <p:tav tm="0">
                                          <p:val>
                                            <p:fltVal val="0"/>
                                          </p:val>
                                        </p:tav>
                                        <p:tav tm="100000">
                                          <p:val>
                                            <p:strVal val="#ppt_h"/>
                                          </p:val>
                                        </p:tav>
                                      </p:tavLst>
                                    </p:anim>
                                  </p:childTnLst>
                                </p:cTn>
                              </p:par>
                              <p:par>
                                <p:cTn fill="hold" grpId="0" id="41" nodeType="withEffect" presetClass="entr" presetID="17" presetSubtype="1">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ppt_x</p:attrName>
                                        </p:attrNameLst>
                                      </p:cBhvr>
                                      <p:tavLst>
                                        <p:tav tm="0">
                                          <p:val>
                                            <p:strVal val="#ppt_x"/>
                                          </p:val>
                                        </p:tav>
                                        <p:tav tm="100000">
                                          <p:val>
                                            <p:strVal val="#ppt_x"/>
                                          </p:val>
                                        </p:tav>
                                      </p:tavLst>
                                    </p:anim>
                                    <p:anim calcmode="lin" valueType="num">
                                      <p:cBhvr>
                                        <p:cTn dur="500" fill="hold" id="44"/>
                                        <p:tgtEl>
                                          <p:spTgt spid="8"/>
                                        </p:tgtEl>
                                        <p:attrNameLst>
                                          <p:attrName>ppt_y</p:attrName>
                                        </p:attrNameLst>
                                      </p:cBhvr>
                                      <p:tavLst>
                                        <p:tav tm="0">
                                          <p:val>
                                            <p:strVal val="#ppt_y-#ppt_h/2"/>
                                          </p:val>
                                        </p:tav>
                                        <p:tav tm="100000">
                                          <p:val>
                                            <p:strVal val="#ppt_y"/>
                                          </p:val>
                                        </p:tav>
                                      </p:tavLst>
                                    </p:anim>
                                    <p:anim calcmode="lin" valueType="num">
                                      <p:cBhvr>
                                        <p:cTn dur="500" fill="hold" id="45"/>
                                        <p:tgtEl>
                                          <p:spTgt spid="8"/>
                                        </p:tgtEl>
                                        <p:attrNameLst>
                                          <p:attrName>ppt_w</p:attrName>
                                        </p:attrNameLst>
                                      </p:cBhvr>
                                      <p:tavLst>
                                        <p:tav tm="0">
                                          <p:val>
                                            <p:strVal val="#ppt_w"/>
                                          </p:val>
                                        </p:tav>
                                        <p:tav tm="100000">
                                          <p:val>
                                            <p:strVal val="#ppt_w"/>
                                          </p:val>
                                        </p:tav>
                                      </p:tavLst>
                                    </p:anim>
                                    <p:anim calcmode="lin" valueType="num">
                                      <p:cBhvr>
                                        <p:cTn dur="500" fill="hold" id="46"/>
                                        <p:tgtEl>
                                          <p:spTgt spid="8"/>
                                        </p:tgtEl>
                                        <p:attrNameLst>
                                          <p:attrName>ppt_h</p:attrName>
                                        </p:attrNameLst>
                                      </p:cBhvr>
                                      <p:tavLst>
                                        <p:tav tm="0">
                                          <p:val>
                                            <p:fltVal val="0"/>
                                          </p:val>
                                        </p:tav>
                                        <p:tav tm="100000">
                                          <p:val>
                                            <p:strVal val="#ppt_h"/>
                                          </p:val>
                                        </p:tav>
                                      </p:tavLst>
                                    </p:anim>
                                  </p:childTnLst>
                                </p:cTn>
                              </p:par>
                              <p:par>
                                <p:cTn fill="hold" grpId="0" id="47" nodeType="withEffect" presetClass="entr" presetID="17" presetSubtype="1">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p:cTn dur="500" fill="hold" id="49"/>
                                        <p:tgtEl>
                                          <p:spTgt spid="9"/>
                                        </p:tgtEl>
                                        <p:attrNameLst>
                                          <p:attrName>ppt_x</p:attrName>
                                        </p:attrNameLst>
                                      </p:cBhvr>
                                      <p:tavLst>
                                        <p:tav tm="0">
                                          <p:val>
                                            <p:strVal val="#ppt_x"/>
                                          </p:val>
                                        </p:tav>
                                        <p:tav tm="100000">
                                          <p:val>
                                            <p:strVal val="#ppt_x"/>
                                          </p:val>
                                        </p:tav>
                                      </p:tavLst>
                                    </p:anim>
                                    <p:anim calcmode="lin" valueType="num">
                                      <p:cBhvr>
                                        <p:cTn dur="500" fill="hold" id="50"/>
                                        <p:tgtEl>
                                          <p:spTgt spid="9"/>
                                        </p:tgtEl>
                                        <p:attrNameLst>
                                          <p:attrName>ppt_y</p:attrName>
                                        </p:attrNameLst>
                                      </p:cBhvr>
                                      <p:tavLst>
                                        <p:tav tm="0">
                                          <p:val>
                                            <p:strVal val="#ppt_y-#ppt_h/2"/>
                                          </p:val>
                                        </p:tav>
                                        <p:tav tm="100000">
                                          <p:val>
                                            <p:strVal val="#ppt_y"/>
                                          </p:val>
                                        </p:tav>
                                      </p:tavLst>
                                    </p:anim>
                                    <p:anim calcmode="lin" valueType="num">
                                      <p:cBhvr>
                                        <p:cTn dur="500" fill="hold" id="51"/>
                                        <p:tgtEl>
                                          <p:spTgt spid="9"/>
                                        </p:tgtEl>
                                        <p:attrNameLst>
                                          <p:attrName>ppt_w</p:attrName>
                                        </p:attrNameLst>
                                      </p:cBhvr>
                                      <p:tavLst>
                                        <p:tav tm="0">
                                          <p:val>
                                            <p:strVal val="#ppt_w"/>
                                          </p:val>
                                        </p:tav>
                                        <p:tav tm="100000">
                                          <p:val>
                                            <p:strVal val="#ppt_w"/>
                                          </p:val>
                                        </p:tav>
                                      </p:tavLst>
                                    </p:anim>
                                    <p:anim calcmode="lin" valueType="num">
                                      <p:cBhvr>
                                        <p:cTn dur="500" fill="hold" id="52"/>
                                        <p:tgtEl>
                                          <p:spTgt spid="9"/>
                                        </p:tgtEl>
                                        <p:attrNameLst>
                                          <p:attrName>ppt_h</p:attrName>
                                        </p:attrNameLst>
                                      </p:cBhvr>
                                      <p:tavLst>
                                        <p:tav tm="0">
                                          <p:val>
                                            <p:fltVal val="0"/>
                                          </p:val>
                                        </p:tav>
                                        <p:tav tm="100000">
                                          <p:val>
                                            <p:strVal val="#ppt_h"/>
                                          </p:val>
                                        </p:tav>
                                      </p:tavLst>
                                    </p:anim>
                                  </p:childTnLst>
                                </p:cTn>
                              </p:par>
                              <p:par>
                                <p:cTn fill="hold" grpId="0" id="53" nodeType="withEffect" presetClass="entr" presetID="17" presetSubtype="4">
                                  <p:stCondLst>
                                    <p:cond delay="0"/>
                                  </p:stCondLst>
                                  <p:childTnLst>
                                    <p:set>
                                      <p:cBhvr>
                                        <p:cTn dur="1" fill="hold" id="54">
                                          <p:stCondLst>
                                            <p:cond delay="0"/>
                                          </p:stCondLst>
                                        </p:cTn>
                                        <p:tgtEl>
                                          <p:spTgt spid="10"/>
                                        </p:tgtEl>
                                        <p:attrNameLst>
                                          <p:attrName>style.visibility</p:attrName>
                                        </p:attrNameLst>
                                      </p:cBhvr>
                                      <p:to>
                                        <p:strVal val="visible"/>
                                      </p:to>
                                    </p:set>
                                    <p:anim calcmode="lin" valueType="num">
                                      <p:cBhvr>
                                        <p:cTn dur="500" fill="hold" id="55"/>
                                        <p:tgtEl>
                                          <p:spTgt spid="10"/>
                                        </p:tgtEl>
                                        <p:attrNameLst>
                                          <p:attrName>ppt_x</p:attrName>
                                        </p:attrNameLst>
                                      </p:cBhvr>
                                      <p:tavLst>
                                        <p:tav tm="0">
                                          <p:val>
                                            <p:strVal val="#ppt_x"/>
                                          </p:val>
                                        </p:tav>
                                        <p:tav tm="100000">
                                          <p:val>
                                            <p:strVal val="#ppt_x"/>
                                          </p:val>
                                        </p:tav>
                                      </p:tavLst>
                                    </p:anim>
                                    <p:anim calcmode="lin" valueType="num">
                                      <p:cBhvr>
                                        <p:cTn dur="500" fill="hold" id="56"/>
                                        <p:tgtEl>
                                          <p:spTgt spid="10"/>
                                        </p:tgtEl>
                                        <p:attrNameLst>
                                          <p:attrName>ppt_y</p:attrName>
                                        </p:attrNameLst>
                                      </p:cBhvr>
                                      <p:tavLst>
                                        <p:tav tm="0">
                                          <p:val>
                                            <p:strVal val="#ppt_y+#ppt_h/2"/>
                                          </p:val>
                                        </p:tav>
                                        <p:tav tm="100000">
                                          <p:val>
                                            <p:strVal val="#ppt_y"/>
                                          </p:val>
                                        </p:tav>
                                      </p:tavLst>
                                    </p:anim>
                                    <p:anim calcmode="lin" valueType="num">
                                      <p:cBhvr>
                                        <p:cTn dur="500" fill="hold" id="57"/>
                                        <p:tgtEl>
                                          <p:spTgt spid="10"/>
                                        </p:tgtEl>
                                        <p:attrNameLst>
                                          <p:attrName>ppt_w</p:attrName>
                                        </p:attrNameLst>
                                      </p:cBhvr>
                                      <p:tavLst>
                                        <p:tav tm="0">
                                          <p:val>
                                            <p:strVal val="#ppt_w"/>
                                          </p:val>
                                        </p:tav>
                                        <p:tav tm="100000">
                                          <p:val>
                                            <p:strVal val="#ppt_w"/>
                                          </p:val>
                                        </p:tav>
                                      </p:tavLst>
                                    </p:anim>
                                    <p:anim calcmode="lin" valueType="num">
                                      <p:cBhvr>
                                        <p:cTn dur="500" fill="hold" id="58"/>
                                        <p:tgtEl>
                                          <p:spTgt spid="10"/>
                                        </p:tgtEl>
                                        <p:attrNameLst>
                                          <p:attrName>ppt_h</p:attrName>
                                        </p:attrNameLst>
                                      </p:cBhvr>
                                      <p:tavLst>
                                        <p:tav tm="0">
                                          <p:val>
                                            <p:fltVal val="0"/>
                                          </p:val>
                                        </p:tav>
                                        <p:tav tm="100000">
                                          <p:val>
                                            <p:strVal val="#ppt_h"/>
                                          </p:val>
                                        </p:tav>
                                      </p:tavLst>
                                    </p:anim>
                                  </p:childTnLst>
                                </p:cTn>
                              </p:par>
                              <p:par>
                                <p:cTn fill="hold" grpId="0" id="59" nodeType="withEffect" presetClass="entr" presetID="17" presetSubtype="1">
                                  <p:stCondLst>
                                    <p:cond delay="0"/>
                                  </p:stCondLst>
                                  <p:childTnLst>
                                    <p:set>
                                      <p:cBhvr>
                                        <p:cTn dur="1" fill="hold" id="60">
                                          <p:stCondLst>
                                            <p:cond delay="0"/>
                                          </p:stCondLst>
                                        </p:cTn>
                                        <p:tgtEl>
                                          <p:spTgt spid="11"/>
                                        </p:tgtEl>
                                        <p:attrNameLst>
                                          <p:attrName>style.visibility</p:attrName>
                                        </p:attrNameLst>
                                      </p:cBhvr>
                                      <p:to>
                                        <p:strVal val="visible"/>
                                      </p:to>
                                    </p:set>
                                    <p:anim calcmode="lin" valueType="num">
                                      <p:cBhvr>
                                        <p:cTn dur="500" fill="hold" id="61"/>
                                        <p:tgtEl>
                                          <p:spTgt spid="11"/>
                                        </p:tgtEl>
                                        <p:attrNameLst>
                                          <p:attrName>ppt_x</p:attrName>
                                        </p:attrNameLst>
                                      </p:cBhvr>
                                      <p:tavLst>
                                        <p:tav tm="0">
                                          <p:val>
                                            <p:strVal val="#ppt_x"/>
                                          </p:val>
                                        </p:tav>
                                        <p:tav tm="100000">
                                          <p:val>
                                            <p:strVal val="#ppt_x"/>
                                          </p:val>
                                        </p:tav>
                                      </p:tavLst>
                                    </p:anim>
                                    <p:anim calcmode="lin" valueType="num">
                                      <p:cBhvr>
                                        <p:cTn dur="500" fill="hold" id="62"/>
                                        <p:tgtEl>
                                          <p:spTgt spid="11"/>
                                        </p:tgtEl>
                                        <p:attrNameLst>
                                          <p:attrName>ppt_y</p:attrName>
                                        </p:attrNameLst>
                                      </p:cBhvr>
                                      <p:tavLst>
                                        <p:tav tm="0">
                                          <p:val>
                                            <p:strVal val="#ppt_y-#ppt_h/2"/>
                                          </p:val>
                                        </p:tav>
                                        <p:tav tm="100000">
                                          <p:val>
                                            <p:strVal val="#ppt_y"/>
                                          </p:val>
                                        </p:tav>
                                      </p:tavLst>
                                    </p:anim>
                                    <p:anim calcmode="lin" valueType="num">
                                      <p:cBhvr>
                                        <p:cTn dur="500" fill="hold" id="63"/>
                                        <p:tgtEl>
                                          <p:spTgt spid="11"/>
                                        </p:tgtEl>
                                        <p:attrNameLst>
                                          <p:attrName>ppt_w</p:attrName>
                                        </p:attrNameLst>
                                      </p:cBhvr>
                                      <p:tavLst>
                                        <p:tav tm="0">
                                          <p:val>
                                            <p:strVal val="#ppt_w"/>
                                          </p:val>
                                        </p:tav>
                                        <p:tav tm="100000">
                                          <p:val>
                                            <p:strVal val="#ppt_w"/>
                                          </p:val>
                                        </p:tav>
                                      </p:tavLst>
                                    </p:anim>
                                    <p:anim calcmode="lin" valueType="num">
                                      <p:cBhvr>
                                        <p:cTn dur="500" fill="hold" id="64"/>
                                        <p:tgtEl>
                                          <p:spTgt spid="11"/>
                                        </p:tgtEl>
                                        <p:attrNameLst>
                                          <p:attrName>ppt_h</p:attrName>
                                        </p:attrNameLst>
                                      </p:cBhvr>
                                      <p:tavLst>
                                        <p:tav tm="0">
                                          <p:val>
                                            <p:fltVal val="0"/>
                                          </p:val>
                                        </p:tav>
                                        <p:tav tm="100000">
                                          <p:val>
                                            <p:strVal val="#ppt_h"/>
                                          </p:val>
                                        </p:tav>
                                      </p:tavLst>
                                    </p:anim>
                                  </p:childTnLst>
                                </p:cTn>
                              </p:par>
                              <p:par>
                                <p:cTn fill="hold" grpId="0" id="65" nodeType="withEffect" presetClass="entr" presetID="17" presetSubtype="4">
                                  <p:stCondLst>
                                    <p:cond delay="0"/>
                                  </p:stCondLst>
                                  <p:childTnLst>
                                    <p:set>
                                      <p:cBhvr>
                                        <p:cTn dur="1" fill="hold" id="66">
                                          <p:stCondLst>
                                            <p:cond delay="0"/>
                                          </p:stCondLst>
                                        </p:cTn>
                                        <p:tgtEl>
                                          <p:spTgt spid="12"/>
                                        </p:tgtEl>
                                        <p:attrNameLst>
                                          <p:attrName>style.visibility</p:attrName>
                                        </p:attrNameLst>
                                      </p:cBhvr>
                                      <p:to>
                                        <p:strVal val="visible"/>
                                      </p:to>
                                    </p:set>
                                    <p:anim calcmode="lin" valueType="num">
                                      <p:cBhvr>
                                        <p:cTn dur="500" fill="hold" id="67"/>
                                        <p:tgtEl>
                                          <p:spTgt spid="12"/>
                                        </p:tgtEl>
                                        <p:attrNameLst>
                                          <p:attrName>ppt_x</p:attrName>
                                        </p:attrNameLst>
                                      </p:cBhvr>
                                      <p:tavLst>
                                        <p:tav tm="0">
                                          <p:val>
                                            <p:strVal val="#ppt_x"/>
                                          </p:val>
                                        </p:tav>
                                        <p:tav tm="100000">
                                          <p:val>
                                            <p:strVal val="#ppt_x"/>
                                          </p:val>
                                        </p:tav>
                                      </p:tavLst>
                                    </p:anim>
                                    <p:anim calcmode="lin" valueType="num">
                                      <p:cBhvr>
                                        <p:cTn dur="500" fill="hold" id="68"/>
                                        <p:tgtEl>
                                          <p:spTgt spid="12"/>
                                        </p:tgtEl>
                                        <p:attrNameLst>
                                          <p:attrName>ppt_y</p:attrName>
                                        </p:attrNameLst>
                                      </p:cBhvr>
                                      <p:tavLst>
                                        <p:tav tm="0">
                                          <p:val>
                                            <p:strVal val="#ppt_y+#ppt_h/2"/>
                                          </p:val>
                                        </p:tav>
                                        <p:tav tm="100000">
                                          <p:val>
                                            <p:strVal val="#ppt_y"/>
                                          </p:val>
                                        </p:tav>
                                      </p:tavLst>
                                    </p:anim>
                                    <p:anim calcmode="lin" valueType="num">
                                      <p:cBhvr>
                                        <p:cTn dur="500" fill="hold" id="69"/>
                                        <p:tgtEl>
                                          <p:spTgt spid="12"/>
                                        </p:tgtEl>
                                        <p:attrNameLst>
                                          <p:attrName>ppt_w</p:attrName>
                                        </p:attrNameLst>
                                      </p:cBhvr>
                                      <p:tavLst>
                                        <p:tav tm="0">
                                          <p:val>
                                            <p:strVal val="#ppt_w"/>
                                          </p:val>
                                        </p:tav>
                                        <p:tav tm="100000">
                                          <p:val>
                                            <p:strVal val="#ppt_w"/>
                                          </p:val>
                                        </p:tav>
                                      </p:tavLst>
                                    </p:anim>
                                    <p:anim calcmode="lin" valueType="num">
                                      <p:cBhvr>
                                        <p:cTn dur="500" fill="hold" id="70"/>
                                        <p:tgtEl>
                                          <p:spTgt spid="12"/>
                                        </p:tgtEl>
                                        <p:attrNameLst>
                                          <p:attrName>ppt_h</p:attrName>
                                        </p:attrNameLst>
                                      </p:cBhvr>
                                      <p:tavLst>
                                        <p:tav tm="0">
                                          <p:val>
                                            <p:fltVal val="0"/>
                                          </p:val>
                                        </p:tav>
                                        <p:tav tm="100000">
                                          <p:val>
                                            <p:strVal val="#ppt_h"/>
                                          </p:val>
                                        </p:tav>
                                      </p:tavLst>
                                    </p:anim>
                                  </p:childTnLst>
                                </p:cTn>
                              </p:par>
                              <p:par>
                                <p:cTn fill="hold" grpId="0" id="71" nodeType="withEffect" presetClass="entr" presetID="17" presetSubtype="1">
                                  <p:stCondLst>
                                    <p:cond delay="0"/>
                                  </p:stCondLst>
                                  <p:childTnLst>
                                    <p:set>
                                      <p:cBhvr>
                                        <p:cTn dur="1" fill="hold" id="72">
                                          <p:stCondLst>
                                            <p:cond delay="0"/>
                                          </p:stCondLst>
                                        </p:cTn>
                                        <p:tgtEl>
                                          <p:spTgt spid="20"/>
                                        </p:tgtEl>
                                        <p:attrNameLst>
                                          <p:attrName>style.visibility</p:attrName>
                                        </p:attrNameLst>
                                      </p:cBhvr>
                                      <p:to>
                                        <p:strVal val="visible"/>
                                      </p:to>
                                    </p:set>
                                    <p:anim calcmode="lin" valueType="num">
                                      <p:cBhvr>
                                        <p:cTn dur="500" fill="hold" id="73"/>
                                        <p:tgtEl>
                                          <p:spTgt spid="20"/>
                                        </p:tgtEl>
                                        <p:attrNameLst>
                                          <p:attrName>ppt_x</p:attrName>
                                        </p:attrNameLst>
                                      </p:cBhvr>
                                      <p:tavLst>
                                        <p:tav tm="0">
                                          <p:val>
                                            <p:strVal val="#ppt_x"/>
                                          </p:val>
                                        </p:tav>
                                        <p:tav tm="100000">
                                          <p:val>
                                            <p:strVal val="#ppt_x"/>
                                          </p:val>
                                        </p:tav>
                                      </p:tavLst>
                                    </p:anim>
                                    <p:anim calcmode="lin" valueType="num">
                                      <p:cBhvr>
                                        <p:cTn dur="500" fill="hold" id="74"/>
                                        <p:tgtEl>
                                          <p:spTgt spid="20"/>
                                        </p:tgtEl>
                                        <p:attrNameLst>
                                          <p:attrName>ppt_y</p:attrName>
                                        </p:attrNameLst>
                                      </p:cBhvr>
                                      <p:tavLst>
                                        <p:tav tm="0">
                                          <p:val>
                                            <p:strVal val="#ppt_y-#ppt_h/2"/>
                                          </p:val>
                                        </p:tav>
                                        <p:tav tm="100000">
                                          <p:val>
                                            <p:strVal val="#ppt_y"/>
                                          </p:val>
                                        </p:tav>
                                      </p:tavLst>
                                    </p:anim>
                                    <p:anim calcmode="lin" valueType="num">
                                      <p:cBhvr>
                                        <p:cTn dur="500" fill="hold" id="75"/>
                                        <p:tgtEl>
                                          <p:spTgt spid="20"/>
                                        </p:tgtEl>
                                        <p:attrNameLst>
                                          <p:attrName>ppt_w</p:attrName>
                                        </p:attrNameLst>
                                      </p:cBhvr>
                                      <p:tavLst>
                                        <p:tav tm="0">
                                          <p:val>
                                            <p:strVal val="#ppt_w"/>
                                          </p:val>
                                        </p:tav>
                                        <p:tav tm="100000">
                                          <p:val>
                                            <p:strVal val="#ppt_w"/>
                                          </p:val>
                                        </p:tav>
                                      </p:tavLst>
                                    </p:anim>
                                    <p:anim calcmode="lin" valueType="num">
                                      <p:cBhvr>
                                        <p:cTn dur="500" fill="hold" id="76"/>
                                        <p:tgtEl>
                                          <p:spTgt spid="20"/>
                                        </p:tgtEl>
                                        <p:attrNameLst>
                                          <p:attrName>ppt_h</p:attrName>
                                        </p:attrNameLst>
                                      </p:cBhvr>
                                      <p:tavLst>
                                        <p:tav tm="0">
                                          <p:val>
                                            <p:fltVal val="0"/>
                                          </p:val>
                                        </p:tav>
                                        <p:tav tm="100000">
                                          <p:val>
                                            <p:strVal val="#ppt_h"/>
                                          </p:val>
                                        </p:tav>
                                      </p:tavLst>
                                    </p:anim>
                                  </p:childTnLst>
                                </p:cTn>
                              </p:par>
                              <p:par>
                                <p:cTn fill="hold" grpId="0" id="77" nodeType="withEffect" presetClass="entr" presetID="17" presetSubtype="4">
                                  <p:stCondLst>
                                    <p:cond delay="0"/>
                                  </p:stCondLst>
                                  <p:childTnLst>
                                    <p:set>
                                      <p:cBhvr>
                                        <p:cTn dur="1" fill="hold" id="78">
                                          <p:stCondLst>
                                            <p:cond delay="0"/>
                                          </p:stCondLst>
                                        </p:cTn>
                                        <p:tgtEl>
                                          <p:spTgt spid="21"/>
                                        </p:tgtEl>
                                        <p:attrNameLst>
                                          <p:attrName>style.visibility</p:attrName>
                                        </p:attrNameLst>
                                      </p:cBhvr>
                                      <p:to>
                                        <p:strVal val="visible"/>
                                      </p:to>
                                    </p:set>
                                    <p:anim calcmode="lin" valueType="num">
                                      <p:cBhvr>
                                        <p:cTn dur="500" fill="hold" id="79"/>
                                        <p:tgtEl>
                                          <p:spTgt spid="21"/>
                                        </p:tgtEl>
                                        <p:attrNameLst>
                                          <p:attrName>ppt_x</p:attrName>
                                        </p:attrNameLst>
                                      </p:cBhvr>
                                      <p:tavLst>
                                        <p:tav tm="0">
                                          <p:val>
                                            <p:strVal val="#ppt_x"/>
                                          </p:val>
                                        </p:tav>
                                        <p:tav tm="100000">
                                          <p:val>
                                            <p:strVal val="#ppt_x"/>
                                          </p:val>
                                        </p:tav>
                                      </p:tavLst>
                                    </p:anim>
                                    <p:anim calcmode="lin" valueType="num">
                                      <p:cBhvr>
                                        <p:cTn dur="500" fill="hold" id="80"/>
                                        <p:tgtEl>
                                          <p:spTgt spid="21"/>
                                        </p:tgtEl>
                                        <p:attrNameLst>
                                          <p:attrName>ppt_y</p:attrName>
                                        </p:attrNameLst>
                                      </p:cBhvr>
                                      <p:tavLst>
                                        <p:tav tm="0">
                                          <p:val>
                                            <p:strVal val="#ppt_y+#ppt_h/2"/>
                                          </p:val>
                                        </p:tav>
                                        <p:tav tm="100000">
                                          <p:val>
                                            <p:strVal val="#ppt_y"/>
                                          </p:val>
                                        </p:tav>
                                      </p:tavLst>
                                    </p:anim>
                                    <p:anim calcmode="lin" valueType="num">
                                      <p:cBhvr>
                                        <p:cTn dur="500" fill="hold" id="81"/>
                                        <p:tgtEl>
                                          <p:spTgt spid="21"/>
                                        </p:tgtEl>
                                        <p:attrNameLst>
                                          <p:attrName>ppt_w</p:attrName>
                                        </p:attrNameLst>
                                      </p:cBhvr>
                                      <p:tavLst>
                                        <p:tav tm="0">
                                          <p:val>
                                            <p:strVal val="#ppt_w"/>
                                          </p:val>
                                        </p:tav>
                                        <p:tav tm="100000">
                                          <p:val>
                                            <p:strVal val="#ppt_w"/>
                                          </p:val>
                                        </p:tav>
                                      </p:tavLst>
                                    </p:anim>
                                    <p:anim calcmode="lin" valueType="num">
                                      <p:cBhvr>
                                        <p:cTn dur="500" fill="hold" id="82"/>
                                        <p:tgtEl>
                                          <p:spTgt spid="21"/>
                                        </p:tgtEl>
                                        <p:attrNameLst>
                                          <p:attrName>ppt_h</p:attrName>
                                        </p:attrNameLst>
                                      </p:cBhvr>
                                      <p:tavLst>
                                        <p:tav tm="0">
                                          <p:val>
                                            <p:fltVal val="0"/>
                                          </p:val>
                                        </p:tav>
                                        <p:tav tm="100000">
                                          <p:val>
                                            <p:strVal val="#ppt_h"/>
                                          </p:val>
                                        </p:tav>
                                      </p:tavLst>
                                    </p:anim>
                                  </p:childTnLst>
                                </p:cTn>
                              </p:par>
                            </p:childTnLst>
                          </p:cTn>
                        </p:par>
                        <p:par>
                          <p:cTn fill="hold" id="83" nodeType="afterGroup">
                            <p:stCondLst>
                              <p:cond delay="500"/>
                            </p:stCondLst>
                            <p:childTnLst>
                              <p:par>
                                <p:cTn fill="hold" id="84" nodeType="afterEffect" presetClass="entr" presetID="10" presetSubtype="0">
                                  <p:stCondLst>
                                    <p:cond delay="0"/>
                                  </p:stCondLst>
                                  <p:childTnLst>
                                    <p:set>
                                      <p:cBhvr>
                                        <p:cTn dur="1" fill="hold" id="85">
                                          <p:stCondLst>
                                            <p:cond delay="0"/>
                                          </p:stCondLst>
                                        </p:cTn>
                                        <p:tgtEl>
                                          <p:spTgt spid="29"/>
                                        </p:tgtEl>
                                        <p:attrNameLst>
                                          <p:attrName>style.visibility</p:attrName>
                                        </p:attrNameLst>
                                      </p:cBhvr>
                                      <p:to>
                                        <p:strVal val="visible"/>
                                      </p:to>
                                    </p:set>
                                    <p:animEffect filter="fade" transition="in">
                                      <p:cBhvr>
                                        <p:cTn dur="500" id="86"/>
                                        <p:tgtEl>
                                          <p:spTgt spid="29"/>
                                        </p:tgtEl>
                                      </p:cBhvr>
                                    </p:animEffect>
                                  </p:childTnLst>
                                </p:cTn>
                              </p:par>
                            </p:childTnLst>
                          </p:cTn>
                        </p:par>
                        <p:par>
                          <p:cTn fill="hold" id="87" nodeType="afterGroup">
                            <p:stCondLst>
                              <p:cond delay="1000"/>
                            </p:stCondLst>
                            <p:childTnLst>
                              <p:par>
                                <p:cTn fill="hold" grpId="0" id="88" nodeType="afterEffect" presetClass="entr" presetID="2" presetSubtype="4">
                                  <p:stCondLst>
                                    <p:cond delay="0"/>
                                  </p:stCondLst>
                                  <p:childTnLst>
                                    <p:set>
                                      <p:cBhvr>
                                        <p:cTn dur="1" fill="hold" id="89">
                                          <p:stCondLst>
                                            <p:cond delay="0"/>
                                          </p:stCondLst>
                                        </p:cTn>
                                        <p:tgtEl>
                                          <p:spTgt spid="14"/>
                                        </p:tgtEl>
                                        <p:attrNameLst>
                                          <p:attrName>style.visibility</p:attrName>
                                        </p:attrNameLst>
                                      </p:cBhvr>
                                      <p:to>
                                        <p:strVal val="visible"/>
                                      </p:to>
                                    </p:set>
                                    <p:anim calcmode="lin" valueType="num">
                                      <p:cBhvr additive="base">
                                        <p:cTn dur="500" fill="hold" id="90"/>
                                        <p:tgtEl>
                                          <p:spTgt spid="14"/>
                                        </p:tgtEl>
                                        <p:attrNameLst>
                                          <p:attrName>ppt_x</p:attrName>
                                        </p:attrNameLst>
                                      </p:cBhvr>
                                      <p:tavLst>
                                        <p:tav tm="0">
                                          <p:val>
                                            <p:strVal val="#ppt_x"/>
                                          </p:val>
                                        </p:tav>
                                        <p:tav tm="100000">
                                          <p:val>
                                            <p:strVal val="#ppt_x"/>
                                          </p:val>
                                        </p:tav>
                                      </p:tavLst>
                                    </p:anim>
                                    <p:anim calcmode="lin" valueType="num">
                                      <p:cBhvr additive="base">
                                        <p:cTn dur="500" fill="hold" id="91"/>
                                        <p:tgtEl>
                                          <p:spTgt spid="14"/>
                                        </p:tgtEl>
                                        <p:attrNameLst>
                                          <p:attrName>ppt_y</p:attrName>
                                        </p:attrNameLst>
                                      </p:cBhvr>
                                      <p:tavLst>
                                        <p:tav tm="0">
                                          <p:val>
                                            <p:strVal val="1+#ppt_h/2"/>
                                          </p:val>
                                        </p:tav>
                                        <p:tav tm="100000">
                                          <p:val>
                                            <p:strVal val="#ppt_y"/>
                                          </p:val>
                                        </p:tav>
                                      </p:tavLst>
                                    </p:anim>
                                  </p:childTnLst>
                                </p:cTn>
                              </p:par>
                            </p:childTnLst>
                          </p:cTn>
                        </p:par>
                        <p:par>
                          <p:cTn fill="hold" id="92" nodeType="afterGroup">
                            <p:stCondLst>
                              <p:cond delay="1500"/>
                            </p:stCondLst>
                            <p:childTnLst>
                              <p:par>
                                <p:cTn fill="hold" grpId="0" id="93" nodeType="afterEffect" presetClass="entr" presetID="14" presetSubtype="10">
                                  <p:stCondLst>
                                    <p:cond delay="0"/>
                                  </p:stCondLst>
                                  <p:childTnLst>
                                    <p:set>
                                      <p:cBhvr>
                                        <p:cTn dur="1" fill="hold" id="94">
                                          <p:stCondLst>
                                            <p:cond delay="0"/>
                                          </p:stCondLst>
                                        </p:cTn>
                                        <p:tgtEl>
                                          <p:spTgt spid="15"/>
                                        </p:tgtEl>
                                        <p:attrNameLst>
                                          <p:attrName>style.visibility</p:attrName>
                                        </p:attrNameLst>
                                      </p:cBhvr>
                                      <p:to>
                                        <p:strVal val="visible"/>
                                      </p:to>
                                    </p:set>
                                    <p:animEffect filter="randombar(horizontal)" transition="in">
                                      <p:cBhvr>
                                        <p:cTn dur="500" id="95"/>
                                        <p:tgtEl>
                                          <p:spTgt spid="15"/>
                                        </p:tgtEl>
                                      </p:cBhvr>
                                    </p:animEffect>
                                  </p:childTnLst>
                                </p:cTn>
                              </p:par>
                            </p:childTnLst>
                          </p:cTn>
                        </p:par>
                        <p:par>
                          <p:cTn fill="hold" id="96" nodeType="afterGroup">
                            <p:stCondLst>
                              <p:cond delay="2000"/>
                            </p:stCondLst>
                            <p:childTnLst>
                              <p:par>
                                <p:cTn fill="hold" grpId="0" id="97" nodeType="afterEffect" presetClass="entr" presetID="42" presetSubtype="0">
                                  <p:stCondLst>
                                    <p:cond delay="0"/>
                                  </p:stCondLst>
                                  <p:childTnLst>
                                    <p:set>
                                      <p:cBhvr>
                                        <p:cTn dur="1" fill="hold" id="98">
                                          <p:stCondLst>
                                            <p:cond delay="0"/>
                                          </p:stCondLst>
                                        </p:cTn>
                                        <p:tgtEl>
                                          <p:spTgt spid="16"/>
                                        </p:tgtEl>
                                        <p:attrNameLst>
                                          <p:attrName>style.visibility</p:attrName>
                                        </p:attrNameLst>
                                      </p:cBhvr>
                                      <p:to>
                                        <p:strVal val="visible"/>
                                      </p:to>
                                    </p:set>
                                    <p:animEffect filter="fade" transition="in">
                                      <p:cBhvr>
                                        <p:cTn dur="1000" id="99"/>
                                        <p:tgtEl>
                                          <p:spTgt spid="16"/>
                                        </p:tgtEl>
                                      </p:cBhvr>
                                    </p:animEffect>
                                    <p:anim calcmode="lin" valueType="num">
                                      <p:cBhvr>
                                        <p:cTn dur="1000" fill="hold" id="100"/>
                                        <p:tgtEl>
                                          <p:spTgt spid="16"/>
                                        </p:tgtEl>
                                        <p:attrNameLst>
                                          <p:attrName>ppt_x</p:attrName>
                                        </p:attrNameLst>
                                      </p:cBhvr>
                                      <p:tavLst>
                                        <p:tav tm="0">
                                          <p:val>
                                            <p:strVal val="#ppt_x"/>
                                          </p:val>
                                        </p:tav>
                                        <p:tav tm="100000">
                                          <p:val>
                                            <p:strVal val="#ppt_x"/>
                                          </p:val>
                                        </p:tav>
                                      </p:tavLst>
                                    </p:anim>
                                    <p:anim calcmode="lin" valueType="num">
                                      <p:cBhvr>
                                        <p:cTn dur="1000" fill="hold" id="101"/>
                                        <p:tgtEl>
                                          <p:spTgt spid="16"/>
                                        </p:tgtEl>
                                        <p:attrNameLst>
                                          <p:attrName>ppt_y</p:attrName>
                                        </p:attrNameLst>
                                      </p:cBhvr>
                                      <p:tavLst>
                                        <p:tav tm="0">
                                          <p:val>
                                            <p:strVal val="#ppt_y+.1"/>
                                          </p:val>
                                        </p:tav>
                                        <p:tav tm="100000">
                                          <p:val>
                                            <p:strVal val="#ppt_y"/>
                                          </p:val>
                                        </p:tav>
                                      </p:tavLst>
                                    </p:anim>
                                  </p:childTnLst>
                                </p:cTn>
                              </p:par>
                              <p:par>
                                <p:cTn fill="hold" grpId="0" id="102" nodeType="withEffect" presetClass="entr" presetID="42" presetSubtype="0">
                                  <p:stCondLst>
                                    <p:cond delay="0"/>
                                  </p:stCondLst>
                                  <p:childTnLst>
                                    <p:set>
                                      <p:cBhvr>
                                        <p:cTn dur="1" fill="hold" id="103">
                                          <p:stCondLst>
                                            <p:cond delay="0"/>
                                          </p:stCondLst>
                                        </p:cTn>
                                        <p:tgtEl>
                                          <p:spTgt spid="17"/>
                                        </p:tgtEl>
                                        <p:attrNameLst>
                                          <p:attrName>style.visibility</p:attrName>
                                        </p:attrNameLst>
                                      </p:cBhvr>
                                      <p:to>
                                        <p:strVal val="visible"/>
                                      </p:to>
                                    </p:set>
                                    <p:animEffect filter="fade" transition="in">
                                      <p:cBhvr>
                                        <p:cTn dur="1000" id="104"/>
                                        <p:tgtEl>
                                          <p:spTgt spid="17"/>
                                        </p:tgtEl>
                                      </p:cBhvr>
                                    </p:animEffect>
                                    <p:anim calcmode="lin" valueType="num">
                                      <p:cBhvr>
                                        <p:cTn dur="1000" fill="hold" id="105"/>
                                        <p:tgtEl>
                                          <p:spTgt spid="17"/>
                                        </p:tgtEl>
                                        <p:attrNameLst>
                                          <p:attrName>ppt_x</p:attrName>
                                        </p:attrNameLst>
                                      </p:cBhvr>
                                      <p:tavLst>
                                        <p:tav tm="0">
                                          <p:val>
                                            <p:strVal val="#ppt_x"/>
                                          </p:val>
                                        </p:tav>
                                        <p:tav tm="100000">
                                          <p:val>
                                            <p:strVal val="#ppt_x"/>
                                          </p:val>
                                        </p:tav>
                                      </p:tavLst>
                                    </p:anim>
                                    <p:anim calcmode="lin" valueType="num">
                                      <p:cBhvr>
                                        <p:cTn dur="1000" fill="hold" id="106"/>
                                        <p:tgtEl>
                                          <p:spTgt spid="17"/>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0"/>
                                  </p:stCondLst>
                                  <p:childTnLst>
                                    <p:set>
                                      <p:cBhvr>
                                        <p:cTn dur="1" fill="hold" id="108">
                                          <p:stCondLst>
                                            <p:cond delay="0"/>
                                          </p:stCondLst>
                                        </p:cTn>
                                        <p:tgtEl>
                                          <p:spTgt spid="18"/>
                                        </p:tgtEl>
                                        <p:attrNameLst>
                                          <p:attrName>style.visibility</p:attrName>
                                        </p:attrNameLst>
                                      </p:cBhvr>
                                      <p:to>
                                        <p:strVal val="visible"/>
                                      </p:to>
                                    </p:set>
                                    <p:animEffect filter="fade" transition="in">
                                      <p:cBhvr>
                                        <p:cTn dur="1000" id="109"/>
                                        <p:tgtEl>
                                          <p:spTgt spid="18"/>
                                        </p:tgtEl>
                                      </p:cBhvr>
                                    </p:animEffect>
                                    <p:anim calcmode="lin" valueType="num">
                                      <p:cBhvr>
                                        <p:cTn dur="1000" fill="hold" id="110"/>
                                        <p:tgtEl>
                                          <p:spTgt spid="18"/>
                                        </p:tgtEl>
                                        <p:attrNameLst>
                                          <p:attrName>ppt_x</p:attrName>
                                        </p:attrNameLst>
                                      </p:cBhvr>
                                      <p:tavLst>
                                        <p:tav tm="0">
                                          <p:val>
                                            <p:strVal val="#ppt_x"/>
                                          </p:val>
                                        </p:tav>
                                        <p:tav tm="100000">
                                          <p:val>
                                            <p:strVal val="#ppt_x"/>
                                          </p:val>
                                        </p:tav>
                                      </p:tavLst>
                                    </p:anim>
                                    <p:anim calcmode="lin" valueType="num">
                                      <p:cBhvr>
                                        <p:cTn dur="1000" fill="hold" id="111"/>
                                        <p:tgtEl>
                                          <p:spTgt spid="18"/>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0"/>
                                  </p:stCondLst>
                                  <p:childTnLst>
                                    <p:set>
                                      <p:cBhvr>
                                        <p:cTn dur="1" fill="hold" id="113">
                                          <p:stCondLst>
                                            <p:cond delay="0"/>
                                          </p:stCondLst>
                                        </p:cTn>
                                        <p:tgtEl>
                                          <p:spTgt spid="19"/>
                                        </p:tgtEl>
                                        <p:attrNameLst>
                                          <p:attrName>style.visibility</p:attrName>
                                        </p:attrNameLst>
                                      </p:cBhvr>
                                      <p:to>
                                        <p:strVal val="visible"/>
                                      </p:to>
                                    </p:set>
                                    <p:animEffect filter="fade" transition="in">
                                      <p:cBhvr>
                                        <p:cTn dur="1000" id="114"/>
                                        <p:tgtEl>
                                          <p:spTgt spid="19"/>
                                        </p:tgtEl>
                                      </p:cBhvr>
                                    </p:animEffect>
                                    <p:anim calcmode="lin" valueType="num">
                                      <p:cBhvr>
                                        <p:cTn dur="1000" fill="hold" id="115"/>
                                        <p:tgtEl>
                                          <p:spTgt spid="19"/>
                                        </p:tgtEl>
                                        <p:attrNameLst>
                                          <p:attrName>ppt_x</p:attrName>
                                        </p:attrNameLst>
                                      </p:cBhvr>
                                      <p:tavLst>
                                        <p:tav tm="0">
                                          <p:val>
                                            <p:strVal val="#ppt_x"/>
                                          </p:val>
                                        </p:tav>
                                        <p:tav tm="100000">
                                          <p:val>
                                            <p:strVal val="#ppt_x"/>
                                          </p:val>
                                        </p:tav>
                                      </p:tavLst>
                                    </p:anim>
                                    <p:anim calcmode="lin" valueType="num">
                                      <p:cBhvr>
                                        <p:cTn dur="1000" fill="hold" id="116"/>
                                        <p:tgtEl>
                                          <p:spTgt spid="19"/>
                                        </p:tgtEl>
                                        <p:attrNameLst>
                                          <p:attrName>ppt_y</p:attrName>
                                        </p:attrNameLst>
                                      </p:cBhvr>
                                      <p:tavLst>
                                        <p:tav tm="0">
                                          <p:val>
                                            <p:strVal val="#ppt_y+.1"/>
                                          </p:val>
                                        </p:tav>
                                        <p:tav tm="100000">
                                          <p:val>
                                            <p:strVal val="#ppt_y"/>
                                          </p:val>
                                        </p:tav>
                                      </p:tavLst>
                                    </p:anim>
                                  </p:childTnLst>
                                </p:cTn>
                              </p:par>
                            </p:childTnLst>
                          </p:cTn>
                        </p:par>
                        <p:par>
                          <p:cTn fill="hold" id="117" nodeType="afterGroup">
                            <p:stCondLst>
                              <p:cond delay="3000"/>
                            </p:stCondLst>
                            <p:childTnLst>
                              <p:par>
                                <p:cTn fill="hold" id="118" nodeType="afterEffect" presetClass="entr" presetID="22" presetSubtype="8">
                                  <p:stCondLst>
                                    <p:cond delay="0"/>
                                  </p:stCondLst>
                                  <p:childTnLst>
                                    <p:set>
                                      <p:cBhvr>
                                        <p:cTn dur="1" fill="hold" id="119">
                                          <p:stCondLst>
                                            <p:cond delay="0"/>
                                          </p:stCondLst>
                                        </p:cTn>
                                        <p:tgtEl>
                                          <p:spTgt spid="37"/>
                                        </p:tgtEl>
                                        <p:attrNameLst>
                                          <p:attrName>style.visibility</p:attrName>
                                        </p:attrNameLst>
                                      </p:cBhvr>
                                      <p:to>
                                        <p:strVal val="visible"/>
                                      </p:to>
                                    </p:set>
                                    <p:animEffect filter="wipe(left)" transition="in">
                                      <p:cBhvr>
                                        <p:cTn dur="500" id="12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20"/>
      <p:bldP grpId="0" spid="21"/>
      <p:bldP grpId="0" spid="14"/>
      <p:bldP grpId="0" spid="15"/>
      <p:bldP grpId="0" spid="16"/>
      <p:bldP grpId="0" spid="17"/>
      <p:bldP grpId="0" spid="18"/>
      <p:bldP grpId="0" spid="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0" y="2714172"/>
            <a:ext cx="3686629" cy="1429658"/>
            <a:chOff x="0" y="2714172"/>
            <a:chExt cx="3686629" cy="1429658"/>
          </a:xfrm>
        </p:grpSpPr>
        <p:sp>
          <p:nvSpPr>
            <p:cNvPr id="2" name="五边形 1"/>
            <p:cNvSpPr/>
            <p:nvPr/>
          </p:nvSpPr>
          <p:spPr>
            <a:xfrm>
              <a:off x="0" y="2714172"/>
              <a:ext cx="3686629" cy="1429658"/>
            </a:xfrm>
            <a:prstGeom prst="homePlate">
              <a:avLst>
                <a:gd fmla="val 23896"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0" y="3429001"/>
              <a:ext cx="3686629" cy="714829"/>
            </a:xfrm>
            <a:custGeom>
              <a:gdLst>
                <a:gd fmla="*/ 0 w 3686629" name="connsiteX0"/>
                <a:gd fmla="*/ 0 h 714829" name="connsiteY0"/>
                <a:gd fmla="*/ 3686629 w 3686629" name="connsiteX1"/>
                <a:gd fmla="*/ 0 h 714829" name="connsiteY1"/>
                <a:gd fmla="*/ 3344998 w 3686629" name="connsiteX2"/>
                <a:gd fmla="*/ 714829 h 714829" name="connsiteY2"/>
                <a:gd fmla="*/ 0 w 3686629" name="connsiteX3"/>
                <a:gd fmla="*/ 714829 h 714829" name="connsiteY3"/>
              </a:gdLst>
              <a:cxnLst>
                <a:cxn ang="0">
                  <a:pos x="connsiteX0" y="connsiteY0"/>
                </a:cxn>
                <a:cxn ang="0">
                  <a:pos x="connsiteX1" y="connsiteY1"/>
                </a:cxn>
                <a:cxn ang="0">
                  <a:pos x="connsiteX2" y="connsiteY2"/>
                </a:cxn>
                <a:cxn ang="0">
                  <a:pos x="connsiteX3" y="connsiteY3"/>
                </a:cxn>
              </a:cxnLst>
              <a:rect b="b" l="l" r="r" t="t"/>
              <a:pathLst>
                <a:path h="714829" w="3686628">
                  <a:moveTo>
                    <a:pt x="0" y="0"/>
                  </a:moveTo>
                  <a:lnTo>
                    <a:pt x="3686629" y="0"/>
                  </a:lnTo>
                  <a:lnTo>
                    <a:pt x="3344998" y="714829"/>
                  </a:lnTo>
                  <a:lnTo>
                    <a:pt x="0" y="71482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六边形 2"/>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6"/>
            <p:cNvSpPr/>
            <p:nvPr/>
          </p:nvSpPr>
          <p:spPr>
            <a:xfrm>
              <a:off x="2531289" y="3134073"/>
              <a:ext cx="643710" cy="593484"/>
            </a:xfrm>
            <a:custGeom>
              <a:gdLst>
                <a:gd fmla="*/ 469488 w 578320" name="connsiteX0"/>
                <a:gd fmla="*/ 312166 h 533197" name="connsiteY0"/>
                <a:gd fmla="*/ 523904 w 578320" name="connsiteX1"/>
                <a:gd fmla="*/ 363740 h 533197" name="connsiteY1"/>
                <a:gd fmla="*/ 523904 w 578320" name="connsiteX2"/>
                <a:gd fmla="*/ 376634 h 533197" name="connsiteY2"/>
                <a:gd fmla="*/ 527594 w 578320" name="connsiteX3"/>
                <a:gd fmla="*/ 391369 h 533197" name="connsiteY3"/>
                <a:gd fmla="*/ 512837 w 578320" name="connsiteX4"/>
                <a:gd fmla="*/ 411630 h 533197" name="connsiteY4"/>
                <a:gd fmla="*/ 498080 w 578320" name="connsiteX5"/>
                <a:gd fmla="*/ 440180 h 533197" name="connsiteY5"/>
                <a:gd fmla="*/ 529438 w 578320" name="connsiteX6"/>
                <a:gd fmla="*/ 475176 h 533197" name="connsiteY6"/>
                <a:gd fmla="*/ 578320 w 578320" name="connsiteX7"/>
                <a:gd fmla="*/ 518462 h 533197" name="connsiteY7"/>
                <a:gd fmla="*/ 485168 w 578320" name="connsiteX8"/>
                <a:gd fmla="*/ 533197 h 533197" name="connsiteY8"/>
                <a:gd fmla="*/ 477789 w 578320" name="connsiteX9"/>
                <a:gd fmla="*/ 486228 h 533197" name="connsiteY9"/>
                <a:gd fmla="*/ 481478 w 578320" name="connsiteX10"/>
                <a:gd fmla="*/ 479781 h 533197" name="connsiteY10"/>
                <a:gd fmla="*/ 480556 w 578320" name="connsiteX11"/>
                <a:gd fmla="*/ 477939 h 533197" name="connsiteY11"/>
                <a:gd fmla="*/ 471333 w 578320" name="connsiteX12"/>
                <a:gd fmla="*/ 466888 h 533197" name="connsiteY12"/>
                <a:gd fmla="*/ 467644 w 578320" name="connsiteX13"/>
                <a:gd fmla="*/ 466888 h 533197" name="connsiteY13"/>
                <a:gd fmla="*/ 458421 w 578320" name="connsiteX14"/>
                <a:gd fmla="*/ 477939 h 533197" name="connsiteY14"/>
                <a:gd fmla="*/ 458421 w 578320" name="connsiteX15"/>
                <a:gd fmla="*/ 479781 h 533197" name="connsiteY15"/>
                <a:gd fmla="*/ 462110 w 578320" name="connsiteX16"/>
                <a:gd fmla="*/ 486228 h 533197" name="connsiteY16"/>
                <a:gd fmla="*/ 454732 w 578320" name="connsiteX17"/>
                <a:gd fmla="*/ 533197 h 533197" name="connsiteY17"/>
                <a:gd fmla="*/ 361579 w 578320" name="connsiteX18"/>
                <a:gd fmla="*/ 518462 h 533197" name="connsiteY18"/>
                <a:gd fmla="*/ 409539 w 578320" name="connsiteX19"/>
                <a:gd fmla="*/ 475176 h 533197" name="connsiteY19"/>
                <a:gd fmla="*/ 440897 w 578320" name="connsiteX20"/>
                <a:gd fmla="*/ 440180 h 533197" name="connsiteY20"/>
                <a:gd fmla="*/ 427063 w 578320" name="connsiteX21"/>
                <a:gd fmla="*/ 411630 h 533197" name="connsiteY21"/>
                <a:gd fmla="*/ 411383 w 578320" name="connsiteX22"/>
                <a:gd fmla="*/ 391369 h 533197" name="connsiteY22"/>
                <a:gd fmla="*/ 415995 w 578320" name="connsiteX23"/>
                <a:gd fmla="*/ 376634 h 533197" name="connsiteY23"/>
                <a:gd fmla="*/ 415995 w 578320" name="connsiteX24"/>
                <a:gd fmla="*/ 363740 h 533197" name="connsiteY24"/>
                <a:gd fmla="*/ 469488 w 578320" name="connsiteX25"/>
                <a:gd fmla="*/ 312166 h 533197" name="connsiteY25"/>
                <a:gd fmla="*/ 107909 w 578320" name="connsiteX26"/>
                <a:gd fmla="*/ 312166 h 533197" name="connsiteY26"/>
                <a:gd fmla="*/ 162325 w 578320" name="connsiteX27"/>
                <a:gd fmla="*/ 363740 h 533197" name="connsiteY27"/>
                <a:gd fmla="*/ 162325 w 578320" name="connsiteX28"/>
                <a:gd fmla="*/ 376634 h 533197" name="connsiteY28"/>
                <a:gd fmla="*/ 166937 w 578320" name="connsiteX29"/>
                <a:gd fmla="*/ 391369 h 533197" name="connsiteY29"/>
                <a:gd fmla="*/ 151257 w 578320" name="connsiteX30"/>
                <a:gd fmla="*/ 411630 h 533197" name="connsiteY30"/>
                <a:gd fmla="*/ 137423 w 578320" name="connsiteX31"/>
                <a:gd fmla="*/ 440180 h 533197" name="connsiteY31"/>
                <a:gd fmla="*/ 167859 w 578320" name="connsiteX32"/>
                <a:gd fmla="*/ 475176 h 533197" name="connsiteY32"/>
                <a:gd fmla="*/ 216741 w 578320" name="connsiteX33"/>
                <a:gd fmla="*/ 518462 h 533197" name="connsiteY33"/>
                <a:gd fmla="*/ 123588 w 578320" name="connsiteX34"/>
                <a:gd fmla="*/ 533197 h 533197" name="connsiteY34"/>
                <a:gd fmla="*/ 116210 w 578320" name="connsiteX35"/>
                <a:gd fmla="*/ 486228 h 533197" name="connsiteY35"/>
                <a:gd fmla="*/ 119899 w 578320" name="connsiteX36"/>
                <a:gd fmla="*/ 479781 h 533197" name="connsiteY36"/>
                <a:gd fmla="*/ 119899 w 578320" name="connsiteX37"/>
                <a:gd fmla="*/ 477939 h 533197" name="connsiteY37"/>
                <a:gd fmla="*/ 109754 w 578320" name="connsiteX38"/>
                <a:gd fmla="*/ 466888 h 533197" name="connsiteY38"/>
                <a:gd fmla="*/ 106987 w 578320" name="connsiteX39"/>
                <a:gd fmla="*/ 466888 h 533197" name="connsiteY39"/>
                <a:gd fmla="*/ 96842 w 578320" name="connsiteX40"/>
                <a:gd fmla="*/ 477939 h 533197" name="connsiteY40"/>
                <a:gd fmla="*/ 96842 w 578320" name="connsiteX41"/>
                <a:gd fmla="*/ 479781 h 533197" name="connsiteY41"/>
                <a:gd fmla="*/ 100531 w 578320" name="connsiteX42"/>
                <a:gd fmla="*/ 486228 h 533197" name="connsiteY42"/>
                <a:gd fmla="*/ 93152 w 578320" name="connsiteX43"/>
                <a:gd fmla="*/ 533197 h 533197" name="connsiteY43"/>
                <a:gd fmla="*/ 0 w 578320" name="connsiteX44"/>
                <a:gd fmla="*/ 518462 h 533197" name="connsiteY44"/>
                <a:gd fmla="*/ 48882 w 578320" name="connsiteX45"/>
                <a:gd fmla="*/ 475176 h 533197" name="connsiteY45"/>
                <a:gd fmla="*/ 79318 w 578320" name="connsiteX46"/>
                <a:gd fmla="*/ 440180 h 533197" name="connsiteY46"/>
                <a:gd fmla="*/ 65483 w 578320" name="connsiteX47"/>
                <a:gd fmla="*/ 411630 h 533197" name="connsiteY47"/>
                <a:gd fmla="*/ 49804 w 578320" name="connsiteX48"/>
                <a:gd fmla="*/ 391369 h 533197" name="connsiteY48"/>
                <a:gd fmla="*/ 54416 w 578320" name="connsiteX49"/>
                <a:gd fmla="*/ 376634 h 533197" name="connsiteY49"/>
                <a:gd fmla="*/ 54416 w 578320" name="connsiteX50"/>
                <a:gd fmla="*/ 363740 h 533197" name="connsiteY50"/>
                <a:gd fmla="*/ 107909 w 578320" name="connsiteX51"/>
                <a:gd fmla="*/ 312166 h 533197" name="connsiteY51"/>
                <a:gd fmla="*/ 288717 w 578320" name="connsiteX52"/>
                <a:gd fmla="*/ 237601 h 533197" name="connsiteY52"/>
                <a:gd fmla="*/ 303485 w 578320" name="connsiteX53"/>
                <a:gd fmla="*/ 252338 h 533197" name="connsiteY53"/>
                <a:gd fmla="*/ 303485 w 578320" name="connsiteX54"/>
                <a:gd fmla="*/ 331547 h 533197" name="connsiteY54"/>
                <a:gd fmla="*/ 384708 w 578320" name="connsiteX55"/>
                <a:gd fmla="*/ 398782 h 533197" name="connsiteY55"/>
                <a:gd fmla="*/ 386554 w 578320" name="connsiteX56"/>
                <a:gd fmla="*/ 419045 h 533197" name="connsiteY56"/>
                <a:gd fmla="*/ 375478 w 578320" name="connsiteX57"/>
                <a:gd fmla="*/ 423650 h 533197" name="connsiteY57"/>
                <a:gd fmla="*/ 366248 w 578320" name="connsiteX58"/>
                <a:gd fmla="*/ 420887 h 533197" name="connsiteY58"/>
                <a:gd fmla="*/ 288717 w 578320" name="connsiteX59"/>
                <a:gd fmla="*/ 356415 h 533197" name="connsiteY59"/>
                <a:gd fmla="*/ 212108 w 578320" name="connsiteX60"/>
                <a:gd fmla="*/ 420887 h 533197" name="connsiteY60"/>
                <a:gd fmla="*/ 191802 w 578320" name="connsiteX61"/>
                <a:gd fmla="*/ 419045 h 533197" name="connsiteY61"/>
                <a:gd fmla="*/ 193648 w 578320" name="connsiteX62"/>
                <a:gd fmla="*/ 398782 h 533197" name="connsiteY62"/>
                <a:gd fmla="*/ 274872 w 578320" name="connsiteX63"/>
                <a:gd fmla="*/ 331547 h 533197" name="connsiteY63"/>
                <a:gd fmla="*/ 274872 w 578320" name="connsiteX64"/>
                <a:gd fmla="*/ 252338 h 533197" name="connsiteY64"/>
                <a:gd fmla="*/ 288717 w 578320" name="connsiteX65"/>
                <a:gd fmla="*/ 237601 h 533197" name="connsiteY65"/>
                <a:gd fmla="*/ 288699 w 578320" name="connsiteX66"/>
                <a:gd fmla="*/ 0 h 533197" name="connsiteY66"/>
                <a:gd fmla="*/ 343115 w 578320" name="connsiteX67"/>
                <a:gd fmla="*/ 50653 h 533197" name="connsiteY67"/>
                <a:gd fmla="*/ 343115 w 578320" name="connsiteX68"/>
                <a:gd fmla="*/ 63546 h 533197" name="connsiteY68"/>
                <a:gd fmla="*/ 346805 w 578320" name="connsiteX69"/>
                <a:gd fmla="*/ 78282 h 533197" name="connsiteY69"/>
                <a:gd fmla="*/ 332048 w 578320" name="connsiteX70"/>
                <a:gd fmla="*/ 98543 h 533197" name="connsiteY70"/>
                <a:gd fmla="*/ 318213 w 578320" name="connsiteX71"/>
                <a:gd fmla="*/ 127093 h 533197" name="connsiteY71"/>
                <a:gd fmla="*/ 348649 w 578320" name="connsiteX72"/>
                <a:gd fmla="*/ 163010 h 533197" name="connsiteY72"/>
                <a:gd fmla="*/ 397531 w 578320" name="connsiteX73"/>
                <a:gd fmla="*/ 206295 h 533197" name="connsiteY73"/>
                <a:gd fmla="*/ 304379 w 578320" name="connsiteX74"/>
                <a:gd fmla="*/ 220110 h 533197" name="connsiteY74"/>
                <a:gd fmla="*/ 297000 w 578320" name="connsiteX75"/>
                <a:gd fmla="*/ 173141 h 533197" name="connsiteY75"/>
                <a:gd fmla="*/ 300689 w 578320" name="connsiteX76"/>
                <a:gd fmla="*/ 167615 h 533197" name="connsiteY76"/>
                <a:gd fmla="*/ 300689 w 578320" name="connsiteX77"/>
                <a:gd fmla="*/ 164852 h 533197" name="connsiteY77"/>
                <a:gd fmla="*/ 290544 w 578320" name="connsiteX78"/>
                <a:gd fmla="*/ 154722 h 533197" name="connsiteY78"/>
                <a:gd fmla="*/ 287777 w 578320" name="connsiteX79"/>
                <a:gd fmla="*/ 154722 h 533197" name="connsiteY79"/>
                <a:gd fmla="*/ 277632 w 578320" name="connsiteX80"/>
                <a:gd fmla="*/ 164852 h 533197" name="connsiteY80"/>
                <a:gd fmla="*/ 277632 w 578320" name="connsiteX81"/>
                <a:gd fmla="*/ 167615 h 533197" name="connsiteY81"/>
                <a:gd fmla="*/ 281321 w 578320" name="connsiteX82"/>
                <a:gd fmla="*/ 173141 h 533197" name="connsiteY82"/>
                <a:gd fmla="*/ 273943 w 578320" name="connsiteX83"/>
                <a:gd fmla="*/ 221031 h 533197" name="connsiteY83"/>
                <a:gd fmla="*/ 180790 w 578320" name="connsiteX84"/>
                <a:gd fmla="*/ 206295 h 533197" name="connsiteY84"/>
                <a:gd fmla="*/ 228750 w 578320" name="connsiteX85"/>
                <a:gd fmla="*/ 163010 h 533197" name="connsiteY85"/>
                <a:gd fmla="*/ 260108 w 578320" name="connsiteX86"/>
                <a:gd fmla="*/ 127093 h 533197" name="connsiteY86"/>
                <a:gd fmla="*/ 246274 w 578320" name="connsiteX87"/>
                <a:gd fmla="*/ 98543 h 533197" name="connsiteY87"/>
                <a:gd fmla="*/ 230594 w 578320" name="connsiteX88"/>
                <a:gd fmla="*/ 78282 h 533197" name="connsiteY88"/>
                <a:gd fmla="*/ 235206 w 578320" name="connsiteX89"/>
                <a:gd fmla="*/ 63546 h 533197" name="connsiteY89"/>
                <a:gd fmla="*/ 235206 w 578320" name="connsiteX90"/>
                <a:gd fmla="*/ 50653 h 533197" name="connsiteY90"/>
                <a:gd fmla="*/ 288699 w 578320" name="connsiteX91"/>
                <a:gd fmla="*/ 0 h 533197"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33197" w="578320">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8" name="文本框 7"/>
          <p:cNvSpPr txBox="1"/>
          <p:nvPr/>
        </p:nvSpPr>
        <p:spPr>
          <a:xfrm>
            <a:off x="4038236" y="3392510"/>
            <a:ext cx="5613398" cy="603504"/>
          </a:xfrm>
          <a:prstGeom prst="rect">
            <a:avLst/>
          </a:prstGeom>
          <a:noFill/>
        </p:spPr>
        <p:txBody>
          <a:bodyPr rtlCol="0" wrap="square">
            <a:spAutoFit/>
            <a:scene3d>
              <a:camera prst="orthographicFront"/>
              <a:lightRig dir="t" rig="threePt"/>
            </a:scene3d>
            <a:sp3d contourW="12700"/>
          </a:bodyPr>
          <a:lstStyle/>
          <a:p>
            <a:pPr lvl="0">
              <a:lnSpc>
                <a:spcPct val="120000"/>
              </a:lnSpc>
              <a:defRPr/>
            </a:pPr>
            <a:r>
              <a:rPr altLang="zh-CN" lang="en-US" sz="1400">
                <a:solidFill>
                  <a:prstClr val="white">
                    <a:lumMod val="50000"/>
                  </a:prstClr>
                </a:solidFill>
                <a:latin charset="0" panose="020b0502020202020204" pitchFamily="34" typeface="Century Gothic"/>
              </a:rPr>
              <a:t>The user can demonstrate on a projector or computer or print the it into a film to be used in a wider field</a:t>
            </a:r>
          </a:p>
        </p:txBody>
      </p:sp>
      <p:sp>
        <p:nvSpPr>
          <p:cNvPr id="9" name="文本框 8"/>
          <p:cNvSpPr txBox="1"/>
          <p:nvPr/>
        </p:nvSpPr>
        <p:spPr>
          <a:xfrm>
            <a:off x="4038236" y="2659745"/>
            <a:ext cx="3230880" cy="701040"/>
          </a:xfrm>
          <a:prstGeom prst="rect">
            <a:avLst/>
          </a:prstGeom>
          <a:noFill/>
        </p:spPr>
        <p:txBody>
          <a:bodyPr rtlCol="0" wrap="none">
            <a:spAutoFit/>
            <a:scene3d>
              <a:camera prst="orthographicFront"/>
              <a:lightRig dir="t" rig="threePt"/>
            </a:scene3d>
            <a:sp3d contourW="12700"/>
          </a:bodyPr>
          <a:lstStyle/>
          <a:p>
            <a:pPr lvl="0">
              <a:defRPr/>
            </a:pPr>
            <a:r>
              <a:rPr altLang="en-US" lang="zh-CN" sz="4000">
                <a:solidFill>
                  <a:schemeClr val="tx1">
                    <a:lumMod val="75000"/>
                    <a:lumOff val="25000"/>
                  </a:schemeClr>
                </a:solidFill>
                <a:latin charset="0" panose="020b0502020202020204" pitchFamily="34" typeface="Century Gothic"/>
                <a:ea charset="-122" panose="02000000000000000000" pitchFamily="2" typeface="方正兰亭中黑_GBK"/>
              </a:rPr>
              <a:t>前期工作亮点</a:t>
            </a:r>
          </a:p>
        </p:txBody>
      </p:sp>
      <p:cxnSp>
        <p:nvCxnSpPr>
          <p:cNvPr id="10" name="直接连接符 9"/>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10196052" y="3404431"/>
            <a:ext cx="1995948" cy="3453569"/>
          </a:xfrm>
          <a:custGeom>
            <a:gdLst>
              <a:gd fmla="*/ 863392 w 1995948" name="connsiteX0"/>
              <a:gd fmla="*/ 0 h 3453569" name="connsiteY0"/>
              <a:gd fmla="*/ 1995948 w 1995948" name="connsiteX1"/>
              <a:gd fmla="*/ 0 h 3453569" name="connsiteY1"/>
              <a:gd fmla="*/ 1995948 w 1995948" name="connsiteX2"/>
              <a:gd fmla="*/ 3453569 h 3453569" name="connsiteY2"/>
              <a:gd fmla="*/ 0 w 1995948" name="connsiteX3"/>
              <a:gd fmla="*/ 3453569 h 3453569" name="connsiteY3"/>
            </a:gdLst>
            <a:cxnLst>
              <a:cxn ang="0">
                <a:pos x="connsiteX0" y="connsiteY0"/>
              </a:cxn>
              <a:cxn ang="0">
                <a:pos x="connsiteX1" y="connsiteY1"/>
              </a:cxn>
              <a:cxn ang="0">
                <a:pos x="connsiteX2" y="connsiteY2"/>
              </a:cxn>
              <a:cxn ang="0">
                <a:pos x="connsiteX3" y="connsiteY3"/>
              </a:cxn>
            </a:cxnLst>
            <a:rect b="b" l="l" r="r" t="t"/>
            <a:pathLst>
              <a:path h="3453568" w="1995948">
                <a:moveTo>
                  <a:pt x="863392" y="0"/>
                </a:moveTo>
                <a:lnTo>
                  <a:pt x="1995948" y="0"/>
                </a:lnTo>
                <a:lnTo>
                  <a:pt x="1995948" y="3453569"/>
                </a:lnTo>
                <a:lnTo>
                  <a:pt x="0" y="345356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flipV="1">
            <a:off x="10196052" y="-1"/>
            <a:ext cx="1995948" cy="3404431"/>
          </a:xfrm>
          <a:custGeom>
            <a:gdLst>
              <a:gd fmla="*/ 0 w 1995948" name="connsiteX0"/>
              <a:gd fmla="*/ 3453569 h 3453569" name="connsiteY0"/>
              <a:gd fmla="*/ 1995948 w 1995948" name="connsiteX1"/>
              <a:gd fmla="*/ 3453569 h 3453569" name="connsiteY1"/>
              <a:gd fmla="*/ 1995948 w 1995948" name="connsiteX2"/>
              <a:gd fmla="*/ 0 h 3453569" name="connsiteY2"/>
              <a:gd fmla="*/ 863392 w 1995948" name="connsiteX3"/>
              <a:gd fmla="*/ 0 h 3453569" name="connsiteY3"/>
            </a:gdLst>
            <a:cxnLst>
              <a:cxn ang="0">
                <a:pos x="connsiteX0" y="connsiteY0"/>
              </a:cxn>
              <a:cxn ang="0">
                <a:pos x="connsiteX1" y="connsiteY1"/>
              </a:cxn>
              <a:cxn ang="0">
                <a:pos x="connsiteX2" y="connsiteY2"/>
              </a:cxn>
              <a:cxn ang="0">
                <a:pos x="connsiteX3" y="connsiteY3"/>
              </a:cxn>
            </a:cxnLst>
            <a:rect b="b" l="l" r="r" t="t"/>
            <a:pathLst>
              <a:path h="3453568" w="1995948">
                <a:moveTo>
                  <a:pt x="0" y="3453569"/>
                </a:moveTo>
                <a:lnTo>
                  <a:pt x="1995948" y="3453569"/>
                </a:lnTo>
                <a:lnTo>
                  <a:pt x="1995948" y="0"/>
                </a:lnTo>
                <a:lnTo>
                  <a:pt x="86339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1179532" y="1764511"/>
            <a:ext cx="853440" cy="3328978"/>
          </a:xfrm>
          <a:prstGeom prst="rect">
            <a:avLst/>
          </a:prstGeom>
          <a:noFill/>
        </p:spPr>
        <p:txBody>
          <a:bodyPr rtlCol="0" vert="eaVert"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sz="4400">
                <a:solidFill>
                  <a:schemeClr val="bg1"/>
                </a:solidFill>
                <a:latin typeface="+mj-ea"/>
                <a:ea typeface="+mj-ea"/>
              </a:rPr>
              <a:t>第一部分</a:t>
            </a:r>
          </a:p>
        </p:txBody>
      </p:sp>
    </p:spTree>
    <p:extLst>
      <p:ext uri="{BB962C8B-B14F-4D97-AF65-F5344CB8AC3E}">
        <p14:creationId val="5167231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1+#ppt_w/2"/>
                                          </p:val>
                                        </p:tav>
                                        <p:tav tm="100000">
                                          <p:val>
                                            <p:strVal val="#ppt_x"/>
                                          </p:val>
                                        </p:tav>
                                      </p:tavLst>
                                    </p:anim>
                                    <p:anim calcmode="lin" valueType="num">
                                      <p:cBhvr additive="base">
                                        <p:cTn dur="500" fill="hold" id="13"/>
                                        <p:tgtEl>
                                          <p:spTgt spid="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par>
                          <p:cTn fill="hold" id="22" nodeType="afterGroup">
                            <p:stCondLst>
                              <p:cond delay="2000"/>
                            </p:stCondLst>
                            <p:childTnLst>
                              <p:par>
                                <p:cTn fill="hold" grpId="0" id="23" nodeType="afterEffect" presetClass="entr" presetID="2" presetSubtype="1">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additive="base">
                                        <p:cTn dur="500" fill="hold" id="25"/>
                                        <p:tgtEl>
                                          <p:spTgt spid="17"/>
                                        </p:tgtEl>
                                        <p:attrNameLst>
                                          <p:attrName>ppt_x</p:attrName>
                                        </p:attrNameLst>
                                      </p:cBhvr>
                                      <p:tavLst>
                                        <p:tav tm="0">
                                          <p:val>
                                            <p:strVal val="#ppt_x"/>
                                          </p:val>
                                        </p:tav>
                                        <p:tav tm="100000">
                                          <p:val>
                                            <p:strVal val="#ppt_x"/>
                                          </p:val>
                                        </p:tav>
                                      </p:tavLst>
                                    </p:anim>
                                    <p:anim calcmode="lin" valueType="num">
                                      <p:cBhvr additive="base">
                                        <p:cTn dur="500" fill="hold" id="26"/>
                                        <p:tgtEl>
                                          <p:spTgt spid="17"/>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additive="base">
                                        <p:cTn dur="500" fill="hold" id="29"/>
                                        <p:tgtEl>
                                          <p:spTgt spid="16"/>
                                        </p:tgtEl>
                                        <p:attrNameLst>
                                          <p:attrName>ppt_x</p:attrName>
                                        </p:attrNameLst>
                                      </p:cBhvr>
                                      <p:tavLst>
                                        <p:tav tm="0">
                                          <p:val>
                                            <p:strVal val="#ppt_x"/>
                                          </p:val>
                                        </p:tav>
                                        <p:tav tm="100000">
                                          <p:val>
                                            <p:strVal val="#ppt_x"/>
                                          </p:val>
                                        </p:tav>
                                      </p:tavLst>
                                    </p:anim>
                                    <p:anim calcmode="lin" valueType="num">
                                      <p:cBhvr additive="base">
                                        <p:cTn dur="500" fill="hold" id="30"/>
                                        <p:tgtEl>
                                          <p:spTgt spid="16"/>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53" presetSubtype="0">
                                  <p:stCondLst>
                                    <p:cond delay="0"/>
                                  </p:stCondLst>
                                  <p:childTnLst>
                                    <p:set>
                                      <p:cBhvr>
                                        <p:cTn dur="1" fill="hold" id="33">
                                          <p:stCondLst>
                                            <p:cond delay="0"/>
                                          </p:stCondLst>
                                        </p:cTn>
                                        <p:tgtEl>
                                          <p:spTgt spid="19"/>
                                        </p:tgtEl>
                                        <p:attrNameLst>
                                          <p:attrName>style.visibility</p:attrName>
                                        </p:attrNameLst>
                                      </p:cBhvr>
                                      <p:to>
                                        <p:strVal val="visible"/>
                                      </p:to>
                                    </p:set>
                                    <p:anim calcmode="lin" valueType="num">
                                      <p:cBhvr>
                                        <p:cTn dur="500" fill="hold" id="34"/>
                                        <p:tgtEl>
                                          <p:spTgt spid="19"/>
                                        </p:tgtEl>
                                        <p:attrNameLst>
                                          <p:attrName>ppt_w</p:attrName>
                                        </p:attrNameLst>
                                      </p:cBhvr>
                                      <p:tavLst>
                                        <p:tav tm="0">
                                          <p:val>
                                            <p:fltVal val="0"/>
                                          </p:val>
                                        </p:tav>
                                        <p:tav tm="100000">
                                          <p:val>
                                            <p:strVal val="#ppt_w"/>
                                          </p:val>
                                        </p:tav>
                                      </p:tavLst>
                                    </p:anim>
                                    <p:anim calcmode="lin" valueType="num">
                                      <p:cBhvr>
                                        <p:cTn dur="500" fill="hold" id="35"/>
                                        <p:tgtEl>
                                          <p:spTgt spid="19"/>
                                        </p:tgtEl>
                                        <p:attrNameLst>
                                          <p:attrName>ppt_h</p:attrName>
                                        </p:attrNameLst>
                                      </p:cBhvr>
                                      <p:tavLst>
                                        <p:tav tm="0">
                                          <p:val>
                                            <p:fltVal val="0"/>
                                          </p:val>
                                        </p:tav>
                                        <p:tav tm="100000">
                                          <p:val>
                                            <p:strVal val="#ppt_h"/>
                                          </p:val>
                                        </p:tav>
                                      </p:tavLst>
                                    </p:anim>
                                    <p:animEffect filter="fade" transition="in">
                                      <p:cBhvr>
                                        <p:cTn dur="500" id="3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6"/>
      <p:bldP grpId="0" spid="17"/>
      <p:bldP grpId="0" spid="1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8" name="图片占位符 47"/>
          <p:cNvPicPr>
            <a:picLocks noChangeAspect="1" noGrp="1"/>
          </p:cNvPicPr>
          <p:nvPr>
            <p:ph idx="11" sz="quarter" type="pic"/>
          </p:nvPr>
        </p:nvPicPr>
        <p:blipFill>
          <a:blip r:embed="rId3">
            <a:grayscl/>
            <a:extLst>
              <a:ext uri="{BEBA8EAE-BF5A-486C-A8C5-ECC9F3942E4B}">
                <a14:imgProps>
                  <a14:imgLayer xmlns:d3p1="http://schemas.openxmlformats.org/officeDocument/2006/relationships" d3p1:embed="">
                    <a14:imgEffect>
                      <a14:colorTemperature colorTemp="5300"/>
                    </a14:imgEffect>
                    <a14:imgEffect>
                      <a14:brightnessContrast contrast="40000"/>
                    </a14:imgEffect>
                  </a14:imgLayer>
                </a14:imgProps>
              </a:ext>
              <a:ext uri="{28A0092B-C50C-407E-A947-70E740481C1C}">
                <a14:useLocalDpi val="0"/>
              </a:ext>
            </a:extLst>
          </a:blip>
          <a:srcRect l="18166" r="18166"/>
          <a:stretch>
            <a:fillRect/>
          </a:stretch>
        </p:blipFill>
        <p:spPr/>
      </p:pic>
      <p:sp>
        <p:nvSpPr>
          <p:cNvPr id="6" name="椭圆 5"/>
          <p:cNvSpPr/>
          <p:nvPr/>
        </p:nvSpPr>
        <p:spPr>
          <a:xfrm>
            <a:off x="4180197" y="3696264"/>
            <a:ext cx="1161708" cy="116170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7" name="椭圆 6"/>
          <p:cNvSpPr/>
          <p:nvPr/>
        </p:nvSpPr>
        <p:spPr>
          <a:xfrm>
            <a:off x="3987672" y="5100221"/>
            <a:ext cx="385049" cy="38504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4" name="椭圆 23"/>
          <p:cNvSpPr/>
          <p:nvPr/>
        </p:nvSpPr>
        <p:spPr>
          <a:xfrm>
            <a:off x="5851698" y="2082801"/>
            <a:ext cx="488142" cy="4881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2400"/>
              <a:t>1</a:t>
            </a:r>
          </a:p>
        </p:txBody>
      </p:sp>
      <p:sp>
        <p:nvSpPr>
          <p:cNvPr id="20" name="椭圆 19"/>
          <p:cNvSpPr/>
          <p:nvPr/>
        </p:nvSpPr>
        <p:spPr>
          <a:xfrm>
            <a:off x="5851698" y="3011409"/>
            <a:ext cx="488142" cy="4881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2400"/>
              <a:t>2</a:t>
            </a:r>
          </a:p>
        </p:txBody>
      </p:sp>
      <p:sp>
        <p:nvSpPr>
          <p:cNvPr id="16" name="椭圆 15"/>
          <p:cNvSpPr/>
          <p:nvPr/>
        </p:nvSpPr>
        <p:spPr>
          <a:xfrm>
            <a:off x="5851698" y="3940016"/>
            <a:ext cx="488142" cy="4881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2400"/>
              <a:t>3</a:t>
            </a:r>
          </a:p>
        </p:txBody>
      </p:sp>
      <p:sp>
        <p:nvSpPr>
          <p:cNvPr id="12" name="椭圆 11"/>
          <p:cNvSpPr/>
          <p:nvPr/>
        </p:nvSpPr>
        <p:spPr>
          <a:xfrm>
            <a:off x="5851698" y="4868623"/>
            <a:ext cx="488142" cy="4881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2400"/>
              <a:t>4</a:t>
            </a:r>
          </a:p>
        </p:txBody>
      </p:sp>
      <p:grpSp>
        <p:nvGrpSpPr>
          <p:cNvPr id="33" name="组合 32"/>
          <p:cNvGrpSpPr/>
          <p:nvPr/>
        </p:nvGrpSpPr>
        <p:grpSpPr>
          <a:xfrm>
            <a:off x="6464300" y="2024888"/>
            <a:ext cx="4791529" cy="603964"/>
            <a:chOff x="874712" y="3387780"/>
            <a:chExt cx="4791529" cy="603964"/>
          </a:xfrm>
        </p:grpSpPr>
        <p:sp>
          <p:nvSpPr>
            <p:cNvPr id="34" name="矩形 33">
              <a:extLst>
                <a:ext uri="{FF2B5EF4-FFF2-40B4-BE49-F238E27FC236}">
                  <a16:creationId xmlns:a16="http://schemas.microsoft.com/office/drawing/2014/main" id="{E3EB1709-6D20-4440-8800-976CC5E9712E}"/>
                </a:ext>
              </a:extLst>
            </p:cNvPr>
            <p:cNvSpPr/>
            <p:nvPr/>
          </p:nvSpPr>
          <p:spPr>
            <a:xfrm>
              <a:off x="874711" y="3677812"/>
              <a:ext cx="4791529" cy="310896"/>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用户可以在投影仪或者计算机上进行演示也可以将演示文稿出来</a:t>
              </a:r>
            </a:p>
          </p:txBody>
        </p:sp>
        <p:sp>
          <p:nvSpPr>
            <p:cNvPr id="35" name="矩形 34">
              <a:extLst>
                <a:ext uri="{FF2B5EF4-FFF2-40B4-BE49-F238E27FC236}">
                  <a16:creationId xmlns:a16="http://schemas.microsoft.com/office/drawing/2014/main" id="{CBCE2F27-1948-4AAF-B7D2-B7B4F23C2784}"/>
                </a:ext>
              </a:extLst>
            </p:cNvPr>
            <p:cNvSpPr/>
            <p:nvPr/>
          </p:nvSpPr>
          <p:spPr>
            <a:xfrm>
              <a:off x="874712" y="3387780"/>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accent1"/>
                  </a:solidFill>
                </a:rPr>
                <a:t>标题文字添加</a:t>
              </a:r>
            </a:p>
          </p:txBody>
        </p:sp>
      </p:grpSp>
      <p:grpSp>
        <p:nvGrpSpPr>
          <p:cNvPr id="36" name="组合 35"/>
          <p:cNvGrpSpPr/>
          <p:nvPr/>
        </p:nvGrpSpPr>
        <p:grpSpPr>
          <a:xfrm>
            <a:off x="6464300" y="2953496"/>
            <a:ext cx="4791529" cy="603964"/>
            <a:chOff x="874712" y="3387780"/>
            <a:chExt cx="4791529" cy="603964"/>
          </a:xfrm>
        </p:grpSpPr>
        <p:sp>
          <p:nvSpPr>
            <p:cNvPr id="37" name="矩形 36">
              <a:extLst>
                <a:ext uri="{FF2B5EF4-FFF2-40B4-BE49-F238E27FC236}">
                  <a16:creationId xmlns:a16="http://schemas.microsoft.com/office/drawing/2014/main" id="{E3EB1709-6D20-4440-8800-976CC5E9712E}"/>
                </a:ext>
              </a:extLst>
            </p:cNvPr>
            <p:cNvSpPr/>
            <p:nvPr/>
          </p:nvSpPr>
          <p:spPr>
            <a:xfrm>
              <a:off x="874711" y="3677812"/>
              <a:ext cx="4791529" cy="310896"/>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用户可以在投影仪或者计算机上进行演示也可以将演示文稿出来</a:t>
              </a:r>
            </a:p>
          </p:txBody>
        </p:sp>
        <p:sp>
          <p:nvSpPr>
            <p:cNvPr id="38" name="矩形 37">
              <a:extLst>
                <a:ext uri="{FF2B5EF4-FFF2-40B4-BE49-F238E27FC236}">
                  <a16:creationId xmlns:a16="http://schemas.microsoft.com/office/drawing/2014/main" id="{CBCE2F27-1948-4AAF-B7D2-B7B4F23C2784}"/>
                </a:ext>
              </a:extLst>
            </p:cNvPr>
            <p:cNvSpPr/>
            <p:nvPr/>
          </p:nvSpPr>
          <p:spPr>
            <a:xfrm>
              <a:off x="874712" y="3387780"/>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accent1"/>
                  </a:solidFill>
                </a:rPr>
                <a:t>标题文字添加</a:t>
              </a:r>
            </a:p>
          </p:txBody>
        </p:sp>
      </p:grpSp>
      <p:grpSp>
        <p:nvGrpSpPr>
          <p:cNvPr id="39" name="组合 38"/>
          <p:cNvGrpSpPr/>
          <p:nvPr/>
        </p:nvGrpSpPr>
        <p:grpSpPr>
          <a:xfrm>
            <a:off x="6464300" y="3882103"/>
            <a:ext cx="4791529" cy="603964"/>
            <a:chOff x="874712" y="3387780"/>
            <a:chExt cx="4791529" cy="603964"/>
          </a:xfrm>
        </p:grpSpPr>
        <p:sp>
          <p:nvSpPr>
            <p:cNvPr id="40" name="矩形 39">
              <a:extLst>
                <a:ext uri="{FF2B5EF4-FFF2-40B4-BE49-F238E27FC236}">
                  <a16:creationId xmlns:a16="http://schemas.microsoft.com/office/drawing/2014/main" id="{E3EB1709-6D20-4440-8800-976CC5E9712E}"/>
                </a:ext>
              </a:extLst>
            </p:cNvPr>
            <p:cNvSpPr/>
            <p:nvPr/>
          </p:nvSpPr>
          <p:spPr>
            <a:xfrm>
              <a:off x="874711" y="3677812"/>
              <a:ext cx="4791529" cy="310896"/>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用户可以在投影仪或者计算机上进行演示也可以将演示文稿出来</a:t>
              </a:r>
            </a:p>
          </p:txBody>
        </p:sp>
        <p:sp>
          <p:nvSpPr>
            <p:cNvPr id="41" name="矩形 40">
              <a:extLst>
                <a:ext uri="{FF2B5EF4-FFF2-40B4-BE49-F238E27FC236}">
                  <a16:creationId xmlns:a16="http://schemas.microsoft.com/office/drawing/2014/main" id="{CBCE2F27-1948-4AAF-B7D2-B7B4F23C2784}"/>
                </a:ext>
              </a:extLst>
            </p:cNvPr>
            <p:cNvSpPr/>
            <p:nvPr/>
          </p:nvSpPr>
          <p:spPr>
            <a:xfrm>
              <a:off x="874712" y="3387780"/>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accent1"/>
                  </a:solidFill>
                </a:rPr>
                <a:t>标题文字添加</a:t>
              </a:r>
            </a:p>
          </p:txBody>
        </p:sp>
      </p:grpSp>
      <p:grpSp>
        <p:nvGrpSpPr>
          <p:cNvPr id="42" name="组合 41"/>
          <p:cNvGrpSpPr/>
          <p:nvPr/>
        </p:nvGrpSpPr>
        <p:grpSpPr>
          <a:xfrm>
            <a:off x="6464300" y="4810710"/>
            <a:ext cx="4791529" cy="603964"/>
            <a:chOff x="874712" y="3387780"/>
            <a:chExt cx="4791529" cy="603964"/>
          </a:xfrm>
        </p:grpSpPr>
        <p:sp>
          <p:nvSpPr>
            <p:cNvPr id="43" name="矩形 42">
              <a:extLst>
                <a:ext uri="{FF2B5EF4-FFF2-40B4-BE49-F238E27FC236}">
                  <a16:creationId xmlns:a16="http://schemas.microsoft.com/office/drawing/2014/main" id="{E3EB1709-6D20-4440-8800-976CC5E9712E}"/>
                </a:ext>
              </a:extLst>
            </p:cNvPr>
            <p:cNvSpPr/>
            <p:nvPr/>
          </p:nvSpPr>
          <p:spPr>
            <a:xfrm>
              <a:off x="874711" y="3677811"/>
              <a:ext cx="4791529" cy="310896"/>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用户可以在投影仪或者计算机上进行演示也可以将演示文稿出来</a:t>
              </a:r>
            </a:p>
          </p:txBody>
        </p:sp>
        <p:sp>
          <p:nvSpPr>
            <p:cNvPr id="44" name="矩形 43">
              <a:extLst>
                <a:ext uri="{FF2B5EF4-FFF2-40B4-BE49-F238E27FC236}">
                  <a16:creationId xmlns:a16="http://schemas.microsoft.com/office/drawing/2014/main" id="{CBCE2F27-1948-4AAF-B7D2-B7B4F23C2784}"/>
                </a:ext>
              </a:extLst>
            </p:cNvPr>
            <p:cNvSpPr/>
            <p:nvPr/>
          </p:nvSpPr>
          <p:spPr>
            <a:xfrm>
              <a:off x="874712" y="3387779"/>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accent1"/>
                  </a:solidFill>
                </a:rPr>
                <a:t>标题文字添加</a:t>
              </a:r>
            </a:p>
          </p:txBody>
        </p:sp>
      </p:grpSp>
      <p:grpSp>
        <p:nvGrpSpPr>
          <p:cNvPr id="61" name="组合 60"/>
          <p:cNvGrpSpPr/>
          <p:nvPr/>
        </p:nvGrpSpPr>
        <p:grpSpPr>
          <a:xfrm>
            <a:off x="2106576" y="317845"/>
            <a:ext cx="4885992" cy="774045"/>
            <a:chOff x="5373378" y="1290798"/>
            <a:chExt cx="4885992" cy="774045"/>
          </a:xfrm>
        </p:grpSpPr>
        <p:sp>
          <p:nvSpPr>
            <p:cNvPr id="62" name="文本框 61"/>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前期工作亮点</a:t>
              </a:r>
            </a:p>
          </p:txBody>
        </p:sp>
        <p:sp>
          <p:nvSpPr>
            <p:cNvPr id="63" name="文本框 62"/>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147005595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p:cTn dur="1000" fill="hold" id="7"/>
                                        <p:tgtEl>
                                          <p:spTgt spid="48"/>
                                        </p:tgtEl>
                                        <p:attrNameLst>
                                          <p:attrName>ppt_w</p:attrName>
                                        </p:attrNameLst>
                                      </p:cBhvr>
                                      <p:tavLst>
                                        <p:tav tm="0">
                                          <p:val>
                                            <p:fltVal val="0"/>
                                          </p:val>
                                        </p:tav>
                                        <p:tav tm="100000">
                                          <p:val>
                                            <p:strVal val="#ppt_w"/>
                                          </p:val>
                                        </p:tav>
                                      </p:tavLst>
                                    </p:anim>
                                    <p:anim calcmode="lin" valueType="num">
                                      <p:cBhvr>
                                        <p:cTn dur="1000" fill="hold" id="8"/>
                                        <p:tgtEl>
                                          <p:spTgt spid="48"/>
                                        </p:tgtEl>
                                        <p:attrNameLst>
                                          <p:attrName>ppt_h</p:attrName>
                                        </p:attrNameLst>
                                      </p:cBhvr>
                                      <p:tavLst>
                                        <p:tav tm="0">
                                          <p:val>
                                            <p:fltVal val="0"/>
                                          </p:val>
                                        </p:tav>
                                        <p:tav tm="100000">
                                          <p:val>
                                            <p:strVal val="#ppt_h"/>
                                          </p:val>
                                        </p:tav>
                                      </p:tavLst>
                                    </p:anim>
                                    <p:anim calcmode="lin" valueType="num">
                                      <p:cBhvr>
                                        <p:cTn dur="1000" fill="hold" id="9"/>
                                        <p:tgtEl>
                                          <p:spTgt spid="48"/>
                                        </p:tgtEl>
                                        <p:attrNameLst>
                                          <p:attrName>style.rotation</p:attrName>
                                        </p:attrNameLst>
                                      </p:cBhvr>
                                      <p:tavLst>
                                        <p:tav tm="0">
                                          <p:val>
                                            <p:fltVal val="90"/>
                                          </p:val>
                                        </p:tav>
                                        <p:tav tm="100000">
                                          <p:val>
                                            <p:fltVal val="0"/>
                                          </p:val>
                                        </p:tav>
                                      </p:tavLst>
                                    </p:anim>
                                    <p:animEffect filter="fade" transition="in">
                                      <p:cBhvr>
                                        <p:cTn dur="1000" id="10"/>
                                        <p:tgtEl>
                                          <p:spTgt spid="48"/>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p:cTn dur="500" fill="hold" id="14"/>
                                        <p:tgtEl>
                                          <p:spTgt spid="6"/>
                                        </p:tgtEl>
                                        <p:attrNameLst>
                                          <p:attrName>ppt_w</p:attrName>
                                        </p:attrNameLst>
                                      </p:cBhvr>
                                      <p:tavLst>
                                        <p:tav tm="0">
                                          <p:val>
                                            <p:fltVal val="0"/>
                                          </p:val>
                                        </p:tav>
                                        <p:tav tm="100000">
                                          <p:val>
                                            <p:strVal val="#ppt_w"/>
                                          </p:val>
                                        </p:tav>
                                      </p:tavLst>
                                    </p:anim>
                                    <p:anim calcmode="lin" valueType="num">
                                      <p:cBhvr>
                                        <p:cTn dur="500" fill="hold" id="15"/>
                                        <p:tgtEl>
                                          <p:spTgt spid="6"/>
                                        </p:tgtEl>
                                        <p:attrNameLst>
                                          <p:attrName>ppt_h</p:attrName>
                                        </p:attrNameLst>
                                      </p:cBhvr>
                                      <p:tavLst>
                                        <p:tav tm="0">
                                          <p:val>
                                            <p:fltVal val="0"/>
                                          </p:val>
                                        </p:tav>
                                        <p:tav tm="100000">
                                          <p:val>
                                            <p:strVal val="#ppt_h"/>
                                          </p:val>
                                        </p:tav>
                                      </p:tavLst>
                                    </p:anim>
                                    <p:animEffect filter="fade" transition="in">
                                      <p:cBhvr>
                                        <p:cTn dur="500" id="16"/>
                                        <p:tgtEl>
                                          <p:spTgt spid="6"/>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p:cTn dur="500" fill="hold" id="19"/>
                                        <p:tgtEl>
                                          <p:spTgt spid="7"/>
                                        </p:tgtEl>
                                        <p:attrNameLst>
                                          <p:attrName>ppt_w</p:attrName>
                                        </p:attrNameLst>
                                      </p:cBhvr>
                                      <p:tavLst>
                                        <p:tav tm="0">
                                          <p:val>
                                            <p:fltVal val="0"/>
                                          </p:val>
                                        </p:tav>
                                        <p:tav tm="100000">
                                          <p:val>
                                            <p:strVal val="#ppt_w"/>
                                          </p:val>
                                        </p:tav>
                                      </p:tavLst>
                                    </p:anim>
                                    <p:anim calcmode="lin" valueType="num">
                                      <p:cBhvr>
                                        <p:cTn dur="500" fill="hold" id="20"/>
                                        <p:tgtEl>
                                          <p:spTgt spid="7"/>
                                        </p:tgtEl>
                                        <p:attrNameLst>
                                          <p:attrName>ppt_h</p:attrName>
                                        </p:attrNameLst>
                                      </p:cBhvr>
                                      <p:tavLst>
                                        <p:tav tm="0">
                                          <p:val>
                                            <p:fltVal val="0"/>
                                          </p:val>
                                        </p:tav>
                                        <p:tav tm="100000">
                                          <p:val>
                                            <p:strVal val="#ppt_h"/>
                                          </p:val>
                                        </p:tav>
                                      </p:tavLst>
                                    </p:anim>
                                    <p:animEffect filter="fade" transition="in">
                                      <p:cBhvr>
                                        <p:cTn dur="500" id="21"/>
                                        <p:tgtEl>
                                          <p:spTgt spid="7"/>
                                        </p:tgtEl>
                                      </p:cBhvr>
                                    </p:animEffect>
                                  </p:childTnLst>
                                </p:cTn>
                              </p:par>
                            </p:childTnLst>
                          </p:cTn>
                        </p:par>
                        <p:par>
                          <p:cTn fill="hold" id="22" nodeType="afterGroup">
                            <p:stCondLst>
                              <p:cond delay="1500"/>
                            </p:stCondLst>
                            <p:childTnLst>
                              <p:par>
                                <p:cTn fill="hold" grpId="0" id="23" nodeType="afterEffect" presetClass="entr" presetID="2" presetSubtype="2">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additive="base">
                                        <p:cTn dur="1000" fill="hold" id="25"/>
                                        <p:tgtEl>
                                          <p:spTgt spid="24"/>
                                        </p:tgtEl>
                                        <p:attrNameLst>
                                          <p:attrName>ppt_x</p:attrName>
                                        </p:attrNameLst>
                                      </p:cBhvr>
                                      <p:tavLst>
                                        <p:tav tm="0">
                                          <p:val>
                                            <p:strVal val="1+#ppt_w/2"/>
                                          </p:val>
                                        </p:tav>
                                        <p:tav tm="100000">
                                          <p:val>
                                            <p:strVal val="#ppt_x"/>
                                          </p:val>
                                        </p:tav>
                                      </p:tavLst>
                                    </p:anim>
                                    <p:anim calcmode="lin" valueType="num">
                                      <p:cBhvr additive="base">
                                        <p:cTn dur="1000" fill="hold" id="26"/>
                                        <p:tgtEl>
                                          <p:spTgt spid="24"/>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1000" fill="hold" id="29"/>
                                        <p:tgtEl>
                                          <p:spTgt spid="20"/>
                                        </p:tgtEl>
                                        <p:attrNameLst>
                                          <p:attrName>ppt_x</p:attrName>
                                        </p:attrNameLst>
                                      </p:cBhvr>
                                      <p:tavLst>
                                        <p:tav tm="0">
                                          <p:val>
                                            <p:strVal val="1+#ppt_w/2"/>
                                          </p:val>
                                        </p:tav>
                                        <p:tav tm="100000">
                                          <p:val>
                                            <p:strVal val="#ppt_x"/>
                                          </p:val>
                                        </p:tav>
                                      </p:tavLst>
                                    </p:anim>
                                    <p:anim calcmode="lin" valueType="num">
                                      <p:cBhvr additive="base">
                                        <p:cTn dur="1000" fill="hold" id="30"/>
                                        <p:tgtEl>
                                          <p:spTgt spid="20"/>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16"/>
                                        </p:tgtEl>
                                        <p:attrNameLst>
                                          <p:attrName>style.visibility</p:attrName>
                                        </p:attrNameLst>
                                      </p:cBhvr>
                                      <p:to>
                                        <p:strVal val="visible"/>
                                      </p:to>
                                    </p:set>
                                    <p:anim calcmode="lin" valueType="num">
                                      <p:cBhvr additive="base">
                                        <p:cTn dur="1000" fill="hold" id="33"/>
                                        <p:tgtEl>
                                          <p:spTgt spid="16"/>
                                        </p:tgtEl>
                                        <p:attrNameLst>
                                          <p:attrName>ppt_x</p:attrName>
                                        </p:attrNameLst>
                                      </p:cBhvr>
                                      <p:tavLst>
                                        <p:tav tm="0">
                                          <p:val>
                                            <p:strVal val="1+#ppt_w/2"/>
                                          </p:val>
                                        </p:tav>
                                        <p:tav tm="100000">
                                          <p:val>
                                            <p:strVal val="#ppt_x"/>
                                          </p:val>
                                        </p:tav>
                                      </p:tavLst>
                                    </p:anim>
                                    <p:anim calcmode="lin" valueType="num">
                                      <p:cBhvr additive="base">
                                        <p:cTn dur="1000" fill="hold" id="34"/>
                                        <p:tgtEl>
                                          <p:spTgt spid="16"/>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1000" fill="hold" id="37"/>
                                        <p:tgtEl>
                                          <p:spTgt spid="12"/>
                                        </p:tgtEl>
                                        <p:attrNameLst>
                                          <p:attrName>ppt_x</p:attrName>
                                        </p:attrNameLst>
                                      </p:cBhvr>
                                      <p:tavLst>
                                        <p:tav tm="0">
                                          <p:val>
                                            <p:strVal val="1+#ppt_w/2"/>
                                          </p:val>
                                        </p:tav>
                                        <p:tav tm="100000">
                                          <p:val>
                                            <p:strVal val="#ppt_x"/>
                                          </p:val>
                                        </p:tav>
                                      </p:tavLst>
                                    </p:anim>
                                    <p:anim calcmode="lin" valueType="num">
                                      <p:cBhvr additive="base">
                                        <p:cTn dur="1000" fill="hold" id="38"/>
                                        <p:tgtEl>
                                          <p:spTgt spid="1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500"/>
                            </p:stCondLst>
                            <p:childTnLst>
                              <p:par>
                                <p:cTn autoRev="1" fill="hold" grpId="1" id="40" nodeType="afterEffect" presetClass="path" presetID="35" presetSubtype="0">
                                  <p:stCondLst>
                                    <p:cond delay="0"/>
                                  </p:stCondLst>
                                  <p:childTnLst>
                                    <p:animMotion origin="layout" path="M 0 -3.7037E-07 L -0.02969 -3.7037E-07" pathEditMode="relative" ptsTypes="AA" rAng="0">
                                      <p:cBhvr>
                                        <p:cTn dur="500" fill="hold" id="41"/>
                                        <p:tgtEl>
                                          <p:spTgt spid="16"/>
                                        </p:tgtEl>
                                        <p:attrNameLst>
                                          <p:attrName>ppt_x</p:attrName>
                                          <p:attrName>ppt_y</p:attrName>
                                        </p:attrNameLst>
                                      </p:cBhvr>
                                      <p:rCtr x="-1484" y="0"/>
                                    </p:animMotion>
                                  </p:childTnLst>
                                </p:cTn>
                              </p:par>
                              <p:par>
                                <p:cTn autoRev="1" fill="hold" grpId="1" id="42" nodeType="withEffect" presetClass="path" presetID="35" presetSubtype="0">
                                  <p:stCondLst>
                                    <p:cond delay="0"/>
                                  </p:stCondLst>
                                  <p:childTnLst>
                                    <p:animMotion origin="layout" path="M 0 -3.7037E-07 L -0.02969 -3.7037E-07" pathEditMode="relative" ptsTypes="AA" rAng="0">
                                      <p:cBhvr>
                                        <p:cTn dur="500" fill="hold" id="43"/>
                                        <p:tgtEl>
                                          <p:spTgt spid="20"/>
                                        </p:tgtEl>
                                        <p:attrNameLst>
                                          <p:attrName>ppt_x</p:attrName>
                                          <p:attrName>ppt_y</p:attrName>
                                        </p:attrNameLst>
                                      </p:cBhvr>
                                      <p:rCtr x="-1484" y="0"/>
                                    </p:animMotion>
                                  </p:childTnLst>
                                </p:cTn>
                              </p:par>
                              <p:par>
                                <p:cTn autoRev="1" fill="hold" grpId="1" id="44" nodeType="withEffect" presetClass="path" presetID="35" presetSubtype="0">
                                  <p:stCondLst>
                                    <p:cond delay="0"/>
                                  </p:stCondLst>
                                  <p:childTnLst>
                                    <p:animMotion origin="layout" path="M 0 -3.7037E-07 L -0.02969 -3.7037E-07" pathEditMode="relative" ptsTypes="AA" rAng="0">
                                      <p:cBhvr>
                                        <p:cTn dur="500" fill="hold" id="45"/>
                                        <p:tgtEl>
                                          <p:spTgt spid="12"/>
                                        </p:tgtEl>
                                        <p:attrNameLst>
                                          <p:attrName>ppt_x</p:attrName>
                                          <p:attrName>ppt_y</p:attrName>
                                        </p:attrNameLst>
                                      </p:cBhvr>
                                      <p:rCtr x="-1484" y="0"/>
                                    </p:animMotion>
                                  </p:childTnLst>
                                </p:cTn>
                              </p:par>
                              <p:par>
                                <p:cTn autoRev="1" fill="hold" grpId="1" id="46" nodeType="withEffect" presetClass="path" presetID="35" presetSubtype="0">
                                  <p:stCondLst>
                                    <p:cond delay="0"/>
                                  </p:stCondLst>
                                  <p:childTnLst>
                                    <p:animMotion origin="layout" path="M 0 -3.7037E-07 L -0.02969 -3.7037E-07" pathEditMode="relative" ptsTypes="AA" rAng="0">
                                      <p:cBhvr>
                                        <p:cTn dur="500" fill="hold" id="47"/>
                                        <p:tgtEl>
                                          <p:spTgt spid="24"/>
                                        </p:tgtEl>
                                        <p:attrNameLst>
                                          <p:attrName>ppt_x</p:attrName>
                                          <p:attrName>ppt_y</p:attrName>
                                        </p:attrNameLst>
                                      </p:cBhvr>
                                      <p:rCtr x="-1484" y="0"/>
                                    </p:animMotion>
                                  </p:childTnLst>
                                </p:cTn>
                              </p:par>
                              <p:par>
                                <p:cTn fill="hold" id="48" nodeType="withEffect" presetClass="entr" presetID="22" presetSubtype="8">
                                  <p:stCondLst>
                                    <p:cond delay="500"/>
                                  </p:stCondLst>
                                  <p:childTnLst>
                                    <p:set>
                                      <p:cBhvr>
                                        <p:cTn dur="1" fill="hold" id="49">
                                          <p:stCondLst>
                                            <p:cond delay="0"/>
                                          </p:stCondLst>
                                        </p:cTn>
                                        <p:tgtEl>
                                          <p:spTgt spid="33"/>
                                        </p:tgtEl>
                                        <p:attrNameLst>
                                          <p:attrName>style.visibility</p:attrName>
                                        </p:attrNameLst>
                                      </p:cBhvr>
                                      <p:to>
                                        <p:strVal val="visible"/>
                                      </p:to>
                                    </p:set>
                                    <p:animEffect filter="wipe(left)" transition="in">
                                      <p:cBhvr>
                                        <p:cTn dur="1000" id="50"/>
                                        <p:tgtEl>
                                          <p:spTgt spid="33"/>
                                        </p:tgtEl>
                                      </p:cBhvr>
                                    </p:animEffect>
                                  </p:childTnLst>
                                </p:cTn>
                              </p:par>
                              <p:par>
                                <p:cTn fill="hold" id="51" nodeType="withEffect" presetClass="entr" presetID="22" presetSubtype="8">
                                  <p:stCondLst>
                                    <p:cond delay="500"/>
                                  </p:stCondLst>
                                  <p:childTnLst>
                                    <p:set>
                                      <p:cBhvr>
                                        <p:cTn dur="1" fill="hold" id="52">
                                          <p:stCondLst>
                                            <p:cond delay="0"/>
                                          </p:stCondLst>
                                        </p:cTn>
                                        <p:tgtEl>
                                          <p:spTgt spid="36"/>
                                        </p:tgtEl>
                                        <p:attrNameLst>
                                          <p:attrName>style.visibility</p:attrName>
                                        </p:attrNameLst>
                                      </p:cBhvr>
                                      <p:to>
                                        <p:strVal val="visible"/>
                                      </p:to>
                                    </p:set>
                                    <p:animEffect filter="wipe(left)" transition="in">
                                      <p:cBhvr>
                                        <p:cTn dur="1000" id="53"/>
                                        <p:tgtEl>
                                          <p:spTgt spid="36"/>
                                        </p:tgtEl>
                                      </p:cBhvr>
                                    </p:animEffect>
                                  </p:childTnLst>
                                </p:cTn>
                              </p:par>
                              <p:par>
                                <p:cTn fill="hold" id="54" nodeType="withEffect" presetClass="entr" presetID="22" presetSubtype="8">
                                  <p:stCondLst>
                                    <p:cond delay="500"/>
                                  </p:stCondLst>
                                  <p:childTnLst>
                                    <p:set>
                                      <p:cBhvr>
                                        <p:cTn dur="1" fill="hold" id="55">
                                          <p:stCondLst>
                                            <p:cond delay="0"/>
                                          </p:stCondLst>
                                        </p:cTn>
                                        <p:tgtEl>
                                          <p:spTgt spid="39"/>
                                        </p:tgtEl>
                                        <p:attrNameLst>
                                          <p:attrName>style.visibility</p:attrName>
                                        </p:attrNameLst>
                                      </p:cBhvr>
                                      <p:to>
                                        <p:strVal val="visible"/>
                                      </p:to>
                                    </p:set>
                                    <p:animEffect filter="wipe(left)" transition="in">
                                      <p:cBhvr>
                                        <p:cTn dur="1000" id="56"/>
                                        <p:tgtEl>
                                          <p:spTgt spid="39"/>
                                        </p:tgtEl>
                                      </p:cBhvr>
                                    </p:animEffect>
                                  </p:childTnLst>
                                </p:cTn>
                              </p:par>
                              <p:par>
                                <p:cTn fill="hold" id="57" nodeType="withEffect" presetClass="entr" presetID="22" presetSubtype="8">
                                  <p:stCondLst>
                                    <p:cond delay="500"/>
                                  </p:stCondLst>
                                  <p:childTnLst>
                                    <p:set>
                                      <p:cBhvr>
                                        <p:cTn dur="1" fill="hold" id="58">
                                          <p:stCondLst>
                                            <p:cond delay="0"/>
                                          </p:stCondLst>
                                        </p:cTn>
                                        <p:tgtEl>
                                          <p:spTgt spid="42"/>
                                        </p:tgtEl>
                                        <p:attrNameLst>
                                          <p:attrName>style.visibility</p:attrName>
                                        </p:attrNameLst>
                                      </p:cBhvr>
                                      <p:to>
                                        <p:strVal val="visible"/>
                                      </p:to>
                                    </p:set>
                                    <p:animEffect filter="wipe(left)" transition="in">
                                      <p:cBhvr>
                                        <p:cTn dur="1000" id="59"/>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24"/>
      <p:bldP grpId="1" spid="24"/>
      <p:bldP grpId="0" spid="20"/>
      <p:bldP grpId="1" spid="20"/>
      <p:bldP grpId="0" spid="16"/>
      <p:bldP grpId="1" spid="16"/>
      <p:bldP grpId="0" spid="12"/>
      <p:bldP grpId="1" spid="1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ïšḻïďê-Rectangle 2"/>
          <p:cNvSpPr/>
          <p:nvPr/>
        </p:nvSpPr>
        <p:spPr>
          <a:xfrm>
            <a:off x="1558860" y="2076450"/>
            <a:ext cx="2854097" cy="3660666"/>
          </a:xfrm>
          <a:prstGeom prst="rect">
            <a:avLst/>
          </a:prstGeom>
          <a:noFill/>
          <a:ln>
            <a:solidFill>
              <a:schemeClr val="bg1">
                <a:lumMod val="85000"/>
              </a:schemeClr>
            </a:solid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4" name="ïšḻïďê-Rectangle 3"/>
          <p:cNvSpPr/>
          <p:nvPr/>
        </p:nvSpPr>
        <p:spPr>
          <a:xfrm>
            <a:off x="7781575" y="2076450"/>
            <a:ext cx="2854097" cy="3660666"/>
          </a:xfrm>
          <a:prstGeom prst="rect">
            <a:avLst/>
          </a:prstGeom>
          <a:noFill/>
          <a:ln>
            <a:solidFill>
              <a:schemeClr val="bg1">
                <a:lumMod val="85000"/>
              </a:schemeClr>
            </a:solid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5" name="ïšḻïďê-Rectangle 4"/>
          <p:cNvSpPr/>
          <p:nvPr/>
        </p:nvSpPr>
        <p:spPr>
          <a:xfrm>
            <a:off x="4670218" y="2076450"/>
            <a:ext cx="2854097" cy="3660666"/>
          </a:xfrm>
          <a:prstGeom prst="rect">
            <a:avLst/>
          </a:prstGeom>
          <a:noFill/>
          <a:ln>
            <a:solidFill>
              <a:schemeClr val="bg1">
                <a:lumMod val="85000"/>
              </a:schemeClr>
            </a:solid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6" name="ïšḻïďê-Rectangle 5"/>
          <p:cNvSpPr/>
          <p:nvPr/>
        </p:nvSpPr>
        <p:spPr>
          <a:xfrm>
            <a:off x="1558860" y="2076450"/>
            <a:ext cx="951854" cy="851463"/>
          </a:xfrm>
          <a:prstGeom prst="rect">
            <a:avLst/>
          </a:prstGeom>
          <a:solidFill>
            <a:schemeClr val="accent2"/>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7" name="ïšḻïďê-Rectangle 6"/>
          <p:cNvSpPr/>
          <p:nvPr/>
        </p:nvSpPr>
        <p:spPr>
          <a:xfrm>
            <a:off x="4670218" y="2076450"/>
            <a:ext cx="951854" cy="851463"/>
          </a:xfrm>
          <a:prstGeom prst="rect">
            <a:avLst/>
          </a:prstGeom>
          <a:solidFill>
            <a:schemeClr val="accent2"/>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8" name="ïšḻïďê-Rectangle 7"/>
          <p:cNvSpPr/>
          <p:nvPr/>
        </p:nvSpPr>
        <p:spPr>
          <a:xfrm>
            <a:off x="7781575" y="2076450"/>
            <a:ext cx="951854" cy="851463"/>
          </a:xfrm>
          <a:prstGeom prst="rect">
            <a:avLst/>
          </a:prstGeom>
          <a:solidFill>
            <a:schemeClr val="accent3"/>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2" name="ïšḻïďê-任意多边形: 形状 11"/>
          <p:cNvSpPr>
            <a:spLocks noChangeAspect="1"/>
          </p:cNvSpPr>
          <p:nvPr/>
        </p:nvSpPr>
        <p:spPr bwMode="auto">
          <a:xfrm>
            <a:off x="4917678" y="2273715"/>
            <a:ext cx="456933" cy="456933"/>
          </a:xfrm>
          <a:custGeom>
            <a:gdLst>
              <a:gd fmla="*/ 70 w 70" name="T0"/>
              <a:gd fmla="*/ 35 h 70" name="T1"/>
              <a:gd fmla="*/ 35 w 70" name="T2"/>
              <a:gd fmla="*/ 0 h 70" name="T3"/>
              <a:gd fmla="*/ 0 w 70" name="T4"/>
              <a:gd fmla="*/ 35 h 70" name="T5"/>
              <a:gd fmla="*/ 35 w 70" name="T6"/>
              <a:gd fmla="*/ 70 h 70" name="T7"/>
              <a:gd fmla="*/ 70 w 70" name="T8"/>
              <a:gd fmla="*/ 35 h 70" name="T9"/>
              <a:gd fmla="*/ 33 w 70" name="T10"/>
              <a:gd fmla="*/ 35 h 70" name="T11"/>
              <a:gd fmla="*/ 29 w 70" name="T12"/>
              <a:gd fmla="*/ 32 h 70" name="T13"/>
              <a:gd fmla="*/ 23 w 70" name="T14"/>
              <a:gd fmla="*/ 21 h 70" name="T15"/>
              <a:gd fmla="*/ 15 w 70" name="T16"/>
              <a:gd fmla="*/ 20 h 70" name="T17"/>
              <a:gd fmla="*/ 19 w 70" name="T18"/>
              <a:gd fmla="*/ 13 h 70" name="T19"/>
              <a:gd fmla="*/ 25 w 70" name="T20"/>
              <a:gd fmla="*/ 12 h 70" name="T21"/>
              <a:gd fmla="*/ 30 w 70" name="T22"/>
              <a:gd fmla="*/ 14 h 70" name="T23"/>
              <a:gd fmla="*/ 38 w 70" name="T24"/>
              <a:gd fmla="*/ 14 h 70" name="T25"/>
              <a:gd fmla="*/ 39 w 70" name="T26"/>
              <a:gd fmla="*/ 16 h 70" name="T27"/>
              <a:gd fmla="*/ 36 w 70" name="T28"/>
              <a:gd fmla="*/ 18 h 70" name="T29"/>
              <a:gd fmla="*/ 41 w 70" name="T30"/>
              <a:gd fmla="*/ 21 h 70" name="T31"/>
              <a:gd fmla="*/ 42 w 70" name="T32"/>
              <a:gd fmla="*/ 17 h 70" name="T33"/>
              <a:gd fmla="*/ 49 w 70" name="T34"/>
              <a:gd fmla="*/ 21 h 70" name="T35"/>
              <a:gd fmla="*/ 51 w 70" name="T36"/>
              <a:gd fmla="*/ 23 h 70" name="T37"/>
              <a:gd fmla="*/ 46 w 70" name="T38"/>
              <a:gd fmla="*/ 22 h 70" name="T39"/>
              <a:gd fmla="*/ 47 w 70" name="T40"/>
              <a:gd fmla="*/ 25 h 70" name="T41"/>
              <a:gd fmla="*/ 45 w 70" name="T42"/>
              <a:gd fmla="*/ 25 h 70" name="T43"/>
              <a:gd fmla="*/ 42 w 70" name="T44"/>
              <a:gd fmla="*/ 28 h 70" name="T45"/>
              <a:gd fmla="*/ 41 w 70" name="T46"/>
              <a:gd fmla="*/ 31 h 70" name="T47"/>
              <a:gd fmla="*/ 39 w 70" name="T48"/>
              <a:gd fmla="*/ 30 h 70" name="T49"/>
              <a:gd fmla="*/ 35 w 70" name="T50"/>
              <a:gd fmla="*/ 32 h 70" name="T51"/>
              <a:gd fmla="*/ 39 w 70" name="T52"/>
              <a:gd fmla="*/ 33 h 70" name="T53"/>
              <a:gd fmla="*/ 40 w 70" name="T54"/>
              <a:gd fmla="*/ 35 h 70" name="T55"/>
              <a:gd fmla="*/ 43 w 70" name="T56"/>
              <a:gd fmla="*/ 38 h 70" name="T57"/>
              <a:gd fmla="*/ 46 w 70" name="T58"/>
              <a:gd fmla="*/ 39 h 70" name="T59"/>
              <a:gd fmla="*/ 51 w 70" name="T60"/>
              <a:gd fmla="*/ 42 h 70" name="T61"/>
              <a:gd fmla="*/ 55 w 70" name="T62"/>
              <a:gd fmla="*/ 44 h 70" name="T63"/>
              <a:gd fmla="*/ 53 w 70" name="T64"/>
              <a:gd fmla="*/ 48 h 70" name="T65"/>
              <a:gd fmla="*/ 45 w 70" name="T66"/>
              <a:gd fmla="*/ 58 h 70" name="T67"/>
              <a:gd fmla="*/ 44 w 70" name="T68"/>
              <a:gd fmla="*/ 61 h 70" name="T69"/>
              <a:gd fmla="*/ 41 w 70" name="T70"/>
              <a:gd fmla="*/ 57 h 70" name="T71"/>
              <a:gd fmla="*/ 41 w 70" name="T72"/>
              <a:gd fmla="*/ 54 h 70" name="T73"/>
              <a:gd fmla="*/ 42 w 70" name="T74"/>
              <a:gd fmla="*/ 47 h 70" name="T75"/>
              <a:gd fmla="*/ 40 w 70" name="T76"/>
              <a:gd fmla="*/ 38 h 70" name="T77"/>
              <a:gd fmla="*/ 37 w 70" name="T78"/>
              <a:gd fmla="*/ 35 h 70" name="T79"/>
              <a:gd fmla="*/ 33 w 70" name="T80"/>
              <a:gd fmla="*/ 35 h 70" name="T81"/>
              <a:gd fmla="*/ 33 w 70" name="T82"/>
              <a:gd fmla="*/ 35 h 70" name="T83"/>
              <a:gd fmla="*/ 33 w 70" name="T84"/>
              <a:gd fmla="*/ 35 h 7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0" w="70">
                <a:moveTo>
                  <a:pt x="70" y="35"/>
                </a:moveTo>
                <a:cubicBezTo>
                  <a:pt x="70" y="16"/>
                  <a:pt x="55" y="0"/>
                  <a:pt x="35" y="0"/>
                </a:cubicBezTo>
                <a:cubicBezTo>
                  <a:pt x="16" y="0"/>
                  <a:pt x="0" y="16"/>
                  <a:pt x="0" y="35"/>
                </a:cubicBezTo>
                <a:cubicBezTo>
                  <a:pt x="0" y="55"/>
                  <a:pt x="16" y="70"/>
                  <a:pt x="35" y="70"/>
                </a:cubicBezTo>
                <a:cubicBezTo>
                  <a:pt x="55" y="70"/>
                  <a:pt x="70" y="55"/>
                  <a:pt x="70" y="35"/>
                </a:cubicBezTo>
                <a:close/>
                <a:moveTo>
                  <a:pt x="33" y="35"/>
                </a:moveTo>
                <a:cubicBezTo>
                  <a:pt x="32" y="30"/>
                  <a:pt x="30" y="33"/>
                  <a:pt x="29" y="32"/>
                </a:cubicBezTo>
                <a:cubicBezTo>
                  <a:pt x="28" y="29"/>
                  <a:pt x="23" y="24"/>
                  <a:pt x="23" y="21"/>
                </a:cubicBezTo>
                <a:cubicBezTo>
                  <a:pt x="24" y="19"/>
                  <a:pt x="18" y="17"/>
                  <a:pt x="15" y="20"/>
                </a:cubicBezTo>
                <a:cubicBezTo>
                  <a:pt x="16" y="18"/>
                  <a:pt x="16" y="12"/>
                  <a:pt x="19" y="13"/>
                </a:cubicBezTo>
                <a:cubicBezTo>
                  <a:pt x="22" y="13"/>
                  <a:pt x="24" y="12"/>
                  <a:pt x="25" y="12"/>
                </a:cubicBezTo>
                <a:cubicBezTo>
                  <a:pt x="29" y="13"/>
                  <a:pt x="27" y="14"/>
                  <a:pt x="30" y="14"/>
                </a:cubicBezTo>
                <a:cubicBezTo>
                  <a:pt x="32" y="15"/>
                  <a:pt x="36" y="13"/>
                  <a:pt x="38" y="14"/>
                </a:cubicBezTo>
                <a:cubicBezTo>
                  <a:pt x="39" y="14"/>
                  <a:pt x="40" y="15"/>
                  <a:pt x="39" y="16"/>
                </a:cubicBezTo>
                <a:cubicBezTo>
                  <a:pt x="38" y="17"/>
                  <a:pt x="34" y="17"/>
                  <a:pt x="36" y="18"/>
                </a:cubicBezTo>
                <a:cubicBezTo>
                  <a:pt x="37" y="19"/>
                  <a:pt x="39" y="21"/>
                  <a:pt x="41" y="21"/>
                </a:cubicBezTo>
                <a:cubicBezTo>
                  <a:pt x="43" y="22"/>
                  <a:pt x="41" y="17"/>
                  <a:pt x="42" y="17"/>
                </a:cubicBezTo>
                <a:cubicBezTo>
                  <a:pt x="44" y="16"/>
                  <a:pt x="50" y="21"/>
                  <a:pt x="49" y="21"/>
                </a:cubicBezTo>
                <a:cubicBezTo>
                  <a:pt x="47" y="22"/>
                  <a:pt x="52" y="23"/>
                  <a:pt x="51" y="23"/>
                </a:cubicBezTo>
                <a:cubicBezTo>
                  <a:pt x="51" y="24"/>
                  <a:pt x="46" y="22"/>
                  <a:pt x="46" y="22"/>
                </a:cubicBezTo>
                <a:cubicBezTo>
                  <a:pt x="45" y="24"/>
                  <a:pt x="47" y="23"/>
                  <a:pt x="47" y="25"/>
                </a:cubicBezTo>
                <a:cubicBezTo>
                  <a:pt x="47" y="25"/>
                  <a:pt x="46" y="25"/>
                  <a:pt x="45" y="25"/>
                </a:cubicBezTo>
                <a:cubicBezTo>
                  <a:pt x="44" y="26"/>
                  <a:pt x="42" y="28"/>
                  <a:pt x="42" y="28"/>
                </a:cubicBezTo>
                <a:cubicBezTo>
                  <a:pt x="40" y="30"/>
                  <a:pt x="41" y="30"/>
                  <a:pt x="41" y="31"/>
                </a:cubicBezTo>
                <a:cubicBezTo>
                  <a:pt x="40" y="31"/>
                  <a:pt x="40" y="30"/>
                  <a:pt x="39" y="30"/>
                </a:cubicBezTo>
                <a:cubicBezTo>
                  <a:pt x="38" y="31"/>
                  <a:pt x="35" y="31"/>
                  <a:pt x="35" y="32"/>
                </a:cubicBezTo>
                <a:cubicBezTo>
                  <a:pt x="35" y="33"/>
                  <a:pt x="38" y="33"/>
                  <a:pt x="39" y="33"/>
                </a:cubicBezTo>
                <a:cubicBezTo>
                  <a:pt x="40" y="34"/>
                  <a:pt x="39" y="35"/>
                  <a:pt x="40" y="35"/>
                </a:cubicBezTo>
                <a:cubicBezTo>
                  <a:pt x="41" y="35"/>
                  <a:pt x="43" y="38"/>
                  <a:pt x="43" y="38"/>
                </a:cubicBezTo>
                <a:cubicBezTo>
                  <a:pt x="43" y="38"/>
                  <a:pt x="44" y="39"/>
                  <a:pt x="46" y="39"/>
                </a:cubicBezTo>
                <a:cubicBezTo>
                  <a:pt x="51" y="38"/>
                  <a:pt x="51" y="42"/>
                  <a:pt x="51" y="42"/>
                </a:cubicBezTo>
                <a:cubicBezTo>
                  <a:pt x="53" y="41"/>
                  <a:pt x="56" y="43"/>
                  <a:pt x="55" y="44"/>
                </a:cubicBezTo>
                <a:cubicBezTo>
                  <a:pt x="53" y="46"/>
                  <a:pt x="53" y="48"/>
                  <a:pt x="53" y="48"/>
                </a:cubicBezTo>
                <a:cubicBezTo>
                  <a:pt x="51" y="49"/>
                  <a:pt x="44" y="55"/>
                  <a:pt x="45" y="58"/>
                </a:cubicBezTo>
                <a:cubicBezTo>
                  <a:pt x="44" y="59"/>
                  <a:pt x="45" y="60"/>
                  <a:pt x="44" y="61"/>
                </a:cubicBezTo>
                <a:cubicBezTo>
                  <a:pt x="42" y="62"/>
                  <a:pt x="39" y="57"/>
                  <a:pt x="41" y="57"/>
                </a:cubicBezTo>
                <a:cubicBezTo>
                  <a:pt x="41" y="56"/>
                  <a:pt x="41" y="56"/>
                  <a:pt x="41" y="54"/>
                </a:cubicBezTo>
                <a:cubicBezTo>
                  <a:pt x="42" y="54"/>
                  <a:pt x="42" y="51"/>
                  <a:pt x="42" y="47"/>
                </a:cubicBezTo>
                <a:cubicBezTo>
                  <a:pt x="33" y="41"/>
                  <a:pt x="42" y="39"/>
                  <a:pt x="40" y="38"/>
                </a:cubicBezTo>
                <a:cubicBezTo>
                  <a:pt x="40" y="37"/>
                  <a:pt x="39" y="36"/>
                  <a:pt x="37" y="35"/>
                </a:cubicBezTo>
                <a:cubicBezTo>
                  <a:pt x="35" y="35"/>
                  <a:pt x="34" y="36"/>
                  <a:pt x="33" y="35"/>
                </a:cubicBezTo>
                <a:close/>
                <a:moveTo>
                  <a:pt x="33" y="35"/>
                </a:moveTo>
                <a:cubicBezTo>
                  <a:pt x="33" y="35"/>
                  <a:pt x="33" y="35"/>
                  <a:pt x="33" y="35"/>
                </a:cubicBezTo>
              </a:path>
            </a:pathLst>
          </a:custGeom>
          <a:solidFill>
            <a:schemeClr val="bg1"/>
          </a:solidFill>
          <a:ln>
            <a:noFill/>
          </a:ln>
          <a:extLst/>
        </p:spPr>
        <p:txBody>
          <a:bodyPr anchor="ctr"/>
          <a:lstStyle/>
          <a:p>
            <a:pPr algn="ctr"/>
            <a:endParaRPr/>
          </a:p>
        </p:txBody>
      </p:sp>
      <p:sp>
        <p:nvSpPr>
          <p:cNvPr id="13" name="ïšḻïďê-任意多边形: 形状 12"/>
          <p:cNvSpPr>
            <a:spLocks noChangeAspect="1"/>
          </p:cNvSpPr>
          <p:nvPr/>
        </p:nvSpPr>
        <p:spPr bwMode="auto">
          <a:xfrm>
            <a:off x="8029036" y="2273715"/>
            <a:ext cx="456933" cy="456933"/>
          </a:xfrm>
          <a:custGeom>
            <a:gdLst>
              <a:gd fmla="*/ 225702 w 508000" name="connsiteX0"/>
              <a:gd fmla="*/ 59797 h 508000" name="connsiteY0"/>
              <a:gd fmla="*/ 392654 w 508000" name="connsiteX1"/>
              <a:gd fmla="*/ 115241 h 508000" name="connsiteY1"/>
              <a:gd fmla="*/ 392654 w 508000" name="connsiteX2"/>
              <a:gd fmla="*/ 392809 h 508000" name="connsiteY2"/>
              <a:gd fmla="*/ 115086 w 508000" name="connsiteX3"/>
              <a:gd fmla="*/ 392809 h 508000" name="connsiteY3"/>
              <a:gd fmla="*/ 77168 w 508000" name="connsiteX4"/>
              <a:gd fmla="*/ 168251 h 508000" name="connsiteY4"/>
              <a:gd fmla="*/ 259760 w 508000" name="connsiteX5"/>
              <a:gd fmla="*/ 259915 h 508000" name="connsiteY5"/>
              <a:gd fmla="*/ 168464 w 508000" name="connsiteX6"/>
              <a:gd fmla="*/ 77323 h 508000" name="connsiteY6"/>
              <a:gd fmla="*/ 225702 w 508000" name="connsiteX7"/>
              <a:gd fmla="*/ 59797 h 508000" name="connsiteY7"/>
              <a:gd fmla="*/ 109644 w 508000" name="connsiteX8"/>
              <a:gd fmla="*/ 18815 h 508000" name="connsiteY8"/>
              <a:gd fmla="*/ 201365 w 508000" name="connsiteX9"/>
              <a:gd fmla="*/ 201365 h 508000" name="connsiteY9"/>
              <a:gd fmla="*/ 18659 w 508000" name="connsiteX10"/>
              <a:gd fmla="*/ 109722 h 508000" name="connsiteY10"/>
              <a:gd fmla="*/ 56600 w 508000" name="connsiteX11"/>
              <a:gd fmla="*/ 56724 h 508000" name="connsiteY11"/>
              <a:gd fmla="*/ 109644 w 508000" name="connsiteX12"/>
              <a:gd fmla="*/ 18815 h 508000" name="connsiteY12"/>
              <a:gd fmla="*/ 254000 w 508000" name="connsiteX13"/>
              <a:gd fmla="*/ 0 h 508000" name="connsiteY13"/>
              <a:gd fmla="*/ 433641 w 508000" name="connsiteX14"/>
              <a:gd fmla="*/ 74359 h 508000" name="connsiteY14"/>
              <a:gd fmla="*/ 508000 w 508000" name="connsiteX15"/>
              <a:gd fmla="*/ 254000 h 508000" name="connsiteY15"/>
              <a:gd fmla="*/ 433641 w 508000" name="connsiteX16"/>
              <a:gd fmla="*/ 433641 h 508000" name="connsiteY16"/>
              <a:gd fmla="*/ 254000 w 508000" name="connsiteX17"/>
              <a:gd fmla="*/ 508000 h 508000" name="connsiteY17"/>
              <a:gd fmla="*/ 74360 w 508000" name="connsiteX18"/>
              <a:gd fmla="*/ 433641 h 508000" name="connsiteY18"/>
              <a:gd fmla="*/ 0 w 508000" name="connsiteX19"/>
              <a:gd fmla="*/ 254000 h 508000" name="connsiteY19"/>
              <a:gd fmla="*/ 25768 w 508000" name="connsiteX20"/>
              <a:gd fmla="*/ 142461 h 508000" name="connsiteY20"/>
              <a:gd fmla="*/ 46751 w 508000" name="connsiteX21"/>
              <a:gd fmla="*/ 153136 h 508000" name="connsiteY21"/>
              <a:gd fmla="*/ 90925 w 508000" name="connsiteX22"/>
              <a:gd fmla="*/ 417075 h 508000" name="connsiteY22"/>
              <a:gd fmla="*/ 417076 w 508000" name="connsiteX23"/>
              <a:gd fmla="*/ 417075 h 508000" name="connsiteY23"/>
              <a:gd fmla="*/ 417076 w 508000" name="connsiteX24"/>
              <a:gd fmla="*/ 90925 h 508000" name="connsiteY24"/>
              <a:gd fmla="*/ 153136 w 508000" name="connsiteX25"/>
              <a:gd fmla="*/ 46751 h 508000" name="connsiteY25"/>
              <a:gd fmla="*/ 142461 w 508000" name="connsiteX26"/>
              <a:gd fmla="*/ 25768 h 508000" name="connsiteY26"/>
              <a:gd fmla="*/ 254000 w 508000" name="connsiteX27"/>
              <a:gd fmla="*/ 0 h 508000"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508000" w="508000">
                <a:moveTo>
                  <a:pt x="225702" y="59797"/>
                </a:moveTo>
                <a:cubicBezTo>
                  <a:pt x="284770" y="51255"/>
                  <a:pt x="347098" y="69685"/>
                  <a:pt x="392654" y="115241"/>
                </a:cubicBezTo>
                <a:cubicBezTo>
                  <a:pt x="469593" y="191811"/>
                  <a:pt x="469593" y="316239"/>
                  <a:pt x="392654" y="392809"/>
                </a:cubicBezTo>
                <a:cubicBezTo>
                  <a:pt x="316084" y="469748"/>
                  <a:pt x="191656" y="469748"/>
                  <a:pt x="115086" y="392809"/>
                </a:cubicBezTo>
                <a:cubicBezTo>
                  <a:pt x="54344" y="332068"/>
                  <a:pt x="41828" y="241509"/>
                  <a:pt x="77168" y="168251"/>
                </a:cubicBezTo>
                <a:lnTo>
                  <a:pt x="259760" y="259915"/>
                </a:lnTo>
                <a:cubicBezTo>
                  <a:pt x="259760" y="259915"/>
                  <a:pt x="259760" y="259915"/>
                  <a:pt x="168464" y="77323"/>
                </a:cubicBezTo>
                <a:cubicBezTo>
                  <a:pt x="186687" y="68488"/>
                  <a:pt x="206013" y="62644"/>
                  <a:pt x="225702" y="59797"/>
                </a:cubicBezTo>
                <a:close/>
                <a:moveTo>
                  <a:pt x="109644" y="18815"/>
                </a:moveTo>
                <a:lnTo>
                  <a:pt x="201365" y="201365"/>
                </a:lnTo>
                <a:cubicBezTo>
                  <a:pt x="201365" y="201365"/>
                  <a:pt x="201365" y="201365"/>
                  <a:pt x="18659" y="109722"/>
                </a:cubicBezTo>
                <a:cubicBezTo>
                  <a:pt x="27868" y="90584"/>
                  <a:pt x="40392" y="72549"/>
                  <a:pt x="56600" y="56724"/>
                </a:cubicBezTo>
                <a:cubicBezTo>
                  <a:pt x="72440" y="40530"/>
                  <a:pt x="90489" y="28016"/>
                  <a:pt x="109644" y="18815"/>
                </a:cubicBezTo>
                <a:close/>
                <a:moveTo>
                  <a:pt x="254000" y="0"/>
                </a:moveTo>
                <a:cubicBezTo>
                  <a:pt x="322102" y="0"/>
                  <a:pt x="385786" y="26504"/>
                  <a:pt x="433641" y="74359"/>
                </a:cubicBezTo>
                <a:cubicBezTo>
                  <a:pt x="481864" y="122583"/>
                  <a:pt x="508000" y="186267"/>
                  <a:pt x="508000" y="254000"/>
                </a:cubicBezTo>
                <a:cubicBezTo>
                  <a:pt x="508000" y="322101"/>
                  <a:pt x="481864" y="385786"/>
                  <a:pt x="433641" y="433641"/>
                </a:cubicBezTo>
                <a:cubicBezTo>
                  <a:pt x="385786" y="481864"/>
                  <a:pt x="322102" y="508000"/>
                  <a:pt x="254000" y="508000"/>
                </a:cubicBezTo>
                <a:cubicBezTo>
                  <a:pt x="186267" y="508000"/>
                  <a:pt x="122215" y="481864"/>
                  <a:pt x="74360" y="433641"/>
                </a:cubicBezTo>
                <a:cubicBezTo>
                  <a:pt x="26504" y="385786"/>
                  <a:pt x="0" y="322101"/>
                  <a:pt x="0" y="254000"/>
                </a:cubicBezTo>
                <a:cubicBezTo>
                  <a:pt x="0" y="214612"/>
                  <a:pt x="8835" y="176696"/>
                  <a:pt x="25768" y="142461"/>
                </a:cubicBezTo>
                <a:cubicBezTo>
                  <a:pt x="25768" y="142461"/>
                  <a:pt x="25768" y="142461"/>
                  <a:pt x="46751" y="153136"/>
                </a:cubicBezTo>
                <a:cubicBezTo>
                  <a:pt x="5153" y="238907"/>
                  <a:pt x="19878" y="345661"/>
                  <a:pt x="90925" y="417075"/>
                </a:cubicBezTo>
                <a:cubicBezTo>
                  <a:pt x="181113" y="506896"/>
                  <a:pt x="327255" y="506896"/>
                  <a:pt x="417076" y="417075"/>
                </a:cubicBezTo>
                <a:cubicBezTo>
                  <a:pt x="506896" y="327255"/>
                  <a:pt x="506896" y="181113"/>
                  <a:pt x="417076" y="90925"/>
                </a:cubicBezTo>
                <a:cubicBezTo>
                  <a:pt x="345661" y="19878"/>
                  <a:pt x="238907" y="5154"/>
                  <a:pt x="153136" y="46751"/>
                </a:cubicBezTo>
                <a:cubicBezTo>
                  <a:pt x="153136" y="46751"/>
                  <a:pt x="153136" y="46751"/>
                  <a:pt x="142461" y="25768"/>
                </a:cubicBezTo>
                <a:cubicBezTo>
                  <a:pt x="176696" y="8835"/>
                  <a:pt x="214612" y="0"/>
                  <a:pt x="254000" y="0"/>
                </a:cubicBezTo>
                <a:close/>
              </a:path>
            </a:pathLst>
          </a:custGeom>
          <a:solidFill>
            <a:schemeClr val="bg1"/>
          </a:solidFill>
          <a:ln>
            <a:noFill/>
          </a:ln>
          <a:extLst/>
        </p:spPr>
        <p:txBody>
          <a:bodyPr anchor="ctr"/>
          <a:lstStyle/>
          <a:p>
            <a:pPr algn="ctr"/>
            <a:endParaRPr/>
          </a:p>
        </p:txBody>
      </p:sp>
      <p:sp>
        <p:nvSpPr>
          <p:cNvPr id="14" name="ïšḻïďê-任意多边形: 形状 13"/>
          <p:cNvSpPr>
            <a:spLocks noChangeAspect="1"/>
          </p:cNvSpPr>
          <p:nvPr/>
        </p:nvSpPr>
        <p:spPr bwMode="auto">
          <a:xfrm>
            <a:off x="1806320" y="2273715"/>
            <a:ext cx="456933" cy="456933"/>
          </a:xfrm>
          <a:custGeom>
            <a:gdLst>
              <a:gd fmla="*/ 304145 w 508000" name="connsiteX0"/>
              <a:gd fmla="*/ 402460 h 508000" name="connsiteY0"/>
              <a:gd fmla="*/ 321059 w 508000" name="connsiteX1"/>
              <a:gd fmla="*/ 426292 h 508000" name="connsiteY1"/>
              <a:gd fmla="*/ 361651 w 508000" name="connsiteX2"/>
              <a:gd fmla="*/ 480764 h 508000" name="connsiteY2"/>
              <a:gd fmla="*/ 253405 w 508000" name="connsiteX3"/>
              <a:gd fmla="*/ 508000 h 508000" name="connsiteY3"/>
              <a:gd fmla="*/ 185751 w 508000" name="connsiteX4"/>
              <a:gd fmla="*/ 497787 h 508000" name="connsiteY4"/>
              <a:gd fmla="*/ 304145 w 508000" name="connsiteX5"/>
              <a:gd fmla="*/ 402460 h 508000" name="connsiteY5"/>
              <a:gd fmla="*/ 291291 w 508000" name="connsiteX6"/>
              <a:gd fmla="*/ 348986 h 508000" name="connsiteY6"/>
              <a:gd fmla="*/ 308378 w 508000" name="connsiteX7"/>
              <a:gd fmla="*/ 348986 h 508000" name="connsiteY7"/>
              <a:gd fmla="*/ 315213 w 508000" name="connsiteX8"/>
              <a:gd fmla="*/ 358837 h 508000" name="connsiteY8"/>
              <a:gd fmla="*/ 304961 w 508000" name="connsiteX9"/>
              <a:gd fmla="*/ 368687 h 508000" name="connsiteY9"/>
              <a:gd fmla="*/ 291291 w 508000" name="connsiteX10"/>
              <a:gd fmla="*/ 348986 h 508000" name="connsiteY10"/>
              <a:gd fmla="*/ 223414 w 508000" name="connsiteX11"/>
              <a:gd fmla="*/ 348986 h 508000" name="connsiteY11"/>
              <a:gd fmla="*/ 250565 w 508000" name="connsiteX12"/>
              <a:gd fmla="*/ 348986 h 508000" name="connsiteY12"/>
              <a:gd fmla="*/ 253959 w 508000" name="connsiteX13"/>
              <a:gd fmla="*/ 348986 h 508000" name="connsiteY13"/>
              <a:gd fmla="*/ 264140 w 508000" name="connsiteX14"/>
              <a:gd fmla="*/ 348986 h 508000" name="connsiteY14"/>
              <a:gd fmla="*/ 291291 w 508000" name="connsiteX15"/>
              <a:gd fmla="*/ 385985 h 508000" name="connsiteY15"/>
              <a:gd fmla="*/ 158931 w 508000" name="connsiteX16"/>
              <a:gd fmla="*/ 486892 h 508000" name="connsiteY16"/>
              <a:gd fmla="*/ 118205 w 508000" name="connsiteX17"/>
              <a:gd fmla="*/ 466711 h 508000" name="connsiteY17"/>
              <a:gd fmla="*/ 172506 w 508000" name="connsiteX18"/>
              <a:gd fmla="*/ 372531 h 508000" name="connsiteY18"/>
              <a:gd fmla="*/ 186082 w 508000" name="connsiteX19"/>
              <a:gd fmla="*/ 375895 h 508000" name="connsiteY19"/>
              <a:gd fmla="*/ 223414 w 508000" name="connsiteX20"/>
              <a:gd fmla="*/ 348986 h 508000" name="connsiteY20"/>
              <a:gd fmla="*/ 493928 w 508000" name="connsiteX21"/>
              <a:gd fmla="*/ 332100 h 508000" name="connsiteY21"/>
              <a:gd fmla="*/ 382299 w 508000" name="connsiteX22"/>
              <a:gd fmla="*/ 470006 h 508000" name="connsiteY22"/>
              <a:gd fmla="*/ 318028 w 508000" name="connsiteX23"/>
              <a:gd fmla="*/ 385917 h 508000" name="connsiteY23"/>
              <a:gd fmla="*/ 334941 w 508000" name="connsiteX24"/>
              <a:gd fmla="*/ 372463 h 508000" name="connsiteY24"/>
              <a:gd fmla="*/ 348472 w 508000" name="connsiteX25"/>
              <a:gd fmla="*/ 375826 h 508000" name="connsiteY25"/>
              <a:gd fmla="*/ 389065 w 508000" name="connsiteX26"/>
              <a:gd fmla="*/ 342191 h 508000" name="connsiteY26"/>
              <a:gd fmla="*/ 493928 w 508000" name="connsiteX27"/>
              <a:gd fmla="*/ 332100 h 508000" name="connsiteY27"/>
              <a:gd fmla="*/ 2814 w 508000" name="connsiteX28"/>
              <a:gd fmla="*/ 301141 h 508000" name="connsiteY28"/>
              <a:gd fmla="*/ 145973 w 508000" name="connsiteX29"/>
              <a:gd fmla="*/ 338291 h 508000" name="connsiteY29"/>
              <a:gd fmla="*/ 156199 w 508000" name="connsiteX30"/>
              <a:gd fmla="*/ 358555 h 508000" name="connsiteY30"/>
              <a:gd fmla="*/ 98254 w 508000" name="connsiteX31"/>
              <a:gd fmla="*/ 453119 h 508000" name="connsiteY31"/>
              <a:gd fmla="*/ 2814 w 508000" name="connsiteX32"/>
              <a:gd fmla="*/ 301141 h 508000" name="connsiteY32"/>
              <a:gd fmla="*/ 223589 w 508000" name="connsiteX33"/>
              <a:gd fmla="*/ 291291 h 508000" name="connsiteY33"/>
              <a:gd fmla="*/ 247667 w 508000" name="connsiteX34"/>
              <a:gd fmla="*/ 327878 h 508000" name="connsiteY34"/>
              <a:gd fmla="*/ 227028 w 508000" name="connsiteX35"/>
              <a:gd fmla="*/ 327878 h 508000" name="connsiteY35"/>
              <a:gd fmla="*/ 216709 w 508000" name="connsiteX36"/>
              <a:gd fmla="*/ 304595 h 508000" name="connsiteY36"/>
              <a:gd fmla="*/ 223589 w 508000" name="connsiteX37"/>
              <a:gd fmla="*/ 291291 h 508000" name="connsiteY37"/>
              <a:gd fmla="*/ 426916 w 508000" name="connsiteX38"/>
              <a:gd fmla="*/ 246260 h 508000" name="connsiteY38"/>
              <a:gd fmla="*/ 481263 w 508000" name="connsiteX39"/>
              <a:gd fmla="*/ 310672 h 508000" name="connsiteY39"/>
              <a:gd fmla="*/ 389552 w 508000" name="connsiteX40"/>
              <a:gd fmla="*/ 320842 h 508000" name="connsiteY40"/>
              <a:gd fmla="*/ 382759 w 508000" name="connsiteX41"/>
              <a:gd fmla="*/ 307282 h 508000" name="connsiteY41"/>
              <a:gd fmla="*/ 426916 w 508000" name="connsiteX42"/>
              <a:gd fmla="*/ 246260 h 508000" name="connsiteY42"/>
              <a:gd fmla="*/ 447490 w 508000" name="connsiteX43"/>
              <a:gd fmla="*/ 236410 h 508000" name="connsiteY43"/>
              <a:gd fmla="*/ 508000 w 508000" name="connsiteX44"/>
              <a:gd fmla="*/ 256851 h 508000" name="connsiteY44"/>
              <a:gd fmla="*/ 501277 w 508000" name="connsiteX45"/>
              <a:gd fmla="*/ 301141 h 508000" name="connsiteY45"/>
              <a:gd fmla="*/ 447490 w 508000" name="connsiteX46"/>
              <a:gd fmla="*/ 236410 h 508000" name="connsiteY46"/>
              <a:gd fmla="*/ 172473 w 508000" name="connsiteX47"/>
              <a:gd fmla="*/ 212488 h 508000" name="connsiteY47"/>
              <a:gd fmla="*/ 199528 w 508000" name="connsiteX48"/>
              <a:gd fmla="*/ 260151 h 508000" name="connsiteY48"/>
              <a:gd fmla="*/ 209673 w 508000" name="connsiteX49"/>
              <a:gd fmla="*/ 273769 h 508000" name="connsiteY49"/>
              <a:gd fmla="*/ 196146 w 508000" name="connsiteX50"/>
              <a:gd fmla="*/ 290792 h 508000" name="connsiteY50"/>
              <a:gd fmla="*/ 186000 w 508000" name="connsiteX51"/>
              <a:gd fmla="*/ 290792 h 508000" name="connsiteY51"/>
              <a:gd fmla="*/ 145418 w 508000" name="connsiteX52"/>
              <a:gd fmla="*/ 318028 h 508000" name="connsiteY52"/>
              <a:gd fmla="*/ 0 w 508000" name="connsiteX53"/>
              <a:gd fmla="*/ 273769 h 508000" name="connsiteY53"/>
              <a:gd fmla="*/ 0 w 508000" name="connsiteX54"/>
              <a:gd fmla="*/ 253342 h 508000" name="connsiteY54"/>
              <a:gd fmla="*/ 0 w 508000" name="connsiteX55"/>
              <a:gd fmla="*/ 229510 h 508000" name="connsiteY55"/>
              <a:gd fmla="*/ 172473 w 508000" name="connsiteX56"/>
              <a:gd fmla="*/ 212488 h 508000" name="connsiteY56"/>
              <a:gd fmla="*/ 284146 w 508000" name="connsiteX57"/>
              <a:gd fmla="*/ 209673 h 508000" name="connsiteY57"/>
              <a:gd fmla="*/ 413717 w 508000" name="connsiteX58"/>
              <a:gd fmla="*/ 226559 h 508000" name="connsiteY58"/>
              <a:gd fmla="*/ 365980 w 508000" name="connsiteX59"/>
              <a:gd fmla="*/ 294105 h 508000" name="connsiteY59"/>
              <a:gd fmla="*/ 348932 w 508000" name="connsiteX60"/>
              <a:gd fmla="*/ 290728 h 508000" name="connsiteY60"/>
              <a:gd fmla="*/ 304605 w 508000" name="connsiteX61"/>
              <a:gd fmla="*/ 324501 h 508000" name="connsiteY61"/>
              <a:gd fmla="*/ 273917 w 508000" name="connsiteX62"/>
              <a:gd fmla="*/ 327878 h 508000" name="connsiteY62"/>
              <a:gd fmla="*/ 236410 w 508000" name="connsiteX63"/>
              <a:gd fmla="*/ 273842 h 508000" name="connsiteY63"/>
              <a:gd fmla="*/ 263688 w 508000" name="connsiteX64"/>
              <a:gd fmla="*/ 233314 h 508000" name="connsiteY64"/>
              <a:gd fmla="*/ 284146 w 508000" name="connsiteX65"/>
              <a:gd fmla="*/ 209673 h 508000" name="connsiteY65"/>
              <a:gd fmla="*/ 257518 w 508000" name="connsiteX66"/>
              <a:gd fmla="*/ 209673 h 508000" name="connsiteY66"/>
              <a:gd fmla="*/ 247433 w 508000" name="connsiteX67"/>
              <a:gd fmla="*/ 223095 h 508000" name="connsiteY67"/>
              <a:gd fmla="*/ 223901 w 508000" name="connsiteX68"/>
              <a:gd fmla="*/ 253296 h 508000" name="connsiteY68"/>
              <a:gd fmla="*/ 220540 w 508000" name="connsiteX69"/>
              <a:gd fmla="*/ 246585 h 508000" name="connsiteY69"/>
              <a:gd fmla="*/ 197008 w 508000" name="connsiteX70"/>
              <a:gd fmla="*/ 213028 h 508000" name="connsiteY70"/>
              <a:gd fmla="*/ 257518 w 508000" name="connsiteX71"/>
              <a:gd fmla="*/ 209673 h 508000" name="connsiteY71"/>
              <a:gd fmla="*/ 335564 w 508000" name="connsiteX72"/>
              <a:gd fmla="*/ 154792 h 508000" name="connsiteY72"/>
              <a:gd fmla="*/ 355698 w 508000" name="connsiteX73"/>
              <a:gd fmla="*/ 158256 h 508000" name="connsiteY73"/>
              <a:gd fmla="*/ 365765 w 508000" name="connsiteX74"/>
              <a:gd fmla="*/ 158256 h 508000" name="connsiteY74"/>
              <a:gd fmla="*/ 379187 w 508000" name="connsiteX75"/>
              <a:gd fmla="*/ 179039 h 508000" name="connsiteY75"/>
              <a:gd fmla="*/ 392610 w 508000" name="connsiteX76"/>
              <a:gd fmla="*/ 199822 h 508000" name="connsiteY76"/>
              <a:gd fmla="*/ 305363 w 508000" name="connsiteX77"/>
              <a:gd fmla="*/ 189430 h 508000" name="connsiteY77"/>
              <a:gd fmla="*/ 335564 w 508000" name="connsiteX78"/>
              <a:gd fmla="*/ 154792 h 508000" name="connsiteY78"/>
              <a:gd fmla="*/ 483912 w 508000" name="connsiteX79"/>
              <a:gd fmla="*/ 151978 h 508000" name="connsiteY79"/>
              <a:gd fmla="*/ 503778 w 508000" name="connsiteX80"/>
              <a:gd fmla="*/ 233596 h 508000" name="connsiteY80"/>
              <a:gd fmla="*/ 447490 w 508000" name="connsiteX81"/>
              <a:gd fmla="*/ 213191 h 508000" name="connsiteY81"/>
              <a:gd fmla="*/ 483912 w 508000" name="connsiteX82"/>
              <a:gd fmla="*/ 151978 h 508000" name="connsiteY82"/>
              <a:gd fmla="*/ 436962 w 508000" name="connsiteX83"/>
              <a:gd fmla="*/ 77396 h 508000" name="connsiteY83"/>
              <a:gd fmla="*/ 474227 w 508000" name="connsiteX84"/>
              <a:gd fmla="*/ 127944 h 508000" name="connsiteY84"/>
              <a:gd fmla="*/ 426799 w 508000" name="connsiteX85"/>
              <a:gd fmla="*/ 205451 h 508000" name="connsiteY85"/>
              <a:gd fmla="*/ 423411 w 508000" name="connsiteX86"/>
              <a:gd fmla="*/ 205451 h 508000" name="connsiteY86"/>
              <a:gd fmla="*/ 396310 w 508000" name="connsiteX87"/>
              <a:gd fmla="*/ 168382 h 508000" name="connsiteY87"/>
              <a:gd fmla="*/ 382759 w 508000" name="connsiteX88"/>
              <a:gd fmla="*/ 148163 h 508000" name="connsiteY88"/>
              <a:gd fmla="*/ 399698 w 508000" name="connsiteX89"/>
              <a:gd fmla="*/ 117834 h 508000" name="connsiteY89"/>
              <a:gd fmla="*/ 396310 w 508000" name="connsiteX90"/>
              <a:gd fmla="*/ 104355 h 508000" name="connsiteY90"/>
              <a:gd fmla="*/ 436962 w 508000" name="connsiteX91"/>
              <a:gd fmla="*/ 77396 h 508000" name="connsiteY91"/>
              <a:gd fmla="*/ 111079 w 508000" name="connsiteX92"/>
              <a:gd fmla="*/ 43623 h 508000" name="connsiteY92"/>
              <a:gd fmla="*/ 161828 w 508000" name="connsiteX93"/>
              <a:gd fmla="*/ 192729 h 508000" name="connsiteY93"/>
              <a:gd fmla="*/ 2814 w 508000" name="connsiteX94"/>
              <a:gd fmla="*/ 209673 h 508000" name="connsiteY94"/>
              <a:gd fmla="*/ 111079 w 508000" name="connsiteX95"/>
              <a:gd fmla="*/ 43623 h 508000" name="connsiteY95"/>
              <a:gd fmla="*/ 310992 w 508000" name="connsiteX96"/>
              <a:gd fmla="*/ 5629 h 508000" name="connsiteY96"/>
              <a:gd fmla="*/ 419347 w 508000" name="connsiteX97"/>
              <a:gd fmla="*/ 63442 h 508000" name="connsiteY97"/>
              <a:gd fmla="*/ 382100 w 508000" name="connsiteX98"/>
              <a:gd fmla="*/ 87247 h 508000" name="connsiteY98"/>
              <a:gd fmla="*/ 355011 w 508000" name="connsiteX99"/>
              <a:gd fmla="*/ 77045 h 508000" name="connsiteY99"/>
              <a:gd fmla="*/ 344853 w 508000" name="connsiteX100"/>
              <a:gd fmla="*/ 77045 h 508000" name="connsiteY100"/>
              <a:gd fmla="*/ 310992 w 508000" name="connsiteX101"/>
              <a:gd fmla="*/ 5629 h 508000" name="connsiteY101"/>
              <a:gd fmla="*/ 253733 w 508000" name="connsiteX102"/>
              <a:gd fmla="*/ 0 h 508000" name="connsiteY102"/>
              <a:gd fmla="*/ 284303 w 508000" name="connsiteX103"/>
              <a:gd fmla="*/ 3367 h 508000" name="connsiteY103"/>
              <a:gd fmla="*/ 325063 w 508000" name="connsiteX104"/>
              <a:gd fmla="*/ 90915 h 508000" name="connsiteY104"/>
              <a:gd fmla="*/ 314873 w 508000" name="connsiteX105"/>
              <a:gd fmla="*/ 117853 h 508000" name="connsiteY105"/>
              <a:gd fmla="*/ 321666 w 508000" name="connsiteX106"/>
              <a:gd fmla="*/ 141424 h 508000" name="connsiteY106"/>
              <a:gd fmla="*/ 274113 w 508000" name="connsiteX107"/>
              <a:gd fmla="*/ 188565 h 508000" name="connsiteY107"/>
              <a:gd fmla="*/ 270716 w 508000" name="connsiteX108"/>
              <a:gd fmla="*/ 188565 h 508000" name="connsiteY108"/>
              <a:gd fmla="*/ 185799 w 508000" name="connsiteX109"/>
              <a:gd fmla="*/ 188565 h 508000" name="connsiteY109"/>
              <a:gd fmla="*/ 128055 w 508000" name="connsiteX110"/>
              <a:gd fmla="*/ 33672 h 508000" name="connsiteY110"/>
              <a:gd fmla="*/ 253733 w 508000" name="connsiteX111"/>
              <a:gd fmla="*/ 0 h 508000"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508000" w="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bg1"/>
          </a:solidFill>
          <a:ln>
            <a:noFill/>
          </a:ln>
          <a:extLst/>
        </p:spPr>
        <p:txBody>
          <a:bodyPr anchor="ctr"/>
          <a:lstStyle/>
          <a:p>
            <a:pPr algn="ctr"/>
            <a:endParaRPr/>
          </a:p>
        </p:txBody>
      </p:sp>
      <p:grpSp>
        <p:nvGrpSpPr>
          <p:cNvPr id="18" name="组合 17"/>
          <p:cNvGrpSpPr/>
          <p:nvPr/>
        </p:nvGrpSpPr>
        <p:grpSpPr>
          <a:xfrm>
            <a:off x="1658965" y="3118008"/>
            <a:ext cx="425396" cy="1076601"/>
            <a:chOff x="719138" y="2358101"/>
            <a:chExt cx="504056" cy="1275674"/>
          </a:xfrm>
        </p:grpSpPr>
        <p:sp>
          <p:nvSpPr>
            <p:cNvPr id="45" name="ïšḻïďê-Oval 44"/>
            <p:cNvSpPr/>
            <p:nvPr/>
          </p:nvSpPr>
          <p:spPr>
            <a:xfrm>
              <a:off x="719138" y="2358101"/>
              <a:ext cx="504056" cy="504056"/>
            </a:xfrm>
            <a:prstGeom prst="ellipse">
              <a:avLst/>
            </a:prstGeom>
            <a:solidFill>
              <a:schemeClr val="accent4"/>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01</a:t>
              </a:r>
            </a:p>
          </p:txBody>
        </p:sp>
        <p:sp>
          <p:nvSpPr>
            <p:cNvPr id="46" name="ïšḻïďê-Oval 45"/>
            <p:cNvSpPr/>
            <p:nvPr/>
          </p:nvSpPr>
          <p:spPr>
            <a:xfrm>
              <a:off x="719138" y="3129719"/>
              <a:ext cx="504056" cy="504056"/>
            </a:xfrm>
            <a:prstGeom prst="ellipse">
              <a:avLst/>
            </a:prstGeom>
            <a:solidFill>
              <a:schemeClr val="accent2"/>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02</a:t>
              </a:r>
            </a:p>
          </p:txBody>
        </p:sp>
      </p:grpSp>
      <p:grpSp>
        <p:nvGrpSpPr>
          <p:cNvPr id="19" name="组合 18"/>
          <p:cNvGrpSpPr/>
          <p:nvPr/>
        </p:nvGrpSpPr>
        <p:grpSpPr>
          <a:xfrm>
            <a:off x="4770322" y="3118008"/>
            <a:ext cx="425396" cy="1076601"/>
            <a:chOff x="719138" y="2358101"/>
            <a:chExt cx="504056" cy="1275674"/>
          </a:xfrm>
        </p:grpSpPr>
        <p:sp>
          <p:nvSpPr>
            <p:cNvPr id="33" name="ïšḻïďê-Oval 32"/>
            <p:cNvSpPr/>
            <p:nvPr/>
          </p:nvSpPr>
          <p:spPr>
            <a:xfrm>
              <a:off x="719138" y="2358101"/>
              <a:ext cx="504056" cy="504056"/>
            </a:xfrm>
            <a:prstGeom prst="ellipse">
              <a:avLst/>
            </a:prstGeom>
            <a:solidFill>
              <a:schemeClr val="accent4"/>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01</a:t>
              </a:r>
            </a:p>
          </p:txBody>
        </p:sp>
        <p:sp>
          <p:nvSpPr>
            <p:cNvPr id="34" name="ïšḻïďê-Oval 33"/>
            <p:cNvSpPr/>
            <p:nvPr/>
          </p:nvSpPr>
          <p:spPr>
            <a:xfrm>
              <a:off x="719138" y="3129719"/>
              <a:ext cx="504056" cy="504056"/>
            </a:xfrm>
            <a:prstGeom prst="ellipse">
              <a:avLst/>
            </a:prstGeom>
            <a:solidFill>
              <a:schemeClr val="accent2"/>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02</a:t>
              </a:r>
            </a:p>
          </p:txBody>
        </p:sp>
      </p:grpSp>
      <p:grpSp>
        <p:nvGrpSpPr>
          <p:cNvPr id="20" name="组合 19"/>
          <p:cNvGrpSpPr/>
          <p:nvPr/>
        </p:nvGrpSpPr>
        <p:grpSpPr>
          <a:xfrm>
            <a:off x="7881680" y="3118008"/>
            <a:ext cx="425396" cy="1076601"/>
            <a:chOff x="719138" y="2358101"/>
            <a:chExt cx="504056" cy="1275674"/>
          </a:xfrm>
        </p:grpSpPr>
        <p:sp>
          <p:nvSpPr>
            <p:cNvPr id="21" name="ïšḻïďê-Oval 20"/>
            <p:cNvSpPr/>
            <p:nvPr/>
          </p:nvSpPr>
          <p:spPr>
            <a:xfrm>
              <a:off x="719138" y="2358101"/>
              <a:ext cx="504056" cy="504056"/>
            </a:xfrm>
            <a:prstGeom prst="ellipse">
              <a:avLst/>
            </a:prstGeom>
            <a:solidFill>
              <a:schemeClr val="accent1"/>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01</a:t>
              </a:r>
            </a:p>
          </p:txBody>
        </p:sp>
        <p:sp>
          <p:nvSpPr>
            <p:cNvPr id="22" name="ïšḻïďê-Oval 21"/>
            <p:cNvSpPr/>
            <p:nvPr/>
          </p:nvSpPr>
          <p:spPr>
            <a:xfrm>
              <a:off x="719138" y="3129719"/>
              <a:ext cx="504056" cy="504056"/>
            </a:xfrm>
            <a:prstGeom prst="ellipse">
              <a:avLst/>
            </a:prstGeom>
            <a:solidFill>
              <a:schemeClr val="accent1"/>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02</a:t>
              </a:r>
            </a:p>
          </p:txBody>
        </p:sp>
      </p:grpSp>
      <p:sp>
        <p:nvSpPr>
          <p:cNvPr id="85" name="矩形 84"/>
          <p:cNvSpPr/>
          <p:nvPr/>
        </p:nvSpPr>
        <p:spPr>
          <a:xfrm>
            <a:off x="2125992" y="3072943"/>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50000"/>
                    <a:lumOff val="50000"/>
                  </a:schemeClr>
                </a:solidFill>
                <a:latin typeface="+mn-ea"/>
              </a:rPr>
              <a:t>用户可以在投影仪或者计算机上进行演示也可以将演示文稿</a:t>
            </a:r>
          </a:p>
        </p:txBody>
      </p:sp>
      <p:sp>
        <p:nvSpPr>
          <p:cNvPr id="86" name="矩形 85"/>
          <p:cNvSpPr/>
          <p:nvPr/>
        </p:nvSpPr>
        <p:spPr>
          <a:xfrm>
            <a:off x="2645103" y="2452705"/>
            <a:ext cx="176785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a:latin typeface="+mn-ea"/>
              </a:rPr>
              <a:t>文字添加此处</a:t>
            </a:r>
          </a:p>
        </p:txBody>
      </p:sp>
      <p:sp>
        <p:nvSpPr>
          <p:cNvPr id="87" name="矩形 86"/>
          <p:cNvSpPr/>
          <p:nvPr/>
        </p:nvSpPr>
        <p:spPr>
          <a:xfrm>
            <a:off x="5756461" y="2452705"/>
            <a:ext cx="176785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a:latin typeface="+mn-ea"/>
              </a:rPr>
              <a:t>文字添加此处</a:t>
            </a:r>
          </a:p>
        </p:txBody>
      </p:sp>
      <p:sp>
        <p:nvSpPr>
          <p:cNvPr id="88" name="矩形 87"/>
          <p:cNvSpPr/>
          <p:nvPr/>
        </p:nvSpPr>
        <p:spPr>
          <a:xfrm>
            <a:off x="8870859" y="2452705"/>
            <a:ext cx="176785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smtClean="0">
                <a:latin typeface="+mn-ea"/>
              </a:rPr>
              <a:t>文字添加此处</a:t>
            </a:r>
          </a:p>
        </p:txBody>
      </p:sp>
      <p:sp>
        <p:nvSpPr>
          <p:cNvPr id="89" name="矩形 88"/>
          <p:cNvSpPr/>
          <p:nvPr/>
        </p:nvSpPr>
        <p:spPr>
          <a:xfrm>
            <a:off x="2125992" y="3722967"/>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50000"/>
                    <a:lumOff val="50000"/>
                  </a:schemeClr>
                </a:solidFill>
                <a:latin typeface="+mn-ea"/>
              </a:rPr>
              <a:t>用户可以在投影仪或者计算机上进行演示也可以将演示文稿</a:t>
            </a:r>
          </a:p>
        </p:txBody>
      </p:sp>
      <p:sp>
        <p:nvSpPr>
          <p:cNvPr id="90" name="矩形 89"/>
          <p:cNvSpPr/>
          <p:nvPr/>
        </p:nvSpPr>
        <p:spPr>
          <a:xfrm>
            <a:off x="5257785" y="3072943"/>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50000"/>
                    <a:lumOff val="50000"/>
                  </a:schemeClr>
                </a:solidFill>
                <a:latin typeface="+mn-ea"/>
              </a:rPr>
              <a:t>用户可以在投影仪或者计算机上进行演示也可以将演示文稿</a:t>
            </a:r>
          </a:p>
        </p:txBody>
      </p:sp>
      <p:sp>
        <p:nvSpPr>
          <p:cNvPr id="91" name="矩形 90"/>
          <p:cNvSpPr/>
          <p:nvPr/>
        </p:nvSpPr>
        <p:spPr>
          <a:xfrm>
            <a:off x="5257785" y="3722967"/>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50000"/>
                    <a:lumOff val="50000"/>
                  </a:schemeClr>
                </a:solidFill>
                <a:latin typeface="+mn-ea"/>
              </a:rPr>
              <a:t>用户可以在投影仪或者计算机上进行演示也可以将演示文稿</a:t>
            </a:r>
          </a:p>
        </p:txBody>
      </p:sp>
      <p:sp>
        <p:nvSpPr>
          <p:cNvPr id="92" name="矩形 91"/>
          <p:cNvSpPr/>
          <p:nvPr/>
        </p:nvSpPr>
        <p:spPr>
          <a:xfrm>
            <a:off x="8339639" y="3072943"/>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50000"/>
                    <a:lumOff val="50000"/>
                  </a:schemeClr>
                </a:solidFill>
                <a:latin typeface="+mn-ea"/>
              </a:rPr>
              <a:t>用户可以在投影仪或者计算机上进行演示也可以将演示文稿</a:t>
            </a:r>
          </a:p>
        </p:txBody>
      </p:sp>
      <p:sp>
        <p:nvSpPr>
          <p:cNvPr id="93" name="矩形 92"/>
          <p:cNvSpPr/>
          <p:nvPr/>
        </p:nvSpPr>
        <p:spPr>
          <a:xfrm>
            <a:off x="8339639" y="3722967"/>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50000"/>
                    <a:lumOff val="50000"/>
                  </a:schemeClr>
                </a:solidFill>
                <a:latin typeface="+mn-ea"/>
              </a:rPr>
              <a:t>用户可以在投影仪或者计算机上进行演示也可以将演示文稿</a:t>
            </a:r>
          </a:p>
        </p:txBody>
      </p:sp>
      <p:pic>
        <p:nvPicPr>
          <p:cNvPr id="97" name="图片占位符 96"/>
          <p:cNvPicPr>
            <a:picLocks noChangeAspect="1" noGrp="1"/>
          </p:cNvPicPr>
          <p:nvPr>
            <p:ph idx="10" sz="quarter" type="pic"/>
          </p:nvPr>
        </p:nvPicPr>
        <p:blipFill>
          <a:blip r:embed="rId3">
            <a:grayscl/>
            <a:extLst>
              <a:ext uri="{28A0092B-C50C-407E-A947-70E740481C1C}">
                <a14:useLocalDpi val="0"/>
              </a:ext>
            </a:extLst>
          </a:blip>
          <a:srcRect b="15962" t="15962"/>
          <a:stretch>
            <a:fillRect/>
          </a:stretch>
        </p:blipFill>
        <p:spPr/>
      </p:pic>
      <p:pic>
        <p:nvPicPr>
          <p:cNvPr id="98" name="图片占位符 97"/>
          <p:cNvPicPr>
            <a:picLocks noChangeAspect="1" noGrp="1"/>
          </p:cNvPicPr>
          <p:nvPr>
            <p:ph idx="11" sz="quarter" type="pic"/>
          </p:nvPr>
        </p:nvPicPr>
        <p:blipFill>
          <a:blip r:embed="rId4">
            <a:grayscl/>
            <a:extLst>
              <a:ext uri="{28A0092B-C50C-407E-A947-70E740481C1C}">
                <a14:useLocalDpi val="0"/>
              </a:ext>
            </a:extLst>
          </a:blip>
          <a:srcRect b="15962" t="15962"/>
          <a:stretch>
            <a:fillRect/>
          </a:stretch>
        </p:blipFill>
        <p:spPr/>
      </p:pic>
      <p:pic>
        <p:nvPicPr>
          <p:cNvPr id="99" name="图片占位符 98"/>
          <p:cNvPicPr>
            <a:picLocks noChangeAspect="1" noGrp="1"/>
          </p:cNvPicPr>
          <p:nvPr>
            <p:ph idx="12" sz="quarter" type="pic"/>
          </p:nvPr>
        </p:nvPicPr>
        <p:blipFill>
          <a:blip r:embed="rId5">
            <a:grayscl/>
            <a:extLst>
              <a:ext uri="{28A0092B-C50C-407E-A947-70E740481C1C}">
                <a14:useLocalDpi val="0"/>
              </a:ext>
            </a:extLst>
          </a:blip>
          <a:srcRect b="15841" t="15841"/>
          <a:stretch>
            <a:fillRect/>
          </a:stretch>
        </p:blipFill>
        <p:spPr/>
      </p:pic>
      <p:grpSp>
        <p:nvGrpSpPr>
          <p:cNvPr id="32" name="组合 31"/>
          <p:cNvGrpSpPr/>
          <p:nvPr/>
        </p:nvGrpSpPr>
        <p:grpSpPr>
          <a:xfrm>
            <a:off x="2106576" y="317845"/>
            <a:ext cx="4885992" cy="774045"/>
            <a:chOff x="5373378" y="1290798"/>
            <a:chExt cx="4885992" cy="774045"/>
          </a:xfrm>
        </p:grpSpPr>
        <p:sp>
          <p:nvSpPr>
            <p:cNvPr id="35" name="文本框 34"/>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前期工作亮点</a:t>
              </a:r>
            </a:p>
          </p:txBody>
        </p:sp>
        <p:sp>
          <p:nvSpPr>
            <p:cNvPr id="36" name="文本框 35"/>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custDataLst>
      <p:tags r:id="rId6"/>
    </p:custDataLst>
    <p:extLst>
      <p:ext uri="{BB962C8B-B14F-4D97-AF65-F5344CB8AC3E}">
        <p14:creationId val="145342868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1000" id="17"/>
                                        <p:tgtEl>
                                          <p:spTgt spid="14"/>
                                        </p:tgtEl>
                                      </p:cBhvr>
                                    </p:animEffect>
                                    <p:anim calcmode="lin" valueType="num">
                                      <p:cBhvr>
                                        <p:cTn dur="1000" fill="hold" id="18"/>
                                        <p:tgtEl>
                                          <p:spTgt spid="14"/>
                                        </p:tgtEl>
                                        <p:attrNameLst>
                                          <p:attrName>ppt_x</p:attrName>
                                        </p:attrNameLst>
                                      </p:cBhvr>
                                      <p:tavLst>
                                        <p:tav tm="0">
                                          <p:val>
                                            <p:strVal val="#ppt_x"/>
                                          </p:val>
                                        </p:tav>
                                        <p:tav tm="100000">
                                          <p:val>
                                            <p:strVal val="#ppt_x"/>
                                          </p:val>
                                        </p:tav>
                                      </p:tavLst>
                                    </p:anim>
                                    <p:anim calcmode="lin" valueType="num">
                                      <p:cBhvr>
                                        <p:cTn dur="1000" fill="hold" id="19"/>
                                        <p:tgtEl>
                                          <p:spTgt spid="14"/>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1000" id="22"/>
                                        <p:tgtEl>
                                          <p:spTgt spid="18"/>
                                        </p:tgtEl>
                                      </p:cBhvr>
                                    </p:animEffect>
                                    <p:anim calcmode="lin" valueType="num">
                                      <p:cBhvr>
                                        <p:cTn dur="1000" fill="hold" id="23"/>
                                        <p:tgtEl>
                                          <p:spTgt spid="18"/>
                                        </p:tgtEl>
                                        <p:attrNameLst>
                                          <p:attrName>ppt_x</p:attrName>
                                        </p:attrNameLst>
                                      </p:cBhvr>
                                      <p:tavLst>
                                        <p:tav tm="0">
                                          <p:val>
                                            <p:strVal val="#ppt_x"/>
                                          </p:val>
                                        </p:tav>
                                        <p:tav tm="100000">
                                          <p:val>
                                            <p:strVal val="#ppt_x"/>
                                          </p:val>
                                        </p:tav>
                                      </p:tavLst>
                                    </p:anim>
                                    <p:anim calcmode="lin" valueType="num">
                                      <p:cBhvr>
                                        <p:cTn dur="1000" fill="hold" id="24"/>
                                        <p:tgtEl>
                                          <p:spTgt spid="1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85"/>
                                        </p:tgtEl>
                                        <p:attrNameLst>
                                          <p:attrName>style.visibility</p:attrName>
                                        </p:attrNameLst>
                                      </p:cBhvr>
                                      <p:to>
                                        <p:strVal val="visible"/>
                                      </p:to>
                                    </p:set>
                                    <p:animEffect filter="fade" transition="in">
                                      <p:cBhvr>
                                        <p:cTn dur="1000" id="27"/>
                                        <p:tgtEl>
                                          <p:spTgt spid="85"/>
                                        </p:tgtEl>
                                      </p:cBhvr>
                                    </p:animEffect>
                                    <p:anim calcmode="lin" valueType="num">
                                      <p:cBhvr>
                                        <p:cTn dur="1000" fill="hold" id="28"/>
                                        <p:tgtEl>
                                          <p:spTgt spid="85"/>
                                        </p:tgtEl>
                                        <p:attrNameLst>
                                          <p:attrName>ppt_x</p:attrName>
                                        </p:attrNameLst>
                                      </p:cBhvr>
                                      <p:tavLst>
                                        <p:tav tm="0">
                                          <p:val>
                                            <p:strVal val="#ppt_x"/>
                                          </p:val>
                                        </p:tav>
                                        <p:tav tm="100000">
                                          <p:val>
                                            <p:strVal val="#ppt_x"/>
                                          </p:val>
                                        </p:tav>
                                      </p:tavLst>
                                    </p:anim>
                                    <p:anim calcmode="lin" valueType="num">
                                      <p:cBhvr>
                                        <p:cTn dur="1000" fill="hold" id="29"/>
                                        <p:tgtEl>
                                          <p:spTgt spid="85"/>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86"/>
                                        </p:tgtEl>
                                        <p:attrNameLst>
                                          <p:attrName>style.visibility</p:attrName>
                                        </p:attrNameLst>
                                      </p:cBhvr>
                                      <p:to>
                                        <p:strVal val="visible"/>
                                      </p:to>
                                    </p:set>
                                    <p:animEffect filter="fade" transition="in">
                                      <p:cBhvr>
                                        <p:cTn dur="1000" id="32"/>
                                        <p:tgtEl>
                                          <p:spTgt spid="86"/>
                                        </p:tgtEl>
                                      </p:cBhvr>
                                    </p:animEffect>
                                    <p:anim calcmode="lin" valueType="num">
                                      <p:cBhvr>
                                        <p:cTn dur="1000" fill="hold" id="33"/>
                                        <p:tgtEl>
                                          <p:spTgt spid="86"/>
                                        </p:tgtEl>
                                        <p:attrNameLst>
                                          <p:attrName>ppt_x</p:attrName>
                                        </p:attrNameLst>
                                      </p:cBhvr>
                                      <p:tavLst>
                                        <p:tav tm="0">
                                          <p:val>
                                            <p:strVal val="#ppt_x"/>
                                          </p:val>
                                        </p:tav>
                                        <p:tav tm="100000">
                                          <p:val>
                                            <p:strVal val="#ppt_x"/>
                                          </p:val>
                                        </p:tav>
                                      </p:tavLst>
                                    </p:anim>
                                    <p:anim calcmode="lin" valueType="num">
                                      <p:cBhvr>
                                        <p:cTn dur="1000" fill="hold" id="34"/>
                                        <p:tgtEl>
                                          <p:spTgt spid="8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89"/>
                                        </p:tgtEl>
                                        <p:attrNameLst>
                                          <p:attrName>style.visibility</p:attrName>
                                        </p:attrNameLst>
                                      </p:cBhvr>
                                      <p:to>
                                        <p:strVal val="visible"/>
                                      </p:to>
                                    </p:set>
                                    <p:animEffect filter="fade" transition="in">
                                      <p:cBhvr>
                                        <p:cTn dur="1000" id="37"/>
                                        <p:tgtEl>
                                          <p:spTgt spid="89"/>
                                        </p:tgtEl>
                                      </p:cBhvr>
                                    </p:animEffect>
                                    <p:anim calcmode="lin" valueType="num">
                                      <p:cBhvr>
                                        <p:cTn dur="1000" fill="hold" id="38"/>
                                        <p:tgtEl>
                                          <p:spTgt spid="89"/>
                                        </p:tgtEl>
                                        <p:attrNameLst>
                                          <p:attrName>ppt_x</p:attrName>
                                        </p:attrNameLst>
                                      </p:cBhvr>
                                      <p:tavLst>
                                        <p:tav tm="0">
                                          <p:val>
                                            <p:strVal val="#ppt_x"/>
                                          </p:val>
                                        </p:tav>
                                        <p:tav tm="100000">
                                          <p:val>
                                            <p:strVal val="#ppt_x"/>
                                          </p:val>
                                        </p:tav>
                                      </p:tavLst>
                                    </p:anim>
                                    <p:anim calcmode="lin" valueType="num">
                                      <p:cBhvr>
                                        <p:cTn dur="1000" fill="hold" id="39"/>
                                        <p:tgtEl>
                                          <p:spTgt spid="89"/>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97"/>
                                        </p:tgtEl>
                                        <p:attrNameLst>
                                          <p:attrName>style.visibility</p:attrName>
                                        </p:attrNameLst>
                                      </p:cBhvr>
                                      <p:to>
                                        <p:strVal val="visible"/>
                                      </p:to>
                                    </p:set>
                                    <p:animEffect filter="fade" transition="in">
                                      <p:cBhvr>
                                        <p:cTn dur="1000" id="42"/>
                                        <p:tgtEl>
                                          <p:spTgt spid="97"/>
                                        </p:tgtEl>
                                      </p:cBhvr>
                                    </p:animEffect>
                                    <p:anim calcmode="lin" valueType="num">
                                      <p:cBhvr>
                                        <p:cTn dur="1000" fill="hold" id="43"/>
                                        <p:tgtEl>
                                          <p:spTgt spid="97"/>
                                        </p:tgtEl>
                                        <p:attrNameLst>
                                          <p:attrName>ppt_x</p:attrName>
                                        </p:attrNameLst>
                                      </p:cBhvr>
                                      <p:tavLst>
                                        <p:tav tm="0">
                                          <p:val>
                                            <p:strVal val="#ppt_x"/>
                                          </p:val>
                                        </p:tav>
                                        <p:tav tm="100000">
                                          <p:val>
                                            <p:strVal val="#ppt_x"/>
                                          </p:val>
                                        </p:tav>
                                      </p:tavLst>
                                    </p:anim>
                                    <p:anim calcmode="lin" valueType="num">
                                      <p:cBhvr>
                                        <p:cTn dur="1000" fill="hold" id="44"/>
                                        <p:tgtEl>
                                          <p:spTgt spid="9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1000"/>
                            </p:stCondLst>
                            <p:childTnLst>
                              <p:par>
                                <p:cTn fill="hold" grpId="0" id="46" nodeType="afterEffect" presetClass="entr" presetID="42" presetSubtype="0">
                                  <p:stCondLst>
                                    <p:cond delay="0"/>
                                  </p:stCondLst>
                                  <p:childTnLst>
                                    <p:set>
                                      <p:cBhvr>
                                        <p:cTn dur="1" fill="hold" id="47">
                                          <p:stCondLst>
                                            <p:cond delay="0"/>
                                          </p:stCondLst>
                                        </p:cTn>
                                        <p:tgtEl>
                                          <p:spTgt spid="5"/>
                                        </p:tgtEl>
                                        <p:attrNameLst>
                                          <p:attrName>style.visibility</p:attrName>
                                        </p:attrNameLst>
                                      </p:cBhvr>
                                      <p:to>
                                        <p:strVal val="visible"/>
                                      </p:to>
                                    </p:set>
                                    <p:animEffect filter="fade" transition="in">
                                      <p:cBhvr>
                                        <p:cTn dur="1000" id="48"/>
                                        <p:tgtEl>
                                          <p:spTgt spid="5"/>
                                        </p:tgtEl>
                                      </p:cBhvr>
                                    </p:animEffect>
                                    <p:anim calcmode="lin" valueType="num">
                                      <p:cBhvr>
                                        <p:cTn dur="1000" fill="hold" id="49"/>
                                        <p:tgtEl>
                                          <p:spTgt spid="5"/>
                                        </p:tgtEl>
                                        <p:attrNameLst>
                                          <p:attrName>ppt_x</p:attrName>
                                        </p:attrNameLst>
                                      </p:cBhvr>
                                      <p:tavLst>
                                        <p:tav tm="0">
                                          <p:val>
                                            <p:strVal val="#ppt_x"/>
                                          </p:val>
                                        </p:tav>
                                        <p:tav tm="100000">
                                          <p:val>
                                            <p:strVal val="#ppt_x"/>
                                          </p:val>
                                        </p:tav>
                                      </p:tavLst>
                                    </p:anim>
                                    <p:anim calcmode="lin" valueType="num">
                                      <p:cBhvr>
                                        <p:cTn dur="1000" fill="hold" id="50"/>
                                        <p:tgtEl>
                                          <p:spTgt spid="5"/>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7"/>
                                        </p:tgtEl>
                                        <p:attrNameLst>
                                          <p:attrName>style.visibility</p:attrName>
                                        </p:attrNameLst>
                                      </p:cBhvr>
                                      <p:to>
                                        <p:strVal val="visible"/>
                                      </p:to>
                                    </p:set>
                                    <p:animEffect filter="fade" transition="in">
                                      <p:cBhvr>
                                        <p:cTn dur="1000" id="53"/>
                                        <p:tgtEl>
                                          <p:spTgt spid="7"/>
                                        </p:tgtEl>
                                      </p:cBhvr>
                                    </p:animEffect>
                                    <p:anim calcmode="lin" valueType="num">
                                      <p:cBhvr>
                                        <p:cTn dur="1000" fill="hold" id="54"/>
                                        <p:tgtEl>
                                          <p:spTgt spid="7"/>
                                        </p:tgtEl>
                                        <p:attrNameLst>
                                          <p:attrName>ppt_x</p:attrName>
                                        </p:attrNameLst>
                                      </p:cBhvr>
                                      <p:tavLst>
                                        <p:tav tm="0">
                                          <p:val>
                                            <p:strVal val="#ppt_x"/>
                                          </p:val>
                                        </p:tav>
                                        <p:tav tm="100000">
                                          <p:val>
                                            <p:strVal val="#ppt_x"/>
                                          </p:val>
                                        </p:tav>
                                      </p:tavLst>
                                    </p:anim>
                                    <p:anim calcmode="lin" valueType="num">
                                      <p:cBhvr>
                                        <p:cTn dur="1000" fill="hold" id="55"/>
                                        <p:tgtEl>
                                          <p:spTgt spid="7"/>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2"/>
                                        </p:tgtEl>
                                        <p:attrNameLst>
                                          <p:attrName>style.visibility</p:attrName>
                                        </p:attrNameLst>
                                      </p:cBhvr>
                                      <p:to>
                                        <p:strVal val="visible"/>
                                      </p:to>
                                    </p:set>
                                    <p:animEffect filter="fade" transition="in">
                                      <p:cBhvr>
                                        <p:cTn dur="1000" id="58"/>
                                        <p:tgtEl>
                                          <p:spTgt spid="12"/>
                                        </p:tgtEl>
                                      </p:cBhvr>
                                    </p:animEffect>
                                    <p:anim calcmode="lin" valueType="num">
                                      <p:cBhvr>
                                        <p:cTn dur="1000" fill="hold" id="59"/>
                                        <p:tgtEl>
                                          <p:spTgt spid="12"/>
                                        </p:tgtEl>
                                        <p:attrNameLst>
                                          <p:attrName>ppt_x</p:attrName>
                                        </p:attrNameLst>
                                      </p:cBhvr>
                                      <p:tavLst>
                                        <p:tav tm="0">
                                          <p:val>
                                            <p:strVal val="#ppt_x"/>
                                          </p:val>
                                        </p:tav>
                                        <p:tav tm="100000">
                                          <p:val>
                                            <p:strVal val="#ppt_x"/>
                                          </p:val>
                                        </p:tav>
                                      </p:tavLst>
                                    </p:anim>
                                    <p:anim calcmode="lin" valueType="num">
                                      <p:cBhvr>
                                        <p:cTn dur="1000" fill="hold" id="60"/>
                                        <p:tgtEl>
                                          <p:spTgt spid="12"/>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87"/>
                                        </p:tgtEl>
                                        <p:attrNameLst>
                                          <p:attrName>style.visibility</p:attrName>
                                        </p:attrNameLst>
                                      </p:cBhvr>
                                      <p:to>
                                        <p:strVal val="visible"/>
                                      </p:to>
                                    </p:set>
                                    <p:animEffect filter="fade" transition="in">
                                      <p:cBhvr>
                                        <p:cTn dur="1000" id="63"/>
                                        <p:tgtEl>
                                          <p:spTgt spid="87"/>
                                        </p:tgtEl>
                                      </p:cBhvr>
                                    </p:animEffect>
                                    <p:anim calcmode="lin" valueType="num">
                                      <p:cBhvr>
                                        <p:cTn dur="1000" fill="hold" id="64"/>
                                        <p:tgtEl>
                                          <p:spTgt spid="87"/>
                                        </p:tgtEl>
                                        <p:attrNameLst>
                                          <p:attrName>ppt_x</p:attrName>
                                        </p:attrNameLst>
                                      </p:cBhvr>
                                      <p:tavLst>
                                        <p:tav tm="0">
                                          <p:val>
                                            <p:strVal val="#ppt_x"/>
                                          </p:val>
                                        </p:tav>
                                        <p:tav tm="100000">
                                          <p:val>
                                            <p:strVal val="#ppt_x"/>
                                          </p:val>
                                        </p:tav>
                                      </p:tavLst>
                                    </p:anim>
                                    <p:anim calcmode="lin" valueType="num">
                                      <p:cBhvr>
                                        <p:cTn dur="1000" fill="hold" id="65"/>
                                        <p:tgtEl>
                                          <p:spTgt spid="87"/>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90"/>
                                        </p:tgtEl>
                                        <p:attrNameLst>
                                          <p:attrName>style.visibility</p:attrName>
                                        </p:attrNameLst>
                                      </p:cBhvr>
                                      <p:to>
                                        <p:strVal val="visible"/>
                                      </p:to>
                                    </p:set>
                                    <p:animEffect filter="fade" transition="in">
                                      <p:cBhvr>
                                        <p:cTn dur="1000" id="68"/>
                                        <p:tgtEl>
                                          <p:spTgt spid="90"/>
                                        </p:tgtEl>
                                      </p:cBhvr>
                                    </p:animEffect>
                                    <p:anim calcmode="lin" valueType="num">
                                      <p:cBhvr>
                                        <p:cTn dur="1000" fill="hold" id="69"/>
                                        <p:tgtEl>
                                          <p:spTgt spid="90"/>
                                        </p:tgtEl>
                                        <p:attrNameLst>
                                          <p:attrName>ppt_x</p:attrName>
                                        </p:attrNameLst>
                                      </p:cBhvr>
                                      <p:tavLst>
                                        <p:tav tm="0">
                                          <p:val>
                                            <p:strVal val="#ppt_x"/>
                                          </p:val>
                                        </p:tav>
                                        <p:tav tm="100000">
                                          <p:val>
                                            <p:strVal val="#ppt_x"/>
                                          </p:val>
                                        </p:tav>
                                      </p:tavLst>
                                    </p:anim>
                                    <p:anim calcmode="lin" valueType="num">
                                      <p:cBhvr>
                                        <p:cTn dur="1000" fill="hold" id="70"/>
                                        <p:tgtEl>
                                          <p:spTgt spid="90"/>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91"/>
                                        </p:tgtEl>
                                        <p:attrNameLst>
                                          <p:attrName>style.visibility</p:attrName>
                                        </p:attrNameLst>
                                      </p:cBhvr>
                                      <p:to>
                                        <p:strVal val="visible"/>
                                      </p:to>
                                    </p:set>
                                    <p:animEffect filter="fade" transition="in">
                                      <p:cBhvr>
                                        <p:cTn dur="1000" id="73"/>
                                        <p:tgtEl>
                                          <p:spTgt spid="91"/>
                                        </p:tgtEl>
                                      </p:cBhvr>
                                    </p:animEffect>
                                    <p:anim calcmode="lin" valueType="num">
                                      <p:cBhvr>
                                        <p:cTn dur="1000" fill="hold" id="74"/>
                                        <p:tgtEl>
                                          <p:spTgt spid="91"/>
                                        </p:tgtEl>
                                        <p:attrNameLst>
                                          <p:attrName>ppt_x</p:attrName>
                                        </p:attrNameLst>
                                      </p:cBhvr>
                                      <p:tavLst>
                                        <p:tav tm="0">
                                          <p:val>
                                            <p:strVal val="#ppt_x"/>
                                          </p:val>
                                        </p:tav>
                                        <p:tav tm="100000">
                                          <p:val>
                                            <p:strVal val="#ppt_x"/>
                                          </p:val>
                                        </p:tav>
                                      </p:tavLst>
                                    </p:anim>
                                    <p:anim calcmode="lin" valueType="num">
                                      <p:cBhvr>
                                        <p:cTn dur="1000" fill="hold" id="75"/>
                                        <p:tgtEl>
                                          <p:spTgt spid="91"/>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0"/>
                                  </p:stCondLst>
                                  <p:childTnLst>
                                    <p:set>
                                      <p:cBhvr>
                                        <p:cTn dur="1" fill="hold" id="77">
                                          <p:stCondLst>
                                            <p:cond delay="0"/>
                                          </p:stCondLst>
                                        </p:cTn>
                                        <p:tgtEl>
                                          <p:spTgt spid="98"/>
                                        </p:tgtEl>
                                        <p:attrNameLst>
                                          <p:attrName>style.visibility</p:attrName>
                                        </p:attrNameLst>
                                      </p:cBhvr>
                                      <p:to>
                                        <p:strVal val="visible"/>
                                      </p:to>
                                    </p:set>
                                    <p:animEffect filter="fade" transition="in">
                                      <p:cBhvr>
                                        <p:cTn dur="1000" id="78"/>
                                        <p:tgtEl>
                                          <p:spTgt spid="98"/>
                                        </p:tgtEl>
                                      </p:cBhvr>
                                    </p:animEffect>
                                    <p:anim calcmode="lin" valueType="num">
                                      <p:cBhvr>
                                        <p:cTn dur="1000" fill="hold" id="79"/>
                                        <p:tgtEl>
                                          <p:spTgt spid="98"/>
                                        </p:tgtEl>
                                        <p:attrNameLst>
                                          <p:attrName>ppt_x</p:attrName>
                                        </p:attrNameLst>
                                      </p:cBhvr>
                                      <p:tavLst>
                                        <p:tav tm="0">
                                          <p:val>
                                            <p:strVal val="#ppt_x"/>
                                          </p:val>
                                        </p:tav>
                                        <p:tav tm="100000">
                                          <p:val>
                                            <p:strVal val="#ppt_x"/>
                                          </p:val>
                                        </p:tav>
                                      </p:tavLst>
                                    </p:anim>
                                    <p:anim calcmode="lin" valueType="num">
                                      <p:cBhvr>
                                        <p:cTn dur="1000" fill="hold" id="80"/>
                                        <p:tgtEl>
                                          <p:spTgt spid="98"/>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0"/>
                                  </p:stCondLst>
                                  <p:childTnLst>
                                    <p:set>
                                      <p:cBhvr>
                                        <p:cTn dur="1" fill="hold" id="82">
                                          <p:stCondLst>
                                            <p:cond delay="0"/>
                                          </p:stCondLst>
                                        </p:cTn>
                                        <p:tgtEl>
                                          <p:spTgt spid="19"/>
                                        </p:tgtEl>
                                        <p:attrNameLst>
                                          <p:attrName>style.visibility</p:attrName>
                                        </p:attrNameLst>
                                      </p:cBhvr>
                                      <p:to>
                                        <p:strVal val="visible"/>
                                      </p:to>
                                    </p:set>
                                    <p:animEffect filter="fade" transition="in">
                                      <p:cBhvr>
                                        <p:cTn dur="1000" id="83"/>
                                        <p:tgtEl>
                                          <p:spTgt spid="19"/>
                                        </p:tgtEl>
                                      </p:cBhvr>
                                    </p:animEffect>
                                    <p:anim calcmode="lin" valueType="num">
                                      <p:cBhvr>
                                        <p:cTn dur="1000" fill="hold" id="84"/>
                                        <p:tgtEl>
                                          <p:spTgt spid="19"/>
                                        </p:tgtEl>
                                        <p:attrNameLst>
                                          <p:attrName>ppt_x</p:attrName>
                                        </p:attrNameLst>
                                      </p:cBhvr>
                                      <p:tavLst>
                                        <p:tav tm="0">
                                          <p:val>
                                            <p:strVal val="#ppt_x"/>
                                          </p:val>
                                        </p:tav>
                                        <p:tav tm="100000">
                                          <p:val>
                                            <p:strVal val="#ppt_x"/>
                                          </p:val>
                                        </p:tav>
                                      </p:tavLst>
                                    </p:anim>
                                    <p:anim calcmode="lin" valueType="num">
                                      <p:cBhvr>
                                        <p:cTn dur="1000" fill="hold" id="85"/>
                                        <p:tgtEl>
                                          <p:spTgt spid="19"/>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2000"/>
                            </p:stCondLst>
                            <p:childTnLst>
                              <p:par>
                                <p:cTn fill="hold" grpId="0" id="87" nodeType="afterEffect" presetClass="entr" presetID="42" presetSubtype="0">
                                  <p:stCondLst>
                                    <p:cond delay="0"/>
                                  </p:stCondLst>
                                  <p:childTnLst>
                                    <p:set>
                                      <p:cBhvr>
                                        <p:cTn dur="1" fill="hold" id="88">
                                          <p:stCondLst>
                                            <p:cond delay="0"/>
                                          </p:stCondLst>
                                        </p:cTn>
                                        <p:tgtEl>
                                          <p:spTgt spid="4"/>
                                        </p:tgtEl>
                                        <p:attrNameLst>
                                          <p:attrName>style.visibility</p:attrName>
                                        </p:attrNameLst>
                                      </p:cBhvr>
                                      <p:to>
                                        <p:strVal val="visible"/>
                                      </p:to>
                                    </p:set>
                                    <p:animEffect filter="fade" transition="in">
                                      <p:cBhvr>
                                        <p:cTn dur="1000" id="89"/>
                                        <p:tgtEl>
                                          <p:spTgt spid="4"/>
                                        </p:tgtEl>
                                      </p:cBhvr>
                                    </p:animEffect>
                                    <p:anim calcmode="lin" valueType="num">
                                      <p:cBhvr>
                                        <p:cTn dur="1000" fill="hold" id="90"/>
                                        <p:tgtEl>
                                          <p:spTgt spid="4"/>
                                        </p:tgtEl>
                                        <p:attrNameLst>
                                          <p:attrName>ppt_x</p:attrName>
                                        </p:attrNameLst>
                                      </p:cBhvr>
                                      <p:tavLst>
                                        <p:tav tm="0">
                                          <p:val>
                                            <p:strVal val="#ppt_x"/>
                                          </p:val>
                                        </p:tav>
                                        <p:tav tm="100000">
                                          <p:val>
                                            <p:strVal val="#ppt_x"/>
                                          </p:val>
                                        </p:tav>
                                      </p:tavLst>
                                    </p:anim>
                                    <p:anim calcmode="lin" valueType="num">
                                      <p:cBhvr>
                                        <p:cTn dur="1000" fill="hold" id="91"/>
                                        <p:tgtEl>
                                          <p:spTgt spid="4"/>
                                        </p:tgtEl>
                                        <p:attrNameLst>
                                          <p:attrName>ppt_y</p:attrName>
                                        </p:attrNameLst>
                                      </p:cBhvr>
                                      <p:tavLst>
                                        <p:tav tm="0">
                                          <p:val>
                                            <p:strVal val="#ppt_y+.1"/>
                                          </p:val>
                                        </p:tav>
                                        <p:tav tm="100000">
                                          <p:val>
                                            <p:strVal val="#ppt_y"/>
                                          </p:val>
                                        </p:tav>
                                      </p:tavLst>
                                    </p:anim>
                                  </p:childTnLst>
                                </p:cTn>
                              </p:par>
                              <p:par>
                                <p:cTn fill="hold" grpId="0" id="92" nodeType="withEffect" presetClass="entr" presetID="42" presetSubtype="0">
                                  <p:stCondLst>
                                    <p:cond delay="0"/>
                                  </p:stCondLst>
                                  <p:childTnLst>
                                    <p:set>
                                      <p:cBhvr>
                                        <p:cTn dur="1" fill="hold" id="93">
                                          <p:stCondLst>
                                            <p:cond delay="0"/>
                                          </p:stCondLst>
                                        </p:cTn>
                                        <p:tgtEl>
                                          <p:spTgt spid="8"/>
                                        </p:tgtEl>
                                        <p:attrNameLst>
                                          <p:attrName>style.visibility</p:attrName>
                                        </p:attrNameLst>
                                      </p:cBhvr>
                                      <p:to>
                                        <p:strVal val="visible"/>
                                      </p:to>
                                    </p:set>
                                    <p:animEffect filter="fade" transition="in">
                                      <p:cBhvr>
                                        <p:cTn dur="1000" id="94"/>
                                        <p:tgtEl>
                                          <p:spTgt spid="8"/>
                                        </p:tgtEl>
                                      </p:cBhvr>
                                    </p:animEffect>
                                    <p:anim calcmode="lin" valueType="num">
                                      <p:cBhvr>
                                        <p:cTn dur="1000" fill="hold" id="95"/>
                                        <p:tgtEl>
                                          <p:spTgt spid="8"/>
                                        </p:tgtEl>
                                        <p:attrNameLst>
                                          <p:attrName>ppt_x</p:attrName>
                                        </p:attrNameLst>
                                      </p:cBhvr>
                                      <p:tavLst>
                                        <p:tav tm="0">
                                          <p:val>
                                            <p:strVal val="#ppt_x"/>
                                          </p:val>
                                        </p:tav>
                                        <p:tav tm="100000">
                                          <p:val>
                                            <p:strVal val="#ppt_x"/>
                                          </p:val>
                                        </p:tav>
                                      </p:tavLst>
                                    </p:anim>
                                    <p:anim calcmode="lin" valueType="num">
                                      <p:cBhvr>
                                        <p:cTn dur="1000" fill="hold" id="96"/>
                                        <p:tgtEl>
                                          <p:spTgt spid="8"/>
                                        </p:tgtEl>
                                        <p:attrNameLst>
                                          <p:attrName>ppt_y</p:attrName>
                                        </p:attrNameLst>
                                      </p:cBhvr>
                                      <p:tavLst>
                                        <p:tav tm="0">
                                          <p:val>
                                            <p:strVal val="#ppt_y+.1"/>
                                          </p:val>
                                        </p:tav>
                                        <p:tav tm="100000">
                                          <p:val>
                                            <p:strVal val="#ppt_y"/>
                                          </p:val>
                                        </p:tav>
                                      </p:tavLst>
                                    </p:anim>
                                  </p:childTnLst>
                                </p:cTn>
                              </p:par>
                              <p:par>
                                <p:cTn fill="hold" grpId="0" id="97" nodeType="withEffect" presetClass="entr" presetID="42" presetSubtype="0">
                                  <p:stCondLst>
                                    <p:cond delay="0"/>
                                  </p:stCondLst>
                                  <p:childTnLst>
                                    <p:set>
                                      <p:cBhvr>
                                        <p:cTn dur="1" fill="hold" id="98">
                                          <p:stCondLst>
                                            <p:cond delay="0"/>
                                          </p:stCondLst>
                                        </p:cTn>
                                        <p:tgtEl>
                                          <p:spTgt spid="13"/>
                                        </p:tgtEl>
                                        <p:attrNameLst>
                                          <p:attrName>style.visibility</p:attrName>
                                        </p:attrNameLst>
                                      </p:cBhvr>
                                      <p:to>
                                        <p:strVal val="visible"/>
                                      </p:to>
                                    </p:set>
                                    <p:animEffect filter="fade" transition="in">
                                      <p:cBhvr>
                                        <p:cTn dur="1000" id="99"/>
                                        <p:tgtEl>
                                          <p:spTgt spid="13"/>
                                        </p:tgtEl>
                                      </p:cBhvr>
                                    </p:animEffect>
                                    <p:anim calcmode="lin" valueType="num">
                                      <p:cBhvr>
                                        <p:cTn dur="1000" fill="hold" id="100"/>
                                        <p:tgtEl>
                                          <p:spTgt spid="13"/>
                                        </p:tgtEl>
                                        <p:attrNameLst>
                                          <p:attrName>ppt_x</p:attrName>
                                        </p:attrNameLst>
                                      </p:cBhvr>
                                      <p:tavLst>
                                        <p:tav tm="0">
                                          <p:val>
                                            <p:strVal val="#ppt_x"/>
                                          </p:val>
                                        </p:tav>
                                        <p:tav tm="100000">
                                          <p:val>
                                            <p:strVal val="#ppt_x"/>
                                          </p:val>
                                        </p:tav>
                                      </p:tavLst>
                                    </p:anim>
                                    <p:anim calcmode="lin" valueType="num">
                                      <p:cBhvr>
                                        <p:cTn dur="1000" fill="hold" id="101"/>
                                        <p:tgtEl>
                                          <p:spTgt spid="13"/>
                                        </p:tgtEl>
                                        <p:attrNameLst>
                                          <p:attrName>ppt_y</p:attrName>
                                        </p:attrNameLst>
                                      </p:cBhvr>
                                      <p:tavLst>
                                        <p:tav tm="0">
                                          <p:val>
                                            <p:strVal val="#ppt_y+.1"/>
                                          </p:val>
                                        </p:tav>
                                        <p:tav tm="100000">
                                          <p:val>
                                            <p:strVal val="#ppt_y"/>
                                          </p:val>
                                        </p:tav>
                                      </p:tavLst>
                                    </p:anim>
                                  </p:childTnLst>
                                </p:cTn>
                              </p:par>
                              <p:par>
                                <p:cTn fill="hold" id="102" nodeType="withEffect" presetClass="entr" presetID="42" presetSubtype="0">
                                  <p:stCondLst>
                                    <p:cond delay="0"/>
                                  </p:stCondLst>
                                  <p:childTnLst>
                                    <p:set>
                                      <p:cBhvr>
                                        <p:cTn dur="1" fill="hold" id="103">
                                          <p:stCondLst>
                                            <p:cond delay="0"/>
                                          </p:stCondLst>
                                        </p:cTn>
                                        <p:tgtEl>
                                          <p:spTgt spid="20"/>
                                        </p:tgtEl>
                                        <p:attrNameLst>
                                          <p:attrName>style.visibility</p:attrName>
                                        </p:attrNameLst>
                                      </p:cBhvr>
                                      <p:to>
                                        <p:strVal val="visible"/>
                                      </p:to>
                                    </p:set>
                                    <p:animEffect filter="fade" transition="in">
                                      <p:cBhvr>
                                        <p:cTn dur="1000" id="104"/>
                                        <p:tgtEl>
                                          <p:spTgt spid="20"/>
                                        </p:tgtEl>
                                      </p:cBhvr>
                                    </p:animEffect>
                                    <p:anim calcmode="lin" valueType="num">
                                      <p:cBhvr>
                                        <p:cTn dur="1000" fill="hold" id="105"/>
                                        <p:tgtEl>
                                          <p:spTgt spid="20"/>
                                        </p:tgtEl>
                                        <p:attrNameLst>
                                          <p:attrName>ppt_x</p:attrName>
                                        </p:attrNameLst>
                                      </p:cBhvr>
                                      <p:tavLst>
                                        <p:tav tm="0">
                                          <p:val>
                                            <p:strVal val="#ppt_x"/>
                                          </p:val>
                                        </p:tav>
                                        <p:tav tm="100000">
                                          <p:val>
                                            <p:strVal val="#ppt_x"/>
                                          </p:val>
                                        </p:tav>
                                      </p:tavLst>
                                    </p:anim>
                                    <p:anim calcmode="lin" valueType="num">
                                      <p:cBhvr>
                                        <p:cTn dur="1000" fill="hold" id="106"/>
                                        <p:tgtEl>
                                          <p:spTgt spid="20"/>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0"/>
                                  </p:stCondLst>
                                  <p:childTnLst>
                                    <p:set>
                                      <p:cBhvr>
                                        <p:cTn dur="1" fill="hold" id="108">
                                          <p:stCondLst>
                                            <p:cond delay="0"/>
                                          </p:stCondLst>
                                        </p:cTn>
                                        <p:tgtEl>
                                          <p:spTgt spid="88"/>
                                        </p:tgtEl>
                                        <p:attrNameLst>
                                          <p:attrName>style.visibility</p:attrName>
                                        </p:attrNameLst>
                                      </p:cBhvr>
                                      <p:to>
                                        <p:strVal val="visible"/>
                                      </p:to>
                                    </p:set>
                                    <p:animEffect filter="fade" transition="in">
                                      <p:cBhvr>
                                        <p:cTn dur="1000" id="109"/>
                                        <p:tgtEl>
                                          <p:spTgt spid="88"/>
                                        </p:tgtEl>
                                      </p:cBhvr>
                                    </p:animEffect>
                                    <p:anim calcmode="lin" valueType="num">
                                      <p:cBhvr>
                                        <p:cTn dur="1000" fill="hold" id="110"/>
                                        <p:tgtEl>
                                          <p:spTgt spid="88"/>
                                        </p:tgtEl>
                                        <p:attrNameLst>
                                          <p:attrName>ppt_x</p:attrName>
                                        </p:attrNameLst>
                                      </p:cBhvr>
                                      <p:tavLst>
                                        <p:tav tm="0">
                                          <p:val>
                                            <p:strVal val="#ppt_x"/>
                                          </p:val>
                                        </p:tav>
                                        <p:tav tm="100000">
                                          <p:val>
                                            <p:strVal val="#ppt_x"/>
                                          </p:val>
                                        </p:tav>
                                      </p:tavLst>
                                    </p:anim>
                                    <p:anim calcmode="lin" valueType="num">
                                      <p:cBhvr>
                                        <p:cTn dur="1000" fill="hold" id="111"/>
                                        <p:tgtEl>
                                          <p:spTgt spid="88"/>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0"/>
                                  </p:stCondLst>
                                  <p:childTnLst>
                                    <p:set>
                                      <p:cBhvr>
                                        <p:cTn dur="1" fill="hold" id="113">
                                          <p:stCondLst>
                                            <p:cond delay="0"/>
                                          </p:stCondLst>
                                        </p:cTn>
                                        <p:tgtEl>
                                          <p:spTgt spid="92"/>
                                        </p:tgtEl>
                                        <p:attrNameLst>
                                          <p:attrName>style.visibility</p:attrName>
                                        </p:attrNameLst>
                                      </p:cBhvr>
                                      <p:to>
                                        <p:strVal val="visible"/>
                                      </p:to>
                                    </p:set>
                                    <p:animEffect filter="fade" transition="in">
                                      <p:cBhvr>
                                        <p:cTn dur="1000" id="114"/>
                                        <p:tgtEl>
                                          <p:spTgt spid="92"/>
                                        </p:tgtEl>
                                      </p:cBhvr>
                                    </p:animEffect>
                                    <p:anim calcmode="lin" valueType="num">
                                      <p:cBhvr>
                                        <p:cTn dur="1000" fill="hold" id="115"/>
                                        <p:tgtEl>
                                          <p:spTgt spid="92"/>
                                        </p:tgtEl>
                                        <p:attrNameLst>
                                          <p:attrName>ppt_x</p:attrName>
                                        </p:attrNameLst>
                                      </p:cBhvr>
                                      <p:tavLst>
                                        <p:tav tm="0">
                                          <p:val>
                                            <p:strVal val="#ppt_x"/>
                                          </p:val>
                                        </p:tav>
                                        <p:tav tm="100000">
                                          <p:val>
                                            <p:strVal val="#ppt_x"/>
                                          </p:val>
                                        </p:tav>
                                      </p:tavLst>
                                    </p:anim>
                                    <p:anim calcmode="lin" valueType="num">
                                      <p:cBhvr>
                                        <p:cTn dur="1000" fill="hold" id="116"/>
                                        <p:tgtEl>
                                          <p:spTgt spid="92"/>
                                        </p:tgtEl>
                                        <p:attrNameLst>
                                          <p:attrName>ppt_y</p:attrName>
                                        </p:attrNameLst>
                                      </p:cBhvr>
                                      <p:tavLst>
                                        <p:tav tm="0">
                                          <p:val>
                                            <p:strVal val="#ppt_y+.1"/>
                                          </p:val>
                                        </p:tav>
                                        <p:tav tm="100000">
                                          <p:val>
                                            <p:strVal val="#ppt_y"/>
                                          </p:val>
                                        </p:tav>
                                      </p:tavLst>
                                    </p:anim>
                                  </p:childTnLst>
                                </p:cTn>
                              </p:par>
                              <p:par>
                                <p:cTn fill="hold" grpId="0" id="117" nodeType="withEffect" presetClass="entr" presetID="42" presetSubtype="0">
                                  <p:stCondLst>
                                    <p:cond delay="0"/>
                                  </p:stCondLst>
                                  <p:childTnLst>
                                    <p:set>
                                      <p:cBhvr>
                                        <p:cTn dur="1" fill="hold" id="118">
                                          <p:stCondLst>
                                            <p:cond delay="0"/>
                                          </p:stCondLst>
                                        </p:cTn>
                                        <p:tgtEl>
                                          <p:spTgt spid="93"/>
                                        </p:tgtEl>
                                        <p:attrNameLst>
                                          <p:attrName>style.visibility</p:attrName>
                                        </p:attrNameLst>
                                      </p:cBhvr>
                                      <p:to>
                                        <p:strVal val="visible"/>
                                      </p:to>
                                    </p:set>
                                    <p:animEffect filter="fade" transition="in">
                                      <p:cBhvr>
                                        <p:cTn dur="1000" id="119"/>
                                        <p:tgtEl>
                                          <p:spTgt spid="93"/>
                                        </p:tgtEl>
                                      </p:cBhvr>
                                    </p:animEffect>
                                    <p:anim calcmode="lin" valueType="num">
                                      <p:cBhvr>
                                        <p:cTn dur="1000" fill="hold" id="120"/>
                                        <p:tgtEl>
                                          <p:spTgt spid="93"/>
                                        </p:tgtEl>
                                        <p:attrNameLst>
                                          <p:attrName>ppt_x</p:attrName>
                                        </p:attrNameLst>
                                      </p:cBhvr>
                                      <p:tavLst>
                                        <p:tav tm="0">
                                          <p:val>
                                            <p:strVal val="#ppt_x"/>
                                          </p:val>
                                        </p:tav>
                                        <p:tav tm="100000">
                                          <p:val>
                                            <p:strVal val="#ppt_x"/>
                                          </p:val>
                                        </p:tav>
                                      </p:tavLst>
                                    </p:anim>
                                    <p:anim calcmode="lin" valueType="num">
                                      <p:cBhvr>
                                        <p:cTn dur="1000" fill="hold" id="121"/>
                                        <p:tgtEl>
                                          <p:spTgt spid="93"/>
                                        </p:tgtEl>
                                        <p:attrNameLst>
                                          <p:attrName>ppt_y</p:attrName>
                                        </p:attrNameLst>
                                      </p:cBhvr>
                                      <p:tavLst>
                                        <p:tav tm="0">
                                          <p:val>
                                            <p:strVal val="#ppt_y+.1"/>
                                          </p:val>
                                        </p:tav>
                                        <p:tav tm="100000">
                                          <p:val>
                                            <p:strVal val="#ppt_y"/>
                                          </p:val>
                                        </p:tav>
                                      </p:tavLst>
                                    </p:anim>
                                  </p:childTnLst>
                                </p:cTn>
                              </p:par>
                              <p:par>
                                <p:cTn fill="hold" id="122" nodeType="withEffect" presetClass="entr" presetID="42" presetSubtype="0">
                                  <p:stCondLst>
                                    <p:cond delay="0"/>
                                  </p:stCondLst>
                                  <p:childTnLst>
                                    <p:set>
                                      <p:cBhvr>
                                        <p:cTn dur="1" fill="hold" id="123">
                                          <p:stCondLst>
                                            <p:cond delay="0"/>
                                          </p:stCondLst>
                                        </p:cTn>
                                        <p:tgtEl>
                                          <p:spTgt spid="99"/>
                                        </p:tgtEl>
                                        <p:attrNameLst>
                                          <p:attrName>style.visibility</p:attrName>
                                        </p:attrNameLst>
                                      </p:cBhvr>
                                      <p:to>
                                        <p:strVal val="visible"/>
                                      </p:to>
                                    </p:set>
                                    <p:animEffect filter="fade" transition="in">
                                      <p:cBhvr>
                                        <p:cTn dur="1000" id="124"/>
                                        <p:tgtEl>
                                          <p:spTgt spid="99"/>
                                        </p:tgtEl>
                                      </p:cBhvr>
                                    </p:animEffect>
                                    <p:anim calcmode="lin" valueType="num">
                                      <p:cBhvr>
                                        <p:cTn dur="1000" fill="hold" id="125"/>
                                        <p:tgtEl>
                                          <p:spTgt spid="99"/>
                                        </p:tgtEl>
                                        <p:attrNameLst>
                                          <p:attrName>ppt_x</p:attrName>
                                        </p:attrNameLst>
                                      </p:cBhvr>
                                      <p:tavLst>
                                        <p:tav tm="0">
                                          <p:val>
                                            <p:strVal val="#ppt_x"/>
                                          </p:val>
                                        </p:tav>
                                        <p:tav tm="100000">
                                          <p:val>
                                            <p:strVal val="#ppt_x"/>
                                          </p:val>
                                        </p:tav>
                                      </p:tavLst>
                                    </p:anim>
                                    <p:anim calcmode="lin" valueType="num">
                                      <p:cBhvr>
                                        <p:cTn dur="1000" fill="hold" id="126"/>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12"/>
      <p:bldP grpId="0" spid="13"/>
      <p:bldP grpId="0" spid="14"/>
      <p:bldP grpId="0" spid="85"/>
      <p:bldP grpId="0" spid="86"/>
      <p:bldP grpId="0" spid="87"/>
      <p:bldP grpId="0" spid="88"/>
      <p:bldP grpId="0" spid="89"/>
      <p:bldP grpId="0" spid="90"/>
      <p:bldP grpId="0" spid="91"/>
      <p:bldP grpId="0" spid="92"/>
      <p:bldP grpId="0" spid="9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7" name="组合 56"/>
          <p:cNvGrpSpPr/>
          <p:nvPr/>
        </p:nvGrpSpPr>
        <p:grpSpPr>
          <a:xfrm>
            <a:off x="4254392" y="1908176"/>
            <a:ext cx="3683215" cy="3762374"/>
            <a:chOff x="4254392" y="1908176"/>
            <a:chExt cx="3683215" cy="3762374"/>
          </a:xfrm>
        </p:grpSpPr>
        <p:grpSp>
          <p:nvGrpSpPr>
            <p:cNvPr id="15" name="组合 14"/>
            <p:cNvGrpSpPr/>
            <p:nvPr/>
          </p:nvGrpSpPr>
          <p:grpSpPr>
            <a:xfrm>
              <a:off x="4475880" y="1908176"/>
              <a:ext cx="3461727" cy="3762374"/>
              <a:chOff x="4213224" y="1176338"/>
              <a:chExt cx="3838576" cy="4171950"/>
            </a:xfrm>
          </p:grpSpPr>
          <p:sp>
            <p:nvSpPr>
              <p:cNvPr id="29" name="îŝḷîḓé-任意多边形: 形状 51"/>
              <p:cNvSpPr/>
              <p:nvPr/>
            </p:nvSpPr>
            <p:spPr>
              <a:xfrm>
                <a:off x="4213224" y="1509712"/>
                <a:ext cx="3838576" cy="3838576"/>
              </a:xfrm>
              <a:custGeom>
                <a:gdLst>
                  <a:gd fmla="*/ 1919288 w 3838576" name="connsiteX0"/>
                  <a:gd fmla="*/ 0 h 3838576" name="connsiteY0"/>
                  <a:gd fmla="*/ 3838576 w 3838576" name="connsiteX1"/>
                  <a:gd fmla="*/ 1919288 h 3838576" name="connsiteY1"/>
                  <a:gd fmla="*/ 1919288 w 3838576" name="connsiteX2"/>
                  <a:gd fmla="*/ 3838576 h 3838576" name="connsiteY2"/>
                  <a:gd fmla="*/ 0 w 3838576" name="connsiteX3"/>
                  <a:gd fmla="*/ 1919288 h 3838576" name="connsiteY3"/>
                  <a:gd fmla="*/ 959644 w 3838576" name="connsiteX4"/>
                  <a:gd fmla="*/ 1919288 h 3838576" name="connsiteY4"/>
                  <a:gd fmla="*/ 1919288 w 3838576" name="connsiteX5"/>
                  <a:gd fmla="*/ 2878932 h 3838576" name="connsiteY5"/>
                  <a:gd fmla="*/ 2878932 w 3838576" name="connsiteX6"/>
                  <a:gd fmla="*/ 1919288 h 3838576" name="connsiteY6"/>
                  <a:gd fmla="*/ 1919288 w 3838576" name="connsiteX7"/>
                  <a:gd fmla="*/ 959644 h 3838576" name="connsiteY7"/>
                  <a:gd fmla="*/ 1919288 w 3838576" name="connsiteX8"/>
                  <a:gd fmla="*/ 0 h 383857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838576" w="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îŝḷîḓé-Isosceles Triangle 29"/>
              <p:cNvSpPr/>
              <p:nvPr/>
            </p:nvSpPr>
            <p:spPr>
              <a:xfrm rot="16200000">
                <a:off x="5028161" y="1691234"/>
                <a:ext cx="1619250" cy="589457"/>
              </a:xfrm>
              <a:prstGeom prst="triangl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7" name="îŝḷîḓé-矩形: 圆角 49"/>
            <p:cNvSpPr/>
            <p:nvPr/>
          </p:nvSpPr>
          <p:spPr>
            <a:xfrm>
              <a:off x="4254392" y="2652475"/>
              <a:ext cx="1287210" cy="1287211"/>
            </a:xfrm>
            <a:prstGeom prst="roundRect">
              <a:avLst/>
            </a:prstGeom>
            <a:solidFill>
              <a:schemeClr val="bg1">
                <a:lumMod val="8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îŝḷîḓé-矩形: 圆角 50"/>
            <p:cNvSpPr/>
            <p:nvPr/>
          </p:nvSpPr>
          <p:spPr>
            <a:xfrm>
              <a:off x="4334565" y="2732647"/>
              <a:ext cx="1126865" cy="1126866"/>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ŝḷîḓé-Oval 16"/>
            <p:cNvSpPr/>
            <p:nvPr/>
          </p:nvSpPr>
          <p:spPr>
            <a:xfrm>
              <a:off x="6620206" y="2509852"/>
              <a:ext cx="635811" cy="635811"/>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îŝḷîḓé-Oval 17"/>
            <p:cNvSpPr/>
            <p:nvPr/>
          </p:nvSpPr>
          <p:spPr>
            <a:xfrm>
              <a:off x="7187552" y="3621780"/>
              <a:ext cx="635811" cy="635811"/>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ŝḷîḓé-Oval 18"/>
            <p:cNvSpPr/>
            <p:nvPr/>
          </p:nvSpPr>
          <p:spPr>
            <a:xfrm>
              <a:off x="4664699" y="4039661"/>
              <a:ext cx="635811" cy="635811"/>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ŝḷîḓé-Oval 19"/>
            <p:cNvSpPr/>
            <p:nvPr/>
          </p:nvSpPr>
          <p:spPr>
            <a:xfrm>
              <a:off x="5461429" y="4835088"/>
              <a:ext cx="635811" cy="635811"/>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îṥļîḑé-Oval 20"/>
            <p:cNvSpPr/>
            <p:nvPr/>
          </p:nvSpPr>
          <p:spPr>
            <a:xfrm>
              <a:off x="6699518" y="4646165"/>
              <a:ext cx="635811" cy="635811"/>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îṥļîḑé-任意多边形: 形状 53"/>
            <p:cNvSpPr/>
            <p:nvPr/>
          </p:nvSpPr>
          <p:spPr bwMode="auto">
            <a:xfrm>
              <a:off x="4530311" y="2985359"/>
              <a:ext cx="735372" cy="621442"/>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lumMod val="65000"/>
              </a:schemeClr>
            </a:solidFill>
            <a:ln w="9525">
              <a:noFill/>
              <a:round/>
            </a:ln>
          </p:spPr>
          <p:txBody>
            <a:bodyPr anchor="ctr"/>
            <a:lstStyle/>
            <a:p>
              <a:pPr algn="ctr"/>
              <a:endParaRPr/>
            </a:p>
          </p:txBody>
        </p:sp>
        <p:sp>
          <p:nvSpPr>
            <p:cNvPr id="55" name="îŝḷîḓé-Oval 16"/>
            <p:cNvSpPr/>
            <p:nvPr/>
          </p:nvSpPr>
          <p:spPr>
            <a:xfrm>
              <a:off x="6822280" y="2713565"/>
              <a:ext cx="231664" cy="228386"/>
            </a:xfrm>
            <a:custGeom>
              <a:gdLst>
                <a:gd fmla="*/ 481576 w 607554" name="connsiteX0"/>
                <a:gd fmla="*/ 446886 h 598959" name="connsiteY0"/>
                <a:gd fmla="*/ 481576 w 607554" name="connsiteX1"/>
                <a:gd fmla="*/ 503769 h 598959" name="connsiteY1"/>
                <a:gd fmla="*/ 519134 w 607554" name="connsiteX2"/>
                <a:gd fmla="*/ 503769 h 598959" name="connsiteY2"/>
                <a:gd fmla="*/ 519134 w 607554" name="connsiteX3"/>
                <a:gd fmla="*/ 446886 h 598959" name="connsiteY3"/>
                <a:gd fmla="*/ 481576 w 607554" name="connsiteX4"/>
                <a:gd fmla="*/ 270994 h 598959" name="connsiteY4"/>
                <a:gd fmla="*/ 481576 w 607554" name="connsiteX5"/>
                <a:gd fmla="*/ 327877 h 598959" name="connsiteY5"/>
                <a:gd fmla="*/ 519134 w 607554" name="connsiteX6"/>
                <a:gd fmla="*/ 327877 h 598959" name="connsiteY6"/>
                <a:gd fmla="*/ 519134 w 607554" name="connsiteX7"/>
                <a:gd fmla="*/ 270994 h 598959" name="connsiteY7"/>
                <a:gd fmla="*/ 195909 w 607554" name="connsiteX8"/>
                <a:gd fmla="*/ 265961 h 598959" name="connsiteY8"/>
                <a:gd fmla="*/ 358877 w 607554" name="connsiteX9"/>
                <a:gd fmla="*/ 265961 h 598959" name="connsiteY9"/>
                <a:gd fmla="*/ 378725 w 607554" name="connsiteX10"/>
                <a:gd fmla="*/ 285870 h 598959" name="connsiteY10"/>
                <a:gd fmla="*/ 358877 w 607554" name="connsiteX11"/>
                <a:gd fmla="*/ 305689 h 598959" name="connsiteY11"/>
                <a:gd fmla="*/ 195909 w 607554" name="connsiteX12"/>
                <a:gd fmla="*/ 305689 h 598959" name="connsiteY12"/>
                <a:gd fmla="*/ 176061 w 607554" name="connsiteX13"/>
                <a:gd fmla="*/ 285870 h 598959" name="connsiteY13"/>
                <a:gd fmla="*/ 195909 w 607554" name="connsiteX14"/>
                <a:gd fmla="*/ 265961 h 598959" name="connsiteY14"/>
                <a:gd fmla="*/ 195909 w 607554" name="connsiteX15"/>
                <a:gd fmla="*/ 169145 h 598959" name="connsiteY15"/>
                <a:gd fmla="*/ 358877 w 607554" name="connsiteX16"/>
                <a:gd fmla="*/ 169145 h 598959" name="connsiteY16"/>
                <a:gd fmla="*/ 378725 w 607554" name="connsiteX17"/>
                <a:gd fmla="*/ 189053 h 598959" name="connsiteY17"/>
                <a:gd fmla="*/ 358877 w 607554" name="connsiteX18"/>
                <a:gd fmla="*/ 208873 h 598959" name="connsiteY18"/>
                <a:gd fmla="*/ 195909 w 607554" name="connsiteX19"/>
                <a:gd fmla="*/ 208873 h 598959" name="connsiteY19"/>
                <a:gd fmla="*/ 176061 w 607554" name="connsiteX20"/>
                <a:gd fmla="*/ 189053 h 598959" name="connsiteY20"/>
                <a:gd fmla="*/ 195909 w 607554" name="connsiteX21"/>
                <a:gd fmla="*/ 169145 h 598959" name="connsiteY21"/>
                <a:gd fmla="*/ 481576 w 607554" name="connsiteX22"/>
                <a:gd fmla="*/ 95190 h 598959" name="connsiteY22"/>
                <a:gd fmla="*/ 481576 w 607554" name="connsiteX23"/>
                <a:gd fmla="*/ 152073 h 598959" name="connsiteY23"/>
                <a:gd fmla="*/ 552954 w 607554" name="connsiteX24"/>
                <a:gd fmla="*/ 152073 h 598959" name="connsiteY24"/>
                <a:gd fmla="*/ 565858 w 607554" name="connsiteX25"/>
                <a:gd fmla="*/ 123631 h 598959" name="connsiteY25"/>
                <a:gd fmla="*/ 552954 w 607554" name="connsiteX26"/>
                <a:gd fmla="*/ 95190 h 598959" name="connsiteY26"/>
                <a:gd fmla="*/ 118547 w 607554" name="connsiteX27"/>
                <a:gd fmla="*/ 39640 h 598959" name="connsiteY27"/>
                <a:gd fmla="*/ 118547 w 607554" name="connsiteX28"/>
                <a:gd fmla="*/ 559230 h 598959" name="connsiteY28"/>
                <a:gd fmla="*/ 441793 w 607554" name="connsiteX29"/>
                <a:gd fmla="*/ 559230 h 598959" name="connsiteY29"/>
                <a:gd fmla="*/ 441793 w 607554" name="connsiteX30"/>
                <a:gd fmla="*/ 39640 h 598959" name="connsiteY30"/>
                <a:gd fmla="*/ 39783 w 607554" name="connsiteX31"/>
                <a:gd fmla="*/ 39640 h 598959" name="connsiteY31"/>
                <a:gd fmla="*/ 39783 w 607554" name="connsiteX32"/>
                <a:gd fmla="*/ 559230 h 598959" name="connsiteY32"/>
                <a:gd fmla="*/ 78764 w 607554" name="connsiteX33"/>
                <a:gd fmla="*/ 559230 h 598959" name="connsiteY33"/>
                <a:gd fmla="*/ 78764 w 607554" name="connsiteX34"/>
                <a:gd fmla="*/ 39640 h 598959" name="connsiteY34"/>
                <a:gd fmla="*/ 19847 w 607554" name="connsiteX35"/>
                <a:gd fmla="*/ 0 h 598959" name="connsiteY35"/>
                <a:gd fmla="*/ 461729 w 607554" name="connsiteX36"/>
                <a:gd fmla="*/ 0 h 598959" name="connsiteY36"/>
                <a:gd fmla="*/ 481576 w 607554" name="connsiteX37"/>
                <a:gd fmla="*/ 19820 h 598959" name="connsiteY37"/>
                <a:gd fmla="*/ 481576 w 607554" name="connsiteX38"/>
                <a:gd fmla="*/ 55461 h 598959" name="connsiteY38"/>
                <a:gd fmla="*/ 565769 w 607554" name="connsiteX39"/>
                <a:gd fmla="*/ 55461 h 598959" name="connsiteY39"/>
                <a:gd fmla="*/ 583836 w 607554" name="connsiteX40"/>
                <a:gd fmla="*/ 67104 h 598959" name="connsiteY40"/>
                <a:gd fmla="*/ 605819 w 607554" name="connsiteX41"/>
                <a:gd fmla="*/ 115454 h 598959" name="connsiteY41"/>
                <a:gd fmla="*/ 605819 w 607554" name="connsiteX42"/>
                <a:gd fmla="*/ 131808 h 598959" name="connsiteY42"/>
                <a:gd fmla="*/ 583836 w 607554" name="connsiteX43"/>
                <a:gd fmla="*/ 180159 h 598959" name="connsiteY43"/>
                <a:gd fmla="*/ 565769 w 607554" name="connsiteX44"/>
                <a:gd fmla="*/ 191802 h 598959" name="connsiteY44"/>
                <a:gd fmla="*/ 481576 w 607554" name="connsiteX45"/>
                <a:gd fmla="*/ 191802 h 598959" name="connsiteY45"/>
                <a:gd fmla="*/ 481576 w 607554" name="connsiteX46"/>
                <a:gd fmla="*/ 231264 h 598959" name="connsiteY46"/>
                <a:gd fmla="*/ 539070 w 607554" name="connsiteX47"/>
                <a:gd fmla="*/ 231264 h 598959" name="connsiteY47"/>
                <a:gd fmla="*/ 558916 w 607554" name="connsiteX48"/>
                <a:gd fmla="*/ 251173 h 598959" name="connsiteY48"/>
                <a:gd fmla="*/ 558916 w 607554" name="connsiteX49"/>
                <a:gd fmla="*/ 347786 h 598959" name="connsiteY49"/>
                <a:gd fmla="*/ 539070 w 607554" name="connsiteX50"/>
                <a:gd fmla="*/ 367606 h 598959" name="connsiteY50"/>
                <a:gd fmla="*/ 481576 w 607554" name="connsiteX51"/>
                <a:gd fmla="*/ 367606 h 598959" name="connsiteY51"/>
                <a:gd fmla="*/ 481576 w 607554" name="connsiteX52"/>
                <a:gd fmla="*/ 407157 h 598959" name="connsiteY52"/>
                <a:gd fmla="*/ 539070 w 607554" name="connsiteX53"/>
                <a:gd fmla="*/ 407157 h 598959" name="connsiteY53"/>
                <a:gd fmla="*/ 558916 w 607554" name="connsiteX54"/>
                <a:gd fmla="*/ 426977 h 598959" name="connsiteY54"/>
                <a:gd fmla="*/ 558916 w 607554" name="connsiteX55"/>
                <a:gd fmla="*/ 523589 h 598959" name="connsiteY55"/>
                <a:gd fmla="*/ 539070 w 607554" name="connsiteX56"/>
                <a:gd fmla="*/ 543498 h 598959" name="connsiteY56"/>
                <a:gd fmla="*/ 481576 w 607554" name="connsiteX57"/>
                <a:gd fmla="*/ 543498 h 598959" name="connsiteY57"/>
                <a:gd fmla="*/ 481576 w 607554" name="connsiteX58"/>
                <a:gd fmla="*/ 579139 h 598959" name="connsiteY58"/>
                <a:gd fmla="*/ 461729 w 607554" name="connsiteX59"/>
                <a:gd fmla="*/ 598959 h 598959" name="connsiteY59"/>
                <a:gd fmla="*/ 19847 w 607554" name="connsiteX60"/>
                <a:gd fmla="*/ 598959 h 598959" name="connsiteY60"/>
                <a:gd fmla="*/ 0 w 607554" name="connsiteX61"/>
                <a:gd fmla="*/ 579139 h 598959" name="connsiteY61"/>
                <a:gd fmla="*/ 0 w 607554" name="connsiteX62"/>
                <a:gd fmla="*/ 19820 h 598959" name="connsiteY62"/>
                <a:gd fmla="*/ 19847 w 607554" name="connsiteX63"/>
                <a:gd fmla="*/ 0 h 598959" name="connsiteY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b="b" l="l" r="r" t="t"/>
              <a:pathLst>
                <a:path h="598959" w="607554">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4" name="îŝḷîḓé-Oval 17"/>
            <p:cNvSpPr/>
            <p:nvPr/>
          </p:nvSpPr>
          <p:spPr>
            <a:xfrm>
              <a:off x="7392146" y="3823854"/>
              <a:ext cx="226624" cy="231664"/>
            </a:xfrm>
            <a:custGeom>
              <a:gdLst>
                <a:gd fmla="*/ 59789 w 593384" name="connsiteX0"/>
                <a:gd fmla="*/ 323835 h 606580" name="connsiteY0"/>
                <a:gd fmla="*/ 44670 w 593384" name="connsiteX1"/>
                <a:gd fmla="*/ 338857 h 606580" name="connsiteY1"/>
                <a:gd fmla="*/ 44670 w 593384" name="connsiteX2"/>
                <a:gd fmla="*/ 477027 h 606580" name="connsiteY2"/>
                <a:gd fmla="*/ 59713 w 593384" name="connsiteX3"/>
                <a:gd fmla="*/ 492048 h 606580" name="connsiteY3"/>
                <a:gd fmla="*/ 386834 w 593384" name="connsiteX4"/>
                <a:gd fmla="*/ 492048 h 606580" name="connsiteY4"/>
                <a:gd fmla="*/ 402946 w 593384" name="connsiteX5"/>
                <a:gd fmla="*/ 508138 h 606580" name="connsiteY5"/>
                <a:gd fmla="*/ 402946 w 593384" name="connsiteX6"/>
                <a:gd fmla="*/ 545959 h 606580" name="connsiteY6"/>
                <a:gd fmla="*/ 419058 w 593384" name="connsiteX7"/>
                <a:gd fmla="*/ 561972 h 606580" name="connsiteY7"/>
                <a:gd fmla="*/ 429137 w 593384" name="connsiteX8"/>
                <a:gd fmla="*/ 558388 h 606580" name="connsiteY8"/>
                <a:gd fmla="*/ 543981 w 593384" name="connsiteX9"/>
                <a:gd fmla="*/ 464369 h 606580" name="connsiteY9"/>
                <a:gd fmla="*/ 544897 w 593384" name="connsiteX10"/>
                <a:gd fmla="*/ 463606 h 606580" name="connsiteY10"/>
                <a:gd fmla="*/ 544897 w 593384" name="connsiteX11"/>
                <a:gd fmla="*/ 445000 h 606580" name="connsiteY11"/>
                <a:gd fmla="*/ 543904 w 593384" name="connsiteX12"/>
                <a:gd fmla="*/ 444162 h 606580" name="connsiteY12"/>
                <a:gd fmla="*/ 427533 w 593384" name="connsiteX13"/>
                <a:gd fmla="*/ 349990 h 606580" name="connsiteY13"/>
                <a:gd fmla="*/ 418065 w 593384" name="connsiteX14"/>
                <a:gd fmla="*/ 346634 h 606580" name="connsiteY14"/>
                <a:gd fmla="*/ 402946 w 593384" name="connsiteX15"/>
                <a:gd fmla="*/ 361656 h 606580" name="connsiteY15"/>
                <a:gd fmla="*/ 402946 w 593384" name="connsiteX16"/>
                <a:gd fmla="*/ 400469 h 606580" name="connsiteY16"/>
                <a:gd fmla="*/ 386834 w 593384" name="connsiteX17"/>
                <a:gd fmla="*/ 416482 h 606580" name="connsiteY17"/>
                <a:gd fmla="*/ 136453 w 593384" name="connsiteX18"/>
                <a:gd fmla="*/ 416482 h 606580" name="connsiteY18"/>
                <a:gd fmla="*/ 120342 w 593384" name="connsiteX19"/>
                <a:gd fmla="*/ 400469 h 606580" name="connsiteY19"/>
                <a:gd fmla="*/ 120342 w 593384" name="connsiteX20"/>
                <a:gd fmla="*/ 376602 h 606580" name="connsiteY20"/>
                <a:gd fmla="*/ 113469 w 593384" name="connsiteX21"/>
                <a:gd fmla="*/ 362342 h 606580" name="connsiteY21"/>
                <a:gd fmla="*/ 69105 w 593384" name="connsiteX22"/>
                <a:gd fmla="*/ 327114 h 606580" name="connsiteY22"/>
                <a:gd fmla="*/ 59789 w 593384" name="connsiteX23"/>
                <a:gd fmla="*/ 323835 h 606580" name="connsiteY23"/>
                <a:gd fmla="*/ 59757 w 593384" name="connsiteX24"/>
                <a:gd fmla="*/ 323324 h 606580" name="connsiteY24"/>
                <a:gd fmla="*/ 69379 w 593384" name="connsiteX25"/>
                <a:gd fmla="*/ 326755 h 606580" name="connsiteY25"/>
                <a:gd fmla="*/ 113750 w 593384" name="connsiteX26"/>
                <a:gd fmla="*/ 361977 h 606580" name="connsiteY26"/>
                <a:gd fmla="*/ 120852 w 593384" name="connsiteX27"/>
                <a:gd fmla="*/ 376615 h 606580" name="connsiteY27"/>
                <a:gd fmla="*/ 120852 w 593384" name="connsiteX28"/>
                <a:gd fmla="*/ 400477 h 606580" name="connsiteY28"/>
                <a:gd fmla="*/ 136431 w 593384" name="connsiteX29"/>
                <a:gd fmla="*/ 416030 h 606580" name="connsiteY29"/>
                <a:gd fmla="*/ 386846 w 593384" name="connsiteX30"/>
                <a:gd fmla="*/ 416030 h 606580" name="connsiteY30"/>
                <a:gd fmla="*/ 402425 w 593384" name="connsiteX31"/>
                <a:gd fmla="*/ 400477 h 606580" name="connsiteY31"/>
                <a:gd fmla="*/ 402425 w 593384" name="connsiteX32"/>
                <a:gd fmla="*/ 361672 h 606580" name="connsiteY32"/>
                <a:gd fmla="*/ 418081 w 593384" name="connsiteX33"/>
                <a:gd fmla="*/ 346119 h 606580" name="connsiteY33"/>
                <a:gd fmla="*/ 427856 w 593384" name="connsiteX34"/>
                <a:gd fmla="*/ 349626 h 606580" name="connsiteY34"/>
                <a:gd fmla="*/ 544319 w 593384" name="connsiteX35"/>
                <a:gd fmla="*/ 443781 h 606580" name="connsiteY35"/>
                <a:gd fmla="*/ 545312 w 593384" name="connsiteX36"/>
                <a:gd fmla="*/ 444696 h 606580" name="connsiteY36"/>
                <a:gd fmla="*/ 545236 w 593384" name="connsiteX37"/>
                <a:gd fmla="*/ 463908 h 606580" name="connsiteY37"/>
                <a:gd fmla="*/ 544319 w 593384" name="connsiteX38"/>
                <a:gd fmla="*/ 464746 h 606580" name="connsiteY38"/>
                <a:gd fmla="*/ 429460 w 593384" name="connsiteX39"/>
                <a:gd fmla="*/ 558748 h 606580" name="connsiteY39"/>
                <a:gd fmla="*/ 419074 w 593384" name="connsiteX40"/>
                <a:gd fmla="*/ 562484 h 606580" name="connsiteY40"/>
                <a:gd fmla="*/ 402425 w 593384" name="connsiteX41"/>
                <a:gd fmla="*/ 545940 h 606580" name="connsiteY41"/>
                <a:gd fmla="*/ 402425 w 593384" name="connsiteX42"/>
                <a:gd fmla="*/ 508126 h 606580" name="connsiteY42"/>
                <a:gd fmla="*/ 386846 w 593384" name="connsiteX43"/>
                <a:gd fmla="*/ 492573 h 606580" name="connsiteY43"/>
                <a:gd fmla="*/ 59680 w 593384" name="connsiteX44"/>
                <a:gd fmla="*/ 492573 h 606580" name="connsiteY44"/>
                <a:gd fmla="*/ 44101 w 593384" name="connsiteX45"/>
                <a:gd fmla="*/ 477021 h 606580" name="connsiteY45"/>
                <a:gd fmla="*/ 44101 w 593384" name="connsiteX46"/>
                <a:gd fmla="*/ 338877 h 606580" name="connsiteY46"/>
                <a:gd fmla="*/ 59757 w 593384" name="connsiteX47"/>
                <a:gd fmla="*/ 323324 h 606580" name="connsiteY47"/>
                <a:gd fmla="*/ 59789 w 593384" name="connsiteX48"/>
                <a:gd fmla="*/ 322767 h 606580" name="connsiteY48"/>
                <a:gd fmla="*/ 43677 w 593384" name="connsiteX49"/>
                <a:gd fmla="*/ 338857 h 606580" name="connsiteY49"/>
                <a:gd fmla="*/ 43677 w 593384" name="connsiteX50"/>
                <a:gd fmla="*/ 477027 h 606580" name="connsiteY50"/>
                <a:gd fmla="*/ 59713 w 593384" name="connsiteX51"/>
                <a:gd fmla="*/ 493116 h 606580" name="connsiteY51"/>
                <a:gd fmla="*/ 386834 w 593384" name="connsiteX52"/>
                <a:gd fmla="*/ 493116 h 606580" name="connsiteY52"/>
                <a:gd fmla="*/ 401953 w 593384" name="connsiteX53"/>
                <a:gd fmla="*/ 508138 h 606580" name="connsiteY53"/>
                <a:gd fmla="*/ 401953 w 593384" name="connsiteX54"/>
                <a:gd fmla="*/ 545959 h 606580" name="connsiteY54"/>
                <a:gd fmla="*/ 419058 w 593384" name="connsiteX55"/>
                <a:gd fmla="*/ 563040 h 606580" name="connsiteY55"/>
                <a:gd fmla="*/ 429748 w 593384" name="connsiteX56"/>
                <a:gd fmla="*/ 559151 h 606580" name="connsiteY56"/>
                <a:gd fmla="*/ 544592 w 593384" name="connsiteX57"/>
                <a:gd fmla="*/ 465131 h 606580" name="connsiteY57"/>
                <a:gd fmla="*/ 545584 w 593384" name="connsiteX58"/>
                <a:gd fmla="*/ 464292 h 606580" name="connsiteY58"/>
                <a:gd fmla="*/ 545584 w 593384" name="connsiteX59"/>
                <a:gd fmla="*/ 444314 h 606580" name="connsiteY59"/>
                <a:gd fmla="*/ 544592 w 593384" name="connsiteX60"/>
                <a:gd fmla="*/ 443399 h 606580" name="connsiteY60"/>
                <a:gd fmla="*/ 428144 w 593384" name="connsiteX61"/>
                <a:gd fmla="*/ 349227 h 606580" name="connsiteY61"/>
                <a:gd fmla="*/ 418065 w 593384" name="connsiteX62"/>
                <a:gd fmla="*/ 345567 h 606580" name="connsiteY62"/>
                <a:gd fmla="*/ 401953 w 593384" name="connsiteX63"/>
                <a:gd fmla="*/ 361656 h 606580" name="connsiteY63"/>
                <a:gd fmla="*/ 401953 w 593384" name="connsiteX64"/>
                <a:gd fmla="*/ 400469 h 606580" name="connsiteY64"/>
                <a:gd fmla="*/ 386834 w 593384" name="connsiteX65"/>
                <a:gd fmla="*/ 415491 h 606580" name="connsiteY65"/>
                <a:gd fmla="*/ 136453 w 593384" name="connsiteX66"/>
                <a:gd fmla="*/ 415491 h 606580" name="connsiteY66"/>
                <a:gd fmla="*/ 121334 w 593384" name="connsiteX67"/>
                <a:gd fmla="*/ 400469 h 606580" name="connsiteY67"/>
                <a:gd fmla="*/ 121334 w 593384" name="connsiteX68"/>
                <a:gd fmla="*/ 376602 h 606580" name="connsiteY68"/>
                <a:gd fmla="*/ 114080 w 593384" name="connsiteX69"/>
                <a:gd fmla="*/ 361580 h 606580" name="connsiteY69"/>
                <a:gd fmla="*/ 69716 w 593384" name="connsiteX70"/>
                <a:gd fmla="*/ 326351 h 606580" name="connsiteY70"/>
                <a:gd fmla="*/ 59789 w 593384" name="connsiteX71"/>
                <a:gd fmla="*/ 322767 h 606580" name="connsiteY71"/>
                <a:gd fmla="*/ 59789 w 593384" name="connsiteX72"/>
                <a:gd fmla="*/ 280218 h 606580" name="connsiteY72"/>
                <a:gd fmla="*/ 96289 w 593384" name="connsiteX73"/>
                <a:gd fmla="*/ 293029 h 606580" name="connsiteY73"/>
                <a:gd fmla="*/ 140653 w 593384" name="connsiteX74"/>
                <a:gd fmla="*/ 328258 h 606580" name="connsiteY74"/>
                <a:gd fmla="*/ 157834 w 593384" name="connsiteX75"/>
                <a:gd fmla="*/ 349761 h 606580" name="connsiteY75"/>
                <a:gd fmla="*/ 163790 w 593384" name="connsiteX76"/>
                <a:gd fmla="*/ 372484 h 606580" name="connsiteY76"/>
                <a:gd fmla="*/ 163866 w 593384" name="connsiteX77"/>
                <a:gd fmla="*/ 372942 h 606580" name="connsiteY77"/>
                <a:gd fmla="*/ 359345 w 593384" name="connsiteX78"/>
                <a:gd fmla="*/ 372942 h 606580" name="connsiteY78"/>
                <a:gd fmla="*/ 359345 w 593384" name="connsiteX79"/>
                <a:gd fmla="*/ 361656 h 606580" name="connsiteY79"/>
                <a:gd fmla="*/ 364308 w 593384" name="connsiteX80"/>
                <a:gd fmla="*/ 337942 h 606580" name="connsiteY80"/>
                <a:gd fmla="*/ 377671 w 593384" name="connsiteX81"/>
                <a:gd fmla="*/ 319107 h 606580" name="connsiteY81"/>
                <a:gd fmla="*/ 418065 w 593384" name="connsiteX82"/>
                <a:gd fmla="*/ 303018 h 606580" name="connsiteY82"/>
                <a:gd fmla="*/ 454946 w 593384" name="connsiteX83"/>
                <a:gd fmla="*/ 316133 h 606580" name="connsiteY83"/>
                <a:gd fmla="*/ 571393 w 593384" name="connsiteX84"/>
                <a:gd fmla="*/ 410305 h 606580" name="connsiteY84"/>
                <a:gd fmla="*/ 575822 w 593384" name="connsiteX85"/>
                <a:gd fmla="*/ 414271 h 606580" name="connsiteY85"/>
                <a:gd fmla="*/ 575670 w 593384" name="connsiteX86"/>
                <a:gd fmla="*/ 494412 h 606580" name="connsiteY86"/>
                <a:gd fmla="*/ 571623 w 593384" name="connsiteX87"/>
                <a:gd fmla="*/ 498072 h 606580" name="connsiteY87"/>
                <a:gd fmla="*/ 456779 w 593384" name="connsiteX88"/>
                <a:gd fmla="*/ 592016 h 606580" name="connsiteY88"/>
                <a:gd fmla="*/ 419058 w 593384" name="connsiteX89"/>
                <a:gd fmla="*/ 605589 h 606580" name="connsiteY89"/>
                <a:gd fmla="*/ 377976 w 593384" name="connsiteX90"/>
                <a:gd fmla="*/ 589271 h 606580" name="connsiteY90"/>
                <a:gd fmla="*/ 364385 w 593384" name="connsiteX91"/>
                <a:gd fmla="*/ 570131 h 606580" name="connsiteY91"/>
                <a:gd fmla="*/ 359345 w 593384" name="connsiteX92"/>
                <a:gd fmla="*/ 545959 h 606580" name="connsiteY92"/>
                <a:gd fmla="*/ 359345 w 593384" name="connsiteX93"/>
                <a:gd fmla="*/ 535665 h 606580" name="connsiteY93"/>
                <a:gd fmla="*/ 59713 w 593384" name="connsiteX94"/>
                <a:gd fmla="*/ 535665 h 606580" name="connsiteY94"/>
                <a:gd fmla="*/ 1069 w 593384" name="connsiteX95"/>
                <a:gd fmla="*/ 477027 h 606580" name="connsiteY95"/>
                <a:gd fmla="*/ 1069 w 593384" name="connsiteX96"/>
                <a:gd fmla="*/ 338857 h 606580" name="connsiteY96"/>
                <a:gd fmla="*/ 6032 w 593384" name="connsiteX97"/>
                <a:gd fmla="*/ 315142 h 606580" name="connsiteY97"/>
                <a:gd fmla="*/ 19395 w 593384" name="connsiteX98"/>
                <a:gd fmla="*/ 296308 h 606580" name="connsiteY98"/>
                <a:gd fmla="*/ 59789 w 593384" name="connsiteX99"/>
                <a:gd fmla="*/ 280218 h 606580" name="connsiteY99"/>
                <a:gd fmla="*/ 59757 w 593384" name="connsiteX100"/>
                <a:gd fmla="*/ 279792 h 606580" name="connsiteY100"/>
                <a:gd fmla="*/ 18975 w 593384" name="connsiteX101"/>
                <a:gd fmla="*/ 295955 h 606580" name="connsiteY101"/>
                <a:gd fmla="*/ 5534 w 593384" name="connsiteX102"/>
                <a:gd fmla="*/ 315014 h 606580" name="connsiteY102"/>
                <a:gd fmla="*/ 494 w 593384" name="connsiteX103"/>
                <a:gd fmla="*/ 338877 h 606580" name="connsiteY103"/>
                <a:gd fmla="*/ 494 w 593384" name="connsiteX104"/>
                <a:gd fmla="*/ 477021 h 606580" name="connsiteY104"/>
                <a:gd fmla="*/ 59680 w 593384" name="connsiteX105"/>
                <a:gd fmla="*/ 536105 h 606580" name="connsiteY105"/>
                <a:gd fmla="*/ 358818 w 593384" name="connsiteX106"/>
                <a:gd fmla="*/ 536105 h 606580" name="connsiteY106"/>
                <a:gd fmla="*/ 358818 w 593384" name="connsiteX107"/>
                <a:gd fmla="*/ 545940 h 606580" name="connsiteY107"/>
                <a:gd fmla="*/ 363935 w 593384" name="connsiteX108"/>
                <a:gd fmla="*/ 570260 h 606580" name="connsiteY108"/>
                <a:gd fmla="*/ 377605 w 593384" name="connsiteX109"/>
                <a:gd fmla="*/ 589625 h 606580" name="connsiteY109"/>
                <a:gd fmla="*/ 419074 w 593384" name="connsiteX110"/>
                <a:gd fmla="*/ 606016 h 606580" name="connsiteY110"/>
                <a:gd fmla="*/ 457106 w 593384" name="connsiteX111"/>
                <a:gd fmla="*/ 592446 h 606580" name="connsiteY111"/>
                <a:gd fmla="*/ 571965 w 593384" name="connsiteX112"/>
                <a:gd fmla="*/ 498444 h 606580" name="connsiteY112"/>
                <a:gd fmla="*/ 576089 w 593384" name="connsiteX113"/>
                <a:gd fmla="*/ 494784 h 606580" name="connsiteY113"/>
                <a:gd fmla="*/ 576165 w 593384" name="connsiteX114"/>
                <a:gd fmla="*/ 413895 h 606580" name="connsiteY114"/>
                <a:gd fmla="*/ 571736 w 593384" name="connsiteX115"/>
                <a:gd fmla="*/ 409931 h 606580" name="connsiteY115"/>
                <a:gd fmla="*/ 455273 w 593384" name="connsiteX116"/>
                <a:gd fmla="*/ 315777 h 606580" name="connsiteY116"/>
                <a:gd fmla="*/ 418081 w 593384" name="connsiteX117"/>
                <a:gd fmla="*/ 302587 h 606580" name="connsiteY117"/>
                <a:gd fmla="*/ 377300 w 593384" name="connsiteX118"/>
                <a:gd fmla="*/ 318750 h 606580" name="connsiteY118"/>
                <a:gd fmla="*/ 363859 w 593384" name="connsiteX119"/>
                <a:gd fmla="*/ 337733 h 606580" name="connsiteY119"/>
                <a:gd fmla="*/ 358818 w 593384" name="connsiteX120"/>
                <a:gd fmla="*/ 361672 h 606580" name="connsiteY120"/>
                <a:gd fmla="*/ 358818 w 593384" name="connsiteX121"/>
                <a:gd fmla="*/ 372422 h 606580" name="connsiteY121"/>
                <a:gd fmla="*/ 164306 w 593384" name="connsiteX122"/>
                <a:gd fmla="*/ 372422 h 606580" name="connsiteY122"/>
                <a:gd fmla="*/ 158273 w 593384" name="connsiteX123"/>
                <a:gd fmla="*/ 349550 h 606580" name="connsiteY123"/>
                <a:gd fmla="*/ 140937 w 593384" name="connsiteX124"/>
                <a:gd fmla="*/ 327898 h 606580" name="connsiteY124"/>
                <a:gd fmla="*/ 96566 w 593384" name="connsiteX125"/>
                <a:gd fmla="*/ 292676 h 606580" name="connsiteY125"/>
                <a:gd fmla="*/ 59757 w 593384" name="connsiteX126"/>
                <a:gd fmla="*/ 279792 h 606580" name="connsiteY126"/>
                <a:gd fmla="*/ 59789 w 593384" name="connsiteX127"/>
                <a:gd fmla="*/ 279227 h 606580" name="connsiteY127"/>
                <a:gd fmla="*/ 96899 w 593384" name="connsiteX128"/>
                <a:gd fmla="*/ 292266 h 606580" name="connsiteY128"/>
                <a:gd fmla="*/ 141264 w 593384" name="connsiteX129"/>
                <a:gd fmla="*/ 327495 h 606580" name="connsiteY129"/>
                <a:gd fmla="*/ 158750 w 593384" name="connsiteX130"/>
                <a:gd fmla="*/ 349303 h 606580" name="connsiteY130"/>
                <a:gd fmla="*/ 164782 w 593384" name="connsiteX131"/>
                <a:gd fmla="*/ 371950 h 606580" name="connsiteY131"/>
                <a:gd fmla="*/ 358276 w 593384" name="connsiteX132"/>
                <a:gd fmla="*/ 371950 h 606580" name="connsiteY132"/>
                <a:gd fmla="*/ 358276 w 593384" name="connsiteX133"/>
                <a:gd fmla="*/ 361656 h 606580" name="connsiteY133"/>
                <a:gd fmla="*/ 363392 w 593384" name="connsiteX134"/>
                <a:gd fmla="*/ 337560 h 606580" name="connsiteY134"/>
                <a:gd fmla="*/ 376984 w 593384" name="connsiteX135"/>
                <a:gd fmla="*/ 318345 h 606580" name="connsiteY135"/>
                <a:gd fmla="*/ 418065 w 593384" name="connsiteX136"/>
                <a:gd fmla="*/ 302027 h 606580" name="connsiteY136"/>
                <a:gd fmla="*/ 455557 w 593384" name="connsiteX137"/>
                <a:gd fmla="*/ 315371 h 606580" name="connsiteY137"/>
                <a:gd fmla="*/ 572004 w 593384" name="connsiteX138"/>
                <a:gd fmla="*/ 409543 h 606580" name="connsiteY138"/>
                <a:gd fmla="*/ 576510 w 593384" name="connsiteX139"/>
                <a:gd fmla="*/ 413584 h 606580" name="connsiteY139"/>
                <a:gd fmla="*/ 576357 w 593384" name="connsiteX140"/>
                <a:gd fmla="*/ 495099 h 606580" name="connsiteY140"/>
                <a:gd fmla="*/ 572233 w 593384" name="connsiteX141"/>
                <a:gd fmla="*/ 498835 h 606580" name="connsiteY141"/>
                <a:gd fmla="*/ 457390 w 593384" name="connsiteX142"/>
                <a:gd fmla="*/ 592855 h 606580" name="connsiteY142"/>
                <a:gd fmla="*/ 419058 w 593384" name="connsiteX143"/>
                <a:gd fmla="*/ 606580 h 606580" name="connsiteY143"/>
                <a:gd fmla="*/ 377289 w 593384" name="connsiteX144"/>
                <a:gd fmla="*/ 589957 h 606580" name="connsiteY144"/>
                <a:gd fmla="*/ 363468 w 593384" name="connsiteX145"/>
                <a:gd fmla="*/ 570512 h 606580" name="connsiteY145"/>
                <a:gd fmla="*/ 358276 w 593384" name="connsiteX146"/>
                <a:gd fmla="*/ 545959 h 606580" name="connsiteY146"/>
                <a:gd fmla="*/ 358276 w 593384" name="connsiteX147"/>
                <a:gd fmla="*/ 536656 h 606580" name="connsiteY147"/>
                <a:gd fmla="*/ 59713 w 593384" name="connsiteX148"/>
                <a:gd fmla="*/ 536656 h 606580" name="connsiteY148"/>
                <a:gd fmla="*/ 0 w 593384" name="connsiteX149"/>
                <a:gd fmla="*/ 477027 h 606580" name="connsiteY149"/>
                <a:gd fmla="*/ 0 w 593384" name="connsiteX150"/>
                <a:gd fmla="*/ 338857 h 606580" name="connsiteY150"/>
                <a:gd fmla="*/ 5116 w 593384" name="connsiteX151"/>
                <a:gd fmla="*/ 314761 h 606580" name="connsiteY151"/>
                <a:gd fmla="*/ 18632 w 593384" name="connsiteX152"/>
                <a:gd fmla="*/ 295621 h 606580" name="connsiteY152"/>
                <a:gd fmla="*/ 59789 w 593384" name="connsiteX153"/>
                <a:gd fmla="*/ 279227 h 606580" name="connsiteY153"/>
                <a:gd fmla="*/ 174327 w 593384" name="connsiteX154"/>
                <a:gd fmla="*/ 44608 h 606580" name="connsiteY154"/>
                <a:gd fmla="*/ 164247 w 593384" name="connsiteX155"/>
                <a:gd fmla="*/ 48192 h 606580" name="connsiteY155"/>
                <a:gd fmla="*/ 49403 w 593384" name="connsiteX156"/>
                <a:gd fmla="*/ 142211 h 606580" name="connsiteY156"/>
                <a:gd fmla="*/ 48487 w 593384" name="connsiteX157"/>
                <a:gd fmla="*/ 142974 h 606580" name="connsiteY157"/>
                <a:gd fmla="*/ 48487 w 593384" name="connsiteX158"/>
                <a:gd fmla="*/ 161580 h 606580" name="connsiteY158"/>
                <a:gd fmla="*/ 49480 w 593384" name="connsiteX159"/>
                <a:gd fmla="*/ 162418 h 606580" name="connsiteY159"/>
                <a:gd fmla="*/ 165851 w 593384" name="connsiteX160"/>
                <a:gd fmla="*/ 256590 h 606580" name="connsiteY160"/>
                <a:gd fmla="*/ 175319 w 593384" name="connsiteX161"/>
                <a:gd fmla="*/ 259946 h 606580" name="connsiteY161"/>
                <a:gd fmla="*/ 190438 w 593384" name="connsiteX162"/>
                <a:gd fmla="*/ 244924 h 606580" name="connsiteY162"/>
                <a:gd fmla="*/ 190438 w 593384" name="connsiteX163"/>
                <a:gd fmla="*/ 206111 h 606580" name="connsiteY163"/>
                <a:gd fmla="*/ 206550 w 593384" name="connsiteX164"/>
                <a:gd fmla="*/ 190098 h 606580" name="connsiteY164"/>
                <a:gd fmla="*/ 456931 w 593384" name="connsiteX165"/>
                <a:gd fmla="*/ 190098 h 606580" name="connsiteY165"/>
                <a:gd fmla="*/ 473042 w 593384" name="connsiteX166"/>
                <a:gd fmla="*/ 206111 h 606580" name="connsiteY166"/>
                <a:gd fmla="*/ 473042 w 593384" name="connsiteX167"/>
                <a:gd fmla="*/ 229978 h 606580" name="connsiteY167"/>
                <a:gd fmla="*/ 479915 w 593384" name="connsiteX168"/>
                <a:gd fmla="*/ 244238 h 606580" name="connsiteY168"/>
                <a:gd fmla="*/ 524279 w 593384" name="connsiteX169"/>
                <a:gd fmla="*/ 279466 h 606580" name="connsiteY169"/>
                <a:gd fmla="*/ 533595 w 593384" name="connsiteX170"/>
                <a:gd fmla="*/ 282745 h 606580" name="connsiteY170"/>
                <a:gd fmla="*/ 548714 w 593384" name="connsiteX171"/>
                <a:gd fmla="*/ 267723 h 606580" name="connsiteY171"/>
                <a:gd fmla="*/ 548714 w 593384" name="connsiteX172"/>
                <a:gd fmla="*/ 129553 h 606580" name="connsiteY172"/>
                <a:gd fmla="*/ 533671 w 593384" name="connsiteX173"/>
                <a:gd fmla="*/ 114532 h 606580" name="connsiteY173"/>
                <a:gd fmla="*/ 206550 w 593384" name="connsiteX174"/>
                <a:gd fmla="*/ 114532 h 606580" name="connsiteY174"/>
                <a:gd fmla="*/ 190438 w 593384" name="connsiteX175"/>
                <a:gd fmla="*/ 98442 h 606580" name="connsiteY175"/>
                <a:gd fmla="*/ 190438 w 593384" name="connsiteX176"/>
                <a:gd fmla="*/ 60621 h 606580" name="connsiteY176"/>
                <a:gd fmla="*/ 174327 w 593384" name="connsiteX177"/>
                <a:gd fmla="*/ 44608 h 606580" name="connsiteY177"/>
                <a:gd fmla="*/ 174289 w 593384" name="connsiteX178"/>
                <a:gd fmla="*/ 44097 h 606580" name="connsiteY178"/>
                <a:gd fmla="*/ 190936 w 593384" name="connsiteX179"/>
                <a:gd fmla="*/ 60641 h 606580" name="connsiteY179"/>
                <a:gd fmla="*/ 190936 w 593384" name="connsiteX180"/>
                <a:gd fmla="*/ 98455 h 606580" name="connsiteY180"/>
                <a:gd fmla="*/ 206513 w 593384" name="connsiteX181"/>
                <a:gd fmla="*/ 114008 h 606580" name="connsiteY181"/>
                <a:gd fmla="*/ 533641 w 593384" name="connsiteX182"/>
                <a:gd fmla="*/ 114008 h 606580" name="connsiteY182"/>
                <a:gd fmla="*/ 549218 w 593384" name="connsiteX183"/>
                <a:gd fmla="*/ 129560 h 606580" name="connsiteY183"/>
                <a:gd fmla="*/ 549218 w 593384" name="connsiteX184"/>
                <a:gd fmla="*/ 267704 h 606580" name="connsiteY184"/>
                <a:gd fmla="*/ 533564 w 593384" name="connsiteX185"/>
                <a:gd fmla="*/ 283257 h 606580" name="connsiteY185"/>
                <a:gd fmla="*/ 523943 w 593384" name="connsiteX186"/>
                <a:gd fmla="*/ 279826 h 606580" name="connsiteY186"/>
                <a:gd fmla="*/ 479578 w 593384" name="connsiteX187"/>
                <a:gd fmla="*/ 244604 h 606580" name="connsiteY187"/>
                <a:gd fmla="*/ 472476 w 593384" name="connsiteX188"/>
                <a:gd fmla="*/ 229966 h 606580" name="connsiteY188"/>
                <a:gd fmla="*/ 472476 w 593384" name="connsiteX189"/>
                <a:gd fmla="*/ 206104 h 606580" name="connsiteY189"/>
                <a:gd fmla="*/ 456899 w 593384" name="connsiteX190"/>
                <a:gd fmla="*/ 190551 h 606580" name="connsiteY190"/>
                <a:gd fmla="*/ 206513 w 593384" name="connsiteX191"/>
                <a:gd fmla="*/ 190551 h 606580" name="connsiteY191"/>
                <a:gd fmla="*/ 190936 w 593384" name="connsiteX192"/>
                <a:gd fmla="*/ 206104 h 606580" name="connsiteY192"/>
                <a:gd fmla="*/ 190936 w 593384" name="connsiteX193"/>
                <a:gd fmla="*/ 244909 h 606580" name="connsiteY193"/>
                <a:gd fmla="*/ 175282 w 593384" name="connsiteX194"/>
                <a:gd fmla="*/ 260462 h 606580" name="connsiteY194"/>
                <a:gd fmla="*/ 165508 w 593384" name="connsiteX195"/>
                <a:gd fmla="*/ 256955 h 606580" name="connsiteY195"/>
                <a:gd fmla="*/ 49058 w 593384" name="connsiteX196"/>
                <a:gd fmla="*/ 162800 h 606580" name="connsiteY196"/>
                <a:gd fmla="*/ 48066 w 593384" name="connsiteX197"/>
                <a:gd fmla="*/ 161885 h 606580" name="connsiteY197"/>
                <a:gd fmla="*/ 48142 w 593384" name="connsiteX198"/>
                <a:gd fmla="*/ 142673 h 606580" name="connsiteY198"/>
                <a:gd fmla="*/ 49058 w 593384" name="connsiteX199"/>
                <a:gd fmla="*/ 141835 h 606580" name="connsiteY199"/>
                <a:gd fmla="*/ 163904 w 593384" name="connsiteX200"/>
                <a:gd fmla="*/ 47833 h 606580" name="connsiteY200"/>
                <a:gd fmla="*/ 174289 w 593384" name="connsiteX201"/>
                <a:gd fmla="*/ 44097 h 606580" name="connsiteY201"/>
                <a:gd fmla="*/ 174327 w 593384" name="connsiteX202"/>
                <a:gd fmla="*/ 43540 h 606580" name="connsiteY202"/>
                <a:gd fmla="*/ 163636 w 593384" name="connsiteX203"/>
                <a:gd fmla="*/ 47429 h 606580" name="connsiteY203"/>
                <a:gd fmla="*/ 48793 w 593384" name="connsiteX204"/>
                <a:gd fmla="*/ 141449 h 606580" name="connsiteY204"/>
                <a:gd fmla="*/ 47800 w 593384" name="connsiteX205"/>
                <a:gd fmla="*/ 142288 h 606580" name="connsiteY205"/>
                <a:gd fmla="*/ 47800 w 593384" name="connsiteX206"/>
                <a:gd fmla="*/ 162266 h 606580" name="connsiteY206"/>
                <a:gd fmla="*/ 48793 w 593384" name="connsiteX207"/>
                <a:gd fmla="*/ 163181 h 606580" name="connsiteY207"/>
                <a:gd fmla="*/ 165240 w 593384" name="connsiteX208"/>
                <a:gd fmla="*/ 257353 h 606580" name="connsiteY208"/>
                <a:gd fmla="*/ 175319 w 593384" name="connsiteX209"/>
                <a:gd fmla="*/ 261013 h 606580" name="connsiteY209"/>
                <a:gd fmla="*/ 191431 w 593384" name="connsiteX210"/>
                <a:gd fmla="*/ 244924 h 606580" name="connsiteY210"/>
                <a:gd fmla="*/ 191431 w 593384" name="connsiteX211"/>
                <a:gd fmla="*/ 206111 h 606580" name="connsiteY211"/>
                <a:gd fmla="*/ 206550 w 593384" name="connsiteX212"/>
                <a:gd fmla="*/ 191089 h 606580" name="connsiteY212"/>
                <a:gd fmla="*/ 456931 w 593384" name="connsiteX213"/>
                <a:gd fmla="*/ 191089 h 606580" name="connsiteY213"/>
                <a:gd fmla="*/ 472050 w 593384" name="connsiteX214"/>
                <a:gd fmla="*/ 206111 h 606580" name="connsiteY214"/>
                <a:gd fmla="*/ 472050 w 593384" name="connsiteX215"/>
                <a:gd fmla="*/ 229978 h 606580" name="connsiteY215"/>
                <a:gd fmla="*/ 479304 w 593384" name="connsiteX216"/>
                <a:gd fmla="*/ 245000 h 606580" name="connsiteY216"/>
                <a:gd fmla="*/ 523668 w 593384" name="connsiteX217"/>
                <a:gd fmla="*/ 280229 h 606580" name="connsiteY217"/>
                <a:gd fmla="*/ 533595 w 593384" name="connsiteX218"/>
                <a:gd fmla="*/ 283813 h 606580" name="connsiteY218"/>
                <a:gd fmla="*/ 549707 w 593384" name="connsiteX219"/>
                <a:gd fmla="*/ 267723 h 606580" name="connsiteY219"/>
                <a:gd fmla="*/ 549707 w 593384" name="connsiteX220"/>
                <a:gd fmla="*/ 129553 h 606580" name="connsiteY220"/>
                <a:gd fmla="*/ 533671 w 593384" name="connsiteX221"/>
                <a:gd fmla="*/ 113464 h 606580" name="connsiteY221"/>
                <a:gd fmla="*/ 206550 w 593384" name="connsiteX222"/>
                <a:gd fmla="*/ 113464 h 606580" name="connsiteY222"/>
                <a:gd fmla="*/ 191431 w 593384" name="connsiteX223"/>
                <a:gd fmla="*/ 98442 h 606580" name="connsiteY223"/>
                <a:gd fmla="*/ 191431 w 593384" name="connsiteX224"/>
                <a:gd fmla="*/ 60621 h 606580" name="connsiteY224"/>
                <a:gd fmla="*/ 174327 w 593384" name="connsiteX225"/>
                <a:gd fmla="*/ 43540 h 606580" name="connsiteY225"/>
                <a:gd fmla="*/ 174327 w 593384" name="connsiteX226"/>
                <a:gd fmla="*/ 991 h 606580" name="connsiteY226"/>
                <a:gd fmla="*/ 215408 w 593384" name="connsiteX227"/>
                <a:gd fmla="*/ 17309 h 606580" name="connsiteY227"/>
                <a:gd fmla="*/ 228999 w 593384" name="connsiteX228"/>
                <a:gd fmla="*/ 36449 h 606580" name="connsiteY228"/>
                <a:gd fmla="*/ 234039 w 593384" name="connsiteX229"/>
                <a:gd fmla="*/ 60621 h 606580" name="connsiteY229"/>
                <a:gd fmla="*/ 234039 w 593384" name="connsiteX230"/>
                <a:gd fmla="*/ 70915 h 606580" name="connsiteY230"/>
                <a:gd fmla="*/ 533671 w 593384" name="connsiteX231"/>
                <a:gd fmla="*/ 70915 h 606580" name="connsiteY231"/>
                <a:gd fmla="*/ 592315 w 593384" name="connsiteX232"/>
                <a:gd fmla="*/ 129553 h 606580" name="connsiteY232"/>
                <a:gd fmla="*/ 592315 w 593384" name="connsiteX233"/>
                <a:gd fmla="*/ 267723 h 606580" name="connsiteY233"/>
                <a:gd fmla="*/ 587352 w 593384" name="connsiteX234"/>
                <a:gd fmla="*/ 291438 h 606580" name="connsiteY234"/>
                <a:gd fmla="*/ 573989 w 593384" name="connsiteX235"/>
                <a:gd fmla="*/ 310272 h 606580" name="connsiteY235"/>
                <a:gd fmla="*/ 533595 w 593384" name="connsiteX236"/>
                <a:gd fmla="*/ 326285 h 606580" name="connsiteY236"/>
                <a:gd fmla="*/ 497095 w 593384" name="connsiteX237"/>
                <a:gd fmla="*/ 313551 h 606580" name="connsiteY237"/>
                <a:gd fmla="*/ 452731 w 593384" name="connsiteX238"/>
                <a:gd fmla="*/ 278323 h 606580" name="connsiteY238"/>
                <a:gd fmla="*/ 435550 w 593384" name="connsiteX239"/>
                <a:gd fmla="*/ 256819 h 606580" name="connsiteY239"/>
                <a:gd fmla="*/ 429594 w 593384" name="connsiteX240"/>
                <a:gd fmla="*/ 234096 h 606580" name="connsiteY240"/>
                <a:gd fmla="*/ 429518 w 593384" name="connsiteX241"/>
                <a:gd fmla="*/ 233638 h 606580" name="connsiteY241"/>
                <a:gd fmla="*/ 234039 w 593384" name="connsiteX242"/>
                <a:gd fmla="*/ 233638 h 606580" name="connsiteY242"/>
                <a:gd fmla="*/ 234039 w 593384" name="connsiteX243"/>
                <a:gd fmla="*/ 244924 h 606580" name="connsiteY243"/>
                <a:gd fmla="*/ 229076 w 593384" name="connsiteX244"/>
                <a:gd fmla="*/ 268638 h 606580" name="connsiteY244"/>
                <a:gd fmla="*/ 215713 w 593384" name="connsiteX245"/>
                <a:gd fmla="*/ 287473 h 606580" name="connsiteY245"/>
                <a:gd fmla="*/ 175319 w 593384" name="connsiteX246"/>
                <a:gd fmla="*/ 303562 h 606580" name="connsiteY246"/>
                <a:gd fmla="*/ 138438 w 593384" name="connsiteX247"/>
                <a:gd fmla="*/ 290447 h 606580" name="connsiteY247"/>
                <a:gd fmla="*/ 21991 w 593384" name="connsiteX248"/>
                <a:gd fmla="*/ 196275 h 606580" name="connsiteY248"/>
                <a:gd fmla="*/ 17562 w 593384" name="connsiteX249"/>
                <a:gd fmla="*/ 192309 h 606580" name="connsiteY249"/>
                <a:gd fmla="*/ 17714 w 593384" name="connsiteX250"/>
                <a:gd fmla="*/ 112168 h 606580" name="connsiteY250"/>
                <a:gd fmla="*/ 21762 w 593384" name="connsiteX251"/>
                <a:gd fmla="*/ 108508 h 606580" name="connsiteY251"/>
                <a:gd fmla="*/ 136605 w 593384" name="connsiteX252"/>
                <a:gd fmla="*/ 14564 h 606580" name="connsiteY252"/>
                <a:gd fmla="*/ 174327 w 593384" name="connsiteX253"/>
                <a:gd fmla="*/ 991 h 606580" name="connsiteY253"/>
                <a:gd fmla="*/ 174289 w 593384" name="connsiteX254"/>
                <a:gd fmla="*/ 565 h 606580" name="connsiteY254"/>
                <a:gd fmla="*/ 136262 w 593384" name="connsiteX255"/>
                <a:gd fmla="*/ 14135 h 606580" name="connsiteY255"/>
                <a:gd fmla="*/ 21416 w 593384" name="connsiteX256"/>
                <a:gd fmla="*/ 108137 h 606580" name="connsiteY256"/>
                <a:gd fmla="*/ 17293 w 593384" name="connsiteX257"/>
                <a:gd fmla="*/ 111797 h 606580" name="connsiteY257"/>
                <a:gd fmla="*/ 17216 w 593384" name="connsiteX258"/>
                <a:gd fmla="*/ 192686 h 606580" name="connsiteY258"/>
                <a:gd fmla="*/ 21645 w 593384" name="connsiteX259"/>
                <a:gd fmla="*/ 196650 h 606580" name="connsiteY259"/>
                <a:gd fmla="*/ 138095 w 593384" name="connsiteX260"/>
                <a:gd fmla="*/ 290805 h 606580" name="connsiteY260"/>
                <a:gd fmla="*/ 175282 w 593384" name="connsiteX261"/>
                <a:gd fmla="*/ 303994 h 606580" name="connsiteY261"/>
                <a:gd fmla="*/ 216058 w 593384" name="connsiteX262"/>
                <a:gd fmla="*/ 287831 h 606580" name="connsiteY262"/>
                <a:gd fmla="*/ 229498 w 593384" name="connsiteX263"/>
                <a:gd fmla="*/ 268848 h 606580" name="connsiteY263"/>
                <a:gd fmla="*/ 234538 w 593384" name="connsiteX264"/>
                <a:gd fmla="*/ 244909 h 606580" name="connsiteY264"/>
                <a:gd fmla="*/ 234538 w 593384" name="connsiteX265"/>
                <a:gd fmla="*/ 234159 h 606580" name="connsiteY265"/>
                <a:gd fmla="*/ 429027 w 593384" name="connsiteX266"/>
                <a:gd fmla="*/ 234159 h 606580" name="connsiteY266"/>
                <a:gd fmla="*/ 435060 w 593384" name="connsiteX267"/>
                <a:gd fmla="*/ 257031 h 606580" name="connsiteY267"/>
                <a:gd fmla="*/ 452393 w 593384" name="connsiteX268"/>
                <a:gd fmla="*/ 278683 h 606580" name="connsiteY268"/>
                <a:gd fmla="*/ 496759 w 593384" name="connsiteX269"/>
                <a:gd fmla="*/ 313905 h 606580" name="connsiteY269"/>
                <a:gd fmla="*/ 533564 w 593384" name="connsiteX270"/>
                <a:gd fmla="*/ 326789 h 606580" name="connsiteY270"/>
                <a:gd fmla="*/ 574341 w 593384" name="connsiteX271"/>
                <a:gd fmla="*/ 310550 h 606580" name="connsiteY271"/>
                <a:gd fmla="*/ 587780 w 593384" name="connsiteX272"/>
                <a:gd fmla="*/ 291567 h 606580" name="connsiteY272"/>
                <a:gd fmla="*/ 592820 w 593384" name="connsiteX273"/>
                <a:gd fmla="*/ 267704 h 606580" name="connsiteY273"/>
                <a:gd fmla="*/ 592820 w 593384" name="connsiteX274"/>
                <a:gd fmla="*/ 129560 h 606580" name="connsiteY274"/>
                <a:gd fmla="*/ 533641 w 593384" name="connsiteX275"/>
                <a:gd fmla="*/ 70476 h 606580" name="connsiteY275"/>
                <a:gd fmla="*/ 234538 w 593384" name="connsiteX276"/>
                <a:gd fmla="*/ 70476 h 606580" name="connsiteY276"/>
                <a:gd fmla="*/ 234538 w 593384" name="connsiteX277"/>
                <a:gd fmla="*/ 60641 h 606580" name="connsiteY277"/>
                <a:gd fmla="*/ 229421 w 593384" name="connsiteX278"/>
                <a:gd fmla="*/ 36321 h 606580" name="connsiteY278"/>
                <a:gd fmla="*/ 215753 w 593384" name="connsiteX279"/>
                <a:gd fmla="*/ 16956 h 606580" name="connsiteY279"/>
                <a:gd fmla="*/ 174289 w 593384" name="connsiteX280"/>
                <a:gd fmla="*/ 565 h 606580" name="connsiteY280"/>
                <a:gd fmla="*/ 174327 w 593384" name="connsiteX281"/>
                <a:gd fmla="*/ 0 h 606580" name="connsiteY281"/>
                <a:gd fmla="*/ 216095 w 593384" name="connsiteX282"/>
                <a:gd fmla="*/ 16623 h 606580" name="connsiteY282"/>
                <a:gd fmla="*/ 229916 w 593384" name="connsiteX283"/>
                <a:gd fmla="*/ 36068 h 606580" name="connsiteY283"/>
                <a:gd fmla="*/ 235108 w 593384" name="connsiteX284"/>
                <a:gd fmla="*/ 60621 h 606580" name="connsiteY284"/>
                <a:gd fmla="*/ 235108 w 593384" name="connsiteX285"/>
                <a:gd fmla="*/ 69924 h 606580" name="connsiteY285"/>
                <a:gd fmla="*/ 533671 w 593384" name="connsiteX286"/>
                <a:gd fmla="*/ 69924 h 606580" name="connsiteY286"/>
                <a:gd fmla="*/ 593384 w 593384" name="connsiteX287"/>
                <a:gd fmla="*/ 129553 h 606580" name="connsiteY287"/>
                <a:gd fmla="*/ 593384 w 593384" name="connsiteX288"/>
                <a:gd fmla="*/ 267723 h 606580" name="connsiteY288"/>
                <a:gd fmla="*/ 588268 w 593384" name="connsiteX289"/>
                <a:gd fmla="*/ 291819 h 606580" name="connsiteY289"/>
                <a:gd fmla="*/ 574752 w 593384" name="connsiteX290"/>
                <a:gd fmla="*/ 310959 h 606580" name="connsiteY290"/>
                <a:gd fmla="*/ 533595 w 593384" name="connsiteX291"/>
                <a:gd fmla="*/ 327353 h 606580" name="connsiteY291"/>
                <a:gd fmla="*/ 496485 w 593384" name="connsiteX292"/>
                <a:gd fmla="*/ 314314 h 606580" name="connsiteY292"/>
                <a:gd fmla="*/ 452120 w 593384" name="connsiteX293"/>
                <a:gd fmla="*/ 279085 h 606580" name="connsiteY293"/>
                <a:gd fmla="*/ 434634 w 593384" name="connsiteX294"/>
                <a:gd fmla="*/ 257277 h 606580" name="connsiteY294"/>
                <a:gd fmla="*/ 428602 w 593384" name="connsiteX295"/>
                <a:gd fmla="*/ 234630 h 606580" name="connsiteY295"/>
                <a:gd fmla="*/ 235108 w 593384" name="connsiteX296"/>
                <a:gd fmla="*/ 234630 h 606580" name="connsiteY296"/>
                <a:gd fmla="*/ 235108 w 593384" name="connsiteX297"/>
                <a:gd fmla="*/ 244924 h 606580" name="connsiteY297"/>
                <a:gd fmla="*/ 229992 w 593384" name="connsiteX298"/>
                <a:gd fmla="*/ 269020 h 606580" name="connsiteY298"/>
                <a:gd fmla="*/ 216400 w 593384" name="connsiteX299"/>
                <a:gd fmla="*/ 288235 h 606580" name="connsiteY299"/>
                <a:gd fmla="*/ 175319 w 593384" name="connsiteX300"/>
                <a:gd fmla="*/ 304553 h 606580" name="connsiteY300"/>
                <a:gd fmla="*/ 137827 w 593384" name="connsiteX301"/>
                <a:gd fmla="*/ 291209 h 606580" name="connsiteY301"/>
                <a:gd fmla="*/ 21380 w 593384" name="connsiteX302"/>
                <a:gd fmla="*/ 197037 h 606580" name="connsiteY302"/>
                <a:gd fmla="*/ 16875 w 593384" name="connsiteX303"/>
                <a:gd fmla="*/ 192996 h 606580" name="connsiteY303"/>
                <a:gd fmla="*/ 17027 w 593384" name="connsiteX304"/>
                <a:gd fmla="*/ 111405 h 606580" name="connsiteY304"/>
                <a:gd fmla="*/ 21151 w 593384" name="connsiteX305"/>
                <a:gd fmla="*/ 107745 h 606580" name="connsiteY305"/>
                <a:gd fmla="*/ 135994 w 593384" name="connsiteX306"/>
                <a:gd fmla="*/ 13725 h 606580" name="connsiteY306"/>
                <a:gd fmla="*/ 174327 w 593384" name="connsiteX307"/>
                <a:gd fmla="*/ 0 h 606580" name="connsiteY3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b="b" l="l" r="r" t="t"/>
              <a:pathLst>
                <a:path h="606580" w="593384">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6" name="îŝḷîḓé-Oval 18"/>
            <p:cNvSpPr/>
            <p:nvPr/>
          </p:nvSpPr>
          <p:spPr>
            <a:xfrm>
              <a:off x="4869985" y="4241735"/>
              <a:ext cx="225240" cy="231664"/>
            </a:xfrm>
            <a:custGeom>
              <a:gdLst>
                <a:gd fmla="*/ 6023 w 6383" name="T0"/>
                <a:gd fmla="*/ 2985 h 6575" name="T1"/>
                <a:gd fmla="*/ 5921 w 6383" name="T2"/>
                <a:gd fmla="*/ 1957 h 6575" name="T3"/>
                <a:gd fmla="*/ 5304 w 6383" name="T4"/>
                <a:gd fmla="*/ 1379 h 6575" name="T5"/>
                <a:gd fmla="*/ 4619 w 6383" name="T6"/>
                <a:gd fmla="*/ 608 h 6575" name="T7"/>
                <a:gd fmla="*/ 3777 w 6383" name="T8"/>
                <a:gd fmla="*/ 501 h 6575" name="T9"/>
                <a:gd fmla="*/ 2768 w 6383" name="T10"/>
                <a:gd fmla="*/ 280 h 6575" name="T11"/>
                <a:gd fmla="*/ 2028 w 6383" name="T12"/>
                <a:gd fmla="*/ 688 h 6575" name="T13"/>
                <a:gd fmla="*/ 1083 w 6383" name="T14"/>
                <a:gd fmla="*/ 1103 h 6575" name="T15"/>
                <a:gd fmla="*/ 723 w 6383" name="T16"/>
                <a:gd fmla="*/ 1868 h 6575" name="T17"/>
                <a:gd fmla="*/ 201 w 6383" name="T18"/>
                <a:gd fmla="*/ 2759 h 6575" name="T19"/>
                <a:gd fmla="*/ 360 w 6383" name="T20"/>
                <a:gd fmla="*/ 3591 h 6575" name="T21"/>
                <a:gd fmla="*/ 461 w 6383" name="T22"/>
                <a:gd fmla="*/ 4619 h 6575" name="T23"/>
                <a:gd fmla="*/ 1079 w 6383" name="T24"/>
                <a:gd fmla="*/ 5197 h 6575" name="T25"/>
                <a:gd fmla="*/ 1764 w 6383" name="T26"/>
                <a:gd fmla="*/ 5968 h 6575" name="T27"/>
                <a:gd fmla="*/ 2604 w 6383" name="T28"/>
                <a:gd fmla="*/ 6073 h 6575" name="T29"/>
                <a:gd fmla="*/ 3613 w 6383" name="T30"/>
                <a:gd fmla="*/ 6295 h 6575" name="T31"/>
                <a:gd fmla="*/ 4353 w 6383" name="T32"/>
                <a:gd fmla="*/ 5888 h 6575" name="T33"/>
                <a:gd fmla="*/ 5299 w 6383" name="T34"/>
                <a:gd fmla="*/ 5473 h 6575" name="T35"/>
                <a:gd fmla="*/ 5659 w 6383" name="T36"/>
                <a:gd fmla="*/ 4708 h 6575" name="T37"/>
                <a:gd fmla="*/ 6180 w 6383" name="T38"/>
                <a:gd fmla="*/ 3817 h 6575" name="T39"/>
                <a:gd fmla="*/ 3877 w 6383" name="T40"/>
                <a:gd fmla="*/ 4231 h 6575" name="T41"/>
                <a:gd fmla="*/ 3381 w 6383" name="T42"/>
                <a:gd fmla="*/ 4613 h 6575" name="T43"/>
                <a:gd fmla="*/ 3287 w 6383" name="T44"/>
                <a:gd fmla="*/ 4924 h 6575" name="T45"/>
                <a:gd fmla="*/ 2960 w 6383" name="T46"/>
                <a:gd fmla="*/ 4820 h 6575" name="T47"/>
                <a:gd fmla="*/ 2844 w 6383" name="T48"/>
                <a:gd fmla="*/ 4529 h 6575" name="T49"/>
                <a:gd fmla="*/ 2356 w 6383" name="T50"/>
                <a:gd fmla="*/ 4233 h 6575" name="T51"/>
                <a:gd fmla="*/ 2560 w 6383" name="T52"/>
                <a:gd fmla="*/ 3940 h 6575" name="T53"/>
                <a:gd fmla="*/ 3307 w 6383" name="T54"/>
                <a:gd fmla="*/ 4036 h 6575" name="T55"/>
                <a:gd fmla="*/ 3193 w 6383" name="T56"/>
                <a:gd fmla="*/ 3535 h 6575" name="T57"/>
                <a:gd fmla="*/ 2365 w 6383" name="T58"/>
                <a:gd fmla="*/ 2705 h 6575" name="T59"/>
                <a:gd fmla="*/ 2991 w 6383" name="T60"/>
                <a:gd fmla="*/ 1897 h 6575" name="T61"/>
                <a:gd fmla="*/ 3105 w 6383" name="T62"/>
                <a:gd fmla="*/ 1651 h 6575" name="T63"/>
                <a:gd fmla="*/ 3401 w 6383" name="T64"/>
                <a:gd fmla="*/ 1856 h 6575" name="T65"/>
                <a:gd fmla="*/ 3865 w 6383" name="T66"/>
                <a:gd fmla="*/ 2119 h 6575" name="T67"/>
                <a:gd fmla="*/ 3847 w 6383" name="T68"/>
                <a:gd fmla="*/ 2508 h 6575" name="T69"/>
                <a:gd fmla="*/ 3208 w 6383" name="T70"/>
                <a:gd fmla="*/ 2464 h 6575" name="T71"/>
                <a:gd fmla="*/ 3025 w 6383" name="T72"/>
                <a:gd fmla="*/ 2832 h 6575" name="T73"/>
                <a:gd fmla="*/ 3647 w 6383" name="T74"/>
                <a:gd fmla="*/ 3137 h 657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575" w="6383">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2" name="îŝḷîḓé-Oval 19"/>
            <p:cNvSpPr/>
            <p:nvPr/>
          </p:nvSpPr>
          <p:spPr>
            <a:xfrm>
              <a:off x="5663503" y="5046161"/>
              <a:ext cx="231664" cy="213665"/>
            </a:xfrm>
            <a:custGeom>
              <a:gdLst>
                <a:gd fmla="*/ 176147 w 578111" name="connsiteX0"/>
                <a:gd fmla="*/ 221031 h 533197" name="connsiteY0"/>
                <a:gd fmla="*/ 212154 w 578111" name="connsiteX1"/>
                <a:gd fmla="*/ 256947 h 533197" name="connsiteY1"/>
                <a:gd fmla="*/ 212154 w 578111" name="connsiteX2"/>
                <a:gd fmla="*/ 348118 h 533197" name="connsiteY2"/>
                <a:gd fmla="*/ 176147 w 578111" name="connsiteX3"/>
                <a:gd fmla="*/ 384955 h 533197" name="connsiteY3"/>
                <a:gd fmla="*/ 139217 w 578111" name="connsiteX4"/>
                <a:gd fmla="*/ 348118 h 533197" name="connsiteY4"/>
                <a:gd fmla="*/ 139217 w 578111" name="connsiteX5"/>
                <a:gd fmla="*/ 256947 h 533197" name="connsiteY5"/>
                <a:gd fmla="*/ 176147 w 578111" name="connsiteX6"/>
                <a:gd fmla="*/ 221031 h 533197" name="connsiteY6"/>
                <a:gd fmla="*/ 267503 w 578111" name="connsiteX7"/>
                <a:gd fmla="*/ 184193 h 533197" name="connsiteY7"/>
                <a:gd fmla="*/ 303437 w 578111" name="connsiteX8"/>
                <a:gd fmla="*/ 221030 h 533197" name="connsiteY8"/>
                <a:gd fmla="*/ 303437 w 578111" name="connsiteX9"/>
                <a:gd fmla="*/ 348119 h 533197" name="connsiteY9"/>
                <a:gd fmla="*/ 267503 w 578111" name="connsiteX10"/>
                <a:gd fmla="*/ 384956 h 533197" name="connsiteY10"/>
                <a:gd fmla="*/ 230648 w 578111" name="connsiteX11"/>
                <a:gd fmla="*/ 348119 h 533197" name="connsiteY11"/>
                <a:gd fmla="*/ 230648 w 578111" name="connsiteX12"/>
                <a:gd fmla="*/ 221030 h 533197" name="connsiteY12"/>
                <a:gd fmla="*/ 267503 w 578111" name="connsiteX13"/>
                <a:gd fmla="*/ 184193 h 533197" name="connsiteY13"/>
                <a:gd fmla="*/ 357937 w 578111" name="connsiteX14"/>
                <a:gd fmla="*/ 148390 h 533197" name="connsiteY14"/>
                <a:gd fmla="*/ 394867 w 578111" name="connsiteX15"/>
                <a:gd fmla="*/ 184289 h 533197" name="connsiteY15"/>
                <a:gd fmla="*/ 394867 w 578111" name="connsiteX16"/>
                <a:gd fmla="*/ 348136 h 533197" name="connsiteY16"/>
                <a:gd fmla="*/ 357937 w 578111" name="connsiteX17"/>
                <a:gd fmla="*/ 384955 h 533197" name="connsiteY17"/>
                <a:gd fmla="*/ 321930 w 578111" name="connsiteX18"/>
                <a:gd fmla="*/ 348136 h 533197" name="connsiteY18"/>
                <a:gd fmla="*/ 321930 w 578111" name="connsiteX19"/>
                <a:gd fmla="*/ 184289 h 533197" name="connsiteY19"/>
                <a:gd fmla="*/ 357937 w 578111" name="connsiteX20"/>
                <a:gd fmla="*/ 148390 h 533197" name="connsiteY20"/>
                <a:gd fmla="*/ 267469 w 578111" name="connsiteX21"/>
                <a:gd fmla="*/ 0 h 533197" name="connsiteY21"/>
                <a:gd fmla="*/ 529404 w 578111" name="connsiteX22"/>
                <a:gd fmla="*/ 218252 h 533197" name="connsiteY22"/>
                <a:gd fmla="*/ 566296 w 578111" name="connsiteX23"/>
                <a:gd fmla="*/ 218252 h 533197" name="connsiteY23"/>
                <a:gd fmla="*/ 576441 w 578111" name="connsiteX24"/>
                <a:gd fmla="*/ 224698 h 533197" name="connsiteY24"/>
                <a:gd fmla="*/ 575519 w 578111" name="connsiteX25"/>
                <a:gd fmla="*/ 237590 h 533197" name="connsiteY25"/>
                <a:gd fmla="*/ 514647 w 578111" name="connsiteX26"/>
                <a:gd fmla="*/ 310341 h 533197" name="connsiteY26"/>
                <a:gd fmla="*/ 505424 w 578111" name="connsiteX27"/>
                <a:gd fmla="*/ 314945 h 533197" name="connsiteY27"/>
                <a:gd fmla="*/ 496201 w 578111" name="connsiteX28"/>
                <a:gd fmla="*/ 310341 h 533197" name="connsiteY28"/>
                <a:gd fmla="*/ 435328 w 578111" name="connsiteX29"/>
                <a:gd fmla="*/ 237590 h 533197" name="connsiteY29"/>
                <a:gd fmla="*/ 433484 w 578111" name="connsiteX30"/>
                <a:gd fmla="*/ 224698 h 533197" name="connsiteY30"/>
                <a:gd fmla="*/ 444551 w 578111" name="connsiteX31"/>
                <a:gd fmla="*/ 218252 h 533197" name="connsiteY31"/>
                <a:gd fmla="*/ 480521 w 578111" name="connsiteX32"/>
                <a:gd fmla="*/ 218252 h 533197" name="connsiteY32"/>
                <a:gd fmla="*/ 267469 w 578111" name="connsiteX33"/>
                <a:gd fmla="*/ 47886 h 533197" name="connsiteY33"/>
                <a:gd fmla="*/ 48882 w 578111" name="connsiteX34"/>
                <a:gd fmla="*/ 266138 h 533197" name="connsiteY34"/>
                <a:gd fmla="*/ 267469 w 578111" name="connsiteX35"/>
                <a:gd fmla="*/ 484390 h 533197" name="connsiteY35"/>
                <a:gd fmla="*/ 456541 w 578111" name="connsiteX36"/>
                <a:gd fmla="*/ 375724 h 533197" name="connsiteY36"/>
                <a:gd fmla="*/ 489744 w 578111" name="connsiteX37"/>
                <a:gd fmla="*/ 366515 h 533197" name="connsiteY37"/>
                <a:gd fmla="*/ 498967 w 578111" name="connsiteX38"/>
                <a:gd fmla="*/ 399668 h 533197" name="connsiteY38"/>
                <a:gd fmla="*/ 267469 w 578111" name="connsiteX39"/>
                <a:gd fmla="*/ 533197 h 533197" name="connsiteY39"/>
                <a:gd fmla="*/ 0 w 578111" name="connsiteX40"/>
                <a:gd fmla="*/ 266138 h 533197" name="connsiteY40"/>
                <a:gd fmla="*/ 267469 w 578111" name="connsiteX41"/>
                <a:gd fmla="*/ 0 h 533197"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533197" w="578111">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3" name="îṥļîḑé-Oval 20"/>
            <p:cNvSpPr/>
            <p:nvPr/>
          </p:nvSpPr>
          <p:spPr>
            <a:xfrm>
              <a:off x="6901592" y="4848392"/>
              <a:ext cx="231664" cy="231359"/>
            </a:xfrm>
            <a:custGeom>
              <a:gdLst>
                <a:gd fmla="*/ 86413 w 591547" name="connsiteX0"/>
                <a:gd fmla="*/ 515758 h 590770" name="connsiteY0"/>
                <a:gd fmla="*/ 171919 w 591547" name="connsiteX1"/>
                <a:gd fmla="*/ 515758 h 590770" name="connsiteY1"/>
                <a:gd fmla="*/ 171919 w 591547" name="connsiteX2"/>
                <a:gd fmla="*/ 537523 h 590770" name="connsiteY2"/>
                <a:gd fmla="*/ 86413 w 591547" name="connsiteX3"/>
                <a:gd fmla="*/ 537523 h 590770" name="connsiteY3"/>
                <a:gd fmla="*/ 86413 w 591547" name="connsiteX4"/>
                <a:gd fmla="*/ 461733 h 590770" name="connsiteY4"/>
                <a:gd fmla="*/ 171919 w 591547" name="connsiteX5"/>
                <a:gd fmla="*/ 461733 h 590770" name="connsiteY5"/>
                <a:gd fmla="*/ 171919 w 591547" name="connsiteX6"/>
                <a:gd fmla="*/ 483498 h 590770" name="connsiteY6"/>
                <a:gd fmla="*/ 86413 w 591547" name="connsiteX7"/>
                <a:gd fmla="*/ 483498 h 590770" name="connsiteY7"/>
                <a:gd fmla="*/ 86413 w 591547" name="connsiteX8"/>
                <a:gd fmla="*/ 408616 h 590770" name="connsiteY8"/>
                <a:gd fmla="*/ 171919 w 591547" name="connsiteX9"/>
                <a:gd fmla="*/ 408616 h 590770" name="connsiteY9"/>
                <a:gd fmla="*/ 171919 w 591547" name="connsiteX10"/>
                <a:gd fmla="*/ 429474 h 590770" name="connsiteY10"/>
                <a:gd fmla="*/ 86413 w 591547" name="connsiteX11"/>
                <a:gd fmla="*/ 429474 h 590770" name="connsiteY11"/>
                <a:gd fmla="*/ 204177 w 591547" name="connsiteX12"/>
                <a:gd fmla="*/ 357041 h 590770" name="connsiteY12"/>
                <a:gd fmla="*/ 204177 w 591547" name="connsiteX13"/>
                <a:gd fmla="*/ 569815 h 590770" name="connsiteY13"/>
                <a:gd fmla="*/ 333300 w 591547" name="connsiteX14"/>
                <a:gd fmla="*/ 569815 h 590770" name="connsiteY14"/>
                <a:gd fmla="*/ 333300 w 591547" name="connsiteX15"/>
                <a:gd fmla="*/ 382026 h 590770" name="connsiteY15"/>
                <a:gd fmla="*/ 183194 w 591547" name="connsiteX16"/>
                <a:gd fmla="*/ 357041 h 590770" name="connsiteY16"/>
                <a:gd fmla="*/ 75053 w 591547" name="connsiteX17"/>
                <a:gd fmla="*/ 382026 h 590770" name="connsiteY17"/>
                <a:gd fmla="*/ 75053 w 591547" name="connsiteX18"/>
                <a:gd fmla="*/ 569815 h 590770" name="connsiteY18"/>
                <a:gd fmla="*/ 183194 w 591547" name="connsiteX19"/>
                <a:gd fmla="*/ 569815 h 590770" name="connsiteY19"/>
                <a:gd fmla="*/ 247709 w 591547" name="connsiteX20"/>
                <a:gd fmla="*/ 311838 h 590770" name="connsiteY20"/>
                <a:gd fmla="*/ 322851 w 591547" name="connsiteX21"/>
                <a:gd fmla="*/ 311838 h 590770" name="connsiteY21"/>
                <a:gd fmla="*/ 322851 w 591547" name="connsiteX22"/>
                <a:gd fmla="*/ 332826 h 590770" name="connsiteY22"/>
                <a:gd fmla="*/ 247709 w 591547" name="connsiteX23"/>
                <a:gd fmla="*/ 332826 h 590770" name="connsiteY23"/>
                <a:gd fmla="*/ 247709 w 591547" name="connsiteX24"/>
                <a:gd fmla="*/ 257944 h 590770" name="connsiteY24"/>
                <a:gd fmla="*/ 322851 w 591547" name="connsiteX25"/>
                <a:gd fmla="*/ 257944 h 590770" name="connsiteY25"/>
                <a:gd fmla="*/ 322851 w 591547" name="connsiteX26"/>
                <a:gd fmla="*/ 279580 h 590770" name="connsiteY26"/>
                <a:gd fmla="*/ 247709 w 591547" name="connsiteX27"/>
                <a:gd fmla="*/ 279580 h 590770" name="connsiteY27"/>
                <a:gd fmla="*/ 247709 w 591547" name="connsiteX28"/>
                <a:gd fmla="*/ 203919 h 590770" name="connsiteY28"/>
                <a:gd fmla="*/ 322851 w 591547" name="connsiteX29"/>
                <a:gd fmla="*/ 203919 h 590770" name="connsiteY29"/>
                <a:gd fmla="*/ 322851 w 591547" name="connsiteX30"/>
                <a:gd fmla="*/ 225684 h 590770" name="connsiteY30"/>
                <a:gd fmla="*/ 247709 w 591547" name="connsiteX31"/>
                <a:gd fmla="*/ 225684 h 590770" name="connsiteY31"/>
                <a:gd fmla="*/ 247709 w 591547" name="connsiteX32"/>
                <a:gd fmla="*/ 150672 h 590770" name="connsiteY32"/>
                <a:gd fmla="*/ 322851 w 591547" name="connsiteX33"/>
                <a:gd fmla="*/ 150672 h 590770" name="connsiteY33"/>
                <a:gd fmla="*/ 322851 w 591547" name="connsiteX34"/>
                <a:gd fmla="*/ 171660 h 590770" name="connsiteY34"/>
                <a:gd fmla="*/ 247709 w 591547" name="connsiteX35"/>
                <a:gd fmla="*/ 171660 h 590770" name="connsiteY35"/>
                <a:gd fmla="*/ 355090 w 591547" name="connsiteX36"/>
                <a:gd fmla="*/ 102357 h 590770" name="connsiteY36"/>
                <a:gd fmla="*/ 355090 w 591547" name="connsiteX37"/>
                <a:gd fmla="*/ 373160 h 590770" name="connsiteY37"/>
                <a:gd fmla="*/ 355090 w 591547" name="connsiteX38"/>
                <a:gd fmla="*/ 376384 h 590770" name="connsiteY38"/>
                <a:gd fmla="*/ 355090 w 591547" name="connsiteX39"/>
                <a:gd fmla="*/ 569815 h 590770" name="connsiteY39"/>
                <a:gd fmla="*/ 484213 w 591547" name="connsiteX40"/>
                <a:gd fmla="*/ 569815 h 590770" name="connsiteY40"/>
                <a:gd fmla="*/ 484213 w 591547" name="connsiteX41"/>
                <a:gd fmla="*/ 154744 h 590770" name="connsiteY41"/>
                <a:gd fmla="*/ 333300 w 591547" name="connsiteX42"/>
                <a:gd fmla="*/ 99939 h 590770" name="connsiteY42"/>
                <a:gd fmla="*/ 236458 w 591547" name="connsiteX43"/>
                <a:gd fmla="*/ 125730 h 590770" name="connsiteY43"/>
                <a:gd fmla="*/ 236458 w 591547" name="connsiteX44"/>
                <a:gd fmla="*/ 341728 h 590770" name="connsiteY44"/>
                <a:gd fmla="*/ 333300 w 591547" name="connsiteX45"/>
                <a:gd fmla="*/ 360265 h 590770" name="connsiteY45"/>
                <a:gd fmla="*/ 397862 w 591547" name="connsiteX46"/>
                <a:gd fmla="*/ 21761 h 590770" name="connsiteY46"/>
                <a:gd fmla="*/ 387371 w 591547" name="connsiteX47"/>
                <a:gd fmla="*/ 32238 h 590770" name="connsiteY47"/>
                <a:gd fmla="*/ 397862 w 591547" name="connsiteX48"/>
                <a:gd fmla="*/ 42716 h 590770" name="connsiteY48"/>
                <a:gd fmla="*/ 409160 w 591547" name="connsiteX49"/>
                <a:gd fmla="*/ 32238 h 590770" name="connsiteY49"/>
                <a:gd fmla="*/ 397862 w 591547" name="connsiteX50"/>
                <a:gd fmla="*/ 21761 h 590770" name="connsiteY50"/>
                <a:gd fmla="*/ 397862 w 591547" name="connsiteX51"/>
                <a:gd fmla="*/ 0 h 590770" name="connsiteY51"/>
                <a:gd fmla="*/ 430143 w 591547" name="connsiteX52"/>
                <a:gd fmla="*/ 32238 h 590770" name="connsiteY52"/>
                <a:gd fmla="*/ 409160 w 591547" name="connsiteX53"/>
                <a:gd fmla="*/ 62865 h 590770" name="connsiteY53"/>
                <a:gd fmla="*/ 409160 w 591547" name="connsiteX54"/>
                <a:gd fmla="*/ 100745 h 590770" name="connsiteY54"/>
                <a:gd fmla="*/ 498740 w 591547" name="connsiteX55"/>
                <a:gd fmla="*/ 137819 h 590770" name="connsiteY55"/>
                <a:gd fmla="*/ 506003 w 591547" name="connsiteX56"/>
                <a:gd fmla="*/ 147491 h 590770" name="connsiteY56"/>
                <a:gd fmla="*/ 506003 w 591547" name="connsiteX57"/>
                <a:gd fmla="*/ 569815 h 590770" name="connsiteY57"/>
                <a:gd fmla="*/ 591547 w 591547" name="connsiteX58"/>
                <a:gd fmla="*/ 569815 h 590770" name="connsiteY58"/>
                <a:gd fmla="*/ 591547 w 591547" name="connsiteX59"/>
                <a:gd fmla="*/ 590770 h 590770" name="connsiteY59"/>
                <a:gd fmla="*/ 494705 w 591547" name="connsiteX60"/>
                <a:gd fmla="*/ 590770 h 590770" name="connsiteY60"/>
                <a:gd fmla="*/ 344598 w 591547" name="connsiteX61"/>
                <a:gd fmla="*/ 590770 h 590770" name="connsiteY61"/>
                <a:gd fmla="*/ 193685 w 591547" name="connsiteX62"/>
                <a:gd fmla="*/ 590770 h 590770" name="connsiteY62"/>
                <a:gd fmla="*/ 64562 w 591547" name="connsiteX63"/>
                <a:gd fmla="*/ 590770 h 590770" name="connsiteY63"/>
                <a:gd fmla="*/ 0 w 591547" name="connsiteX64"/>
                <a:gd fmla="*/ 590770 h 590770" name="connsiteY64"/>
                <a:gd fmla="*/ 0 w 591547" name="connsiteX65"/>
                <a:gd fmla="*/ 569815 h 590770" name="connsiteY65"/>
                <a:gd fmla="*/ 54070 w 591547" name="connsiteX66"/>
                <a:gd fmla="*/ 569815 h 590770" name="connsiteY66"/>
                <a:gd fmla="*/ 54070 w 591547" name="connsiteX67"/>
                <a:gd fmla="*/ 373160 h 590770" name="connsiteY67"/>
                <a:gd fmla="*/ 62141 w 591547" name="connsiteX68"/>
                <a:gd fmla="*/ 362683 h 590770" name="connsiteY68"/>
                <a:gd fmla="*/ 191264 w 591547" name="connsiteX69"/>
                <a:gd fmla="*/ 333668 h 590770" name="connsiteY69"/>
                <a:gd fmla="*/ 195299 w 591547" name="connsiteX70"/>
                <a:gd fmla="*/ 333668 h 590770" name="connsiteY70"/>
                <a:gd fmla="*/ 196106 w 591547" name="connsiteX71"/>
                <a:gd fmla="*/ 333668 h 590770" name="connsiteY71"/>
                <a:gd fmla="*/ 215475 w 591547" name="connsiteX72"/>
                <a:gd fmla="*/ 336892 h 590770" name="connsiteY72"/>
                <a:gd fmla="*/ 215475 w 591547" name="connsiteX73"/>
                <a:gd fmla="*/ 116864 h 590770" name="connsiteY73"/>
                <a:gd fmla="*/ 223545 w 591547" name="connsiteX74"/>
                <a:gd fmla="*/ 106387 h 590770" name="connsiteY74"/>
                <a:gd fmla="*/ 341370 w 591547" name="connsiteX75"/>
                <a:gd fmla="*/ 75760 h 590770" name="connsiteY75"/>
                <a:gd fmla="*/ 342984 w 591547" name="connsiteX76"/>
                <a:gd fmla="*/ 75760 h 590770" name="connsiteY76"/>
                <a:gd fmla="*/ 345405 w 591547" name="connsiteX77"/>
                <a:gd fmla="*/ 75760 h 590770" name="connsiteY77"/>
                <a:gd fmla="*/ 347020 w 591547" name="connsiteX78"/>
                <a:gd fmla="*/ 75760 h 590770" name="connsiteY78"/>
                <a:gd fmla="*/ 348634 w 591547" name="connsiteX79"/>
                <a:gd fmla="*/ 75760 h 590770" name="connsiteY79"/>
                <a:gd fmla="*/ 387371 w 591547" name="connsiteX80"/>
                <a:gd fmla="*/ 91879 h 590770" name="connsiteY80"/>
                <a:gd fmla="*/ 387371 w 591547" name="connsiteX81"/>
                <a:gd fmla="*/ 62865 h 590770" name="connsiteY81"/>
                <a:gd fmla="*/ 365581 w 591547" name="connsiteX82"/>
                <a:gd fmla="*/ 32238 h 590770" name="connsiteY82"/>
                <a:gd fmla="*/ 397862 w 591547" name="connsiteX83"/>
                <a:gd fmla="*/ 0 h 590770"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590770" w="591547">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grpSp>
      <p:grpSp>
        <p:nvGrpSpPr>
          <p:cNvPr id="39" name="组合 38"/>
          <p:cNvGrpSpPr/>
          <p:nvPr/>
        </p:nvGrpSpPr>
        <p:grpSpPr>
          <a:xfrm>
            <a:off x="1172370" y="2037635"/>
            <a:ext cx="2585055" cy="1121655"/>
            <a:chOff x="5354322" y="1967781"/>
            <a:chExt cx="2585055" cy="1121655"/>
          </a:xfrm>
        </p:grpSpPr>
        <p:sp>
          <p:nvSpPr>
            <p:cNvPr id="40" name="矩形 39"/>
            <p:cNvSpPr/>
            <p:nvPr/>
          </p:nvSpPr>
          <p:spPr>
            <a:xfrm>
              <a:off x="5354322" y="2332306"/>
              <a:ext cx="2585055"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75000"/>
                      <a:lumOff val="25000"/>
                    </a:schemeClr>
                  </a:solidFill>
                </a:rPr>
                <a:t>用户可以在投影仪或者计算机上可以将演示文稿打印出来制作成胶片以便应用到更广泛的领域中</a:t>
              </a:r>
            </a:p>
          </p:txBody>
        </p:sp>
        <p:sp>
          <p:nvSpPr>
            <p:cNvPr id="41" name="矩形 40"/>
            <p:cNvSpPr/>
            <p:nvPr/>
          </p:nvSpPr>
          <p:spPr>
            <a:xfrm>
              <a:off x="5854990" y="1967781"/>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75000"/>
                      <a:lumOff val="25000"/>
                    </a:schemeClr>
                  </a:solidFill>
                </a:rPr>
                <a:t>标题文字添加</a:t>
              </a:r>
            </a:p>
          </p:txBody>
        </p:sp>
      </p:grpSp>
      <p:grpSp>
        <p:nvGrpSpPr>
          <p:cNvPr id="42" name="组合 41"/>
          <p:cNvGrpSpPr/>
          <p:nvPr/>
        </p:nvGrpSpPr>
        <p:grpSpPr>
          <a:xfrm>
            <a:off x="1172370" y="4490254"/>
            <a:ext cx="2585055" cy="1121655"/>
            <a:chOff x="5354322" y="1967781"/>
            <a:chExt cx="2585055" cy="1121655"/>
          </a:xfrm>
        </p:grpSpPr>
        <p:sp>
          <p:nvSpPr>
            <p:cNvPr id="43" name="矩形 42"/>
            <p:cNvSpPr/>
            <p:nvPr/>
          </p:nvSpPr>
          <p:spPr>
            <a:xfrm>
              <a:off x="5354322" y="2332306"/>
              <a:ext cx="2585055"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75000"/>
                      <a:lumOff val="25000"/>
                    </a:schemeClr>
                  </a:solidFill>
                </a:rPr>
                <a:t>用户可以在投影仪或者计算机上可以将演示文稿打印出来制作成胶片以便应用到更广泛的领域中</a:t>
              </a:r>
            </a:p>
          </p:txBody>
        </p:sp>
        <p:sp>
          <p:nvSpPr>
            <p:cNvPr id="44" name="矩形 43"/>
            <p:cNvSpPr/>
            <p:nvPr/>
          </p:nvSpPr>
          <p:spPr>
            <a:xfrm>
              <a:off x="5854990" y="1967781"/>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75000"/>
                      <a:lumOff val="25000"/>
                    </a:schemeClr>
                  </a:solidFill>
                </a:rPr>
                <a:t>标题文字添加</a:t>
              </a:r>
            </a:p>
          </p:txBody>
        </p:sp>
      </p:grpSp>
      <p:grpSp>
        <p:nvGrpSpPr>
          <p:cNvPr id="45" name="组合 44"/>
          <p:cNvGrpSpPr/>
          <p:nvPr/>
        </p:nvGrpSpPr>
        <p:grpSpPr>
          <a:xfrm>
            <a:off x="8428299" y="2037635"/>
            <a:ext cx="2585055" cy="1121655"/>
            <a:chOff x="5354322" y="1967781"/>
            <a:chExt cx="2585055" cy="1121655"/>
          </a:xfrm>
        </p:grpSpPr>
        <p:sp>
          <p:nvSpPr>
            <p:cNvPr id="46" name="矩形 45"/>
            <p:cNvSpPr/>
            <p:nvPr/>
          </p:nvSpPr>
          <p:spPr>
            <a:xfrm>
              <a:off x="5354322" y="2332306"/>
              <a:ext cx="2585055"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用户可以在投影仪或者计算机上可以将演示文稿打印出来制作成胶片以便应用到更广泛的领域中</a:t>
              </a:r>
            </a:p>
          </p:txBody>
        </p:sp>
        <p:sp>
          <p:nvSpPr>
            <p:cNvPr id="47" name="矩形 46"/>
            <p:cNvSpPr/>
            <p:nvPr/>
          </p:nvSpPr>
          <p:spPr>
            <a:xfrm>
              <a:off x="5354323"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rPr>
                <a:t>标题文字添加</a:t>
              </a:r>
            </a:p>
          </p:txBody>
        </p:sp>
      </p:grpSp>
      <p:grpSp>
        <p:nvGrpSpPr>
          <p:cNvPr id="48" name="组合 47"/>
          <p:cNvGrpSpPr/>
          <p:nvPr/>
        </p:nvGrpSpPr>
        <p:grpSpPr>
          <a:xfrm>
            <a:off x="8428299" y="4490254"/>
            <a:ext cx="2585055" cy="1121655"/>
            <a:chOff x="5354322" y="1967781"/>
            <a:chExt cx="2585055" cy="1121655"/>
          </a:xfrm>
        </p:grpSpPr>
        <p:sp>
          <p:nvSpPr>
            <p:cNvPr id="49" name="矩形 48"/>
            <p:cNvSpPr/>
            <p:nvPr/>
          </p:nvSpPr>
          <p:spPr>
            <a:xfrm>
              <a:off x="5354322" y="2332306"/>
              <a:ext cx="2585055"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75000"/>
                      <a:lumOff val="25000"/>
                    </a:schemeClr>
                  </a:solidFill>
                </a:rPr>
                <a:t>用户可以在投影仪或者计算机上可以将演示文稿打印出来制作成胶片以便应用到更广泛的领域中</a:t>
              </a:r>
            </a:p>
          </p:txBody>
        </p:sp>
        <p:sp>
          <p:nvSpPr>
            <p:cNvPr id="50" name="矩形 49"/>
            <p:cNvSpPr/>
            <p:nvPr/>
          </p:nvSpPr>
          <p:spPr>
            <a:xfrm>
              <a:off x="5354323"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rPr>
                <a:t>标题文字添加</a:t>
              </a:r>
            </a:p>
          </p:txBody>
        </p:sp>
      </p:grpSp>
      <p:grpSp>
        <p:nvGrpSpPr>
          <p:cNvPr id="31" name="组合 30"/>
          <p:cNvGrpSpPr/>
          <p:nvPr/>
        </p:nvGrpSpPr>
        <p:grpSpPr>
          <a:xfrm>
            <a:off x="2106576" y="317845"/>
            <a:ext cx="4885992" cy="774045"/>
            <a:chOff x="5373378" y="1290798"/>
            <a:chExt cx="4885992" cy="774045"/>
          </a:xfrm>
        </p:grpSpPr>
        <p:sp>
          <p:nvSpPr>
            <p:cNvPr id="32" name="文本框 31"/>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前期工作亮点</a:t>
              </a:r>
            </a:p>
          </p:txBody>
        </p:sp>
        <p:sp>
          <p:nvSpPr>
            <p:cNvPr id="33" name="文本框 32"/>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custDataLst>
      <p:tags r:id="rId3"/>
    </p:custDataLst>
    <p:extLst>
      <p:ext uri="{BB962C8B-B14F-4D97-AF65-F5344CB8AC3E}">
        <p14:creationId val="51673228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p:cTn dur="1000" fill="hold" id="7"/>
                                        <p:tgtEl>
                                          <p:spTgt spid="57"/>
                                        </p:tgtEl>
                                        <p:attrNameLst>
                                          <p:attrName>ppt_w</p:attrName>
                                        </p:attrNameLst>
                                      </p:cBhvr>
                                      <p:tavLst>
                                        <p:tav tm="0">
                                          <p:val>
                                            <p:fltVal val="0"/>
                                          </p:val>
                                        </p:tav>
                                        <p:tav tm="100000">
                                          <p:val>
                                            <p:strVal val="#ppt_w"/>
                                          </p:val>
                                        </p:tav>
                                      </p:tavLst>
                                    </p:anim>
                                    <p:anim calcmode="lin" valueType="num">
                                      <p:cBhvr>
                                        <p:cTn dur="1000" fill="hold" id="8"/>
                                        <p:tgtEl>
                                          <p:spTgt spid="57"/>
                                        </p:tgtEl>
                                        <p:attrNameLst>
                                          <p:attrName>ppt_h</p:attrName>
                                        </p:attrNameLst>
                                      </p:cBhvr>
                                      <p:tavLst>
                                        <p:tav tm="0">
                                          <p:val>
                                            <p:fltVal val="0"/>
                                          </p:val>
                                        </p:tav>
                                        <p:tav tm="100000">
                                          <p:val>
                                            <p:strVal val="#ppt_h"/>
                                          </p:val>
                                        </p:tav>
                                      </p:tavLst>
                                    </p:anim>
                                    <p:anim calcmode="lin" valueType="num">
                                      <p:cBhvr>
                                        <p:cTn dur="1000" fill="hold" id="9"/>
                                        <p:tgtEl>
                                          <p:spTgt spid="57"/>
                                        </p:tgtEl>
                                        <p:attrNameLst>
                                          <p:attrName>style.rotation</p:attrName>
                                        </p:attrNameLst>
                                      </p:cBhvr>
                                      <p:tavLst>
                                        <p:tav tm="0">
                                          <p:val>
                                            <p:fltVal val="90"/>
                                          </p:val>
                                        </p:tav>
                                        <p:tav tm="100000">
                                          <p:val>
                                            <p:fltVal val="0"/>
                                          </p:val>
                                        </p:tav>
                                      </p:tavLst>
                                    </p:anim>
                                    <p:animEffect filter="fade" transition="in">
                                      <p:cBhvr>
                                        <p:cTn dur="1000" id="10"/>
                                        <p:tgtEl>
                                          <p:spTgt spid="57"/>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39"/>
                                        </p:tgtEl>
                                        <p:attrNameLst>
                                          <p:attrName>style.visibility</p:attrName>
                                        </p:attrNameLst>
                                      </p:cBhvr>
                                      <p:to>
                                        <p:strVal val="visible"/>
                                      </p:to>
                                    </p:set>
                                    <p:anim calcmode="lin" valueType="num">
                                      <p:cBhvr additive="base">
                                        <p:cTn dur="500" fill="hold" id="14"/>
                                        <p:tgtEl>
                                          <p:spTgt spid="39"/>
                                        </p:tgtEl>
                                        <p:attrNameLst>
                                          <p:attrName>ppt_x</p:attrName>
                                        </p:attrNameLst>
                                      </p:cBhvr>
                                      <p:tavLst>
                                        <p:tav tm="0">
                                          <p:val>
                                            <p:strVal val="0-#ppt_w/2"/>
                                          </p:val>
                                        </p:tav>
                                        <p:tav tm="100000">
                                          <p:val>
                                            <p:strVal val="#ppt_x"/>
                                          </p:val>
                                        </p:tav>
                                      </p:tavLst>
                                    </p:anim>
                                    <p:anim calcmode="lin" valueType="num">
                                      <p:cBhvr additive="base">
                                        <p:cTn dur="500" fill="hold" id="15"/>
                                        <p:tgtEl>
                                          <p:spTgt spid="39"/>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42"/>
                                        </p:tgtEl>
                                        <p:attrNameLst>
                                          <p:attrName>style.visibility</p:attrName>
                                        </p:attrNameLst>
                                      </p:cBhvr>
                                      <p:to>
                                        <p:strVal val="visible"/>
                                      </p:to>
                                    </p:set>
                                    <p:anim calcmode="lin" valueType="num">
                                      <p:cBhvr additive="base">
                                        <p:cTn dur="500" fill="hold" id="18"/>
                                        <p:tgtEl>
                                          <p:spTgt spid="42"/>
                                        </p:tgtEl>
                                        <p:attrNameLst>
                                          <p:attrName>ppt_x</p:attrName>
                                        </p:attrNameLst>
                                      </p:cBhvr>
                                      <p:tavLst>
                                        <p:tav tm="0">
                                          <p:val>
                                            <p:strVal val="0-#ppt_w/2"/>
                                          </p:val>
                                        </p:tav>
                                        <p:tav tm="100000">
                                          <p:val>
                                            <p:strVal val="#ppt_x"/>
                                          </p:val>
                                        </p:tav>
                                      </p:tavLst>
                                    </p:anim>
                                    <p:anim calcmode="lin" valueType="num">
                                      <p:cBhvr additive="base">
                                        <p:cTn dur="500" fill="hold" id="19"/>
                                        <p:tgtEl>
                                          <p:spTgt spid="42"/>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45"/>
                                        </p:tgtEl>
                                        <p:attrNameLst>
                                          <p:attrName>style.visibility</p:attrName>
                                        </p:attrNameLst>
                                      </p:cBhvr>
                                      <p:to>
                                        <p:strVal val="visible"/>
                                      </p:to>
                                    </p:set>
                                    <p:anim calcmode="lin" valueType="num">
                                      <p:cBhvr additive="base">
                                        <p:cTn dur="500" fill="hold" id="22"/>
                                        <p:tgtEl>
                                          <p:spTgt spid="45"/>
                                        </p:tgtEl>
                                        <p:attrNameLst>
                                          <p:attrName>ppt_x</p:attrName>
                                        </p:attrNameLst>
                                      </p:cBhvr>
                                      <p:tavLst>
                                        <p:tav tm="0">
                                          <p:val>
                                            <p:strVal val="1+#ppt_w/2"/>
                                          </p:val>
                                        </p:tav>
                                        <p:tav tm="100000">
                                          <p:val>
                                            <p:strVal val="#ppt_x"/>
                                          </p:val>
                                        </p:tav>
                                      </p:tavLst>
                                    </p:anim>
                                    <p:anim calcmode="lin" valueType="num">
                                      <p:cBhvr additive="base">
                                        <p:cTn dur="500" fill="hold" id="23"/>
                                        <p:tgtEl>
                                          <p:spTgt spid="45"/>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48"/>
                                        </p:tgtEl>
                                        <p:attrNameLst>
                                          <p:attrName>style.visibility</p:attrName>
                                        </p:attrNameLst>
                                      </p:cBhvr>
                                      <p:to>
                                        <p:strVal val="visible"/>
                                      </p:to>
                                    </p:set>
                                    <p:anim calcmode="lin" valueType="num">
                                      <p:cBhvr additive="base">
                                        <p:cTn dur="500" fill="hold" id="26"/>
                                        <p:tgtEl>
                                          <p:spTgt spid="48"/>
                                        </p:tgtEl>
                                        <p:attrNameLst>
                                          <p:attrName>ppt_x</p:attrName>
                                        </p:attrNameLst>
                                      </p:cBhvr>
                                      <p:tavLst>
                                        <p:tav tm="0">
                                          <p:val>
                                            <p:strVal val="1+#ppt_w/2"/>
                                          </p:val>
                                        </p:tav>
                                        <p:tav tm="100000">
                                          <p:val>
                                            <p:strVal val="#ppt_x"/>
                                          </p:val>
                                        </p:tav>
                                      </p:tavLst>
                                    </p:anim>
                                    <p:anim calcmode="lin" valueType="num">
                                      <p:cBhvr additive="base">
                                        <p:cTn dur="500" fill="hold" id="27"/>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Isosceles Triangle 7"/>
          <p:cNvSpPr/>
          <p:nvPr/>
        </p:nvSpPr>
        <p:spPr>
          <a:xfrm flipH="1" flipV="1" rot="14400000">
            <a:off x="5318999" y="2180918"/>
            <a:ext cx="605411" cy="521906"/>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3" name="Block Arc 6"/>
          <p:cNvSpPr/>
          <p:nvPr/>
        </p:nvSpPr>
        <p:spPr>
          <a:xfrm flipH="1" flipV="1" rot="17100000">
            <a:off x="4565643" y="2229145"/>
            <a:ext cx="2946647" cy="2946648"/>
          </a:xfrm>
          <a:prstGeom prst="blockArc">
            <a:avLst>
              <a:gd fmla="val 21599999" name="adj1"/>
              <a:gd fmla="val 8180671" name="adj2"/>
              <a:gd fmla="val 11913" name="adj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4" name="Block Arc 8"/>
          <p:cNvSpPr/>
          <p:nvPr/>
        </p:nvSpPr>
        <p:spPr>
          <a:xfrm rot="17100000">
            <a:off x="4565643" y="2229145"/>
            <a:ext cx="2946647" cy="2946648"/>
          </a:xfrm>
          <a:prstGeom prst="blockArc">
            <a:avLst>
              <a:gd fmla="val 21599999" name="adj1"/>
              <a:gd fmla="val 8180671" name="adj2"/>
              <a:gd fmla="val 11913" name="adj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7" name="Isosceles Triangle 9"/>
          <p:cNvSpPr/>
          <p:nvPr/>
        </p:nvSpPr>
        <p:spPr>
          <a:xfrm flipV="1" rot="3600000">
            <a:off x="6170088" y="4698862"/>
            <a:ext cx="605411" cy="521906"/>
          </a:xfrm>
          <a:prstGeom prst="triangle">
            <a:avLst/>
          </a:prstGeom>
          <a:solidFill>
            <a:schemeClr val="accent2"/>
          </a:solidFill>
          <a:ln>
            <a:noFill/>
          </a:ln>
          <a:effectLst>
            <a:outerShdw algn="tl" blurRad="825500" dir="2700000" dist="5588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8" name="Oval 13"/>
          <p:cNvSpPr/>
          <p:nvPr/>
        </p:nvSpPr>
        <p:spPr>
          <a:xfrm>
            <a:off x="2441608" y="4178484"/>
            <a:ext cx="597809" cy="59780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9" name="Oval 14"/>
          <p:cNvSpPr/>
          <p:nvPr/>
        </p:nvSpPr>
        <p:spPr>
          <a:xfrm>
            <a:off x="3548240" y="4178484"/>
            <a:ext cx="597809" cy="59780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0" name="Oval 15"/>
          <p:cNvSpPr/>
          <p:nvPr/>
        </p:nvSpPr>
        <p:spPr>
          <a:xfrm>
            <a:off x="8045952" y="4178484"/>
            <a:ext cx="597809" cy="59780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1" name="Oval 16"/>
          <p:cNvSpPr/>
          <p:nvPr/>
        </p:nvSpPr>
        <p:spPr>
          <a:xfrm>
            <a:off x="9152583" y="4178484"/>
            <a:ext cx="597809" cy="59780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5" name="Oval 16"/>
          <p:cNvSpPr/>
          <p:nvPr/>
        </p:nvSpPr>
        <p:spPr>
          <a:xfrm>
            <a:off x="10259214" y="4178484"/>
            <a:ext cx="597809" cy="59780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6" name="Oval 13"/>
          <p:cNvSpPr/>
          <p:nvPr/>
        </p:nvSpPr>
        <p:spPr>
          <a:xfrm>
            <a:off x="1334976" y="4178484"/>
            <a:ext cx="597809" cy="59780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grpSp>
        <p:nvGrpSpPr>
          <p:cNvPr id="34" name="组合 33"/>
          <p:cNvGrpSpPr/>
          <p:nvPr/>
        </p:nvGrpSpPr>
        <p:grpSpPr>
          <a:xfrm>
            <a:off x="7965899" y="2720249"/>
            <a:ext cx="2878424" cy="1056414"/>
            <a:chOff x="874713" y="3325188"/>
            <a:chExt cx="2878424" cy="1056414"/>
          </a:xfrm>
        </p:grpSpPr>
        <p:sp>
          <p:nvSpPr>
            <p:cNvPr id="35" name="矩形 34"/>
            <p:cNvSpPr/>
            <p:nvPr/>
          </p:nvSpPr>
          <p:spPr>
            <a:xfrm>
              <a:off x="874713" y="3624472"/>
              <a:ext cx="2878424"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latin typeface="+mj-ea"/>
                  <a:ea typeface="+mj-ea"/>
                </a:rPr>
                <a:t>用户可以在投影仪或者计算机上进行演示也可以将演示文稿打印出来制作成胶片以便应用到更广泛的领域中</a:t>
              </a:r>
            </a:p>
          </p:txBody>
        </p:sp>
        <p:sp>
          <p:nvSpPr>
            <p:cNvPr id="36" name="矩形 35"/>
            <p:cNvSpPr/>
            <p:nvPr/>
          </p:nvSpPr>
          <p:spPr>
            <a:xfrm>
              <a:off x="874713" y="3325188"/>
              <a:ext cx="2050552" cy="384048"/>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1600">
                  <a:solidFill>
                    <a:schemeClr val="accent2"/>
                  </a:solidFill>
                  <a:latin typeface="+mj-ea"/>
                  <a:ea typeface="+mj-ea"/>
                </a:rPr>
                <a:t>标题文字添加</a:t>
              </a:r>
            </a:p>
          </p:txBody>
        </p:sp>
      </p:grpSp>
      <p:sp>
        <p:nvSpPr>
          <p:cNvPr id="49" name="Oval 13"/>
          <p:cNvSpPr/>
          <p:nvPr/>
        </p:nvSpPr>
        <p:spPr>
          <a:xfrm>
            <a:off x="2579770" y="4316364"/>
            <a:ext cx="321486" cy="318409"/>
          </a:xfrm>
          <a:custGeom>
            <a:gdLst>
              <a:gd fmla="*/ 242094 w 331788" name="connsiteX0"/>
              <a:gd fmla="*/ 203585 h 328613" name="connsiteY0"/>
              <a:gd fmla="*/ 214264 w 331788" name="connsiteX1"/>
              <a:gd fmla="*/ 214264 h 328613" name="connsiteY1"/>
              <a:gd fmla="*/ 214264 w 331788" name="connsiteX2"/>
              <a:gd fmla="*/ 269924 h 328613" name="connsiteY2"/>
              <a:gd fmla="*/ 269924 w 331788" name="connsiteX3"/>
              <a:gd fmla="*/ 269924 h 328613" name="connsiteY3"/>
              <a:gd fmla="*/ 269924 w 331788" name="connsiteX4"/>
              <a:gd fmla="*/ 214264 h 328613" name="connsiteY4"/>
              <a:gd fmla="*/ 242094 w 331788" name="connsiteX5"/>
              <a:gd fmla="*/ 203585 h 328613" name="connsiteY5"/>
              <a:gd fmla="*/ 85725 w 331788" name="connsiteX6"/>
              <a:gd fmla="*/ 200752 h 328613" name="connsiteY6"/>
              <a:gd fmla="*/ 136525 w 331788" name="connsiteX7"/>
              <a:gd fmla="*/ 207698 h 328613" name="connsiteY7"/>
              <a:gd fmla="*/ 132667 w 331788" name="connsiteX8"/>
              <a:gd fmla="*/ 222250 h 328613" name="connsiteY8"/>
              <a:gd fmla="*/ 38783 w 331788" name="connsiteX9"/>
              <a:gd fmla="*/ 222250 h 328613" name="connsiteY9"/>
              <a:gd fmla="*/ 34925 w 331788" name="connsiteX10"/>
              <a:gd fmla="*/ 207698 h 328613" name="connsiteY10"/>
              <a:gd fmla="*/ 85725 w 331788" name="connsiteX11"/>
              <a:gd fmla="*/ 200752 h 328613" name="connsiteY11"/>
              <a:gd fmla="*/ 86038 w 331788" name="connsiteX12"/>
              <a:gd fmla="*/ 150283 h 328613" name="connsiteY12"/>
              <a:gd fmla="*/ 136525 w 331788" name="connsiteX13"/>
              <a:gd fmla="*/ 158221 h 328613" name="connsiteY13"/>
              <a:gd fmla="*/ 132678 w 331788" name="connsiteX14"/>
              <a:gd fmla="*/ 171450 h 328613" name="connsiteY14"/>
              <a:gd fmla="*/ 39076 w 331788" name="connsiteX15"/>
              <a:gd fmla="*/ 171450 h 328613" name="connsiteY15"/>
              <a:gd fmla="*/ 36512 w 331788" name="connsiteX16"/>
              <a:gd fmla="*/ 158221 h 328613" name="connsiteY16"/>
              <a:gd fmla="*/ 86038 w 331788" name="connsiteX17"/>
              <a:gd fmla="*/ 150283 h 328613" name="connsiteY17"/>
              <a:gd fmla="*/ 243681 w 331788" name="connsiteX18"/>
              <a:gd fmla="*/ 148724 h 328613" name="connsiteY18"/>
              <a:gd fmla="*/ 295275 w 331788" name="connsiteX19"/>
              <a:gd fmla="*/ 156745 h 328613" name="connsiteY19"/>
              <a:gd fmla="*/ 292663 w 331788" name="connsiteX20"/>
              <a:gd fmla="*/ 171450 h 328613" name="connsiteY20"/>
              <a:gd fmla="*/ 197312 w 331788" name="connsiteX21"/>
              <a:gd fmla="*/ 171450 h 328613" name="connsiteY21"/>
              <a:gd fmla="*/ 192087 w 331788" name="connsiteX22"/>
              <a:gd fmla="*/ 156745 h 328613" name="connsiteY22"/>
              <a:gd fmla="*/ 243681 w 331788" name="connsiteX23"/>
              <a:gd fmla="*/ 148724 h 328613" name="connsiteY23"/>
              <a:gd fmla="*/ 86038 w 331788" name="connsiteX24"/>
              <a:gd fmla="*/ 99483 h 328613" name="connsiteY24"/>
              <a:gd fmla="*/ 136525 w 331788" name="connsiteX25"/>
              <a:gd fmla="*/ 107421 h 328613" name="connsiteY25"/>
              <a:gd fmla="*/ 132678 w 331788" name="connsiteX26"/>
              <a:gd fmla="*/ 120650 h 328613" name="connsiteY26"/>
              <a:gd fmla="*/ 39076 w 331788" name="connsiteX27"/>
              <a:gd fmla="*/ 120650 h 328613" name="connsiteY27"/>
              <a:gd fmla="*/ 36512 w 331788" name="connsiteX28"/>
              <a:gd fmla="*/ 107421 h 328613" name="connsiteY28"/>
              <a:gd fmla="*/ 86038 w 331788" name="connsiteX29"/>
              <a:gd fmla="*/ 99483 h 328613" name="connsiteY29"/>
              <a:gd fmla="*/ 243681 w 331788" name="connsiteX30"/>
              <a:gd fmla="*/ 99152 h 328613" name="connsiteY30"/>
              <a:gd fmla="*/ 295275 w 331788" name="connsiteX31"/>
              <a:gd fmla="*/ 106098 h 328613" name="connsiteY31"/>
              <a:gd fmla="*/ 292663 w 331788" name="connsiteX32"/>
              <a:gd fmla="*/ 120650 h 328613" name="connsiteY32"/>
              <a:gd fmla="*/ 196006 w 331788" name="connsiteX33"/>
              <a:gd fmla="*/ 120650 h 328613" name="connsiteY33"/>
              <a:gd fmla="*/ 192087 w 331788" name="connsiteX34"/>
              <a:gd fmla="*/ 106098 h 328613" name="connsiteY34"/>
              <a:gd fmla="*/ 243681 w 331788" name="connsiteX35"/>
              <a:gd fmla="*/ 99152 h 328613" name="connsiteY35"/>
              <a:gd fmla="*/ 243681 w 331788" name="connsiteX36"/>
              <a:gd fmla="*/ 48711 h 328613" name="connsiteY36"/>
              <a:gd fmla="*/ 295275 w 331788" name="connsiteX37"/>
              <a:gd fmla="*/ 56732 h 328613" name="connsiteY37"/>
              <a:gd fmla="*/ 292663 w 331788" name="connsiteX38"/>
              <a:gd fmla="*/ 71437 h 328613" name="connsiteY38"/>
              <a:gd fmla="*/ 197312 w 331788" name="connsiteX39"/>
              <a:gd fmla="*/ 71437 h 328613" name="connsiteY39"/>
              <a:gd fmla="*/ 192087 w 331788" name="connsiteX40"/>
              <a:gd fmla="*/ 56732 h 328613" name="connsiteY40"/>
              <a:gd fmla="*/ 243681 w 331788" name="connsiteX41"/>
              <a:gd fmla="*/ 48711 h 328613" name="connsiteY41"/>
              <a:gd fmla="*/ 85725 w 331788" name="connsiteX42"/>
              <a:gd fmla="*/ 48683 h 328613" name="connsiteY42"/>
              <a:gd fmla="*/ 136525 w 331788" name="connsiteX43"/>
              <a:gd fmla="*/ 56621 h 328613" name="connsiteY43"/>
              <a:gd fmla="*/ 132667 w 331788" name="connsiteX44"/>
              <a:gd fmla="*/ 69850 h 328613" name="connsiteY44"/>
              <a:gd fmla="*/ 38783 w 331788" name="connsiteX45"/>
              <a:gd fmla="*/ 69850 h 328613" name="connsiteY45"/>
              <a:gd fmla="*/ 34925 w 331788" name="connsiteX46"/>
              <a:gd fmla="*/ 56621 h 328613" name="connsiteY46"/>
              <a:gd fmla="*/ 85725 w 331788" name="connsiteX47"/>
              <a:gd fmla="*/ 48683 h 328613" name="connsiteY47"/>
              <a:gd fmla="*/ 245779 w 331788" name="connsiteX48"/>
              <a:gd fmla="*/ 12700 h 328613" name="connsiteY48"/>
              <a:gd fmla="*/ 171450 w 331788" name="connsiteX49"/>
              <a:gd fmla="*/ 28215 h 328613" name="connsiteY49"/>
              <a:gd fmla="*/ 171450 w 331788" name="connsiteX50"/>
              <a:gd fmla="*/ 263525 h 328613" name="connsiteY50"/>
              <a:gd fmla="*/ 192314 w 331788" name="connsiteX51"/>
              <a:gd fmla="*/ 257061 h 328613" name="connsiteY51"/>
              <a:gd fmla="*/ 205355 w 331788" name="connsiteX52"/>
              <a:gd fmla="*/ 205344 h 328613" name="connsiteY52"/>
              <a:gd fmla="*/ 279684 w 331788" name="connsiteX53"/>
              <a:gd fmla="*/ 205344 h 328613" name="connsiteY53"/>
              <a:gd fmla="*/ 294028 w 331788" name="connsiteX54"/>
              <a:gd fmla="*/ 257061 h 328613" name="connsiteY54"/>
              <a:gd fmla="*/ 317500 w 331788" name="connsiteX55"/>
              <a:gd fmla="*/ 263525 h 328613" name="connsiteY55"/>
              <a:gd fmla="*/ 317500 w 331788" name="connsiteX56"/>
              <a:gd fmla="*/ 28215 h 328613" name="connsiteY56"/>
              <a:gd fmla="*/ 245779 w 331788" name="connsiteX57"/>
              <a:gd fmla="*/ 12700 h 328613" name="connsiteY57"/>
              <a:gd fmla="*/ 84931 w 331788" name="connsiteX58"/>
              <a:gd fmla="*/ 12700 h 328613" name="connsiteY58"/>
              <a:gd fmla="*/ 12700 w 331788" name="connsiteX59"/>
              <a:gd fmla="*/ 28215 h 328613" name="connsiteY59"/>
              <a:gd fmla="*/ 12700 w 331788" name="connsiteX60"/>
              <a:gd fmla="*/ 263525 h 328613" name="connsiteY60"/>
              <a:gd fmla="*/ 84931 w 331788" name="connsiteX61"/>
              <a:gd fmla="*/ 249303 h 328613" name="connsiteY61"/>
              <a:gd fmla="*/ 157163 w 331788" name="connsiteX62"/>
              <a:gd fmla="*/ 263525 h 328613" name="connsiteY62"/>
              <a:gd fmla="*/ 157163 w 331788" name="connsiteX63"/>
              <a:gd fmla="*/ 28215 h 328613" name="connsiteY63"/>
              <a:gd fmla="*/ 84931 w 331788" name="connsiteX64"/>
              <a:gd fmla="*/ 12700 h 328613" name="connsiteY64"/>
              <a:gd fmla="*/ 86835 w 331788" name="connsiteX65"/>
              <a:gd fmla="*/ 0 h 328613" name="connsiteY65"/>
              <a:gd fmla="*/ 165894 w 331788" name="connsiteX66"/>
              <a:gd fmla="*/ 15525 h 328613" name="connsiteY66"/>
              <a:gd fmla="*/ 244953 w 331788" name="connsiteX67"/>
              <a:gd fmla="*/ 0 h 328613" name="connsiteY67"/>
              <a:gd fmla="*/ 326604 w 331788" name="connsiteX68"/>
              <a:gd fmla="*/ 16819 h 328613" name="connsiteY68"/>
              <a:gd fmla="*/ 331788 w 331788" name="connsiteX69"/>
              <a:gd fmla="*/ 23288 h 328613" name="connsiteY69"/>
              <a:gd fmla="*/ 331788 w 331788" name="connsiteX70"/>
              <a:gd fmla="*/ 274276 h 328613" name="connsiteY70"/>
              <a:gd fmla="*/ 322716 w 331788" name="connsiteX71"/>
              <a:gd fmla="*/ 280744 h 328613" name="connsiteY71"/>
              <a:gd fmla="*/ 289019 w 331788" name="connsiteX72"/>
              <a:gd fmla="*/ 269101 h 328613" name="connsiteY72"/>
              <a:gd fmla="*/ 285130 w 331788" name="connsiteX73"/>
              <a:gd fmla="*/ 274276 h 328613" name="connsiteY73"/>
              <a:gd fmla="*/ 329196 w 331788" name="connsiteX74"/>
              <a:gd fmla="*/ 318263 h 328613" name="connsiteY74"/>
              <a:gd fmla="*/ 318828 w 331788" name="connsiteX75"/>
              <a:gd fmla="*/ 328613 h 328613" name="connsiteY75"/>
              <a:gd fmla="*/ 274762 w 331788" name="connsiteX76"/>
              <a:gd fmla="*/ 284626 h 328613" name="connsiteY76"/>
              <a:gd fmla="*/ 206072 w 331788" name="connsiteX77"/>
              <a:gd fmla="*/ 279451 h 328613" name="connsiteY77"/>
              <a:gd fmla="*/ 198295 w 331788" name="connsiteX78"/>
              <a:gd fmla="*/ 270394 h 328613" name="connsiteY78"/>
              <a:gd fmla="*/ 167190 w 331788" name="connsiteX79"/>
              <a:gd fmla="*/ 280744 h 328613" name="connsiteY79"/>
              <a:gd fmla="*/ 163302 w 331788" name="connsiteX80"/>
              <a:gd fmla="*/ 280744 h 328613" name="connsiteY80"/>
              <a:gd fmla="*/ 85539 w 331788" name="connsiteX81"/>
              <a:gd fmla="*/ 263926 h 328613" name="connsiteY81"/>
              <a:gd fmla="*/ 9072 w 331788" name="connsiteX82"/>
              <a:gd fmla="*/ 280744 h 328613" name="connsiteY82"/>
              <a:gd fmla="*/ 0 w 331788" name="connsiteX83"/>
              <a:gd fmla="*/ 274276 h 328613" name="connsiteY83"/>
              <a:gd fmla="*/ 0 w 331788" name="connsiteX84"/>
              <a:gd fmla="*/ 23288 h 328613" name="connsiteY84"/>
              <a:gd fmla="*/ 5184 w 331788" name="connsiteX85"/>
              <a:gd fmla="*/ 16819 h 328613" name="connsiteY85"/>
              <a:gd fmla="*/ 86835 w 331788" name="connsiteX86"/>
              <a:gd fmla="*/ 0 h 328613"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328613" w="331788">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a:effectLst>
            <a:outerShdw algn="tl" blurRad="825500" dir="2700000" dist="5588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0" name="Oval 14"/>
          <p:cNvSpPr/>
          <p:nvPr/>
        </p:nvSpPr>
        <p:spPr>
          <a:xfrm>
            <a:off x="3686402" y="4345590"/>
            <a:ext cx="321486" cy="259956"/>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a:effectLst>
            <a:outerShdw algn="tl" blurRad="825500" dir="2700000" dist="5588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1" name="Oval 15"/>
          <p:cNvSpPr/>
          <p:nvPr/>
        </p:nvSpPr>
        <p:spPr>
          <a:xfrm>
            <a:off x="8210231" y="4314825"/>
            <a:ext cx="269252" cy="321486"/>
          </a:xfrm>
          <a:custGeom>
            <a:gdLst>
              <a:gd fmla="*/ 206816 w 281869" name="connsiteX0"/>
              <a:gd fmla="*/ 79120 h 336550" name="connsiteY0"/>
              <a:gd fmla="*/ 201524 w 281869" name="connsiteX1"/>
              <a:gd fmla="*/ 85782 h 336550" name="connsiteY1"/>
              <a:gd fmla="*/ 201524 w 281869" name="connsiteX2"/>
              <a:gd fmla="*/ 92444 h 336550" name="connsiteY2"/>
              <a:gd fmla="*/ 205493 w 281869" name="connsiteX3"/>
              <a:gd fmla="*/ 96441 h 336550" name="connsiteY3"/>
              <a:gd fmla="*/ 198878 w 281869" name="connsiteX4"/>
              <a:gd fmla="*/ 133748 h 336550" name="connsiteY4"/>
              <a:gd fmla="*/ 198878 w 281869" name="connsiteX5"/>
              <a:gd fmla="*/ 137745 h 336550" name="connsiteY5"/>
              <a:gd fmla="*/ 206816 w 281869" name="connsiteX6"/>
              <a:gd fmla="*/ 149736 h 336550" name="connsiteY6"/>
              <a:gd fmla="*/ 213430 w 281869" name="connsiteX7"/>
              <a:gd fmla="*/ 149736 h 336550" name="connsiteY7"/>
              <a:gd fmla="*/ 221368 w 281869" name="connsiteX8"/>
              <a:gd fmla="*/ 137745 h 336550" name="connsiteY8"/>
              <a:gd fmla="*/ 221368 w 281869" name="connsiteX9"/>
              <a:gd fmla="*/ 133748 h 336550" name="connsiteY9"/>
              <a:gd fmla="*/ 214753 w 281869" name="connsiteX10"/>
              <a:gd fmla="*/ 96441 h 336550" name="connsiteY10"/>
              <a:gd fmla="*/ 220045 w 281869" name="connsiteX11"/>
              <a:gd fmla="*/ 92444 h 336550" name="connsiteY11"/>
              <a:gd fmla="*/ 220045 w 281869" name="connsiteX12"/>
              <a:gd fmla="*/ 85782 h 336550" name="connsiteY12"/>
              <a:gd fmla="*/ 213430 w 281869" name="connsiteX13"/>
              <a:gd fmla="*/ 79120 h 336550" name="connsiteY13"/>
              <a:gd fmla="*/ 206816 w 281869" name="connsiteX14"/>
              <a:gd fmla="*/ 79120 h 336550" name="connsiteY14"/>
              <a:gd fmla="*/ 68439 w 281869" name="connsiteX15"/>
              <a:gd fmla="*/ 79120 h 336550" name="connsiteY15"/>
              <a:gd fmla="*/ 61824 w 281869" name="connsiteX16"/>
              <a:gd fmla="*/ 85782 h 336550" name="connsiteY16"/>
              <a:gd fmla="*/ 61824 w 281869" name="connsiteX17"/>
              <a:gd fmla="*/ 92444 h 336550" name="connsiteY17"/>
              <a:gd fmla="*/ 67116 w 281869" name="connsiteX18"/>
              <a:gd fmla="*/ 96441 h 336550" name="connsiteY18"/>
              <a:gd fmla="*/ 60501 w 281869" name="connsiteX19"/>
              <a:gd fmla="*/ 133748 h 336550" name="connsiteY19"/>
              <a:gd fmla="*/ 60501 w 281869" name="connsiteX20"/>
              <a:gd fmla="*/ 137745 h 336550" name="connsiteY20"/>
              <a:gd fmla="*/ 68439 w 281869" name="connsiteX21"/>
              <a:gd fmla="*/ 149736 h 336550" name="connsiteY21"/>
              <a:gd fmla="*/ 75053 w 281869" name="connsiteX22"/>
              <a:gd fmla="*/ 149736 h 336550" name="connsiteY22"/>
              <a:gd fmla="*/ 82991 w 281869" name="connsiteX23"/>
              <a:gd fmla="*/ 137745 h 336550" name="connsiteY23"/>
              <a:gd fmla="*/ 82991 w 281869" name="connsiteX24"/>
              <a:gd fmla="*/ 133748 h 336550" name="connsiteY24"/>
              <a:gd fmla="*/ 76376 w 281869" name="connsiteX25"/>
              <a:gd fmla="*/ 96441 h 336550" name="connsiteY25"/>
              <a:gd fmla="*/ 80345 w 281869" name="connsiteX26"/>
              <a:gd fmla="*/ 92444 h 336550" name="connsiteY26"/>
              <a:gd fmla="*/ 80345 w 281869" name="connsiteX27"/>
              <a:gd fmla="*/ 85782 h 336550" name="connsiteY27"/>
              <a:gd fmla="*/ 75053 w 281869" name="connsiteX28"/>
              <a:gd fmla="*/ 79120 h 336550" name="connsiteY28"/>
              <a:gd fmla="*/ 68439 w 281869" name="connsiteX29"/>
              <a:gd fmla="*/ 79120 h 336550" name="connsiteY29"/>
              <a:gd fmla="*/ 21218 w 281869" name="connsiteX30"/>
              <a:gd fmla="*/ 69850 h 336550" name="connsiteY30"/>
              <a:gd fmla="*/ 121201 w 281869" name="connsiteX31"/>
              <a:gd fmla="*/ 69850 h 336550" name="connsiteY31"/>
              <a:gd fmla="*/ 135672 w 281869" name="connsiteX32"/>
              <a:gd fmla="*/ 83053 h 336550" name="connsiteY32"/>
              <a:gd fmla="*/ 140934 w 281869" name="connsiteX33"/>
              <a:gd fmla="*/ 113420 h 336550" name="connsiteY33"/>
              <a:gd fmla="*/ 146197 w 281869" name="connsiteX34"/>
              <a:gd fmla="*/ 83053 h 336550" name="connsiteY34"/>
              <a:gd fmla="*/ 160668 w 281869" name="connsiteX35"/>
              <a:gd fmla="*/ 69850 h 336550" name="connsiteY35"/>
              <a:gd fmla="*/ 260651 w 281869" name="connsiteX36"/>
              <a:gd fmla="*/ 69850 h 336550" name="connsiteY36"/>
              <a:gd fmla="*/ 275123 w 281869" name="connsiteX37"/>
              <a:gd fmla="*/ 83053 h 336550" name="connsiteY37"/>
              <a:gd fmla="*/ 281700 w 281869" name="connsiteX38"/>
              <a:gd fmla="*/ 196599 h 336550" name="connsiteY38"/>
              <a:gd fmla="*/ 269860 w 281869" name="connsiteX39"/>
              <a:gd fmla="*/ 211122 h 336550" name="connsiteY39"/>
              <a:gd fmla="*/ 254073 w 281869" name="connsiteX40"/>
              <a:gd fmla="*/ 199239 h 336550" name="connsiteY40"/>
              <a:gd fmla="*/ 250127 w 281869" name="connsiteX41"/>
              <a:gd fmla="*/ 125303 h 336550" name="connsiteY41"/>
              <a:gd fmla="*/ 248811 w 281869" name="connsiteX42"/>
              <a:gd fmla="*/ 319386 h 336550" name="connsiteY42"/>
              <a:gd fmla="*/ 231709 w 281869" name="connsiteX43"/>
              <a:gd fmla="*/ 336550 h 336550" name="connsiteY43"/>
              <a:gd fmla="*/ 215922 w 281869" name="connsiteX44"/>
              <a:gd fmla="*/ 319386 h 336550" name="connsiteY44"/>
              <a:gd fmla="*/ 215922 w 281869" name="connsiteX45"/>
              <a:gd fmla="*/ 213762 h 336550" name="connsiteY45"/>
              <a:gd fmla="*/ 210660 w 281869" name="connsiteX46"/>
              <a:gd fmla="*/ 208481 h 336550" name="connsiteY46"/>
              <a:gd fmla="*/ 204082 w 281869" name="connsiteX47"/>
              <a:gd fmla="*/ 213762 h 336550" name="connsiteY47"/>
              <a:gd fmla="*/ 204082 w 281869" name="connsiteX48"/>
              <a:gd fmla="*/ 319386 h 336550" name="connsiteY48"/>
              <a:gd fmla="*/ 186979 w 281869" name="connsiteX49"/>
              <a:gd fmla="*/ 336550 h 336550" name="connsiteY49"/>
              <a:gd fmla="*/ 171193 w 281869" name="connsiteX50"/>
              <a:gd fmla="*/ 319386 h 336550" name="connsiteY50"/>
              <a:gd fmla="*/ 171193 w 281869" name="connsiteX51"/>
              <a:gd fmla="*/ 121342 h 336550" name="connsiteY51"/>
              <a:gd fmla="*/ 155406 w 281869" name="connsiteX52"/>
              <a:gd fmla="*/ 199239 h 336550" name="connsiteY52"/>
              <a:gd fmla="*/ 140934 w 281869" name="connsiteX53"/>
              <a:gd fmla="*/ 211122 h 336550" name="connsiteY53"/>
              <a:gd fmla="*/ 126463 w 281869" name="connsiteX54"/>
              <a:gd fmla="*/ 199239 h 336550" name="connsiteY54"/>
              <a:gd fmla="*/ 110676 w 281869" name="connsiteX55"/>
              <a:gd fmla="*/ 125303 h 336550" name="connsiteY55"/>
              <a:gd fmla="*/ 110676 w 281869" name="connsiteX56"/>
              <a:gd fmla="*/ 319386 h 336550" name="connsiteY56"/>
              <a:gd fmla="*/ 93574 w 281869" name="connsiteX57"/>
              <a:gd fmla="*/ 336550 h 336550" name="connsiteY57"/>
              <a:gd fmla="*/ 77787 w 281869" name="connsiteX58"/>
              <a:gd fmla="*/ 319386 h 336550" name="connsiteY58"/>
              <a:gd fmla="*/ 77787 w 281869" name="connsiteX59"/>
              <a:gd fmla="*/ 213762 h 336550" name="connsiteY59"/>
              <a:gd fmla="*/ 71209 w 281869" name="connsiteX60"/>
              <a:gd fmla="*/ 208481 h 336550" name="connsiteY60"/>
              <a:gd fmla="*/ 65947 w 281869" name="connsiteX61"/>
              <a:gd fmla="*/ 213762 h 336550" name="connsiteY61"/>
              <a:gd fmla="*/ 65947 w 281869" name="connsiteX62"/>
              <a:gd fmla="*/ 319386 h 336550" name="connsiteY62"/>
              <a:gd fmla="*/ 48845 w 281869" name="connsiteX63"/>
              <a:gd fmla="*/ 336550 h 336550" name="connsiteY63"/>
              <a:gd fmla="*/ 33058 w 281869" name="connsiteX64"/>
              <a:gd fmla="*/ 319386 h 336550" name="connsiteY64"/>
              <a:gd fmla="*/ 33058 w 281869" name="connsiteX65"/>
              <a:gd fmla="*/ 121342 h 336550" name="connsiteY65"/>
              <a:gd fmla="*/ 27796 w 281869" name="connsiteX66"/>
              <a:gd fmla="*/ 199239 h 336550" name="connsiteY66"/>
              <a:gd fmla="*/ 12009 w 281869" name="connsiteX67"/>
              <a:gd fmla="*/ 211122 h 336550" name="connsiteY67"/>
              <a:gd fmla="*/ 169 w 281869" name="connsiteX68"/>
              <a:gd fmla="*/ 196599 h 336550" name="connsiteY68"/>
              <a:gd fmla="*/ 6746 w 281869" name="connsiteX69"/>
              <a:gd fmla="*/ 83053 h 336550" name="connsiteY69"/>
              <a:gd fmla="*/ 21218 w 281869" name="connsiteX70"/>
              <a:gd fmla="*/ 69850 h 336550" name="connsiteY70"/>
              <a:gd fmla="*/ 210785 w 281869" name="connsiteX71"/>
              <a:gd fmla="*/ 0 h 336550" name="connsiteY71"/>
              <a:gd fmla="*/ 241742 w 281869" name="connsiteX72"/>
              <a:gd fmla="*/ 30163 h 336550" name="connsiteY72"/>
              <a:gd fmla="*/ 210785 w 281869" name="connsiteX73"/>
              <a:gd fmla="*/ 60326 h 336550" name="connsiteY73"/>
              <a:gd fmla="*/ 179828 w 281869" name="connsiteX74"/>
              <a:gd fmla="*/ 30163 h 336550" name="connsiteY74"/>
              <a:gd fmla="*/ 210785 w 281869" name="connsiteX75"/>
              <a:gd fmla="*/ 0 h 336550" name="connsiteY75"/>
              <a:gd fmla="*/ 71085 w 281869" name="connsiteX76"/>
              <a:gd fmla="*/ 0 h 336550" name="connsiteY76"/>
              <a:gd fmla="*/ 102042 w 281869" name="connsiteX77"/>
              <a:gd fmla="*/ 30163 h 336550" name="connsiteY77"/>
              <a:gd fmla="*/ 71085 w 281869" name="connsiteX78"/>
              <a:gd fmla="*/ 60326 h 336550" name="connsiteY78"/>
              <a:gd fmla="*/ 40128 w 281869" name="connsiteX79"/>
              <a:gd fmla="*/ 30163 h 336550" name="connsiteY79"/>
              <a:gd fmla="*/ 71085 w 281869" name="connsiteX80"/>
              <a:gd fmla="*/ 0 h 336550"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336550" w="281869">
                <a:moveTo>
                  <a:pt x="206816" y="79120"/>
                </a:moveTo>
                <a:cubicBezTo>
                  <a:pt x="206816" y="79120"/>
                  <a:pt x="206816" y="79120"/>
                  <a:pt x="201524" y="85782"/>
                </a:cubicBezTo>
                <a:cubicBezTo>
                  <a:pt x="198878" y="88447"/>
                  <a:pt x="198878" y="89779"/>
                  <a:pt x="201524" y="92444"/>
                </a:cubicBezTo>
                <a:cubicBezTo>
                  <a:pt x="201524" y="92444"/>
                  <a:pt x="201524" y="92444"/>
                  <a:pt x="205493" y="96441"/>
                </a:cubicBezTo>
                <a:cubicBezTo>
                  <a:pt x="205493" y="96441"/>
                  <a:pt x="205493" y="96441"/>
                  <a:pt x="198878" y="133748"/>
                </a:cubicBezTo>
                <a:cubicBezTo>
                  <a:pt x="198878" y="135080"/>
                  <a:pt x="198878" y="136413"/>
                  <a:pt x="198878" y="137745"/>
                </a:cubicBezTo>
                <a:cubicBezTo>
                  <a:pt x="198878" y="137745"/>
                  <a:pt x="198878" y="137745"/>
                  <a:pt x="206816" y="149736"/>
                </a:cubicBezTo>
                <a:cubicBezTo>
                  <a:pt x="208139" y="152401"/>
                  <a:pt x="212107" y="152401"/>
                  <a:pt x="213430" y="149736"/>
                </a:cubicBezTo>
                <a:cubicBezTo>
                  <a:pt x="213430" y="149736"/>
                  <a:pt x="213430" y="149736"/>
                  <a:pt x="221368" y="137745"/>
                </a:cubicBezTo>
                <a:cubicBezTo>
                  <a:pt x="222691" y="136413"/>
                  <a:pt x="222691" y="135080"/>
                  <a:pt x="221368" y="133748"/>
                </a:cubicBezTo>
                <a:cubicBezTo>
                  <a:pt x="221368" y="133748"/>
                  <a:pt x="221368" y="133748"/>
                  <a:pt x="214753" y="96441"/>
                </a:cubicBezTo>
                <a:cubicBezTo>
                  <a:pt x="214753" y="96441"/>
                  <a:pt x="214753" y="96441"/>
                  <a:pt x="220045" y="92444"/>
                </a:cubicBezTo>
                <a:cubicBezTo>
                  <a:pt x="221368" y="89779"/>
                  <a:pt x="221368" y="88447"/>
                  <a:pt x="220045" y="85782"/>
                </a:cubicBezTo>
                <a:cubicBezTo>
                  <a:pt x="220045" y="85782"/>
                  <a:pt x="220045" y="85782"/>
                  <a:pt x="213430" y="79120"/>
                </a:cubicBezTo>
                <a:cubicBezTo>
                  <a:pt x="212107" y="77788"/>
                  <a:pt x="209462" y="77788"/>
                  <a:pt x="206816" y="79120"/>
                </a:cubicBezTo>
                <a:close/>
                <a:moveTo>
                  <a:pt x="68439" y="79120"/>
                </a:moveTo>
                <a:cubicBezTo>
                  <a:pt x="68439" y="79120"/>
                  <a:pt x="68439" y="79120"/>
                  <a:pt x="61824" y="85782"/>
                </a:cubicBezTo>
                <a:cubicBezTo>
                  <a:pt x="60501" y="88447"/>
                  <a:pt x="60501" y="89779"/>
                  <a:pt x="61824" y="92444"/>
                </a:cubicBezTo>
                <a:cubicBezTo>
                  <a:pt x="61824" y="92444"/>
                  <a:pt x="61824" y="92444"/>
                  <a:pt x="67116" y="96441"/>
                </a:cubicBezTo>
                <a:cubicBezTo>
                  <a:pt x="67116" y="96441"/>
                  <a:pt x="67116" y="96441"/>
                  <a:pt x="60501" y="133748"/>
                </a:cubicBezTo>
                <a:cubicBezTo>
                  <a:pt x="59178" y="135080"/>
                  <a:pt x="59178" y="136413"/>
                  <a:pt x="60501" y="137745"/>
                </a:cubicBezTo>
                <a:cubicBezTo>
                  <a:pt x="60501" y="137745"/>
                  <a:pt x="60501" y="137745"/>
                  <a:pt x="68439" y="149736"/>
                </a:cubicBezTo>
                <a:cubicBezTo>
                  <a:pt x="69762" y="152401"/>
                  <a:pt x="73730" y="152401"/>
                  <a:pt x="75053" y="149736"/>
                </a:cubicBezTo>
                <a:cubicBezTo>
                  <a:pt x="75053" y="149736"/>
                  <a:pt x="75053" y="149736"/>
                  <a:pt x="82991" y="137745"/>
                </a:cubicBezTo>
                <a:cubicBezTo>
                  <a:pt x="82991" y="136413"/>
                  <a:pt x="82991" y="135080"/>
                  <a:pt x="82991" y="133748"/>
                </a:cubicBezTo>
                <a:cubicBezTo>
                  <a:pt x="82991" y="133748"/>
                  <a:pt x="82991" y="133748"/>
                  <a:pt x="76376" y="96441"/>
                </a:cubicBezTo>
                <a:cubicBezTo>
                  <a:pt x="76376" y="96441"/>
                  <a:pt x="76376" y="96441"/>
                  <a:pt x="80345" y="92444"/>
                </a:cubicBezTo>
                <a:cubicBezTo>
                  <a:pt x="82991" y="89779"/>
                  <a:pt x="82991" y="88447"/>
                  <a:pt x="80345" y="85782"/>
                </a:cubicBezTo>
                <a:cubicBezTo>
                  <a:pt x="80345" y="85782"/>
                  <a:pt x="80345" y="85782"/>
                  <a:pt x="75053" y="79120"/>
                </a:cubicBezTo>
                <a:cubicBezTo>
                  <a:pt x="72407" y="77788"/>
                  <a:pt x="69762" y="77788"/>
                  <a:pt x="68439" y="79120"/>
                </a:cubicBezTo>
                <a:close/>
                <a:moveTo>
                  <a:pt x="21218" y="69850"/>
                </a:moveTo>
                <a:cubicBezTo>
                  <a:pt x="21218" y="69850"/>
                  <a:pt x="21218" y="69850"/>
                  <a:pt x="121201" y="69850"/>
                </a:cubicBezTo>
                <a:cubicBezTo>
                  <a:pt x="129094" y="69850"/>
                  <a:pt x="135672" y="76451"/>
                  <a:pt x="135672" y="83053"/>
                </a:cubicBezTo>
                <a:cubicBezTo>
                  <a:pt x="135672" y="83053"/>
                  <a:pt x="135672" y="83053"/>
                  <a:pt x="140934" y="113420"/>
                </a:cubicBezTo>
                <a:cubicBezTo>
                  <a:pt x="140934" y="113420"/>
                  <a:pt x="140934" y="113420"/>
                  <a:pt x="146197" y="83053"/>
                </a:cubicBezTo>
                <a:cubicBezTo>
                  <a:pt x="146197" y="76451"/>
                  <a:pt x="152775" y="69850"/>
                  <a:pt x="160668" y="69850"/>
                </a:cubicBezTo>
                <a:cubicBezTo>
                  <a:pt x="160668" y="69850"/>
                  <a:pt x="160668" y="69850"/>
                  <a:pt x="260651" y="69850"/>
                </a:cubicBezTo>
                <a:cubicBezTo>
                  <a:pt x="267229" y="69850"/>
                  <a:pt x="273807" y="76451"/>
                  <a:pt x="275123" y="83053"/>
                </a:cubicBezTo>
                <a:cubicBezTo>
                  <a:pt x="275123" y="83053"/>
                  <a:pt x="275123" y="83053"/>
                  <a:pt x="281700" y="196599"/>
                </a:cubicBezTo>
                <a:cubicBezTo>
                  <a:pt x="283016" y="204520"/>
                  <a:pt x="276438" y="211122"/>
                  <a:pt x="269860" y="211122"/>
                </a:cubicBezTo>
                <a:cubicBezTo>
                  <a:pt x="261967" y="212442"/>
                  <a:pt x="255389" y="205841"/>
                  <a:pt x="254073" y="199239"/>
                </a:cubicBezTo>
                <a:cubicBezTo>
                  <a:pt x="254073" y="199239"/>
                  <a:pt x="254073" y="199239"/>
                  <a:pt x="250127" y="125303"/>
                </a:cubicBezTo>
                <a:cubicBezTo>
                  <a:pt x="250127" y="125303"/>
                  <a:pt x="250127" y="125303"/>
                  <a:pt x="248811" y="319386"/>
                </a:cubicBezTo>
                <a:cubicBezTo>
                  <a:pt x="248811" y="329949"/>
                  <a:pt x="240918" y="336550"/>
                  <a:pt x="231709" y="336550"/>
                </a:cubicBezTo>
                <a:cubicBezTo>
                  <a:pt x="222500" y="336550"/>
                  <a:pt x="215922" y="328628"/>
                  <a:pt x="215922" y="319386"/>
                </a:cubicBezTo>
                <a:cubicBezTo>
                  <a:pt x="215922" y="319386"/>
                  <a:pt x="215922" y="319386"/>
                  <a:pt x="215922" y="213762"/>
                </a:cubicBezTo>
                <a:cubicBezTo>
                  <a:pt x="215922" y="211122"/>
                  <a:pt x="213291" y="208481"/>
                  <a:pt x="210660" y="208481"/>
                </a:cubicBezTo>
                <a:cubicBezTo>
                  <a:pt x="206713" y="208481"/>
                  <a:pt x="204082" y="211122"/>
                  <a:pt x="204082" y="213762"/>
                </a:cubicBezTo>
                <a:cubicBezTo>
                  <a:pt x="204082" y="213762"/>
                  <a:pt x="204082" y="213762"/>
                  <a:pt x="204082" y="319386"/>
                </a:cubicBezTo>
                <a:cubicBezTo>
                  <a:pt x="204082" y="329949"/>
                  <a:pt x="196188" y="336550"/>
                  <a:pt x="186979" y="336550"/>
                </a:cubicBezTo>
                <a:cubicBezTo>
                  <a:pt x="177770" y="336550"/>
                  <a:pt x="171193" y="328628"/>
                  <a:pt x="171193" y="319386"/>
                </a:cubicBezTo>
                <a:cubicBezTo>
                  <a:pt x="171193" y="319386"/>
                  <a:pt x="171193" y="319386"/>
                  <a:pt x="171193" y="121342"/>
                </a:cubicBezTo>
                <a:cubicBezTo>
                  <a:pt x="171193" y="121342"/>
                  <a:pt x="171193" y="121342"/>
                  <a:pt x="155406" y="199239"/>
                </a:cubicBezTo>
                <a:cubicBezTo>
                  <a:pt x="154090" y="205841"/>
                  <a:pt x="148828" y="212442"/>
                  <a:pt x="140934" y="211122"/>
                </a:cubicBezTo>
                <a:cubicBezTo>
                  <a:pt x="133041" y="212442"/>
                  <a:pt x="127779" y="205841"/>
                  <a:pt x="126463" y="199239"/>
                </a:cubicBezTo>
                <a:cubicBezTo>
                  <a:pt x="126463" y="199239"/>
                  <a:pt x="126463" y="199239"/>
                  <a:pt x="110676" y="125303"/>
                </a:cubicBezTo>
                <a:cubicBezTo>
                  <a:pt x="110676" y="125303"/>
                  <a:pt x="110676" y="125303"/>
                  <a:pt x="110676" y="319386"/>
                </a:cubicBezTo>
                <a:cubicBezTo>
                  <a:pt x="110676" y="329949"/>
                  <a:pt x="102783" y="336550"/>
                  <a:pt x="93574" y="336550"/>
                </a:cubicBezTo>
                <a:cubicBezTo>
                  <a:pt x="84365" y="336550"/>
                  <a:pt x="77787" y="328628"/>
                  <a:pt x="77787" y="319386"/>
                </a:cubicBezTo>
                <a:cubicBezTo>
                  <a:pt x="77787" y="319386"/>
                  <a:pt x="77787" y="319386"/>
                  <a:pt x="77787" y="213762"/>
                </a:cubicBezTo>
                <a:cubicBezTo>
                  <a:pt x="77787" y="211122"/>
                  <a:pt x="75156" y="208481"/>
                  <a:pt x="71209" y="208481"/>
                </a:cubicBezTo>
                <a:cubicBezTo>
                  <a:pt x="68578" y="208481"/>
                  <a:pt x="65947" y="211122"/>
                  <a:pt x="65947" y="213762"/>
                </a:cubicBezTo>
                <a:cubicBezTo>
                  <a:pt x="65947" y="213762"/>
                  <a:pt x="65947" y="213762"/>
                  <a:pt x="65947" y="319386"/>
                </a:cubicBezTo>
                <a:cubicBezTo>
                  <a:pt x="65947" y="329949"/>
                  <a:pt x="58054" y="336550"/>
                  <a:pt x="48845" y="336550"/>
                </a:cubicBezTo>
                <a:cubicBezTo>
                  <a:pt x="39636" y="336550"/>
                  <a:pt x="33058" y="328628"/>
                  <a:pt x="33058" y="319386"/>
                </a:cubicBezTo>
                <a:cubicBezTo>
                  <a:pt x="33058" y="319386"/>
                  <a:pt x="33058" y="319386"/>
                  <a:pt x="33058" y="121342"/>
                </a:cubicBezTo>
                <a:cubicBezTo>
                  <a:pt x="33058" y="121342"/>
                  <a:pt x="33058" y="121342"/>
                  <a:pt x="27796" y="199239"/>
                </a:cubicBezTo>
                <a:cubicBezTo>
                  <a:pt x="26480" y="205841"/>
                  <a:pt x="19902" y="212442"/>
                  <a:pt x="12009" y="211122"/>
                </a:cubicBezTo>
                <a:cubicBezTo>
                  <a:pt x="5431" y="211122"/>
                  <a:pt x="-1147" y="204520"/>
                  <a:pt x="169" y="196599"/>
                </a:cubicBezTo>
                <a:cubicBezTo>
                  <a:pt x="169" y="196599"/>
                  <a:pt x="169" y="196599"/>
                  <a:pt x="6746" y="83053"/>
                </a:cubicBezTo>
                <a:cubicBezTo>
                  <a:pt x="8062" y="76451"/>
                  <a:pt x="14640" y="69850"/>
                  <a:pt x="21218" y="69850"/>
                </a:cubicBezTo>
                <a:close/>
                <a:moveTo>
                  <a:pt x="210785" y="0"/>
                </a:moveTo>
                <a:cubicBezTo>
                  <a:pt x="227882" y="0"/>
                  <a:pt x="241742" y="13504"/>
                  <a:pt x="241742" y="30163"/>
                </a:cubicBezTo>
                <a:cubicBezTo>
                  <a:pt x="241742" y="46822"/>
                  <a:pt x="227882" y="60326"/>
                  <a:pt x="210785" y="60326"/>
                </a:cubicBezTo>
                <a:cubicBezTo>
                  <a:pt x="193688" y="60326"/>
                  <a:pt x="179828" y="46822"/>
                  <a:pt x="179828" y="30163"/>
                </a:cubicBezTo>
                <a:cubicBezTo>
                  <a:pt x="179828" y="13504"/>
                  <a:pt x="193688" y="0"/>
                  <a:pt x="210785" y="0"/>
                </a:cubicBezTo>
                <a:close/>
                <a:moveTo>
                  <a:pt x="71085" y="0"/>
                </a:moveTo>
                <a:cubicBezTo>
                  <a:pt x="88182" y="0"/>
                  <a:pt x="102042" y="13504"/>
                  <a:pt x="102042" y="30163"/>
                </a:cubicBezTo>
                <a:cubicBezTo>
                  <a:pt x="102042" y="46822"/>
                  <a:pt x="88182" y="60326"/>
                  <a:pt x="71085" y="60326"/>
                </a:cubicBezTo>
                <a:cubicBezTo>
                  <a:pt x="53988" y="60326"/>
                  <a:pt x="40128" y="46822"/>
                  <a:pt x="40128" y="30163"/>
                </a:cubicBezTo>
                <a:cubicBezTo>
                  <a:pt x="40128" y="13504"/>
                  <a:pt x="53988" y="0"/>
                  <a:pt x="71085" y="0"/>
                </a:cubicBezTo>
                <a:close/>
              </a:path>
            </a:pathLst>
          </a:custGeom>
          <a:solidFill>
            <a:schemeClr val="bg1"/>
          </a:solidFill>
          <a:ln>
            <a:noFill/>
          </a:ln>
          <a:effectLst>
            <a:outerShdw algn="tl" blurRad="825500" dir="2700000" dist="5588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2" name="Oval 16"/>
          <p:cNvSpPr/>
          <p:nvPr/>
        </p:nvSpPr>
        <p:spPr>
          <a:xfrm>
            <a:off x="9290745" y="4326380"/>
            <a:ext cx="321486" cy="298376"/>
          </a:xfrm>
          <a:custGeom>
            <a:gdLst>
              <a:gd fmla="*/ 288132 w 338138" name="connsiteX0"/>
              <a:gd fmla="*/ 223343 h 313831" name="connsiteY0"/>
              <a:gd fmla="*/ 279400 w 338138" name="connsiteX1"/>
              <a:gd fmla="*/ 231281 h 313831" name="connsiteY1"/>
              <a:gd fmla="*/ 288132 w 338138" name="connsiteX2"/>
              <a:gd fmla="*/ 239219 h 313831" name="connsiteY2"/>
              <a:gd fmla="*/ 296864 w 338138" name="connsiteX3"/>
              <a:gd fmla="*/ 231281 h 313831" name="connsiteY3"/>
              <a:gd fmla="*/ 288132 w 338138" name="connsiteX4"/>
              <a:gd fmla="*/ 223343 h 313831" name="connsiteY4"/>
              <a:gd fmla="*/ 261938 w 338138" name="connsiteX5"/>
              <a:gd fmla="*/ 223343 h 313831" name="connsiteY5"/>
              <a:gd fmla="*/ 254000 w 338138" name="connsiteX6"/>
              <a:gd fmla="*/ 231281 h 313831" name="connsiteY6"/>
              <a:gd fmla="*/ 261938 w 338138" name="connsiteX7"/>
              <a:gd fmla="*/ 239219 h 313831" name="connsiteY7"/>
              <a:gd fmla="*/ 269876 w 338138" name="connsiteX8"/>
              <a:gd fmla="*/ 231281 h 313831" name="connsiteY8"/>
              <a:gd fmla="*/ 261938 w 338138" name="connsiteX9"/>
              <a:gd fmla="*/ 223343 h 313831" name="connsiteY9"/>
              <a:gd fmla="*/ 116535 w 338138" name="connsiteX10"/>
              <a:gd fmla="*/ 45543 h 313831" name="connsiteY10"/>
              <a:gd fmla="*/ 141773 w 338138" name="connsiteX11"/>
              <a:gd fmla="*/ 88073 h 313831" name="connsiteY11"/>
              <a:gd fmla="*/ 108565 w 338138" name="connsiteX12"/>
              <a:gd fmla="*/ 102693 h 313831" name="connsiteY12"/>
              <a:gd fmla="*/ 87312 w 338138" name="connsiteX13"/>
              <a:gd fmla="*/ 74783 h 313831" name="connsiteY13"/>
              <a:gd fmla="*/ 116535 w 338138" name="connsiteX14"/>
              <a:gd fmla="*/ 45543 h 313831" name="connsiteY14"/>
              <a:gd fmla="*/ 254349 w 338138" name="connsiteX15"/>
              <a:gd fmla="*/ 30428 h 313831" name="connsiteY15"/>
              <a:gd fmla="*/ 275361 w 338138" name="connsiteX16"/>
              <a:gd fmla="*/ 48787 h 313831" name="connsiteY16"/>
              <a:gd fmla="*/ 255662 w 338138" name="connsiteX17"/>
              <a:gd fmla="*/ 85507 h 313831" name="connsiteY17"/>
              <a:gd fmla="*/ 266168 w 338138" name="connsiteX18"/>
              <a:gd fmla="*/ 89441 h 313831" name="connsiteY18"/>
              <a:gd fmla="*/ 289806 w 338138" name="connsiteX19"/>
              <a:gd fmla="*/ 80261 h 313831" name="connsiteY19"/>
              <a:gd fmla="*/ 287180 w 338138" name="connsiteX20"/>
              <a:gd fmla="*/ 109113 h 313831" name="connsiteY20"/>
              <a:gd fmla="*/ 225458 w 338138" name="connsiteX21"/>
              <a:gd fmla="*/ 111735 h 313831" name="connsiteY21"/>
              <a:gd fmla="*/ 92823 w 338138" name="connsiteX22"/>
              <a:gd fmla="*/ 166815 h 313831" name="connsiteY22"/>
              <a:gd fmla="*/ 75751 w 338138" name="connsiteX23"/>
              <a:gd fmla="*/ 127472 h 313831" name="connsiteY23"/>
              <a:gd fmla="*/ 208386 w 338138" name="connsiteX24"/>
              <a:gd fmla="*/ 72393 h 313831" name="connsiteY24"/>
              <a:gd fmla="*/ 242530 w 338138" name="connsiteX25"/>
              <a:gd fmla="*/ 33050 h 313831" name="connsiteY25"/>
              <a:gd fmla="*/ 254349 w 338138" name="connsiteX26"/>
              <a:gd fmla="*/ 30428 h 313831" name="connsiteY26"/>
              <a:gd fmla="*/ 186871 w 338138" name="connsiteX27"/>
              <a:gd fmla="*/ 24906 h 313831" name="connsiteY27"/>
              <a:gd fmla="*/ 231775 w 338138" name="connsiteX28"/>
              <a:gd fmla="*/ 24906 h 313831" name="connsiteY28"/>
              <a:gd fmla="*/ 207282 w 338138" name="connsiteX29"/>
              <a:gd fmla="*/ 48190 h 313831" name="connsiteY29"/>
              <a:gd fmla="*/ 201839 w 338138" name="connsiteX30"/>
              <a:gd fmla="*/ 59831 h 313831" name="connsiteY30"/>
              <a:gd fmla="*/ 184150 w 338138" name="connsiteX31"/>
              <a:gd fmla="*/ 45603 h 313831" name="connsiteY31"/>
              <a:gd fmla="*/ 186871 w 338138" name="connsiteX32"/>
              <a:gd fmla="*/ 24906 h 313831" name="connsiteY32"/>
              <a:gd fmla="*/ 18492 w 338138" name="connsiteX33"/>
              <a:gd fmla="*/ 24906 h 313831" name="connsiteY33"/>
              <a:gd fmla="*/ 43588 w 338138" name="connsiteX34"/>
              <a:gd fmla="*/ 24906 h 313831" name="connsiteY34"/>
              <a:gd fmla="*/ 46230 w 338138" name="connsiteX35"/>
              <a:gd fmla="*/ 46015 h 313831" name="connsiteY35"/>
              <a:gd fmla="*/ 29059 w 338138" name="connsiteX36"/>
              <a:gd fmla="*/ 63166 h 313831" name="connsiteY36"/>
              <a:gd fmla="*/ 31700 w 338138" name="connsiteX37"/>
              <a:gd fmla="*/ 96148 h 313831" name="connsiteY37"/>
              <a:gd fmla="*/ 31700 w 338138" name="connsiteX38"/>
              <a:gd fmla="*/ 206969 h 313831" name="connsiteY38"/>
              <a:gd fmla="*/ 39626 w 338138" name="connsiteX39"/>
              <a:gd fmla="*/ 214884 h 313831" name="connsiteY39"/>
              <a:gd fmla="*/ 298512 w 338138" name="connsiteX40"/>
              <a:gd fmla="*/ 214884 h 313831" name="connsiteY40"/>
              <a:gd fmla="*/ 306438 w 338138" name="connsiteX41"/>
              <a:gd fmla="*/ 206969 h 313831" name="connsiteY41"/>
              <a:gd fmla="*/ 306438 w 338138" name="connsiteX42"/>
              <a:gd fmla="*/ 104064 h 313831" name="connsiteY42"/>
              <a:gd fmla="*/ 306438 w 338138" name="connsiteX43"/>
              <a:gd fmla="*/ 77678 h 313831" name="connsiteY43"/>
              <a:gd fmla="*/ 274737 w 338138" name="connsiteX44"/>
              <a:gd fmla="*/ 61846 h 313831" name="connsiteY44"/>
              <a:gd fmla="*/ 281341 w 338138" name="connsiteX45"/>
              <a:gd fmla="*/ 59208 h 313831" name="connsiteY45"/>
              <a:gd fmla="*/ 280021 w 338138" name="connsiteX46"/>
              <a:gd fmla="*/ 24906 h 313831" name="connsiteY46"/>
              <a:gd fmla="*/ 319646 w 338138" name="connsiteX47"/>
              <a:gd fmla="*/ 24906 h 313831" name="connsiteY47"/>
              <a:gd fmla="*/ 338138 w 338138" name="connsiteX48"/>
              <a:gd fmla="*/ 43376 h 313831" name="connsiteY48"/>
              <a:gd fmla="*/ 338138 w 338138" name="connsiteX49"/>
              <a:gd fmla="*/ 234674 h 313831" name="connsiteY49"/>
              <a:gd fmla="*/ 319646 w 338138" name="connsiteX50"/>
              <a:gd fmla="*/ 251825 h 313831" name="connsiteY50"/>
              <a:gd fmla="*/ 200769 w 338138" name="connsiteX51"/>
              <a:gd fmla="*/ 251825 h 313831" name="connsiteY51"/>
              <a:gd fmla="*/ 216620 w 338138" name="connsiteX52"/>
              <a:gd fmla="*/ 290084 h 313831" name="connsiteY52"/>
              <a:gd fmla="*/ 224545 w 338138" name="connsiteX53"/>
              <a:gd fmla="*/ 290084 h 313831" name="connsiteY53"/>
              <a:gd fmla="*/ 235112 w 338138" name="connsiteX54"/>
              <a:gd fmla="*/ 301958 h 313831" name="connsiteY54"/>
              <a:gd fmla="*/ 224545 w 338138" name="connsiteX55"/>
              <a:gd fmla="*/ 313831 h 313831" name="connsiteY55"/>
              <a:gd fmla="*/ 113593 w 338138" name="connsiteX56"/>
              <a:gd fmla="*/ 313831 h 313831" name="connsiteY56"/>
              <a:gd fmla="*/ 103026 w 338138" name="connsiteX57"/>
              <a:gd fmla="*/ 301958 h 313831" name="connsiteY57"/>
              <a:gd fmla="*/ 113593 w 338138" name="connsiteX58"/>
              <a:gd fmla="*/ 290084 h 313831" name="connsiteY58"/>
              <a:gd fmla="*/ 121518 w 338138" name="connsiteX59"/>
              <a:gd fmla="*/ 290084 h 313831" name="connsiteY59"/>
              <a:gd fmla="*/ 137369 w 338138" name="connsiteX60"/>
              <a:gd fmla="*/ 251825 h 313831" name="connsiteY60"/>
              <a:gd fmla="*/ 18492 w 338138" name="connsiteX61"/>
              <a:gd fmla="*/ 251825 h 313831" name="connsiteY61"/>
              <a:gd fmla="*/ 0 w 338138" name="connsiteX62"/>
              <a:gd fmla="*/ 234674 h 313831" name="connsiteY62"/>
              <a:gd fmla="*/ 0 w 338138" name="connsiteX63"/>
              <a:gd fmla="*/ 43376 h 313831" name="connsiteY63"/>
              <a:gd fmla="*/ 18492 w 338138" name="connsiteX64"/>
              <a:gd fmla="*/ 24906 h 313831" name="connsiteY64"/>
              <a:gd fmla="*/ 109666 w 338138" name="connsiteX65"/>
              <a:gd fmla="*/ 1 h 313831" name="connsiteY65"/>
              <a:gd fmla="*/ 126932 w 338138" name="connsiteX66"/>
              <a:gd fmla="*/ 267 h 313831" name="connsiteY66"/>
              <a:gd fmla="*/ 133580 w 338138" name="connsiteX67"/>
              <a:gd fmla="*/ 18637 h 313831" name="connsiteY67"/>
              <a:gd fmla="*/ 144218 w 338138" name="connsiteX68"/>
              <a:gd fmla="*/ 22573 h 313831" name="connsiteY68"/>
              <a:gd fmla="*/ 177460 w 338138" name="connsiteX69"/>
              <a:gd fmla="*/ 29134 h 313831" name="connsiteY69"/>
              <a:gd fmla="*/ 168152 w 338138" name="connsiteX70"/>
              <a:gd fmla="*/ 47504 h 313831" name="connsiteY70"/>
              <a:gd fmla="*/ 173471 w 338138" name="connsiteX71"/>
              <a:gd fmla="*/ 58001 h 313831" name="connsiteY71"/>
              <a:gd fmla="*/ 192087 w 338138" name="connsiteX72"/>
              <a:gd fmla="*/ 67186 h 313831" name="connsiteY72"/>
              <a:gd fmla="*/ 154855 w 338138" name="connsiteX73"/>
              <a:gd fmla="*/ 82931 h 313831" name="connsiteY73"/>
              <a:gd fmla="*/ 116294 w 338138" name="connsiteX74"/>
              <a:gd fmla="*/ 35695 h 313831" name="connsiteY74"/>
              <a:gd fmla="*/ 76403 w 338138" name="connsiteX75"/>
              <a:gd fmla="*/ 75059 h 313831" name="connsiteY75"/>
              <a:gd fmla="*/ 93689 w 338138" name="connsiteX76"/>
              <a:gd fmla="*/ 107862 h 313831" name="connsiteY76"/>
              <a:gd fmla="*/ 59117 w 338138" name="connsiteX77"/>
              <a:gd fmla="*/ 124919 h 313831" name="connsiteY77"/>
              <a:gd fmla="*/ 63106 w 338138" name="connsiteX78"/>
              <a:gd fmla="*/ 102613 h 313831" name="connsiteY78"/>
              <a:gd fmla="*/ 59117 w 338138" name="connsiteX79"/>
              <a:gd fmla="*/ 92116 h 313831" name="connsiteY79"/>
              <a:gd fmla="*/ 40501 w 338138" name="connsiteX80"/>
              <a:gd fmla="*/ 63249 h 313831" name="connsiteY80"/>
              <a:gd fmla="*/ 59117 w 338138" name="connsiteX81"/>
              <a:gd fmla="*/ 58001 h 313831" name="connsiteY81"/>
              <a:gd fmla="*/ 63106 w 338138" name="connsiteX82"/>
              <a:gd fmla="*/ 47504 h 313831" name="connsiteY82"/>
              <a:gd fmla="*/ 69755 w 338138" name="connsiteX83"/>
              <a:gd fmla="*/ 14700 h 313831" name="connsiteY83"/>
              <a:gd fmla="*/ 88370 w 338138" name="connsiteX84"/>
              <a:gd fmla="*/ 22573 h 313831" name="connsiteY84"/>
              <a:gd fmla="*/ 99008 w 338138" name="connsiteX85"/>
              <a:gd fmla="*/ 18637 h 313831" name="connsiteY85"/>
              <a:gd fmla="*/ 109666 w 338138" name="connsiteX86"/>
              <a:gd fmla="*/ 1 h 313831"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313831" w="338138">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solidFill>
            <a:schemeClr val="bg1"/>
          </a:solidFill>
          <a:ln>
            <a:noFill/>
          </a:ln>
          <a:effectLst>
            <a:outerShdw algn="tl" blurRad="825500" dir="2700000" dist="5588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3" name="Oval 16"/>
          <p:cNvSpPr/>
          <p:nvPr/>
        </p:nvSpPr>
        <p:spPr>
          <a:xfrm>
            <a:off x="10397376" y="4329120"/>
            <a:ext cx="321486" cy="292897"/>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a:effectLst>
            <a:outerShdw algn="tl" blurRad="825500" dir="2700000" dist="5588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48" name="Oval 13"/>
          <p:cNvSpPr/>
          <p:nvPr/>
        </p:nvSpPr>
        <p:spPr>
          <a:xfrm>
            <a:off x="1473138" y="4321143"/>
            <a:ext cx="321486" cy="308850"/>
          </a:xfrm>
          <a:custGeom>
            <a:gdLst>
              <a:gd fmla="*/ 114 w 276" name="T0"/>
              <a:gd fmla="*/ 257 h 265" name="T1"/>
              <a:gd fmla="*/ 143 w 276" name="T2"/>
              <a:gd fmla="*/ 249 h 265" name="T3"/>
              <a:gd fmla="*/ 263 w 276" name="T4"/>
              <a:gd fmla="*/ 35 h 265" name="T5"/>
              <a:gd fmla="*/ 234 w 276" name="T6"/>
              <a:gd fmla="*/ 17 h 265" name="T7"/>
              <a:gd fmla="*/ 117 w 276" name="T8"/>
              <a:gd fmla="*/ 210 h 265" name="T9"/>
              <a:gd fmla="*/ 42 w 276" name="T10"/>
              <a:gd fmla="*/ 140 h 265" name="T11"/>
              <a:gd fmla="*/ 18 w 276" name="T12"/>
              <a:gd fmla="*/ 164 h 265" name="T13"/>
              <a:gd fmla="*/ 114 w 276" name="T14"/>
              <a:gd fmla="*/ 257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76">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chemeClr val="bg1"/>
          </a:solidFill>
          <a:ln>
            <a:noFill/>
          </a:ln>
          <a:effectLst>
            <a:outerShdw algn="tl" blurRad="825500" dir="2700000" dist="5588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grpSp>
        <p:nvGrpSpPr>
          <p:cNvPr id="43" name="组合 42"/>
          <p:cNvGrpSpPr/>
          <p:nvPr/>
        </p:nvGrpSpPr>
        <p:grpSpPr>
          <a:xfrm>
            <a:off x="1282552" y="2720249"/>
            <a:ext cx="2878424" cy="1056414"/>
            <a:chOff x="874713" y="3325188"/>
            <a:chExt cx="2878424" cy="1056414"/>
          </a:xfrm>
        </p:grpSpPr>
        <p:sp>
          <p:nvSpPr>
            <p:cNvPr id="44" name="矩形 43"/>
            <p:cNvSpPr/>
            <p:nvPr/>
          </p:nvSpPr>
          <p:spPr>
            <a:xfrm>
              <a:off x="874713" y="3624472"/>
              <a:ext cx="2878424"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latin typeface="+mj-ea"/>
                  <a:ea typeface="+mj-ea"/>
                </a:rPr>
                <a:t>用户可以在投影仪或者计算机上进行演示也可以将演示文稿打印出来制作成胶片以便应用到更广泛的领域中</a:t>
              </a:r>
            </a:p>
          </p:txBody>
        </p:sp>
        <p:sp>
          <p:nvSpPr>
            <p:cNvPr id="45" name="矩形 44"/>
            <p:cNvSpPr/>
            <p:nvPr/>
          </p:nvSpPr>
          <p:spPr>
            <a:xfrm>
              <a:off x="1702585" y="3325188"/>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solidFill>
                    <a:schemeClr val="accent1"/>
                  </a:solidFill>
                  <a:latin typeface="+mj-ea"/>
                  <a:ea typeface="+mj-ea"/>
                </a:rPr>
                <a:t>标题文字添加</a:t>
              </a:r>
            </a:p>
          </p:txBody>
        </p:sp>
      </p:grpSp>
      <p:pic>
        <p:nvPicPr>
          <p:cNvPr id="47" name="图片占位符 46"/>
          <p:cNvPicPr>
            <a:picLocks noChangeAspect="1" noGrp="1"/>
          </p:cNvPicPr>
          <p:nvPr>
            <p:ph idx="10" sz="quarter" type="pic"/>
          </p:nvPr>
        </p:nvPicPr>
        <p:blipFill>
          <a:blip r:embed="rId3">
            <a:grayscl/>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rcRect l="16602" r="16602"/>
          <a:stretch>
            <a:fillRect/>
          </a:stretch>
        </p:blipFill>
        <p:spPr/>
      </p:pic>
      <p:grpSp>
        <p:nvGrpSpPr>
          <p:cNvPr id="27" name="组合 26"/>
          <p:cNvGrpSpPr/>
          <p:nvPr/>
        </p:nvGrpSpPr>
        <p:grpSpPr>
          <a:xfrm>
            <a:off x="2106576" y="317845"/>
            <a:ext cx="4885992" cy="774045"/>
            <a:chOff x="5373378" y="1290798"/>
            <a:chExt cx="4885992" cy="774045"/>
          </a:xfrm>
        </p:grpSpPr>
        <p:sp>
          <p:nvSpPr>
            <p:cNvPr id="28" name="文本框 27"/>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前期工作亮点</a:t>
              </a:r>
            </a:p>
          </p:txBody>
        </p:sp>
        <p:sp>
          <p:nvSpPr>
            <p:cNvPr id="29" name="文本框 28"/>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21965951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anim calcmode="lin" valueType="num">
                                      <p:cBhvr>
                                        <p:cTn dur="500" fill="hold" id="10"/>
                                        <p:tgtEl>
                                          <p:spTgt spid="5"/>
                                        </p:tgtEl>
                                        <p:attrNameLst>
                                          <p:attrName>ppt_x</p:attrName>
                                        </p:attrNameLst>
                                      </p:cBhvr>
                                      <p:tavLst>
                                        <p:tav tm="0">
                                          <p:val>
                                            <p:fltVal val="0.5"/>
                                          </p:val>
                                        </p:tav>
                                        <p:tav tm="100000">
                                          <p:val>
                                            <p:strVal val="#ppt_x"/>
                                          </p:val>
                                        </p:tav>
                                      </p:tavLst>
                                    </p:anim>
                                    <p:anim calcmode="lin" valueType="num">
                                      <p:cBhvr>
                                        <p:cTn dur="500" fill="hold" id="11"/>
                                        <p:tgtEl>
                                          <p:spTgt spid="5"/>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23"/>
                                        </p:tgtEl>
                                        <p:attrNameLst>
                                          <p:attrName>style.visibility</p:attrName>
                                        </p:attrNameLst>
                                      </p:cBhvr>
                                      <p:to>
                                        <p:strVal val="visible"/>
                                      </p:to>
                                    </p:set>
                                    <p:anim calcmode="lin" valueType="num">
                                      <p:cBhvr>
                                        <p:cTn dur="500" fill="hold" id="14"/>
                                        <p:tgtEl>
                                          <p:spTgt spid="23"/>
                                        </p:tgtEl>
                                        <p:attrNameLst>
                                          <p:attrName>ppt_w</p:attrName>
                                        </p:attrNameLst>
                                      </p:cBhvr>
                                      <p:tavLst>
                                        <p:tav tm="0">
                                          <p:val>
                                            <p:fltVal val="0"/>
                                          </p:val>
                                        </p:tav>
                                        <p:tav tm="100000">
                                          <p:val>
                                            <p:strVal val="#ppt_w"/>
                                          </p:val>
                                        </p:tav>
                                      </p:tavLst>
                                    </p:anim>
                                    <p:anim calcmode="lin" valueType="num">
                                      <p:cBhvr>
                                        <p:cTn dur="500" fill="hold" id="15"/>
                                        <p:tgtEl>
                                          <p:spTgt spid="23"/>
                                        </p:tgtEl>
                                        <p:attrNameLst>
                                          <p:attrName>ppt_h</p:attrName>
                                        </p:attrNameLst>
                                      </p:cBhvr>
                                      <p:tavLst>
                                        <p:tav tm="0">
                                          <p:val>
                                            <p:fltVal val="0"/>
                                          </p:val>
                                        </p:tav>
                                        <p:tav tm="100000">
                                          <p:val>
                                            <p:strVal val="#ppt_h"/>
                                          </p:val>
                                        </p:tav>
                                      </p:tavLst>
                                    </p:anim>
                                    <p:animEffect filter="fade" transition="in">
                                      <p:cBhvr>
                                        <p:cTn dur="500" id="16"/>
                                        <p:tgtEl>
                                          <p:spTgt spid="23"/>
                                        </p:tgtEl>
                                      </p:cBhvr>
                                    </p:animEffect>
                                    <p:anim calcmode="lin" valueType="num">
                                      <p:cBhvr>
                                        <p:cTn dur="500" fill="hold" id="17"/>
                                        <p:tgtEl>
                                          <p:spTgt spid="23"/>
                                        </p:tgtEl>
                                        <p:attrNameLst>
                                          <p:attrName>ppt_x</p:attrName>
                                        </p:attrNameLst>
                                      </p:cBhvr>
                                      <p:tavLst>
                                        <p:tav tm="0">
                                          <p:val>
                                            <p:fltVal val="0.5"/>
                                          </p:val>
                                        </p:tav>
                                        <p:tav tm="100000">
                                          <p:val>
                                            <p:strVal val="#ppt_x"/>
                                          </p:val>
                                        </p:tav>
                                      </p:tavLst>
                                    </p:anim>
                                    <p:anim calcmode="lin" valueType="num">
                                      <p:cBhvr>
                                        <p:cTn dur="500" fill="hold" id="18"/>
                                        <p:tgtEl>
                                          <p:spTgt spid="23"/>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24"/>
                                        </p:tgtEl>
                                        <p:attrNameLst>
                                          <p:attrName>style.visibility</p:attrName>
                                        </p:attrNameLst>
                                      </p:cBhvr>
                                      <p:to>
                                        <p:strVal val="visible"/>
                                      </p:to>
                                    </p:set>
                                    <p:anim calcmode="lin" valueType="num">
                                      <p:cBhvr>
                                        <p:cTn dur="500" fill="hold" id="21"/>
                                        <p:tgtEl>
                                          <p:spTgt spid="24"/>
                                        </p:tgtEl>
                                        <p:attrNameLst>
                                          <p:attrName>ppt_w</p:attrName>
                                        </p:attrNameLst>
                                      </p:cBhvr>
                                      <p:tavLst>
                                        <p:tav tm="0">
                                          <p:val>
                                            <p:fltVal val="0"/>
                                          </p:val>
                                        </p:tav>
                                        <p:tav tm="100000">
                                          <p:val>
                                            <p:strVal val="#ppt_w"/>
                                          </p:val>
                                        </p:tav>
                                      </p:tavLst>
                                    </p:anim>
                                    <p:anim calcmode="lin" valueType="num">
                                      <p:cBhvr>
                                        <p:cTn dur="500" fill="hold" id="22"/>
                                        <p:tgtEl>
                                          <p:spTgt spid="24"/>
                                        </p:tgtEl>
                                        <p:attrNameLst>
                                          <p:attrName>ppt_h</p:attrName>
                                        </p:attrNameLst>
                                      </p:cBhvr>
                                      <p:tavLst>
                                        <p:tav tm="0">
                                          <p:val>
                                            <p:fltVal val="0"/>
                                          </p:val>
                                        </p:tav>
                                        <p:tav tm="100000">
                                          <p:val>
                                            <p:strVal val="#ppt_h"/>
                                          </p:val>
                                        </p:tav>
                                      </p:tavLst>
                                    </p:anim>
                                    <p:animEffect filter="fade" transition="in">
                                      <p:cBhvr>
                                        <p:cTn dur="500" id="23"/>
                                        <p:tgtEl>
                                          <p:spTgt spid="24"/>
                                        </p:tgtEl>
                                      </p:cBhvr>
                                    </p:animEffect>
                                    <p:anim calcmode="lin" valueType="num">
                                      <p:cBhvr>
                                        <p:cTn dur="500" fill="hold" id="24"/>
                                        <p:tgtEl>
                                          <p:spTgt spid="24"/>
                                        </p:tgtEl>
                                        <p:attrNameLst>
                                          <p:attrName>ppt_x</p:attrName>
                                        </p:attrNameLst>
                                      </p:cBhvr>
                                      <p:tavLst>
                                        <p:tav tm="0">
                                          <p:val>
                                            <p:fltVal val="0.5"/>
                                          </p:val>
                                        </p:tav>
                                        <p:tav tm="100000">
                                          <p:val>
                                            <p:strVal val="#ppt_x"/>
                                          </p:val>
                                        </p:tav>
                                      </p:tavLst>
                                    </p:anim>
                                    <p:anim calcmode="lin" valueType="num">
                                      <p:cBhvr>
                                        <p:cTn dur="500" fill="hold" id="25"/>
                                        <p:tgtEl>
                                          <p:spTgt spid="24"/>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anim calcmode="lin" valueType="num">
                                      <p:cBhvr>
                                        <p:cTn dur="500" fill="hold" id="31"/>
                                        <p:tgtEl>
                                          <p:spTgt spid="7"/>
                                        </p:tgtEl>
                                        <p:attrNameLst>
                                          <p:attrName>ppt_x</p:attrName>
                                        </p:attrNameLst>
                                      </p:cBhvr>
                                      <p:tavLst>
                                        <p:tav tm="0">
                                          <p:val>
                                            <p:fltVal val="0.5"/>
                                          </p:val>
                                        </p:tav>
                                        <p:tav tm="100000">
                                          <p:val>
                                            <p:strVal val="#ppt_x"/>
                                          </p:val>
                                        </p:tav>
                                      </p:tavLst>
                                    </p:anim>
                                    <p:anim calcmode="lin" valueType="num">
                                      <p:cBhvr>
                                        <p:cTn dur="500" fill="hold" id="32"/>
                                        <p:tgtEl>
                                          <p:spTgt spid="7"/>
                                        </p:tgtEl>
                                        <p:attrNameLst>
                                          <p:attrName>ppt_y</p:attrName>
                                        </p:attrNameLst>
                                      </p:cBhvr>
                                      <p:tavLst>
                                        <p:tav tm="0">
                                          <p:val>
                                            <p:fltVal val="0.5"/>
                                          </p:val>
                                        </p:tav>
                                        <p:tav tm="100000">
                                          <p:val>
                                            <p:strVal val="#ppt_y"/>
                                          </p:val>
                                        </p:tav>
                                      </p:tavLst>
                                    </p:anim>
                                  </p:childTnLst>
                                </p:cTn>
                              </p:par>
                              <p:par>
                                <p:cTn fill="hold" id="33" nodeType="withEffect" presetClass="entr" presetID="53" presetSubtype="0">
                                  <p:stCondLst>
                                    <p:cond delay="0"/>
                                  </p:stCondLst>
                                  <p:childTnLst>
                                    <p:set>
                                      <p:cBhvr>
                                        <p:cTn dur="1" fill="hold" id="34">
                                          <p:stCondLst>
                                            <p:cond delay="0"/>
                                          </p:stCondLst>
                                        </p:cTn>
                                        <p:tgtEl>
                                          <p:spTgt spid="47"/>
                                        </p:tgtEl>
                                        <p:attrNameLst>
                                          <p:attrName>style.visibility</p:attrName>
                                        </p:attrNameLst>
                                      </p:cBhvr>
                                      <p:to>
                                        <p:strVal val="visible"/>
                                      </p:to>
                                    </p:set>
                                    <p:anim calcmode="lin" valueType="num">
                                      <p:cBhvr>
                                        <p:cTn dur="500" fill="hold" id="35"/>
                                        <p:tgtEl>
                                          <p:spTgt spid="47"/>
                                        </p:tgtEl>
                                        <p:attrNameLst>
                                          <p:attrName>ppt_w</p:attrName>
                                        </p:attrNameLst>
                                      </p:cBhvr>
                                      <p:tavLst>
                                        <p:tav tm="0">
                                          <p:val>
                                            <p:fltVal val="0"/>
                                          </p:val>
                                        </p:tav>
                                        <p:tav tm="100000">
                                          <p:val>
                                            <p:strVal val="#ppt_w"/>
                                          </p:val>
                                        </p:tav>
                                      </p:tavLst>
                                    </p:anim>
                                    <p:anim calcmode="lin" valueType="num">
                                      <p:cBhvr>
                                        <p:cTn dur="500" fill="hold" id="36"/>
                                        <p:tgtEl>
                                          <p:spTgt spid="47"/>
                                        </p:tgtEl>
                                        <p:attrNameLst>
                                          <p:attrName>ppt_h</p:attrName>
                                        </p:attrNameLst>
                                      </p:cBhvr>
                                      <p:tavLst>
                                        <p:tav tm="0">
                                          <p:val>
                                            <p:fltVal val="0"/>
                                          </p:val>
                                        </p:tav>
                                        <p:tav tm="100000">
                                          <p:val>
                                            <p:strVal val="#ppt_h"/>
                                          </p:val>
                                        </p:tav>
                                      </p:tavLst>
                                    </p:anim>
                                    <p:animEffect filter="fade" transition="in">
                                      <p:cBhvr>
                                        <p:cTn dur="500" id="37"/>
                                        <p:tgtEl>
                                          <p:spTgt spid="47"/>
                                        </p:tgtEl>
                                      </p:cBhvr>
                                    </p:animEffect>
                                    <p:anim calcmode="lin" valueType="num">
                                      <p:cBhvr>
                                        <p:cTn dur="500" fill="hold" id="38"/>
                                        <p:tgtEl>
                                          <p:spTgt spid="47"/>
                                        </p:tgtEl>
                                        <p:attrNameLst>
                                          <p:attrName>ppt_x</p:attrName>
                                        </p:attrNameLst>
                                      </p:cBhvr>
                                      <p:tavLst>
                                        <p:tav tm="0">
                                          <p:val>
                                            <p:fltVal val="0.5"/>
                                          </p:val>
                                        </p:tav>
                                        <p:tav tm="100000">
                                          <p:val>
                                            <p:strVal val="#ppt_x"/>
                                          </p:val>
                                        </p:tav>
                                      </p:tavLst>
                                    </p:anim>
                                    <p:anim calcmode="lin" valueType="num">
                                      <p:cBhvr>
                                        <p:cTn dur="500" fill="hold" id="39"/>
                                        <p:tgtEl>
                                          <p:spTgt spid="47"/>
                                        </p:tgtEl>
                                        <p:attrNameLst>
                                          <p:attrName>ppt_y</p:attrName>
                                        </p:attrNameLst>
                                      </p:cBhvr>
                                      <p:tavLst>
                                        <p:tav tm="0">
                                          <p:val>
                                            <p:fltVal val="0.5"/>
                                          </p:val>
                                        </p:tav>
                                        <p:tav tm="100000">
                                          <p:val>
                                            <p:strVal val="#ppt_y"/>
                                          </p:val>
                                        </p:tav>
                                      </p:tavLst>
                                    </p:anim>
                                  </p:childTnLst>
                                </p:cTn>
                              </p:par>
                            </p:childTnLst>
                          </p:cTn>
                        </p:par>
                        <p:par>
                          <p:cTn fill="hold" id="40" nodeType="afterGroup">
                            <p:stCondLst>
                              <p:cond delay="500"/>
                            </p:stCondLst>
                            <p:childTnLst>
                              <p:par>
                                <p:cTn fill="hold" grpId="0" id="41" nodeType="afterEffect" presetClass="entr" presetID="53" presetSubtype="0">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Effect filter="fade" transition="in">
                                      <p:cBhvr>
                                        <p:cTn dur="500" id="45"/>
                                        <p:tgtEl>
                                          <p:spTgt spid="8"/>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p:cTn dur="500" fill="hold" id="48"/>
                                        <p:tgtEl>
                                          <p:spTgt spid="9"/>
                                        </p:tgtEl>
                                        <p:attrNameLst>
                                          <p:attrName>ppt_w</p:attrName>
                                        </p:attrNameLst>
                                      </p:cBhvr>
                                      <p:tavLst>
                                        <p:tav tm="0">
                                          <p:val>
                                            <p:fltVal val="0"/>
                                          </p:val>
                                        </p:tav>
                                        <p:tav tm="100000">
                                          <p:val>
                                            <p:strVal val="#ppt_w"/>
                                          </p:val>
                                        </p:tav>
                                      </p:tavLst>
                                    </p:anim>
                                    <p:anim calcmode="lin" valueType="num">
                                      <p:cBhvr>
                                        <p:cTn dur="500" fill="hold" id="49"/>
                                        <p:tgtEl>
                                          <p:spTgt spid="9"/>
                                        </p:tgtEl>
                                        <p:attrNameLst>
                                          <p:attrName>ppt_h</p:attrName>
                                        </p:attrNameLst>
                                      </p:cBhvr>
                                      <p:tavLst>
                                        <p:tav tm="0">
                                          <p:val>
                                            <p:fltVal val="0"/>
                                          </p:val>
                                        </p:tav>
                                        <p:tav tm="100000">
                                          <p:val>
                                            <p:strVal val="#ppt_h"/>
                                          </p:val>
                                        </p:tav>
                                      </p:tavLst>
                                    </p:anim>
                                    <p:animEffect filter="fade" transition="in">
                                      <p:cBhvr>
                                        <p:cTn dur="500" id="50"/>
                                        <p:tgtEl>
                                          <p:spTgt spid="9"/>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26"/>
                                        </p:tgtEl>
                                        <p:attrNameLst>
                                          <p:attrName>style.visibility</p:attrName>
                                        </p:attrNameLst>
                                      </p:cBhvr>
                                      <p:to>
                                        <p:strVal val="visible"/>
                                      </p:to>
                                    </p:set>
                                    <p:anim calcmode="lin" valueType="num">
                                      <p:cBhvr>
                                        <p:cTn dur="500" fill="hold" id="53"/>
                                        <p:tgtEl>
                                          <p:spTgt spid="26"/>
                                        </p:tgtEl>
                                        <p:attrNameLst>
                                          <p:attrName>ppt_w</p:attrName>
                                        </p:attrNameLst>
                                      </p:cBhvr>
                                      <p:tavLst>
                                        <p:tav tm="0">
                                          <p:val>
                                            <p:fltVal val="0"/>
                                          </p:val>
                                        </p:tav>
                                        <p:tav tm="100000">
                                          <p:val>
                                            <p:strVal val="#ppt_w"/>
                                          </p:val>
                                        </p:tav>
                                      </p:tavLst>
                                    </p:anim>
                                    <p:anim calcmode="lin" valueType="num">
                                      <p:cBhvr>
                                        <p:cTn dur="500" fill="hold" id="54"/>
                                        <p:tgtEl>
                                          <p:spTgt spid="26"/>
                                        </p:tgtEl>
                                        <p:attrNameLst>
                                          <p:attrName>ppt_h</p:attrName>
                                        </p:attrNameLst>
                                      </p:cBhvr>
                                      <p:tavLst>
                                        <p:tav tm="0">
                                          <p:val>
                                            <p:fltVal val="0"/>
                                          </p:val>
                                        </p:tav>
                                        <p:tav tm="100000">
                                          <p:val>
                                            <p:strVal val="#ppt_h"/>
                                          </p:val>
                                        </p:tav>
                                      </p:tavLst>
                                    </p:anim>
                                    <p:animEffect filter="fade" transition="in">
                                      <p:cBhvr>
                                        <p:cTn dur="500" id="55"/>
                                        <p:tgtEl>
                                          <p:spTgt spid="26"/>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49"/>
                                        </p:tgtEl>
                                        <p:attrNameLst>
                                          <p:attrName>style.visibility</p:attrName>
                                        </p:attrNameLst>
                                      </p:cBhvr>
                                      <p:to>
                                        <p:strVal val="visible"/>
                                      </p:to>
                                    </p:set>
                                    <p:anim calcmode="lin" valueType="num">
                                      <p:cBhvr>
                                        <p:cTn dur="500" fill="hold" id="58"/>
                                        <p:tgtEl>
                                          <p:spTgt spid="49"/>
                                        </p:tgtEl>
                                        <p:attrNameLst>
                                          <p:attrName>ppt_w</p:attrName>
                                        </p:attrNameLst>
                                      </p:cBhvr>
                                      <p:tavLst>
                                        <p:tav tm="0">
                                          <p:val>
                                            <p:fltVal val="0"/>
                                          </p:val>
                                        </p:tav>
                                        <p:tav tm="100000">
                                          <p:val>
                                            <p:strVal val="#ppt_w"/>
                                          </p:val>
                                        </p:tav>
                                      </p:tavLst>
                                    </p:anim>
                                    <p:anim calcmode="lin" valueType="num">
                                      <p:cBhvr>
                                        <p:cTn dur="500" fill="hold" id="59"/>
                                        <p:tgtEl>
                                          <p:spTgt spid="49"/>
                                        </p:tgtEl>
                                        <p:attrNameLst>
                                          <p:attrName>ppt_h</p:attrName>
                                        </p:attrNameLst>
                                      </p:cBhvr>
                                      <p:tavLst>
                                        <p:tav tm="0">
                                          <p:val>
                                            <p:fltVal val="0"/>
                                          </p:val>
                                        </p:tav>
                                        <p:tav tm="100000">
                                          <p:val>
                                            <p:strVal val="#ppt_h"/>
                                          </p:val>
                                        </p:tav>
                                      </p:tavLst>
                                    </p:anim>
                                    <p:animEffect filter="fade" transition="in">
                                      <p:cBhvr>
                                        <p:cTn dur="500" id="60"/>
                                        <p:tgtEl>
                                          <p:spTgt spid="49"/>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50"/>
                                        </p:tgtEl>
                                        <p:attrNameLst>
                                          <p:attrName>style.visibility</p:attrName>
                                        </p:attrNameLst>
                                      </p:cBhvr>
                                      <p:to>
                                        <p:strVal val="visible"/>
                                      </p:to>
                                    </p:set>
                                    <p:anim calcmode="lin" valueType="num">
                                      <p:cBhvr>
                                        <p:cTn dur="500" fill="hold" id="63"/>
                                        <p:tgtEl>
                                          <p:spTgt spid="50"/>
                                        </p:tgtEl>
                                        <p:attrNameLst>
                                          <p:attrName>ppt_w</p:attrName>
                                        </p:attrNameLst>
                                      </p:cBhvr>
                                      <p:tavLst>
                                        <p:tav tm="0">
                                          <p:val>
                                            <p:fltVal val="0"/>
                                          </p:val>
                                        </p:tav>
                                        <p:tav tm="100000">
                                          <p:val>
                                            <p:strVal val="#ppt_w"/>
                                          </p:val>
                                        </p:tav>
                                      </p:tavLst>
                                    </p:anim>
                                    <p:anim calcmode="lin" valueType="num">
                                      <p:cBhvr>
                                        <p:cTn dur="500" fill="hold" id="64"/>
                                        <p:tgtEl>
                                          <p:spTgt spid="50"/>
                                        </p:tgtEl>
                                        <p:attrNameLst>
                                          <p:attrName>ppt_h</p:attrName>
                                        </p:attrNameLst>
                                      </p:cBhvr>
                                      <p:tavLst>
                                        <p:tav tm="0">
                                          <p:val>
                                            <p:fltVal val="0"/>
                                          </p:val>
                                        </p:tav>
                                        <p:tav tm="100000">
                                          <p:val>
                                            <p:strVal val="#ppt_h"/>
                                          </p:val>
                                        </p:tav>
                                      </p:tavLst>
                                    </p:anim>
                                    <p:animEffect filter="fade" transition="in">
                                      <p:cBhvr>
                                        <p:cTn dur="500" id="65"/>
                                        <p:tgtEl>
                                          <p:spTgt spid="50"/>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48"/>
                                        </p:tgtEl>
                                        <p:attrNameLst>
                                          <p:attrName>style.visibility</p:attrName>
                                        </p:attrNameLst>
                                      </p:cBhvr>
                                      <p:to>
                                        <p:strVal val="visible"/>
                                      </p:to>
                                    </p:set>
                                    <p:anim calcmode="lin" valueType="num">
                                      <p:cBhvr>
                                        <p:cTn dur="500" fill="hold" id="68"/>
                                        <p:tgtEl>
                                          <p:spTgt spid="48"/>
                                        </p:tgtEl>
                                        <p:attrNameLst>
                                          <p:attrName>ppt_w</p:attrName>
                                        </p:attrNameLst>
                                      </p:cBhvr>
                                      <p:tavLst>
                                        <p:tav tm="0">
                                          <p:val>
                                            <p:fltVal val="0"/>
                                          </p:val>
                                        </p:tav>
                                        <p:tav tm="100000">
                                          <p:val>
                                            <p:strVal val="#ppt_w"/>
                                          </p:val>
                                        </p:tav>
                                      </p:tavLst>
                                    </p:anim>
                                    <p:anim calcmode="lin" valueType="num">
                                      <p:cBhvr>
                                        <p:cTn dur="500" fill="hold" id="69"/>
                                        <p:tgtEl>
                                          <p:spTgt spid="48"/>
                                        </p:tgtEl>
                                        <p:attrNameLst>
                                          <p:attrName>ppt_h</p:attrName>
                                        </p:attrNameLst>
                                      </p:cBhvr>
                                      <p:tavLst>
                                        <p:tav tm="0">
                                          <p:val>
                                            <p:fltVal val="0"/>
                                          </p:val>
                                        </p:tav>
                                        <p:tav tm="100000">
                                          <p:val>
                                            <p:strVal val="#ppt_h"/>
                                          </p:val>
                                        </p:tav>
                                      </p:tavLst>
                                    </p:anim>
                                    <p:animEffect filter="fade" transition="in">
                                      <p:cBhvr>
                                        <p:cTn dur="500" id="70"/>
                                        <p:tgtEl>
                                          <p:spTgt spid="48"/>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10"/>
                                        </p:tgtEl>
                                        <p:attrNameLst>
                                          <p:attrName>style.visibility</p:attrName>
                                        </p:attrNameLst>
                                      </p:cBhvr>
                                      <p:to>
                                        <p:strVal val="visible"/>
                                      </p:to>
                                    </p:set>
                                    <p:anim calcmode="lin" valueType="num">
                                      <p:cBhvr>
                                        <p:cTn dur="500" fill="hold" id="73"/>
                                        <p:tgtEl>
                                          <p:spTgt spid="10"/>
                                        </p:tgtEl>
                                        <p:attrNameLst>
                                          <p:attrName>ppt_w</p:attrName>
                                        </p:attrNameLst>
                                      </p:cBhvr>
                                      <p:tavLst>
                                        <p:tav tm="0">
                                          <p:val>
                                            <p:fltVal val="0"/>
                                          </p:val>
                                        </p:tav>
                                        <p:tav tm="100000">
                                          <p:val>
                                            <p:strVal val="#ppt_w"/>
                                          </p:val>
                                        </p:tav>
                                      </p:tavLst>
                                    </p:anim>
                                    <p:anim calcmode="lin" valueType="num">
                                      <p:cBhvr>
                                        <p:cTn dur="500" fill="hold" id="74"/>
                                        <p:tgtEl>
                                          <p:spTgt spid="10"/>
                                        </p:tgtEl>
                                        <p:attrNameLst>
                                          <p:attrName>ppt_h</p:attrName>
                                        </p:attrNameLst>
                                      </p:cBhvr>
                                      <p:tavLst>
                                        <p:tav tm="0">
                                          <p:val>
                                            <p:fltVal val="0"/>
                                          </p:val>
                                        </p:tav>
                                        <p:tav tm="100000">
                                          <p:val>
                                            <p:strVal val="#ppt_h"/>
                                          </p:val>
                                        </p:tav>
                                      </p:tavLst>
                                    </p:anim>
                                    <p:animEffect filter="fade" transition="in">
                                      <p:cBhvr>
                                        <p:cTn dur="500" id="75"/>
                                        <p:tgtEl>
                                          <p:spTgt spid="10"/>
                                        </p:tgtEl>
                                      </p:cBhvr>
                                    </p:animEffect>
                                  </p:childTnLst>
                                </p:cTn>
                              </p:par>
                              <p:par>
                                <p:cTn fill="hold" grpId="0" id="76" nodeType="withEffect" presetClass="entr" presetID="53" presetSubtype="0">
                                  <p:stCondLst>
                                    <p:cond delay="0"/>
                                  </p:stCondLst>
                                  <p:childTnLst>
                                    <p:set>
                                      <p:cBhvr>
                                        <p:cTn dur="1" fill="hold" id="77">
                                          <p:stCondLst>
                                            <p:cond delay="0"/>
                                          </p:stCondLst>
                                        </p:cTn>
                                        <p:tgtEl>
                                          <p:spTgt spid="11"/>
                                        </p:tgtEl>
                                        <p:attrNameLst>
                                          <p:attrName>style.visibility</p:attrName>
                                        </p:attrNameLst>
                                      </p:cBhvr>
                                      <p:to>
                                        <p:strVal val="visible"/>
                                      </p:to>
                                    </p:set>
                                    <p:anim calcmode="lin" valueType="num">
                                      <p:cBhvr>
                                        <p:cTn dur="500" fill="hold" id="78"/>
                                        <p:tgtEl>
                                          <p:spTgt spid="11"/>
                                        </p:tgtEl>
                                        <p:attrNameLst>
                                          <p:attrName>ppt_w</p:attrName>
                                        </p:attrNameLst>
                                      </p:cBhvr>
                                      <p:tavLst>
                                        <p:tav tm="0">
                                          <p:val>
                                            <p:fltVal val="0"/>
                                          </p:val>
                                        </p:tav>
                                        <p:tav tm="100000">
                                          <p:val>
                                            <p:strVal val="#ppt_w"/>
                                          </p:val>
                                        </p:tav>
                                      </p:tavLst>
                                    </p:anim>
                                    <p:anim calcmode="lin" valueType="num">
                                      <p:cBhvr>
                                        <p:cTn dur="500" fill="hold" id="79"/>
                                        <p:tgtEl>
                                          <p:spTgt spid="11"/>
                                        </p:tgtEl>
                                        <p:attrNameLst>
                                          <p:attrName>ppt_h</p:attrName>
                                        </p:attrNameLst>
                                      </p:cBhvr>
                                      <p:tavLst>
                                        <p:tav tm="0">
                                          <p:val>
                                            <p:fltVal val="0"/>
                                          </p:val>
                                        </p:tav>
                                        <p:tav tm="100000">
                                          <p:val>
                                            <p:strVal val="#ppt_h"/>
                                          </p:val>
                                        </p:tav>
                                      </p:tavLst>
                                    </p:anim>
                                    <p:animEffect filter="fade" transition="in">
                                      <p:cBhvr>
                                        <p:cTn dur="500" id="80"/>
                                        <p:tgtEl>
                                          <p:spTgt spid="11"/>
                                        </p:tgtEl>
                                      </p:cBhvr>
                                    </p:animEffect>
                                  </p:childTnLst>
                                </p:cTn>
                              </p:par>
                              <p:par>
                                <p:cTn fill="hold" grpId="0" id="81" nodeType="withEffect" presetClass="entr" presetID="53" presetSubtype="0">
                                  <p:stCondLst>
                                    <p:cond delay="0"/>
                                  </p:stCondLst>
                                  <p:childTnLst>
                                    <p:set>
                                      <p:cBhvr>
                                        <p:cTn dur="1" fill="hold" id="82">
                                          <p:stCondLst>
                                            <p:cond delay="0"/>
                                          </p:stCondLst>
                                        </p:cTn>
                                        <p:tgtEl>
                                          <p:spTgt spid="25"/>
                                        </p:tgtEl>
                                        <p:attrNameLst>
                                          <p:attrName>style.visibility</p:attrName>
                                        </p:attrNameLst>
                                      </p:cBhvr>
                                      <p:to>
                                        <p:strVal val="visible"/>
                                      </p:to>
                                    </p:set>
                                    <p:anim calcmode="lin" valueType="num">
                                      <p:cBhvr>
                                        <p:cTn dur="500" fill="hold" id="83"/>
                                        <p:tgtEl>
                                          <p:spTgt spid="25"/>
                                        </p:tgtEl>
                                        <p:attrNameLst>
                                          <p:attrName>ppt_w</p:attrName>
                                        </p:attrNameLst>
                                      </p:cBhvr>
                                      <p:tavLst>
                                        <p:tav tm="0">
                                          <p:val>
                                            <p:fltVal val="0"/>
                                          </p:val>
                                        </p:tav>
                                        <p:tav tm="100000">
                                          <p:val>
                                            <p:strVal val="#ppt_w"/>
                                          </p:val>
                                        </p:tav>
                                      </p:tavLst>
                                    </p:anim>
                                    <p:anim calcmode="lin" valueType="num">
                                      <p:cBhvr>
                                        <p:cTn dur="500" fill="hold" id="84"/>
                                        <p:tgtEl>
                                          <p:spTgt spid="25"/>
                                        </p:tgtEl>
                                        <p:attrNameLst>
                                          <p:attrName>ppt_h</p:attrName>
                                        </p:attrNameLst>
                                      </p:cBhvr>
                                      <p:tavLst>
                                        <p:tav tm="0">
                                          <p:val>
                                            <p:fltVal val="0"/>
                                          </p:val>
                                        </p:tav>
                                        <p:tav tm="100000">
                                          <p:val>
                                            <p:strVal val="#ppt_h"/>
                                          </p:val>
                                        </p:tav>
                                      </p:tavLst>
                                    </p:anim>
                                    <p:animEffect filter="fade" transition="in">
                                      <p:cBhvr>
                                        <p:cTn dur="500" id="85"/>
                                        <p:tgtEl>
                                          <p:spTgt spid="25"/>
                                        </p:tgtEl>
                                      </p:cBhvr>
                                    </p:animEffect>
                                  </p:childTnLst>
                                </p:cTn>
                              </p:par>
                              <p:par>
                                <p:cTn fill="hold" grpId="0" id="86" nodeType="withEffect" presetClass="entr" presetID="53" presetSubtype="0">
                                  <p:stCondLst>
                                    <p:cond delay="0"/>
                                  </p:stCondLst>
                                  <p:childTnLst>
                                    <p:set>
                                      <p:cBhvr>
                                        <p:cTn dur="1" fill="hold" id="87">
                                          <p:stCondLst>
                                            <p:cond delay="0"/>
                                          </p:stCondLst>
                                        </p:cTn>
                                        <p:tgtEl>
                                          <p:spTgt spid="51"/>
                                        </p:tgtEl>
                                        <p:attrNameLst>
                                          <p:attrName>style.visibility</p:attrName>
                                        </p:attrNameLst>
                                      </p:cBhvr>
                                      <p:to>
                                        <p:strVal val="visible"/>
                                      </p:to>
                                    </p:set>
                                    <p:anim calcmode="lin" valueType="num">
                                      <p:cBhvr>
                                        <p:cTn dur="500" fill="hold" id="88"/>
                                        <p:tgtEl>
                                          <p:spTgt spid="51"/>
                                        </p:tgtEl>
                                        <p:attrNameLst>
                                          <p:attrName>ppt_w</p:attrName>
                                        </p:attrNameLst>
                                      </p:cBhvr>
                                      <p:tavLst>
                                        <p:tav tm="0">
                                          <p:val>
                                            <p:fltVal val="0"/>
                                          </p:val>
                                        </p:tav>
                                        <p:tav tm="100000">
                                          <p:val>
                                            <p:strVal val="#ppt_w"/>
                                          </p:val>
                                        </p:tav>
                                      </p:tavLst>
                                    </p:anim>
                                    <p:anim calcmode="lin" valueType="num">
                                      <p:cBhvr>
                                        <p:cTn dur="500" fill="hold" id="89"/>
                                        <p:tgtEl>
                                          <p:spTgt spid="51"/>
                                        </p:tgtEl>
                                        <p:attrNameLst>
                                          <p:attrName>ppt_h</p:attrName>
                                        </p:attrNameLst>
                                      </p:cBhvr>
                                      <p:tavLst>
                                        <p:tav tm="0">
                                          <p:val>
                                            <p:fltVal val="0"/>
                                          </p:val>
                                        </p:tav>
                                        <p:tav tm="100000">
                                          <p:val>
                                            <p:strVal val="#ppt_h"/>
                                          </p:val>
                                        </p:tav>
                                      </p:tavLst>
                                    </p:anim>
                                    <p:animEffect filter="fade" transition="in">
                                      <p:cBhvr>
                                        <p:cTn dur="500" id="90"/>
                                        <p:tgtEl>
                                          <p:spTgt spid="51"/>
                                        </p:tgtEl>
                                      </p:cBhvr>
                                    </p:animEffect>
                                  </p:childTnLst>
                                </p:cTn>
                              </p:par>
                              <p:par>
                                <p:cTn fill="hold" grpId="0" id="91" nodeType="withEffect" presetClass="entr" presetID="53" presetSubtype="0">
                                  <p:stCondLst>
                                    <p:cond delay="0"/>
                                  </p:stCondLst>
                                  <p:childTnLst>
                                    <p:set>
                                      <p:cBhvr>
                                        <p:cTn dur="1" fill="hold" id="92">
                                          <p:stCondLst>
                                            <p:cond delay="0"/>
                                          </p:stCondLst>
                                        </p:cTn>
                                        <p:tgtEl>
                                          <p:spTgt spid="52"/>
                                        </p:tgtEl>
                                        <p:attrNameLst>
                                          <p:attrName>style.visibility</p:attrName>
                                        </p:attrNameLst>
                                      </p:cBhvr>
                                      <p:to>
                                        <p:strVal val="visible"/>
                                      </p:to>
                                    </p:set>
                                    <p:anim calcmode="lin" valueType="num">
                                      <p:cBhvr>
                                        <p:cTn dur="500" fill="hold" id="93"/>
                                        <p:tgtEl>
                                          <p:spTgt spid="52"/>
                                        </p:tgtEl>
                                        <p:attrNameLst>
                                          <p:attrName>ppt_w</p:attrName>
                                        </p:attrNameLst>
                                      </p:cBhvr>
                                      <p:tavLst>
                                        <p:tav tm="0">
                                          <p:val>
                                            <p:fltVal val="0"/>
                                          </p:val>
                                        </p:tav>
                                        <p:tav tm="100000">
                                          <p:val>
                                            <p:strVal val="#ppt_w"/>
                                          </p:val>
                                        </p:tav>
                                      </p:tavLst>
                                    </p:anim>
                                    <p:anim calcmode="lin" valueType="num">
                                      <p:cBhvr>
                                        <p:cTn dur="500" fill="hold" id="94"/>
                                        <p:tgtEl>
                                          <p:spTgt spid="52"/>
                                        </p:tgtEl>
                                        <p:attrNameLst>
                                          <p:attrName>ppt_h</p:attrName>
                                        </p:attrNameLst>
                                      </p:cBhvr>
                                      <p:tavLst>
                                        <p:tav tm="0">
                                          <p:val>
                                            <p:fltVal val="0"/>
                                          </p:val>
                                        </p:tav>
                                        <p:tav tm="100000">
                                          <p:val>
                                            <p:strVal val="#ppt_h"/>
                                          </p:val>
                                        </p:tav>
                                      </p:tavLst>
                                    </p:anim>
                                    <p:animEffect filter="fade" transition="in">
                                      <p:cBhvr>
                                        <p:cTn dur="500" id="95"/>
                                        <p:tgtEl>
                                          <p:spTgt spid="52"/>
                                        </p:tgtEl>
                                      </p:cBhvr>
                                    </p:animEffect>
                                  </p:childTnLst>
                                </p:cTn>
                              </p:par>
                              <p:par>
                                <p:cTn fill="hold" grpId="0" id="96" nodeType="withEffect" presetClass="entr" presetID="53" presetSubtype="0">
                                  <p:stCondLst>
                                    <p:cond delay="0"/>
                                  </p:stCondLst>
                                  <p:childTnLst>
                                    <p:set>
                                      <p:cBhvr>
                                        <p:cTn dur="1" fill="hold" id="97">
                                          <p:stCondLst>
                                            <p:cond delay="0"/>
                                          </p:stCondLst>
                                        </p:cTn>
                                        <p:tgtEl>
                                          <p:spTgt spid="53"/>
                                        </p:tgtEl>
                                        <p:attrNameLst>
                                          <p:attrName>style.visibility</p:attrName>
                                        </p:attrNameLst>
                                      </p:cBhvr>
                                      <p:to>
                                        <p:strVal val="visible"/>
                                      </p:to>
                                    </p:set>
                                    <p:anim calcmode="lin" valueType="num">
                                      <p:cBhvr>
                                        <p:cTn dur="500" fill="hold" id="98"/>
                                        <p:tgtEl>
                                          <p:spTgt spid="53"/>
                                        </p:tgtEl>
                                        <p:attrNameLst>
                                          <p:attrName>ppt_w</p:attrName>
                                        </p:attrNameLst>
                                      </p:cBhvr>
                                      <p:tavLst>
                                        <p:tav tm="0">
                                          <p:val>
                                            <p:fltVal val="0"/>
                                          </p:val>
                                        </p:tav>
                                        <p:tav tm="100000">
                                          <p:val>
                                            <p:strVal val="#ppt_w"/>
                                          </p:val>
                                        </p:tav>
                                      </p:tavLst>
                                    </p:anim>
                                    <p:anim calcmode="lin" valueType="num">
                                      <p:cBhvr>
                                        <p:cTn dur="500" fill="hold" id="99"/>
                                        <p:tgtEl>
                                          <p:spTgt spid="53"/>
                                        </p:tgtEl>
                                        <p:attrNameLst>
                                          <p:attrName>ppt_h</p:attrName>
                                        </p:attrNameLst>
                                      </p:cBhvr>
                                      <p:tavLst>
                                        <p:tav tm="0">
                                          <p:val>
                                            <p:fltVal val="0"/>
                                          </p:val>
                                        </p:tav>
                                        <p:tav tm="100000">
                                          <p:val>
                                            <p:strVal val="#ppt_h"/>
                                          </p:val>
                                        </p:tav>
                                      </p:tavLst>
                                    </p:anim>
                                    <p:animEffect filter="fade" transition="in">
                                      <p:cBhvr>
                                        <p:cTn dur="500" id="100"/>
                                        <p:tgtEl>
                                          <p:spTgt spid="53"/>
                                        </p:tgtEl>
                                      </p:cBhvr>
                                    </p:animEffect>
                                  </p:childTnLst>
                                </p:cTn>
                              </p:par>
                            </p:childTnLst>
                          </p:cTn>
                        </p:par>
                        <p:par>
                          <p:cTn fill="hold" id="101" nodeType="afterGroup">
                            <p:stCondLst>
                              <p:cond delay="1000"/>
                            </p:stCondLst>
                            <p:childTnLst>
                              <p:par>
                                <p:cTn decel="100000" fill="hold" id="102" nodeType="afterEffect" presetClass="entr" presetID="2" presetSubtype="8">
                                  <p:stCondLst>
                                    <p:cond delay="0"/>
                                  </p:stCondLst>
                                  <p:childTnLst>
                                    <p:set>
                                      <p:cBhvr>
                                        <p:cTn dur="1" fill="hold" id="103">
                                          <p:stCondLst>
                                            <p:cond delay="0"/>
                                          </p:stCondLst>
                                        </p:cTn>
                                        <p:tgtEl>
                                          <p:spTgt spid="43"/>
                                        </p:tgtEl>
                                        <p:attrNameLst>
                                          <p:attrName>style.visibility</p:attrName>
                                        </p:attrNameLst>
                                      </p:cBhvr>
                                      <p:to>
                                        <p:strVal val="visible"/>
                                      </p:to>
                                    </p:set>
                                    <p:anim calcmode="lin" valueType="num">
                                      <p:cBhvr additive="base">
                                        <p:cTn dur="1000" fill="hold" id="104"/>
                                        <p:tgtEl>
                                          <p:spTgt spid="43"/>
                                        </p:tgtEl>
                                        <p:attrNameLst>
                                          <p:attrName>ppt_x</p:attrName>
                                        </p:attrNameLst>
                                      </p:cBhvr>
                                      <p:tavLst>
                                        <p:tav tm="0">
                                          <p:val>
                                            <p:strVal val="0-#ppt_w/2"/>
                                          </p:val>
                                        </p:tav>
                                        <p:tav tm="100000">
                                          <p:val>
                                            <p:strVal val="#ppt_x"/>
                                          </p:val>
                                        </p:tav>
                                      </p:tavLst>
                                    </p:anim>
                                    <p:anim calcmode="lin" valueType="num">
                                      <p:cBhvr additive="base">
                                        <p:cTn dur="1000" fill="hold" id="105"/>
                                        <p:tgtEl>
                                          <p:spTgt spid="43"/>
                                        </p:tgtEl>
                                        <p:attrNameLst>
                                          <p:attrName>ppt_y</p:attrName>
                                        </p:attrNameLst>
                                      </p:cBhvr>
                                      <p:tavLst>
                                        <p:tav tm="0">
                                          <p:val>
                                            <p:strVal val="#ppt_y"/>
                                          </p:val>
                                        </p:tav>
                                        <p:tav tm="100000">
                                          <p:val>
                                            <p:strVal val="#ppt_y"/>
                                          </p:val>
                                        </p:tav>
                                      </p:tavLst>
                                    </p:anim>
                                  </p:childTnLst>
                                </p:cTn>
                              </p:par>
                              <p:par>
                                <p:cTn decel="100000" fill="hold" id="106" nodeType="withEffect" presetClass="entr" presetID="2" presetSubtype="2">
                                  <p:stCondLst>
                                    <p:cond delay="0"/>
                                  </p:stCondLst>
                                  <p:childTnLst>
                                    <p:set>
                                      <p:cBhvr>
                                        <p:cTn dur="1" fill="hold" id="107">
                                          <p:stCondLst>
                                            <p:cond delay="0"/>
                                          </p:stCondLst>
                                        </p:cTn>
                                        <p:tgtEl>
                                          <p:spTgt spid="34"/>
                                        </p:tgtEl>
                                        <p:attrNameLst>
                                          <p:attrName>style.visibility</p:attrName>
                                        </p:attrNameLst>
                                      </p:cBhvr>
                                      <p:to>
                                        <p:strVal val="visible"/>
                                      </p:to>
                                    </p:set>
                                    <p:anim calcmode="lin" valueType="num">
                                      <p:cBhvr additive="base">
                                        <p:cTn dur="1000" fill="hold" id="108"/>
                                        <p:tgtEl>
                                          <p:spTgt spid="34"/>
                                        </p:tgtEl>
                                        <p:attrNameLst>
                                          <p:attrName>ppt_x</p:attrName>
                                        </p:attrNameLst>
                                      </p:cBhvr>
                                      <p:tavLst>
                                        <p:tav tm="0">
                                          <p:val>
                                            <p:strVal val="1+#ppt_w/2"/>
                                          </p:val>
                                        </p:tav>
                                        <p:tav tm="100000">
                                          <p:val>
                                            <p:strVal val="#ppt_x"/>
                                          </p:val>
                                        </p:tav>
                                      </p:tavLst>
                                    </p:anim>
                                    <p:anim calcmode="lin" valueType="num">
                                      <p:cBhvr additive="base">
                                        <p:cTn dur="1000" fill="hold" id="109"/>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3"/>
      <p:bldP grpId="0" spid="24"/>
      <p:bldP grpId="0" spid="7"/>
      <p:bldP grpId="0" spid="8"/>
      <p:bldP grpId="0" spid="9"/>
      <p:bldP grpId="0" spid="10"/>
      <p:bldP grpId="0" spid="11"/>
      <p:bldP grpId="0" spid="25"/>
      <p:bldP grpId="0" spid="26"/>
      <p:bldP grpId="0" spid="49"/>
      <p:bldP grpId="0" spid="50"/>
      <p:bldP grpId="0" spid="51"/>
      <p:bldP grpId="0" spid="52"/>
      <p:bldP grpId="0" spid="53"/>
      <p:bldP grpId="0" spid="4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Rectangle 7"/>
          <p:cNvSpPr/>
          <p:nvPr/>
        </p:nvSpPr>
        <p:spPr>
          <a:xfrm>
            <a:off x="766576" y="1781724"/>
            <a:ext cx="2146950" cy="2145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28" name="Rectangle 27"/>
          <p:cNvSpPr/>
          <p:nvPr/>
        </p:nvSpPr>
        <p:spPr>
          <a:xfrm>
            <a:off x="2876066" y="3915324"/>
            <a:ext cx="2185039" cy="2145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29" name="Rectangle 28"/>
          <p:cNvSpPr/>
          <p:nvPr/>
        </p:nvSpPr>
        <p:spPr>
          <a:xfrm>
            <a:off x="5019617" y="1768136"/>
            <a:ext cx="2175088" cy="2145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30" name="Rectangle 29"/>
          <p:cNvSpPr/>
          <p:nvPr/>
        </p:nvSpPr>
        <p:spPr>
          <a:xfrm>
            <a:off x="9276866" y="1779762"/>
            <a:ext cx="2183731" cy="2145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pic>
        <p:nvPicPr>
          <p:cNvPr id="12" name="图片占位符 11"/>
          <p:cNvPicPr>
            <a:picLocks noChangeAspect="1" noGrp="1"/>
          </p:cNvPicPr>
          <p:nvPr>
            <p:ph idx="10" sz="quarter" type="pic"/>
          </p:nvPr>
        </p:nvPicPr>
        <p:blipFill>
          <a:blip r:embed="rId3">
            <a:extLst>
              <a:ext uri="{28A0092B-C50C-407E-A947-70E740481C1C}">
                <a14:useLocalDpi val="0"/>
              </a:ext>
            </a:extLst>
          </a:blip>
          <a:stretch>
            <a:fillRect/>
          </a:stretch>
        </p:blipFill>
        <p:spPr>
          <a:xfrm>
            <a:off x="769080" y="1782827"/>
            <a:ext cx="2143551" cy="2143551"/>
          </a:xfrm>
        </p:spPr>
      </p:pic>
      <p:pic>
        <p:nvPicPr>
          <p:cNvPr id="13" name="图片占位符 12"/>
          <p:cNvPicPr>
            <a:picLocks noChangeAspect="1" noGrp="1"/>
          </p:cNvPicPr>
          <p:nvPr>
            <p:ph idx="11" sz="quarter" type="pic"/>
          </p:nvPr>
        </p:nvPicPr>
        <p:blipFill>
          <a:blip r:embed="rId4">
            <a:extLst>
              <a:ext uri="{28A0092B-C50C-407E-A947-70E740481C1C}">
                <a14:useLocalDpi val="0"/>
              </a:ext>
            </a:extLst>
          </a:blip>
          <a:stretch>
            <a:fillRect/>
          </a:stretch>
        </p:blipFill>
        <p:spPr>
          <a:xfrm>
            <a:off x="2901290" y="3915325"/>
            <a:ext cx="2141115" cy="2135033"/>
          </a:xfrm>
        </p:spPr>
      </p:pic>
      <p:pic>
        <p:nvPicPr>
          <p:cNvPr id="14" name="图片占位符 13"/>
          <p:cNvPicPr>
            <a:picLocks noChangeAspect="1" noGrp="1"/>
          </p:cNvPicPr>
          <p:nvPr>
            <p:ph idx="12" sz="quarter" type="pic"/>
          </p:nvPr>
        </p:nvPicPr>
        <p:blipFill>
          <a:blip r:embed="rId5">
            <a:extLst>
              <a:ext uri="{28A0092B-C50C-407E-A947-70E740481C1C}">
                <a14:useLocalDpi val="0"/>
              </a:ext>
            </a:extLst>
          </a:blip>
          <a:stretch>
            <a:fillRect/>
          </a:stretch>
        </p:blipFill>
        <p:spPr>
          <a:xfrm>
            <a:off x="5034490" y="1781725"/>
            <a:ext cx="2133600" cy="2133600"/>
          </a:xfrm>
        </p:spPr>
      </p:pic>
      <p:pic>
        <p:nvPicPr>
          <p:cNvPr id="15" name="图片占位符 14"/>
          <p:cNvPicPr>
            <a:picLocks noChangeAspect="1" noGrp="1"/>
          </p:cNvPicPr>
          <p:nvPr>
            <p:ph idx="13" sz="quarter" type="pic"/>
          </p:nvPr>
        </p:nvPicPr>
        <p:blipFill>
          <a:blip r:embed="rId6">
            <a:extLst>
              <a:ext uri="{28A0092B-C50C-407E-A947-70E740481C1C}">
                <a14:useLocalDpi val="0"/>
              </a:ext>
            </a:extLst>
          </a:blip>
          <a:stretch>
            <a:fillRect/>
          </a:stretch>
        </p:blipFill>
        <p:spPr>
          <a:xfrm>
            <a:off x="9301915" y="1781725"/>
            <a:ext cx="2121408" cy="2133600"/>
          </a:xfrm>
        </p:spPr>
      </p:pic>
      <p:grpSp>
        <p:nvGrpSpPr>
          <p:cNvPr id="16" name="组合 15"/>
          <p:cNvGrpSpPr/>
          <p:nvPr/>
        </p:nvGrpSpPr>
        <p:grpSpPr>
          <a:xfrm>
            <a:off x="2901785" y="1781725"/>
            <a:ext cx="2133600" cy="2133600"/>
            <a:chOff x="2901785" y="1781725"/>
            <a:chExt cx="2133600" cy="2133600"/>
          </a:xfrm>
        </p:grpSpPr>
        <p:sp>
          <p:nvSpPr>
            <p:cNvPr id="52" name="Rectangle 51"/>
            <p:cNvSpPr/>
            <p:nvPr/>
          </p:nvSpPr>
          <p:spPr>
            <a:xfrm>
              <a:off x="2901785" y="1781725"/>
              <a:ext cx="2133600" cy="213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35" name="矩形 34"/>
            <p:cNvSpPr/>
            <p:nvPr/>
          </p:nvSpPr>
          <p:spPr>
            <a:xfrm>
              <a:off x="3078457" y="2148545"/>
              <a:ext cx="1809757" cy="1188720"/>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bg1"/>
                  </a:solidFill>
                </a:rPr>
                <a:t>用户可以在投影仪或者计算机上可以将演示文稿打印出来制作成胶片以便应用到更广泛的领域中</a:t>
              </a:r>
            </a:p>
          </p:txBody>
        </p:sp>
      </p:grpSp>
      <p:grpSp>
        <p:nvGrpSpPr>
          <p:cNvPr id="17" name="组合 16"/>
          <p:cNvGrpSpPr/>
          <p:nvPr/>
        </p:nvGrpSpPr>
        <p:grpSpPr>
          <a:xfrm>
            <a:off x="7168985" y="1781725"/>
            <a:ext cx="2133600" cy="2133600"/>
            <a:chOff x="7168985" y="1781725"/>
            <a:chExt cx="2133600" cy="2133600"/>
          </a:xfrm>
        </p:grpSpPr>
        <p:sp>
          <p:nvSpPr>
            <p:cNvPr id="64" name="Rectangle 63"/>
            <p:cNvSpPr/>
            <p:nvPr/>
          </p:nvSpPr>
          <p:spPr>
            <a:xfrm>
              <a:off x="7168985" y="1781725"/>
              <a:ext cx="2133600" cy="213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38" name="矩形 37"/>
            <p:cNvSpPr/>
            <p:nvPr/>
          </p:nvSpPr>
          <p:spPr>
            <a:xfrm>
              <a:off x="7342870" y="2148545"/>
              <a:ext cx="1809757" cy="1188720"/>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bg1"/>
                  </a:solidFill>
                </a:rPr>
                <a:t>用户可以在投影仪或者计算机上可以将演示文稿打印出来制作成胶片以便应用到更广泛的领域中</a:t>
              </a:r>
            </a:p>
          </p:txBody>
        </p:sp>
      </p:grpSp>
      <p:grpSp>
        <p:nvGrpSpPr>
          <p:cNvPr id="19" name="组合 18"/>
          <p:cNvGrpSpPr/>
          <p:nvPr/>
        </p:nvGrpSpPr>
        <p:grpSpPr>
          <a:xfrm>
            <a:off x="767557" y="3915325"/>
            <a:ext cx="2133600" cy="2133600"/>
            <a:chOff x="767557" y="3915325"/>
            <a:chExt cx="2133600" cy="2133600"/>
          </a:xfrm>
        </p:grpSpPr>
        <p:sp>
          <p:nvSpPr>
            <p:cNvPr id="25" name="Rectangle 24"/>
            <p:cNvSpPr/>
            <p:nvPr/>
          </p:nvSpPr>
          <p:spPr>
            <a:xfrm>
              <a:off x="767557" y="3915325"/>
              <a:ext cx="2133600"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39" name="矩形 38"/>
            <p:cNvSpPr/>
            <p:nvPr/>
          </p:nvSpPr>
          <p:spPr>
            <a:xfrm>
              <a:off x="927262" y="4388038"/>
              <a:ext cx="1809757" cy="1188720"/>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bg1"/>
                  </a:solidFill>
                </a:rPr>
                <a:t>用户可以在投影仪或者计算机上可以将演示文稿打印出来制作成胶片以便应用到更广泛的领域中</a:t>
              </a:r>
            </a:p>
          </p:txBody>
        </p:sp>
      </p:grpSp>
      <p:grpSp>
        <p:nvGrpSpPr>
          <p:cNvPr id="18" name="组合 17"/>
          <p:cNvGrpSpPr/>
          <p:nvPr/>
        </p:nvGrpSpPr>
        <p:grpSpPr>
          <a:xfrm>
            <a:off x="5035385" y="3915325"/>
            <a:ext cx="6425212" cy="2133600"/>
            <a:chOff x="5035385" y="3915325"/>
            <a:chExt cx="6425212" cy="2133600"/>
          </a:xfrm>
        </p:grpSpPr>
        <p:sp>
          <p:nvSpPr>
            <p:cNvPr id="55" name="Rectangle 54"/>
            <p:cNvSpPr/>
            <p:nvPr/>
          </p:nvSpPr>
          <p:spPr>
            <a:xfrm>
              <a:off x="5035385" y="3915325"/>
              <a:ext cx="6425212" cy="213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grpSp>
          <p:nvGrpSpPr>
            <p:cNvPr id="40" name="组合 39"/>
            <p:cNvGrpSpPr/>
            <p:nvPr/>
          </p:nvGrpSpPr>
          <p:grpSpPr>
            <a:xfrm>
              <a:off x="5387424" y="4471213"/>
              <a:ext cx="5718726" cy="1121655"/>
              <a:chOff x="5354322" y="1967781"/>
              <a:chExt cx="5718726" cy="1121655"/>
            </a:xfrm>
          </p:grpSpPr>
          <p:sp>
            <p:nvSpPr>
              <p:cNvPr id="41" name="矩形 40"/>
              <p:cNvSpPr/>
              <p:nvPr/>
            </p:nvSpPr>
            <p:spPr>
              <a:xfrm>
                <a:off x="5354322" y="2332306"/>
                <a:ext cx="5718726"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bg1"/>
                    </a:solidFill>
                  </a:rPr>
                  <a:t>用户可以在投影仪或者计算机上可以将演示文稿打印出来制作成胶片以便应用到更广泛的领域中用户可以在投影仪或者计算机上可以将演示文稿打印出来制作成胶片以便应用到更广泛的领域中</a:t>
                </a:r>
              </a:p>
            </p:txBody>
          </p:sp>
          <p:sp>
            <p:nvSpPr>
              <p:cNvPr id="42" name="矩形 41"/>
              <p:cNvSpPr/>
              <p:nvPr/>
            </p:nvSpPr>
            <p:spPr>
              <a:xfrm>
                <a:off x="5354322"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bg1"/>
                    </a:solidFill>
                  </a:rPr>
                  <a:t>标题文字添加</a:t>
                </a:r>
              </a:p>
            </p:txBody>
          </p:sp>
        </p:grpSp>
      </p:grpSp>
      <p:grpSp>
        <p:nvGrpSpPr>
          <p:cNvPr id="24" name="组合 23"/>
          <p:cNvGrpSpPr/>
          <p:nvPr/>
        </p:nvGrpSpPr>
        <p:grpSpPr>
          <a:xfrm>
            <a:off x="2106576" y="317845"/>
            <a:ext cx="4885992" cy="774045"/>
            <a:chOff x="5373378" y="1290798"/>
            <a:chExt cx="4885992" cy="774045"/>
          </a:xfrm>
        </p:grpSpPr>
        <p:sp>
          <p:nvSpPr>
            <p:cNvPr id="26" name="文本框 25"/>
            <p:cNvSpPr txBox="1"/>
            <p:nvPr/>
          </p:nvSpPr>
          <p:spPr>
            <a:xfrm>
              <a:off x="5373378" y="1290798"/>
              <a:ext cx="3862620"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accent1"/>
                  </a:solidFill>
                  <a:latin typeface="+mn-ea"/>
                </a:rPr>
                <a:t>前期工作亮点</a:t>
              </a:r>
            </a:p>
          </p:txBody>
        </p:sp>
        <p:sp>
          <p:nvSpPr>
            <p:cNvPr id="27" name="文本框 26"/>
            <p:cNvSpPr txBox="1"/>
            <p:nvPr/>
          </p:nvSpPr>
          <p:spPr>
            <a:xfrm>
              <a:off x="5373377" y="1797269"/>
              <a:ext cx="4885992" cy="28346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i="1" lang="en-US" smtClean="0" sz="1050">
                  <a:solidFill>
                    <a:schemeClr val="bg1">
                      <a:lumMod val="50000"/>
                    </a:schemeClr>
                  </a:solidFill>
                  <a:latin charset="0" panose="020b0502020202020204" pitchFamily="34" typeface="Century Gothic"/>
                  <a:ea typeface="+mj-ea"/>
                </a:rPr>
                <a:t>print the presentation and make it into a film to be used in a wider field</a:t>
              </a:r>
            </a:p>
          </p:txBody>
        </p:sp>
      </p:grpSp>
    </p:spTree>
    <p:extLst>
      <p:ext uri="{BB962C8B-B14F-4D97-AF65-F5344CB8AC3E}">
        <p14:creationId val="7689294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500" fill="hold" id="13"/>
                                        <p:tgtEl>
                                          <p:spTgt spid="16"/>
                                        </p:tgtEl>
                                        <p:attrNameLst>
                                          <p:attrName>ppt_w</p:attrName>
                                        </p:attrNameLst>
                                      </p:cBhvr>
                                      <p:tavLst>
                                        <p:tav tm="0">
                                          <p:val>
                                            <p:fltVal val="0"/>
                                          </p:val>
                                        </p:tav>
                                        <p:tav tm="100000">
                                          <p:val>
                                            <p:strVal val="#ppt_w"/>
                                          </p:val>
                                        </p:tav>
                                      </p:tavLst>
                                    </p:anim>
                                    <p:anim calcmode="lin" valueType="num">
                                      <p:cBhvr>
                                        <p:cTn dur="500" fill="hold" id="14"/>
                                        <p:tgtEl>
                                          <p:spTgt spid="16"/>
                                        </p:tgtEl>
                                        <p:attrNameLst>
                                          <p:attrName>ppt_h</p:attrName>
                                        </p:attrNameLst>
                                      </p:cBhvr>
                                      <p:tavLst>
                                        <p:tav tm="0">
                                          <p:val>
                                            <p:fltVal val="0"/>
                                          </p:val>
                                        </p:tav>
                                        <p:tav tm="100000">
                                          <p:val>
                                            <p:strVal val="#ppt_h"/>
                                          </p:val>
                                        </p:tav>
                                      </p:tavLst>
                                    </p:anim>
                                    <p:animEffect filter="fade" transition="in">
                                      <p:cBhvr>
                                        <p:cTn dur="500" id="15"/>
                                        <p:tgtEl>
                                          <p:spTgt spid="16"/>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p:cTn dur="500" fill="hold" id="19"/>
                                        <p:tgtEl>
                                          <p:spTgt spid="14"/>
                                        </p:tgtEl>
                                        <p:attrNameLst>
                                          <p:attrName>ppt_w</p:attrName>
                                        </p:attrNameLst>
                                      </p:cBhvr>
                                      <p:tavLst>
                                        <p:tav tm="0">
                                          <p:val>
                                            <p:fltVal val="0"/>
                                          </p:val>
                                        </p:tav>
                                        <p:tav tm="100000">
                                          <p:val>
                                            <p:strVal val="#ppt_w"/>
                                          </p:val>
                                        </p:tav>
                                      </p:tavLst>
                                    </p:anim>
                                    <p:anim calcmode="lin" valueType="num">
                                      <p:cBhvr>
                                        <p:cTn dur="500" fill="hold" id="20"/>
                                        <p:tgtEl>
                                          <p:spTgt spid="14"/>
                                        </p:tgtEl>
                                        <p:attrNameLst>
                                          <p:attrName>ppt_h</p:attrName>
                                        </p:attrNameLst>
                                      </p:cBhvr>
                                      <p:tavLst>
                                        <p:tav tm="0">
                                          <p:val>
                                            <p:fltVal val="0"/>
                                          </p:val>
                                        </p:tav>
                                        <p:tav tm="100000">
                                          <p:val>
                                            <p:strVal val="#ppt_h"/>
                                          </p:val>
                                        </p:tav>
                                      </p:tavLst>
                                    </p:anim>
                                    <p:animEffect filter="fade" transition="in">
                                      <p:cBhvr>
                                        <p:cTn dur="500" id="21"/>
                                        <p:tgtEl>
                                          <p:spTgt spid="14"/>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p:cTn dur="500" fill="hold" id="25"/>
                                        <p:tgtEl>
                                          <p:spTgt spid="17"/>
                                        </p:tgtEl>
                                        <p:attrNameLst>
                                          <p:attrName>ppt_w</p:attrName>
                                        </p:attrNameLst>
                                      </p:cBhvr>
                                      <p:tavLst>
                                        <p:tav tm="0">
                                          <p:val>
                                            <p:fltVal val="0"/>
                                          </p:val>
                                        </p:tav>
                                        <p:tav tm="100000">
                                          <p:val>
                                            <p:strVal val="#ppt_w"/>
                                          </p:val>
                                        </p:tav>
                                      </p:tavLst>
                                    </p:anim>
                                    <p:anim calcmode="lin" valueType="num">
                                      <p:cBhvr>
                                        <p:cTn dur="500" fill="hold" id="26"/>
                                        <p:tgtEl>
                                          <p:spTgt spid="17"/>
                                        </p:tgtEl>
                                        <p:attrNameLst>
                                          <p:attrName>ppt_h</p:attrName>
                                        </p:attrNameLst>
                                      </p:cBhvr>
                                      <p:tavLst>
                                        <p:tav tm="0">
                                          <p:val>
                                            <p:fltVal val="0"/>
                                          </p:val>
                                        </p:tav>
                                        <p:tav tm="100000">
                                          <p:val>
                                            <p:strVal val="#ppt_h"/>
                                          </p:val>
                                        </p:tav>
                                      </p:tavLst>
                                    </p:anim>
                                    <p:animEffect filter="fade" transition="in">
                                      <p:cBhvr>
                                        <p:cTn dur="500" id="27"/>
                                        <p:tgtEl>
                                          <p:spTgt spid="17"/>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p:cTn dur="500" fill="hold" id="31"/>
                                        <p:tgtEl>
                                          <p:spTgt spid="15"/>
                                        </p:tgtEl>
                                        <p:attrNameLst>
                                          <p:attrName>ppt_w</p:attrName>
                                        </p:attrNameLst>
                                      </p:cBhvr>
                                      <p:tavLst>
                                        <p:tav tm="0">
                                          <p:val>
                                            <p:fltVal val="0"/>
                                          </p:val>
                                        </p:tav>
                                        <p:tav tm="100000">
                                          <p:val>
                                            <p:strVal val="#ppt_w"/>
                                          </p:val>
                                        </p:tav>
                                      </p:tavLst>
                                    </p:anim>
                                    <p:anim calcmode="lin" valueType="num">
                                      <p:cBhvr>
                                        <p:cTn dur="500" fill="hold" id="32"/>
                                        <p:tgtEl>
                                          <p:spTgt spid="15"/>
                                        </p:tgtEl>
                                        <p:attrNameLst>
                                          <p:attrName>ppt_h</p:attrName>
                                        </p:attrNameLst>
                                      </p:cBhvr>
                                      <p:tavLst>
                                        <p:tav tm="0">
                                          <p:val>
                                            <p:fltVal val="0"/>
                                          </p:val>
                                        </p:tav>
                                        <p:tav tm="100000">
                                          <p:val>
                                            <p:strVal val="#ppt_h"/>
                                          </p:val>
                                        </p:tav>
                                      </p:tavLst>
                                    </p:anim>
                                    <p:animEffect filter="fade" transition="in">
                                      <p:cBhvr>
                                        <p:cTn dur="500" id="33"/>
                                        <p:tgtEl>
                                          <p:spTgt spid="15"/>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19"/>
                                        </p:tgtEl>
                                        <p:attrNameLst>
                                          <p:attrName>style.visibility</p:attrName>
                                        </p:attrNameLst>
                                      </p:cBhvr>
                                      <p:to>
                                        <p:strVal val="visible"/>
                                      </p:to>
                                    </p:set>
                                    <p:anim calcmode="lin" valueType="num">
                                      <p:cBhvr>
                                        <p:cTn dur="500" fill="hold" id="37"/>
                                        <p:tgtEl>
                                          <p:spTgt spid="19"/>
                                        </p:tgtEl>
                                        <p:attrNameLst>
                                          <p:attrName>ppt_w</p:attrName>
                                        </p:attrNameLst>
                                      </p:cBhvr>
                                      <p:tavLst>
                                        <p:tav tm="0">
                                          <p:val>
                                            <p:fltVal val="0"/>
                                          </p:val>
                                        </p:tav>
                                        <p:tav tm="100000">
                                          <p:val>
                                            <p:strVal val="#ppt_w"/>
                                          </p:val>
                                        </p:tav>
                                      </p:tavLst>
                                    </p:anim>
                                    <p:anim calcmode="lin" valueType="num">
                                      <p:cBhvr>
                                        <p:cTn dur="500" fill="hold" id="38"/>
                                        <p:tgtEl>
                                          <p:spTgt spid="19"/>
                                        </p:tgtEl>
                                        <p:attrNameLst>
                                          <p:attrName>ppt_h</p:attrName>
                                        </p:attrNameLst>
                                      </p:cBhvr>
                                      <p:tavLst>
                                        <p:tav tm="0">
                                          <p:val>
                                            <p:fltVal val="0"/>
                                          </p:val>
                                        </p:tav>
                                        <p:tav tm="100000">
                                          <p:val>
                                            <p:strVal val="#ppt_h"/>
                                          </p:val>
                                        </p:tav>
                                      </p:tavLst>
                                    </p:anim>
                                    <p:animEffect filter="fade" transition="in">
                                      <p:cBhvr>
                                        <p:cTn dur="500" id="39"/>
                                        <p:tgtEl>
                                          <p:spTgt spid="19"/>
                                        </p:tgtEl>
                                      </p:cBhvr>
                                    </p:animEffect>
                                  </p:childTnLst>
                                </p:cTn>
                              </p:par>
                            </p:childTnLst>
                          </p:cTn>
                        </p:par>
                        <p:par>
                          <p:cTn fill="hold" id="40" nodeType="afterGroup">
                            <p:stCondLst>
                              <p:cond delay="3000"/>
                            </p:stCondLst>
                            <p:childTnLst>
                              <p:par>
                                <p:cTn fill="hold" id="41" nodeType="afterEffect" presetClass="entr" presetID="53" presetSubtype="0">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p:cTn dur="500" fill="hold" id="43"/>
                                        <p:tgtEl>
                                          <p:spTgt spid="13"/>
                                        </p:tgtEl>
                                        <p:attrNameLst>
                                          <p:attrName>ppt_w</p:attrName>
                                        </p:attrNameLst>
                                      </p:cBhvr>
                                      <p:tavLst>
                                        <p:tav tm="0">
                                          <p:val>
                                            <p:fltVal val="0"/>
                                          </p:val>
                                        </p:tav>
                                        <p:tav tm="100000">
                                          <p:val>
                                            <p:strVal val="#ppt_w"/>
                                          </p:val>
                                        </p:tav>
                                      </p:tavLst>
                                    </p:anim>
                                    <p:anim calcmode="lin" valueType="num">
                                      <p:cBhvr>
                                        <p:cTn dur="500" fill="hold" id="44"/>
                                        <p:tgtEl>
                                          <p:spTgt spid="13"/>
                                        </p:tgtEl>
                                        <p:attrNameLst>
                                          <p:attrName>ppt_h</p:attrName>
                                        </p:attrNameLst>
                                      </p:cBhvr>
                                      <p:tavLst>
                                        <p:tav tm="0">
                                          <p:val>
                                            <p:fltVal val="0"/>
                                          </p:val>
                                        </p:tav>
                                        <p:tav tm="100000">
                                          <p:val>
                                            <p:strVal val="#ppt_h"/>
                                          </p:val>
                                        </p:tav>
                                      </p:tavLst>
                                    </p:anim>
                                    <p:animEffect filter="fade" transition="in">
                                      <p:cBhvr>
                                        <p:cTn dur="500" id="45"/>
                                        <p:tgtEl>
                                          <p:spTgt spid="13"/>
                                        </p:tgtEl>
                                      </p:cBhvr>
                                    </p:animEffect>
                                  </p:childTnLst>
                                </p:cTn>
                              </p:par>
                            </p:childTnLst>
                          </p:cTn>
                        </p:par>
                        <p:par>
                          <p:cTn fill="hold" id="46" nodeType="afterGroup">
                            <p:stCondLst>
                              <p:cond delay="3500"/>
                            </p:stCondLst>
                            <p:childTnLst>
                              <p:par>
                                <p:cTn fill="hold" id="47" nodeType="afterEffect" presetClass="entr" presetID="2" presetSubtype="2">
                                  <p:stCondLst>
                                    <p:cond delay="0"/>
                                  </p:stCondLst>
                                  <p:childTnLst>
                                    <p:set>
                                      <p:cBhvr>
                                        <p:cTn dur="1" fill="hold" id="48">
                                          <p:stCondLst>
                                            <p:cond delay="0"/>
                                          </p:stCondLst>
                                        </p:cTn>
                                        <p:tgtEl>
                                          <p:spTgt spid="18"/>
                                        </p:tgtEl>
                                        <p:attrNameLst>
                                          <p:attrName>style.visibility</p:attrName>
                                        </p:attrNameLst>
                                      </p:cBhvr>
                                      <p:to>
                                        <p:strVal val="visible"/>
                                      </p:to>
                                    </p:set>
                                    <p:anim calcmode="lin" valueType="num">
                                      <p:cBhvr additive="base">
                                        <p:cTn dur="500" fill="hold" id="49"/>
                                        <p:tgtEl>
                                          <p:spTgt spid="18"/>
                                        </p:tgtEl>
                                        <p:attrNameLst>
                                          <p:attrName>ppt_x</p:attrName>
                                        </p:attrNameLst>
                                      </p:cBhvr>
                                      <p:tavLst>
                                        <p:tav tm="0">
                                          <p:val>
                                            <p:strVal val="1+#ppt_w/2"/>
                                          </p:val>
                                        </p:tav>
                                        <p:tav tm="100000">
                                          <p:val>
                                            <p:strVal val="#ppt_x"/>
                                          </p:val>
                                        </p:tav>
                                      </p:tavLst>
                                    </p:anim>
                                    <p:anim calcmode="lin" valueType="num">
                                      <p:cBhvr additive="base">
                                        <p:cTn dur="500" fill="hold" id="50"/>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0" y="2714172"/>
            <a:ext cx="3686629" cy="1429658"/>
            <a:chOff x="0" y="2714172"/>
            <a:chExt cx="3686629" cy="1429658"/>
          </a:xfrm>
        </p:grpSpPr>
        <p:sp>
          <p:nvSpPr>
            <p:cNvPr id="2" name="五边形 1"/>
            <p:cNvSpPr/>
            <p:nvPr/>
          </p:nvSpPr>
          <p:spPr>
            <a:xfrm>
              <a:off x="0" y="2714172"/>
              <a:ext cx="3686629" cy="1429658"/>
            </a:xfrm>
            <a:prstGeom prst="homePlate">
              <a:avLst>
                <a:gd fmla="val 23896"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0" y="3429001"/>
              <a:ext cx="3686629" cy="714829"/>
            </a:xfrm>
            <a:custGeom>
              <a:gdLst>
                <a:gd fmla="*/ 0 w 3686629" name="connsiteX0"/>
                <a:gd fmla="*/ 0 h 714829" name="connsiteY0"/>
                <a:gd fmla="*/ 3686629 w 3686629" name="connsiteX1"/>
                <a:gd fmla="*/ 0 h 714829" name="connsiteY1"/>
                <a:gd fmla="*/ 3344998 w 3686629" name="connsiteX2"/>
                <a:gd fmla="*/ 714829 h 714829" name="connsiteY2"/>
                <a:gd fmla="*/ 0 w 3686629" name="connsiteX3"/>
                <a:gd fmla="*/ 714829 h 714829" name="connsiteY3"/>
              </a:gdLst>
              <a:cxnLst>
                <a:cxn ang="0">
                  <a:pos x="connsiteX0" y="connsiteY0"/>
                </a:cxn>
                <a:cxn ang="0">
                  <a:pos x="connsiteX1" y="connsiteY1"/>
                </a:cxn>
                <a:cxn ang="0">
                  <a:pos x="connsiteX2" y="connsiteY2"/>
                </a:cxn>
                <a:cxn ang="0">
                  <a:pos x="connsiteX3" y="connsiteY3"/>
                </a:cxn>
              </a:cxnLst>
              <a:rect b="b" l="l" r="r" t="t"/>
              <a:pathLst>
                <a:path h="714829" w="3686628">
                  <a:moveTo>
                    <a:pt x="0" y="0"/>
                  </a:moveTo>
                  <a:lnTo>
                    <a:pt x="3686629" y="0"/>
                  </a:lnTo>
                  <a:lnTo>
                    <a:pt x="3344998" y="714829"/>
                  </a:lnTo>
                  <a:lnTo>
                    <a:pt x="0" y="71482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六边形 2"/>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6"/>
            <p:cNvSpPr/>
            <p:nvPr/>
          </p:nvSpPr>
          <p:spPr>
            <a:xfrm>
              <a:off x="2531289" y="3134073"/>
              <a:ext cx="643710" cy="593484"/>
            </a:xfrm>
            <a:custGeom>
              <a:gdLst>
                <a:gd fmla="*/ 469488 w 578320" name="connsiteX0"/>
                <a:gd fmla="*/ 312166 h 533197" name="connsiteY0"/>
                <a:gd fmla="*/ 523904 w 578320" name="connsiteX1"/>
                <a:gd fmla="*/ 363740 h 533197" name="connsiteY1"/>
                <a:gd fmla="*/ 523904 w 578320" name="connsiteX2"/>
                <a:gd fmla="*/ 376634 h 533197" name="connsiteY2"/>
                <a:gd fmla="*/ 527594 w 578320" name="connsiteX3"/>
                <a:gd fmla="*/ 391369 h 533197" name="connsiteY3"/>
                <a:gd fmla="*/ 512837 w 578320" name="connsiteX4"/>
                <a:gd fmla="*/ 411630 h 533197" name="connsiteY4"/>
                <a:gd fmla="*/ 498080 w 578320" name="connsiteX5"/>
                <a:gd fmla="*/ 440180 h 533197" name="connsiteY5"/>
                <a:gd fmla="*/ 529438 w 578320" name="connsiteX6"/>
                <a:gd fmla="*/ 475176 h 533197" name="connsiteY6"/>
                <a:gd fmla="*/ 578320 w 578320" name="connsiteX7"/>
                <a:gd fmla="*/ 518462 h 533197" name="connsiteY7"/>
                <a:gd fmla="*/ 485168 w 578320" name="connsiteX8"/>
                <a:gd fmla="*/ 533197 h 533197" name="connsiteY8"/>
                <a:gd fmla="*/ 477789 w 578320" name="connsiteX9"/>
                <a:gd fmla="*/ 486228 h 533197" name="connsiteY9"/>
                <a:gd fmla="*/ 481478 w 578320" name="connsiteX10"/>
                <a:gd fmla="*/ 479781 h 533197" name="connsiteY10"/>
                <a:gd fmla="*/ 480556 w 578320" name="connsiteX11"/>
                <a:gd fmla="*/ 477939 h 533197" name="connsiteY11"/>
                <a:gd fmla="*/ 471333 w 578320" name="connsiteX12"/>
                <a:gd fmla="*/ 466888 h 533197" name="connsiteY12"/>
                <a:gd fmla="*/ 467644 w 578320" name="connsiteX13"/>
                <a:gd fmla="*/ 466888 h 533197" name="connsiteY13"/>
                <a:gd fmla="*/ 458421 w 578320" name="connsiteX14"/>
                <a:gd fmla="*/ 477939 h 533197" name="connsiteY14"/>
                <a:gd fmla="*/ 458421 w 578320" name="connsiteX15"/>
                <a:gd fmla="*/ 479781 h 533197" name="connsiteY15"/>
                <a:gd fmla="*/ 462110 w 578320" name="connsiteX16"/>
                <a:gd fmla="*/ 486228 h 533197" name="connsiteY16"/>
                <a:gd fmla="*/ 454732 w 578320" name="connsiteX17"/>
                <a:gd fmla="*/ 533197 h 533197" name="connsiteY17"/>
                <a:gd fmla="*/ 361579 w 578320" name="connsiteX18"/>
                <a:gd fmla="*/ 518462 h 533197" name="connsiteY18"/>
                <a:gd fmla="*/ 409539 w 578320" name="connsiteX19"/>
                <a:gd fmla="*/ 475176 h 533197" name="connsiteY19"/>
                <a:gd fmla="*/ 440897 w 578320" name="connsiteX20"/>
                <a:gd fmla="*/ 440180 h 533197" name="connsiteY20"/>
                <a:gd fmla="*/ 427063 w 578320" name="connsiteX21"/>
                <a:gd fmla="*/ 411630 h 533197" name="connsiteY21"/>
                <a:gd fmla="*/ 411383 w 578320" name="connsiteX22"/>
                <a:gd fmla="*/ 391369 h 533197" name="connsiteY22"/>
                <a:gd fmla="*/ 415995 w 578320" name="connsiteX23"/>
                <a:gd fmla="*/ 376634 h 533197" name="connsiteY23"/>
                <a:gd fmla="*/ 415995 w 578320" name="connsiteX24"/>
                <a:gd fmla="*/ 363740 h 533197" name="connsiteY24"/>
                <a:gd fmla="*/ 469488 w 578320" name="connsiteX25"/>
                <a:gd fmla="*/ 312166 h 533197" name="connsiteY25"/>
                <a:gd fmla="*/ 107909 w 578320" name="connsiteX26"/>
                <a:gd fmla="*/ 312166 h 533197" name="connsiteY26"/>
                <a:gd fmla="*/ 162325 w 578320" name="connsiteX27"/>
                <a:gd fmla="*/ 363740 h 533197" name="connsiteY27"/>
                <a:gd fmla="*/ 162325 w 578320" name="connsiteX28"/>
                <a:gd fmla="*/ 376634 h 533197" name="connsiteY28"/>
                <a:gd fmla="*/ 166937 w 578320" name="connsiteX29"/>
                <a:gd fmla="*/ 391369 h 533197" name="connsiteY29"/>
                <a:gd fmla="*/ 151257 w 578320" name="connsiteX30"/>
                <a:gd fmla="*/ 411630 h 533197" name="connsiteY30"/>
                <a:gd fmla="*/ 137423 w 578320" name="connsiteX31"/>
                <a:gd fmla="*/ 440180 h 533197" name="connsiteY31"/>
                <a:gd fmla="*/ 167859 w 578320" name="connsiteX32"/>
                <a:gd fmla="*/ 475176 h 533197" name="connsiteY32"/>
                <a:gd fmla="*/ 216741 w 578320" name="connsiteX33"/>
                <a:gd fmla="*/ 518462 h 533197" name="connsiteY33"/>
                <a:gd fmla="*/ 123588 w 578320" name="connsiteX34"/>
                <a:gd fmla="*/ 533197 h 533197" name="connsiteY34"/>
                <a:gd fmla="*/ 116210 w 578320" name="connsiteX35"/>
                <a:gd fmla="*/ 486228 h 533197" name="connsiteY35"/>
                <a:gd fmla="*/ 119899 w 578320" name="connsiteX36"/>
                <a:gd fmla="*/ 479781 h 533197" name="connsiteY36"/>
                <a:gd fmla="*/ 119899 w 578320" name="connsiteX37"/>
                <a:gd fmla="*/ 477939 h 533197" name="connsiteY37"/>
                <a:gd fmla="*/ 109754 w 578320" name="connsiteX38"/>
                <a:gd fmla="*/ 466888 h 533197" name="connsiteY38"/>
                <a:gd fmla="*/ 106987 w 578320" name="connsiteX39"/>
                <a:gd fmla="*/ 466888 h 533197" name="connsiteY39"/>
                <a:gd fmla="*/ 96842 w 578320" name="connsiteX40"/>
                <a:gd fmla="*/ 477939 h 533197" name="connsiteY40"/>
                <a:gd fmla="*/ 96842 w 578320" name="connsiteX41"/>
                <a:gd fmla="*/ 479781 h 533197" name="connsiteY41"/>
                <a:gd fmla="*/ 100531 w 578320" name="connsiteX42"/>
                <a:gd fmla="*/ 486228 h 533197" name="connsiteY42"/>
                <a:gd fmla="*/ 93152 w 578320" name="connsiteX43"/>
                <a:gd fmla="*/ 533197 h 533197" name="connsiteY43"/>
                <a:gd fmla="*/ 0 w 578320" name="connsiteX44"/>
                <a:gd fmla="*/ 518462 h 533197" name="connsiteY44"/>
                <a:gd fmla="*/ 48882 w 578320" name="connsiteX45"/>
                <a:gd fmla="*/ 475176 h 533197" name="connsiteY45"/>
                <a:gd fmla="*/ 79318 w 578320" name="connsiteX46"/>
                <a:gd fmla="*/ 440180 h 533197" name="connsiteY46"/>
                <a:gd fmla="*/ 65483 w 578320" name="connsiteX47"/>
                <a:gd fmla="*/ 411630 h 533197" name="connsiteY47"/>
                <a:gd fmla="*/ 49804 w 578320" name="connsiteX48"/>
                <a:gd fmla="*/ 391369 h 533197" name="connsiteY48"/>
                <a:gd fmla="*/ 54416 w 578320" name="connsiteX49"/>
                <a:gd fmla="*/ 376634 h 533197" name="connsiteY49"/>
                <a:gd fmla="*/ 54416 w 578320" name="connsiteX50"/>
                <a:gd fmla="*/ 363740 h 533197" name="connsiteY50"/>
                <a:gd fmla="*/ 107909 w 578320" name="connsiteX51"/>
                <a:gd fmla="*/ 312166 h 533197" name="connsiteY51"/>
                <a:gd fmla="*/ 288717 w 578320" name="connsiteX52"/>
                <a:gd fmla="*/ 237601 h 533197" name="connsiteY52"/>
                <a:gd fmla="*/ 303485 w 578320" name="connsiteX53"/>
                <a:gd fmla="*/ 252338 h 533197" name="connsiteY53"/>
                <a:gd fmla="*/ 303485 w 578320" name="connsiteX54"/>
                <a:gd fmla="*/ 331547 h 533197" name="connsiteY54"/>
                <a:gd fmla="*/ 384708 w 578320" name="connsiteX55"/>
                <a:gd fmla="*/ 398782 h 533197" name="connsiteY55"/>
                <a:gd fmla="*/ 386554 w 578320" name="connsiteX56"/>
                <a:gd fmla="*/ 419045 h 533197" name="connsiteY56"/>
                <a:gd fmla="*/ 375478 w 578320" name="connsiteX57"/>
                <a:gd fmla="*/ 423650 h 533197" name="connsiteY57"/>
                <a:gd fmla="*/ 366248 w 578320" name="connsiteX58"/>
                <a:gd fmla="*/ 420887 h 533197" name="connsiteY58"/>
                <a:gd fmla="*/ 288717 w 578320" name="connsiteX59"/>
                <a:gd fmla="*/ 356415 h 533197" name="connsiteY59"/>
                <a:gd fmla="*/ 212108 w 578320" name="connsiteX60"/>
                <a:gd fmla="*/ 420887 h 533197" name="connsiteY60"/>
                <a:gd fmla="*/ 191802 w 578320" name="connsiteX61"/>
                <a:gd fmla="*/ 419045 h 533197" name="connsiteY61"/>
                <a:gd fmla="*/ 193648 w 578320" name="connsiteX62"/>
                <a:gd fmla="*/ 398782 h 533197" name="connsiteY62"/>
                <a:gd fmla="*/ 274872 w 578320" name="connsiteX63"/>
                <a:gd fmla="*/ 331547 h 533197" name="connsiteY63"/>
                <a:gd fmla="*/ 274872 w 578320" name="connsiteX64"/>
                <a:gd fmla="*/ 252338 h 533197" name="connsiteY64"/>
                <a:gd fmla="*/ 288717 w 578320" name="connsiteX65"/>
                <a:gd fmla="*/ 237601 h 533197" name="connsiteY65"/>
                <a:gd fmla="*/ 288699 w 578320" name="connsiteX66"/>
                <a:gd fmla="*/ 0 h 533197" name="connsiteY66"/>
                <a:gd fmla="*/ 343115 w 578320" name="connsiteX67"/>
                <a:gd fmla="*/ 50653 h 533197" name="connsiteY67"/>
                <a:gd fmla="*/ 343115 w 578320" name="connsiteX68"/>
                <a:gd fmla="*/ 63546 h 533197" name="connsiteY68"/>
                <a:gd fmla="*/ 346805 w 578320" name="connsiteX69"/>
                <a:gd fmla="*/ 78282 h 533197" name="connsiteY69"/>
                <a:gd fmla="*/ 332048 w 578320" name="connsiteX70"/>
                <a:gd fmla="*/ 98543 h 533197" name="connsiteY70"/>
                <a:gd fmla="*/ 318213 w 578320" name="connsiteX71"/>
                <a:gd fmla="*/ 127093 h 533197" name="connsiteY71"/>
                <a:gd fmla="*/ 348649 w 578320" name="connsiteX72"/>
                <a:gd fmla="*/ 163010 h 533197" name="connsiteY72"/>
                <a:gd fmla="*/ 397531 w 578320" name="connsiteX73"/>
                <a:gd fmla="*/ 206295 h 533197" name="connsiteY73"/>
                <a:gd fmla="*/ 304379 w 578320" name="connsiteX74"/>
                <a:gd fmla="*/ 220110 h 533197" name="connsiteY74"/>
                <a:gd fmla="*/ 297000 w 578320" name="connsiteX75"/>
                <a:gd fmla="*/ 173141 h 533197" name="connsiteY75"/>
                <a:gd fmla="*/ 300689 w 578320" name="connsiteX76"/>
                <a:gd fmla="*/ 167615 h 533197" name="connsiteY76"/>
                <a:gd fmla="*/ 300689 w 578320" name="connsiteX77"/>
                <a:gd fmla="*/ 164852 h 533197" name="connsiteY77"/>
                <a:gd fmla="*/ 290544 w 578320" name="connsiteX78"/>
                <a:gd fmla="*/ 154722 h 533197" name="connsiteY78"/>
                <a:gd fmla="*/ 287777 w 578320" name="connsiteX79"/>
                <a:gd fmla="*/ 154722 h 533197" name="connsiteY79"/>
                <a:gd fmla="*/ 277632 w 578320" name="connsiteX80"/>
                <a:gd fmla="*/ 164852 h 533197" name="connsiteY80"/>
                <a:gd fmla="*/ 277632 w 578320" name="connsiteX81"/>
                <a:gd fmla="*/ 167615 h 533197" name="connsiteY81"/>
                <a:gd fmla="*/ 281321 w 578320" name="connsiteX82"/>
                <a:gd fmla="*/ 173141 h 533197" name="connsiteY82"/>
                <a:gd fmla="*/ 273943 w 578320" name="connsiteX83"/>
                <a:gd fmla="*/ 221031 h 533197" name="connsiteY83"/>
                <a:gd fmla="*/ 180790 w 578320" name="connsiteX84"/>
                <a:gd fmla="*/ 206295 h 533197" name="connsiteY84"/>
                <a:gd fmla="*/ 228750 w 578320" name="connsiteX85"/>
                <a:gd fmla="*/ 163010 h 533197" name="connsiteY85"/>
                <a:gd fmla="*/ 260108 w 578320" name="connsiteX86"/>
                <a:gd fmla="*/ 127093 h 533197" name="connsiteY86"/>
                <a:gd fmla="*/ 246274 w 578320" name="connsiteX87"/>
                <a:gd fmla="*/ 98543 h 533197" name="connsiteY87"/>
                <a:gd fmla="*/ 230594 w 578320" name="connsiteX88"/>
                <a:gd fmla="*/ 78282 h 533197" name="connsiteY88"/>
                <a:gd fmla="*/ 235206 w 578320" name="connsiteX89"/>
                <a:gd fmla="*/ 63546 h 533197" name="connsiteY89"/>
                <a:gd fmla="*/ 235206 w 578320" name="connsiteX90"/>
                <a:gd fmla="*/ 50653 h 533197" name="connsiteY90"/>
                <a:gd fmla="*/ 288699 w 578320" name="connsiteX91"/>
                <a:gd fmla="*/ 0 h 533197"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33197" w="578320">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8" name="文本框 7"/>
          <p:cNvSpPr txBox="1"/>
          <p:nvPr/>
        </p:nvSpPr>
        <p:spPr>
          <a:xfrm>
            <a:off x="4038236" y="3392510"/>
            <a:ext cx="5613398" cy="603504"/>
          </a:xfrm>
          <a:prstGeom prst="rect">
            <a:avLst/>
          </a:prstGeom>
          <a:noFill/>
        </p:spPr>
        <p:txBody>
          <a:bodyPr rtlCol="0" wrap="square">
            <a:spAutoFit/>
            <a:scene3d>
              <a:camera prst="orthographicFront"/>
              <a:lightRig dir="t" rig="threePt"/>
            </a:scene3d>
            <a:sp3d contourW="12700"/>
          </a:bodyPr>
          <a:lstStyle/>
          <a:p>
            <a:pPr lvl="0">
              <a:lnSpc>
                <a:spcPct val="120000"/>
              </a:lnSpc>
              <a:defRPr/>
            </a:pPr>
            <a:r>
              <a:rPr altLang="zh-CN" lang="en-US" sz="1400">
                <a:solidFill>
                  <a:prstClr val="white">
                    <a:lumMod val="50000"/>
                  </a:prstClr>
                </a:solidFill>
                <a:latin charset="0" panose="020b0502020202020204" pitchFamily="34" typeface="Century Gothic"/>
              </a:rPr>
              <a:t>The user can demonstrate on a projector or computer or print the it into a film to be used in a wider field</a:t>
            </a:r>
          </a:p>
        </p:txBody>
      </p:sp>
      <p:sp>
        <p:nvSpPr>
          <p:cNvPr id="9" name="文本框 8"/>
          <p:cNvSpPr txBox="1"/>
          <p:nvPr/>
        </p:nvSpPr>
        <p:spPr>
          <a:xfrm>
            <a:off x="4038236" y="2659745"/>
            <a:ext cx="3230880" cy="701040"/>
          </a:xfrm>
          <a:prstGeom prst="rect">
            <a:avLst/>
          </a:prstGeom>
          <a:noFill/>
        </p:spPr>
        <p:txBody>
          <a:bodyPr rtlCol="0" wrap="none">
            <a:spAutoFit/>
            <a:scene3d>
              <a:camera prst="orthographicFront"/>
              <a:lightRig dir="t" rig="threePt"/>
            </a:scene3d>
            <a:sp3d contourW="12700"/>
          </a:bodyPr>
          <a:lstStyle/>
          <a:p>
            <a:pPr lvl="0">
              <a:defRPr/>
            </a:pPr>
            <a:r>
              <a:rPr altLang="en-US" lang="zh-CN" sz="4000">
                <a:solidFill>
                  <a:schemeClr val="tx1">
                    <a:lumMod val="75000"/>
                    <a:lumOff val="25000"/>
                  </a:schemeClr>
                </a:solidFill>
                <a:latin charset="0" panose="020b0502020202020204" pitchFamily="34" typeface="Century Gothic"/>
                <a:ea charset="-122" panose="02000000000000000000" pitchFamily="2" typeface="方正兰亭中黑_GBK"/>
              </a:rPr>
              <a:t>主要做法经验</a:t>
            </a:r>
          </a:p>
        </p:txBody>
      </p:sp>
      <p:cxnSp>
        <p:nvCxnSpPr>
          <p:cNvPr id="10" name="直接连接符 9"/>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10196052" y="3404431"/>
            <a:ext cx="1995948" cy="3453569"/>
          </a:xfrm>
          <a:custGeom>
            <a:gdLst>
              <a:gd fmla="*/ 863392 w 1995948" name="connsiteX0"/>
              <a:gd fmla="*/ 0 h 3453569" name="connsiteY0"/>
              <a:gd fmla="*/ 1995948 w 1995948" name="connsiteX1"/>
              <a:gd fmla="*/ 0 h 3453569" name="connsiteY1"/>
              <a:gd fmla="*/ 1995948 w 1995948" name="connsiteX2"/>
              <a:gd fmla="*/ 3453569 h 3453569" name="connsiteY2"/>
              <a:gd fmla="*/ 0 w 1995948" name="connsiteX3"/>
              <a:gd fmla="*/ 3453569 h 3453569" name="connsiteY3"/>
            </a:gdLst>
            <a:cxnLst>
              <a:cxn ang="0">
                <a:pos x="connsiteX0" y="connsiteY0"/>
              </a:cxn>
              <a:cxn ang="0">
                <a:pos x="connsiteX1" y="connsiteY1"/>
              </a:cxn>
              <a:cxn ang="0">
                <a:pos x="connsiteX2" y="connsiteY2"/>
              </a:cxn>
              <a:cxn ang="0">
                <a:pos x="connsiteX3" y="connsiteY3"/>
              </a:cxn>
            </a:cxnLst>
            <a:rect b="b" l="l" r="r" t="t"/>
            <a:pathLst>
              <a:path h="3453568" w="1995948">
                <a:moveTo>
                  <a:pt x="863392" y="0"/>
                </a:moveTo>
                <a:lnTo>
                  <a:pt x="1995948" y="0"/>
                </a:lnTo>
                <a:lnTo>
                  <a:pt x="1995948" y="3453569"/>
                </a:lnTo>
                <a:lnTo>
                  <a:pt x="0" y="3453569"/>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flipV="1">
            <a:off x="10196052" y="-1"/>
            <a:ext cx="1995948" cy="3404431"/>
          </a:xfrm>
          <a:custGeom>
            <a:gdLst>
              <a:gd fmla="*/ 0 w 1995948" name="connsiteX0"/>
              <a:gd fmla="*/ 3453569 h 3453569" name="connsiteY0"/>
              <a:gd fmla="*/ 1995948 w 1995948" name="connsiteX1"/>
              <a:gd fmla="*/ 3453569 h 3453569" name="connsiteY1"/>
              <a:gd fmla="*/ 1995948 w 1995948" name="connsiteX2"/>
              <a:gd fmla="*/ 0 h 3453569" name="connsiteY2"/>
              <a:gd fmla="*/ 863392 w 1995948" name="connsiteX3"/>
              <a:gd fmla="*/ 0 h 3453569" name="connsiteY3"/>
            </a:gdLst>
            <a:cxnLst>
              <a:cxn ang="0">
                <a:pos x="connsiteX0" y="connsiteY0"/>
              </a:cxn>
              <a:cxn ang="0">
                <a:pos x="connsiteX1" y="connsiteY1"/>
              </a:cxn>
              <a:cxn ang="0">
                <a:pos x="connsiteX2" y="connsiteY2"/>
              </a:cxn>
              <a:cxn ang="0">
                <a:pos x="connsiteX3" y="connsiteY3"/>
              </a:cxn>
            </a:cxnLst>
            <a:rect b="b" l="l" r="r" t="t"/>
            <a:pathLst>
              <a:path h="3453568" w="1995948">
                <a:moveTo>
                  <a:pt x="0" y="3453569"/>
                </a:moveTo>
                <a:lnTo>
                  <a:pt x="1995948" y="3453569"/>
                </a:lnTo>
                <a:lnTo>
                  <a:pt x="1995948" y="0"/>
                </a:lnTo>
                <a:lnTo>
                  <a:pt x="86339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1179532" y="1764511"/>
            <a:ext cx="853440" cy="3328978"/>
          </a:xfrm>
          <a:prstGeom prst="rect">
            <a:avLst/>
          </a:prstGeom>
          <a:noFill/>
        </p:spPr>
        <p:txBody>
          <a:bodyPr rtlCol="0" vert="eaVert"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smtClean="0" sz="4400">
                <a:solidFill>
                  <a:schemeClr val="bg1"/>
                </a:solidFill>
                <a:latin typeface="+mj-ea"/>
                <a:ea typeface="+mj-ea"/>
              </a:rPr>
              <a:t>第二部分</a:t>
            </a:r>
          </a:p>
        </p:txBody>
      </p:sp>
    </p:spTree>
    <p:extLst>
      <p:ext uri="{BB962C8B-B14F-4D97-AF65-F5344CB8AC3E}">
        <p14:creationId val="40253064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1+#ppt_w/2"/>
                                          </p:val>
                                        </p:tav>
                                        <p:tav tm="100000">
                                          <p:val>
                                            <p:strVal val="#ppt_x"/>
                                          </p:val>
                                        </p:tav>
                                      </p:tavLst>
                                    </p:anim>
                                    <p:anim calcmode="lin" valueType="num">
                                      <p:cBhvr additive="base">
                                        <p:cTn dur="500" fill="hold" id="13"/>
                                        <p:tgtEl>
                                          <p:spTgt spid="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par>
                          <p:cTn fill="hold" id="22" nodeType="afterGroup">
                            <p:stCondLst>
                              <p:cond delay="2000"/>
                            </p:stCondLst>
                            <p:childTnLst>
                              <p:par>
                                <p:cTn fill="hold" grpId="0" id="23" nodeType="afterEffect" presetClass="entr" presetID="2" presetSubtype="1">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additive="base">
                                        <p:cTn dur="500" fill="hold" id="25"/>
                                        <p:tgtEl>
                                          <p:spTgt spid="17"/>
                                        </p:tgtEl>
                                        <p:attrNameLst>
                                          <p:attrName>ppt_x</p:attrName>
                                        </p:attrNameLst>
                                      </p:cBhvr>
                                      <p:tavLst>
                                        <p:tav tm="0">
                                          <p:val>
                                            <p:strVal val="#ppt_x"/>
                                          </p:val>
                                        </p:tav>
                                        <p:tav tm="100000">
                                          <p:val>
                                            <p:strVal val="#ppt_x"/>
                                          </p:val>
                                        </p:tav>
                                      </p:tavLst>
                                    </p:anim>
                                    <p:anim calcmode="lin" valueType="num">
                                      <p:cBhvr additive="base">
                                        <p:cTn dur="500" fill="hold" id="26"/>
                                        <p:tgtEl>
                                          <p:spTgt spid="17"/>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additive="base">
                                        <p:cTn dur="500" fill="hold" id="29"/>
                                        <p:tgtEl>
                                          <p:spTgt spid="16"/>
                                        </p:tgtEl>
                                        <p:attrNameLst>
                                          <p:attrName>ppt_x</p:attrName>
                                        </p:attrNameLst>
                                      </p:cBhvr>
                                      <p:tavLst>
                                        <p:tav tm="0">
                                          <p:val>
                                            <p:strVal val="#ppt_x"/>
                                          </p:val>
                                        </p:tav>
                                        <p:tav tm="100000">
                                          <p:val>
                                            <p:strVal val="#ppt_x"/>
                                          </p:val>
                                        </p:tav>
                                      </p:tavLst>
                                    </p:anim>
                                    <p:anim calcmode="lin" valueType="num">
                                      <p:cBhvr additive="base">
                                        <p:cTn dur="500" fill="hold" id="30"/>
                                        <p:tgtEl>
                                          <p:spTgt spid="16"/>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53" presetSubtype="0">
                                  <p:stCondLst>
                                    <p:cond delay="0"/>
                                  </p:stCondLst>
                                  <p:childTnLst>
                                    <p:set>
                                      <p:cBhvr>
                                        <p:cTn dur="1" fill="hold" id="33">
                                          <p:stCondLst>
                                            <p:cond delay="0"/>
                                          </p:stCondLst>
                                        </p:cTn>
                                        <p:tgtEl>
                                          <p:spTgt spid="19"/>
                                        </p:tgtEl>
                                        <p:attrNameLst>
                                          <p:attrName>style.visibility</p:attrName>
                                        </p:attrNameLst>
                                      </p:cBhvr>
                                      <p:to>
                                        <p:strVal val="visible"/>
                                      </p:to>
                                    </p:set>
                                    <p:anim calcmode="lin" valueType="num">
                                      <p:cBhvr>
                                        <p:cTn dur="500" fill="hold" id="34"/>
                                        <p:tgtEl>
                                          <p:spTgt spid="19"/>
                                        </p:tgtEl>
                                        <p:attrNameLst>
                                          <p:attrName>ppt_w</p:attrName>
                                        </p:attrNameLst>
                                      </p:cBhvr>
                                      <p:tavLst>
                                        <p:tav tm="0">
                                          <p:val>
                                            <p:fltVal val="0"/>
                                          </p:val>
                                        </p:tav>
                                        <p:tav tm="100000">
                                          <p:val>
                                            <p:strVal val="#ppt_w"/>
                                          </p:val>
                                        </p:tav>
                                      </p:tavLst>
                                    </p:anim>
                                    <p:anim calcmode="lin" valueType="num">
                                      <p:cBhvr>
                                        <p:cTn dur="500" fill="hold" id="35"/>
                                        <p:tgtEl>
                                          <p:spTgt spid="19"/>
                                        </p:tgtEl>
                                        <p:attrNameLst>
                                          <p:attrName>ppt_h</p:attrName>
                                        </p:attrNameLst>
                                      </p:cBhvr>
                                      <p:tavLst>
                                        <p:tav tm="0">
                                          <p:val>
                                            <p:fltVal val="0"/>
                                          </p:val>
                                        </p:tav>
                                        <p:tav tm="100000">
                                          <p:val>
                                            <p:strVal val="#ppt_h"/>
                                          </p:val>
                                        </p:tav>
                                      </p:tavLst>
                                    </p:anim>
                                    <p:animEffect filter="fade" transition="in">
                                      <p:cBhvr>
                                        <p:cTn dur="500" id="3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6"/>
      <p:bldP grpId="0" spid="17"/>
      <p:bldP grpId="0" spid="19"/>
    </p:bldLst>
  </p:timing>
</p:sld>
</file>

<file path=ppt/tags/tag1.xml><?xml version="1.0" encoding="utf-8"?>
<p:tagLst xmlns:p="http://schemas.openxmlformats.org/presentationml/2006/main">
  <p:tag name="ISLIDE.DIAGRAM" val="81659cf7-e3b4-4975-bd41-e41d078d5afb"/>
</p:tagLst>
</file>

<file path=ppt/tags/tag2.xml><?xml version="1.0" encoding="utf-8"?>
<p:tagLst xmlns:p="http://schemas.openxmlformats.org/presentationml/2006/main">
  <p:tag name="ISLIDE.DIAGRAM" val="125f8ce3-a2dc-4f4c-8b62-1d8bdfa824cd"/>
</p:tagLst>
</file>

<file path=ppt/tags/tag3.xml><?xml version="1.0" encoding="utf-8"?>
<p:tagLst xmlns:p="http://schemas.openxmlformats.org/presentationml/2006/main">
  <p:tag name="ISLIDE.DIAGRAM" val="f193f56d-5b8d-437e-b40c-a1f975290548"/>
</p:tagLst>
</file>

<file path=ppt/tags/tag4.xml><?xml version="1.0" encoding="utf-8"?>
<p:tagLst xmlns:p="http://schemas.openxmlformats.org/presentationml/2006/main">
  <p:tag name="ISLIDE.DIAGRAM" val="31a1dfd0-48a9-4801-a096-04c693fb075f"/>
</p:tagLst>
</file>

<file path=ppt/tags/tag5.xml><?xml version="1.0" encoding="utf-8"?>
<p:tagLst xmlns:p="http://schemas.openxmlformats.org/presentationml/2006/main">
  <p:tag name="ISLIDE.DIAGRAM" val="b182a9cd-3286-4bf5-a71d-e6e61f3dd36b"/>
</p:tagLst>
</file>

<file path=ppt/tags/tag6.xml><?xml version="1.0" encoding="utf-8"?>
<p:tagLst xmlns:p="http://schemas.openxmlformats.org/presentationml/2006/main">
  <p:tag name="ISLIDE.DIAGRAM" val="61bd55c2-3c06-4859-9f67-6b41be6f52d2"/>
</p:tagLst>
</file>

<file path=ppt/tags/tag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53">
      <a:dk1>
        <a:srgbClr val="000000"/>
      </a:dk1>
      <a:lt1>
        <a:srgbClr val="FFFFFF"/>
      </a:lt1>
      <a:dk2>
        <a:srgbClr val="778495"/>
      </a:dk2>
      <a:lt2>
        <a:srgbClr val="F0F0F0"/>
      </a:lt2>
      <a:accent1>
        <a:srgbClr val="FF3737"/>
      </a:accent1>
      <a:accent2>
        <a:srgbClr val="414141"/>
      </a:accent2>
      <a:accent3>
        <a:srgbClr val="FF3737"/>
      </a:accent3>
      <a:accent4>
        <a:srgbClr val="414141"/>
      </a:accent4>
      <a:accent5>
        <a:srgbClr val="FF3737"/>
      </a:accent5>
      <a:accent6>
        <a:srgbClr val="414141"/>
      </a:accent6>
      <a:hlink>
        <a:srgbClr val="262626"/>
      </a:hlink>
      <a:folHlink>
        <a:srgbClr val="3F3F3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236</Paragraphs>
  <Slides>25</Slides>
  <Notes>25</Notes>
  <TotalTime>107</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25</vt:i4>
      </vt:variant>
    </vt:vector>
  </HeadingPairs>
  <TitlesOfParts>
    <vt:vector baseType="lpstr" size="39">
      <vt:lpstr>Arial</vt:lpstr>
      <vt:lpstr>微软雅黑</vt:lpstr>
      <vt:lpstr>Century Gothic</vt:lpstr>
      <vt:lpstr>Calibri Light</vt:lpstr>
      <vt:lpstr>Calibri</vt:lpstr>
      <vt:lpstr>等线 Light</vt:lpstr>
      <vt:lpstr>等线</vt:lpstr>
      <vt:lpstr>方正兰亭中黑_GBK</vt:lpstr>
      <vt:lpstr>Impact</vt:lpstr>
      <vt:lpstr>Lato</vt:lpstr>
      <vt:lpstr>Roboto Bold</vt:lpstr>
      <vt:lpstr>Roboto Light</vt:lpstr>
      <vt:lpstr>BebasNeueBold</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2017-11-02T08:38:29Z</dcterms:created>
  <cp:lastModifiedBy>优品PPT</cp:lastModifiedBy>
  <dcterms:modified xsi:type="dcterms:W3CDTF">2021-08-20T10:59:58Z</dcterms:modified>
  <cp:revision>34</cp:revision>
  <dc:title>PowerPoint 演示文稿</dc:title>
</cp:coreProperties>
</file>