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trictFirstAndLastChars="0" saveSubsetFonts="1">
  <p:sldMasterIdLst>
    <p:sldMasterId id="2147484265" r:id="rId1"/>
    <p:sldMasterId id="2147484288" r:id="rId2"/>
    <p:sldMasterId id="2147484293" r:id="rId3"/>
  </p:sldMasterIdLst>
  <p:notesMasterIdLst>
    <p:notesMasterId r:id="rId4"/>
  </p:notesMasterIdLst>
  <p:sldIdLst>
    <p:sldId id="256" r:id="rId5"/>
    <p:sldId id="278" r:id="rId6"/>
    <p:sldId id="279" r:id="rId7"/>
    <p:sldId id="263" r:id="rId8"/>
    <p:sldId id="264" r:id="rId9"/>
    <p:sldId id="272" r:id="rId10"/>
    <p:sldId id="273" r:id="rId11"/>
    <p:sldId id="274" r:id="rId12"/>
    <p:sldId id="280" r:id="rId13"/>
    <p:sldId id="261" r:id="rId14"/>
    <p:sldId id="262" r:id="rId15"/>
    <p:sldId id="265" r:id="rId16"/>
    <p:sldId id="266" r:id="rId17"/>
    <p:sldId id="268" r:id="rId18"/>
    <p:sldId id="281" r:id="rId19"/>
    <p:sldId id="257" r:id="rId20"/>
    <p:sldId id="258" r:id="rId21"/>
    <p:sldId id="259" r:id="rId22"/>
    <p:sldId id="260" r:id="rId23"/>
    <p:sldId id="267" r:id="rId24"/>
    <p:sldId id="282" r:id="rId25"/>
    <p:sldId id="269" r:id="rId26"/>
    <p:sldId id="270" r:id="rId27"/>
    <p:sldId id="271" r:id="rId28"/>
    <p:sldId id="275" r:id="rId29"/>
    <p:sldId id="276" r:id="rId30"/>
    <p:sldId id="277" r:id="rId31"/>
  </p:sldIdLst>
  <p:sldSz cx="9144000" cy="5143500" type="screen16x9"/>
  <p:notesSz cx="6858000" cy="9144000"/>
  <p:custShowLst>
    <p:custShow name="自定义放映 1" id="0">
      <p:sldLst>
        <p:sld r:id="rId5"/>
        <p:sld r:id="rId25"/>
      </p:sldLst>
    </p:custShow>
  </p:custShowLst>
  <p:custDataLst>
    <p:tags r:id="rId32"/>
  </p:custDataLst>
  <p:defaultTextStyle>
    <a:defPPr>
      <a:defRPr lang="en-US"/>
    </a:defPPr>
    <a:lvl1pPr algn="l" rtl="0" fontAlgn="base">
      <a:spcBef>
        <a:spcPct val="0"/>
      </a:spcBef>
      <a:spcAft>
        <a:spcPct val="0"/>
      </a:spcAft>
      <a:defRPr kern="1200">
        <a:solidFill>
          <a:schemeClr val="tx1"/>
        </a:solidFill>
        <a:latin typeface="Arial"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11" userDrawn="1">
          <p15:clr>
            <a:srgbClr val="A4A3A4"/>
          </p15:clr>
        </p15:guide>
        <p15:guide id="2" pos="2947"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464" autoAdjust="0"/>
  </p:normalViewPr>
  <p:slideViewPr>
    <p:cSldViewPr>
      <p:cViewPr varScale="1">
        <p:scale>
          <a:sx n="140" d="100"/>
          <a:sy n="140" d="100"/>
        </p:scale>
        <p:origin x="768" y="126"/>
      </p:cViewPr>
      <p:guideLst>
        <p:guide orient="horz" pos="1511"/>
        <p:guide pos="2947"/>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6198" cy="7619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tags/tag28.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14.png" Type="http://schemas.openxmlformats.org/officeDocument/2006/relationships/image"/><Relationship Id="rId3" Target="colors1.xml" Type="http://schemas.microsoft.com/office/2011/relationships/chartColorStyle"/><Relationship Id="rId4"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2055483646690845"/>
          <c:y val="0.099201343953609467"/>
          <c:w val="0.97588902711868286"/>
          <c:h val="0.79696118831634521"/>
        </c:manualLayout>
      </c:layout>
      <c:barChart>
        <c:barDir val="col"/>
        <c:grouping val="clustered"/>
        <c:varyColors val="0"/>
        <c:ser>
          <c:idx val="0"/>
          <c:order val="0"/>
          <c:tx>
            <c:strRef>
              <c:f>Sheet1!$B$1</c:f>
              <c:strCache>
                <c:ptCount val="1"/>
                <c:pt idx="0">
                  <c:v>系列 1</c:v>
                </c:pt>
              </c:strCache>
            </c:strRef>
          </c:tx>
          <c:spPr>
            <a:no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0-CA18-4096-BC34-5FD3F0C30919}"/>
            </c:ext>
          </c:extLst>
        </c:ser>
        <c:ser>
          <c:idx val="2"/>
          <c:order val="2"/>
          <c:tx>
            <c:strRef>
              <c:f>Sheet1!$D$1</c:f>
              <c:strCache>
                <c:ptCount val="1"/>
                <c:pt idx="0">
                  <c:v>系列3</c:v>
                </c:pt>
              </c:strCache>
            </c:strRef>
          </c:tx>
          <c:spPr>
            <a:solidFill>
              <a:schemeClr val="accent3"/>
            </a:solidFill>
            <a:ln w="25400">
              <a:noFill/>
            </a:ln>
            <a:effectLst/>
          </c:spPr>
          <c:invertIfNegative val="0"/>
          <c:dPt>
            <c:idx val="0"/>
            <c:invertIfNegative val="0"/>
            <c:spPr>
              <a:solidFill>
                <a:schemeClr val="accent3"/>
              </a:solidFill>
              <a:ln w="25400">
                <a:noFill/>
              </a:ln>
              <a:effectLst/>
            </c:spPr>
            <c:extLst>
              <c:ext xmlns:c16="http://schemas.microsoft.com/office/drawing/2014/chart" uri="{C3380CC4-5D6E-409C-BE32-E72D297353CC}">
                <c16:uniqueId val="{00000002-CA18-4096-BC34-5FD3F0C30919}"/>
              </c:ext>
            </c:extLst>
          </c:dPt>
          <c:dPt>
            <c:idx val="1"/>
            <c:invertIfNegative val="0"/>
            <c:spPr>
              <a:solidFill>
                <a:schemeClr val="accent1"/>
              </a:solidFill>
              <a:ln w="25400">
                <a:noFill/>
              </a:ln>
              <a:effectLst/>
            </c:spPr>
            <c:extLst>
              <c:ext xmlns:c16="http://schemas.microsoft.com/office/drawing/2014/chart" uri="{C3380CC4-5D6E-409C-BE32-E72D297353CC}">
                <c16:uniqueId val="{00000004-CA18-4096-BC34-5FD3F0C30919}"/>
              </c:ext>
            </c:extLst>
          </c:dPt>
          <c:dPt>
            <c:idx val="2"/>
            <c:invertIfNegative val="0"/>
            <c:spPr>
              <a:solidFill>
                <a:schemeClr val="accent3"/>
              </a:solidFill>
              <a:ln w="25400">
                <a:noFill/>
              </a:ln>
              <a:effectLst/>
            </c:spPr>
            <c:extLst>
              <c:ext xmlns:c16="http://schemas.microsoft.com/office/drawing/2014/chart" uri="{C3380CC4-5D6E-409C-BE32-E72D297353CC}">
                <c16:uniqueId val="{00000006-CA18-4096-BC34-5FD3F0C30919}"/>
              </c:ext>
            </c:extLst>
          </c:dPt>
          <c:dPt>
            <c:idx val="3"/>
            <c:invertIfNegative val="0"/>
            <c:spPr>
              <a:solidFill>
                <a:schemeClr val="accent3"/>
              </a:solidFill>
              <a:ln w="25400">
                <a:noFill/>
              </a:ln>
              <a:effectLst/>
            </c:spPr>
            <c:extLst>
              <c:ext xmlns:c16="http://schemas.microsoft.com/office/drawing/2014/chart" uri="{C3380CC4-5D6E-409C-BE32-E72D297353CC}">
                <c16:uniqueId val="{00000008-CA18-4096-BC34-5FD3F0C30919}"/>
              </c:ext>
            </c:extLst>
          </c:dPt>
          <c:dPt>
            <c:idx val="4"/>
            <c:invertIfNegative val="0"/>
            <c:spPr>
              <a:solidFill>
                <a:schemeClr val="accent3"/>
              </a:solidFill>
              <a:ln w="25400">
                <a:noFill/>
              </a:ln>
              <a:effectLst/>
            </c:spPr>
            <c:extLst>
              <c:ext xmlns:c16="http://schemas.microsoft.com/office/drawing/2014/chart" uri="{C3380CC4-5D6E-409C-BE32-E72D297353CC}">
                <c16:uniqueId val="{0000000A-CA18-4096-BC34-5FD3F0C30919}"/>
              </c:ext>
            </c:extLst>
          </c:dPt>
          <c:dPt>
            <c:idx val="11"/>
            <c:invertIfNegative val="0"/>
            <c:spPr>
              <a:solidFill>
                <a:schemeClr val="accent2"/>
              </a:solidFill>
              <a:ln w="25400">
                <a:noFill/>
              </a:ln>
              <a:effectLst/>
            </c:spPr>
            <c:extLst>
              <c:ext xmlns:c16="http://schemas.microsoft.com/office/drawing/2014/chart" uri="{C3380CC4-5D6E-409C-BE32-E72D297353CC}">
                <c16:uniqueId val="{0000000D-CA18-4096-BC34-5FD3F0C30919}"/>
              </c:ext>
            </c:extLst>
          </c:dPt>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Sheet1!$D$2:$D$13</c:f>
              <c:numCache>
                <c:formatCode>General</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extLst>
            <c:ext xmlns:c16="http://schemas.microsoft.com/office/drawing/2014/chart" uri="{C3380CC4-5D6E-409C-BE32-E72D297353CC}">
              <c16:uniqueId val="{0000000B-CA18-4096-BC34-5FD3F0C30919}"/>
            </c:ext>
          </c:extLst>
        </c:ser>
        <c:dLbls>
          <c:showLegendKey val="0"/>
          <c:showVal val="0"/>
          <c:showCatName val="0"/>
          <c:showSerName val="0"/>
          <c:showPercent val="0"/>
          <c:showBubbleSize val="0"/>
          <c:showLeaderLines val="0"/>
        </c:dLbls>
        <c:gapWidth val="141"/>
        <c:overlap val="100"/>
        <c:axId val="41174640"/>
        <c:axId val="41175200"/>
      </c:barChart>
      <c:lineChart>
        <c:grouping/>
        <c:varyColors val="0"/>
        <c:ser>
          <c:idx val="1"/>
          <c:order val="1"/>
          <c:tx>
            <c:strRef>
              <c:f>Sheet1!$C$1</c:f>
              <c:strCache>
                <c:ptCount val="1"/>
                <c:pt idx="0">
                  <c:v>系列 2</c:v>
                </c:pt>
              </c:strCache>
            </c:strRef>
          </c:tx>
          <c:spPr>
            <a:ln w="19050" cap="rnd">
              <a:solidFill>
                <a:schemeClr val="tx1">
                  <a:lumMod val="65000"/>
                  <a:lumOff val="35000"/>
                </a:schemeClr>
              </a:solidFill>
              <a:prstDash val="sysDot"/>
              <a:round/>
            </a:ln>
            <a:effectLst/>
          </c:spPr>
          <c:marker>
            <c:symbol val="square"/>
            <c:size val="49"/>
            <c:spPr>
              <a:blipFill>
                <a:blip r:embed="rId2"/>
                <a:stretch>
                  <a:fillRect/>
                </a:stretch>
              </a:blipFill>
              <a:ln w="25400">
                <a:noFill/>
              </a:ln>
              <a:effectLst/>
            </c:spPr>
          </c:marker>
          <c:dLbls>
            <c:dLbl>
              <c:idx val="0"/>
              <c:dLblPos val="b"/>
              <c:showLegendKey val="0"/>
              <c:showVal val="1"/>
              <c:showCatName val="0"/>
              <c:showSerName val="0"/>
              <c:showPercent val="0"/>
              <c:showBubbleSize val="0"/>
              <c:extLst/>
            </c:dLbl>
            <c:dLbl>
              <c:idx val="1"/>
              <c:dLblPos val="b"/>
              <c:showLegendKey val="0"/>
              <c:showVal val="1"/>
              <c:showCatName val="0"/>
              <c:showSerName val="0"/>
              <c:showPercent val="0"/>
              <c:showBubbleSize val="0"/>
              <c:extLst/>
            </c:dLbl>
            <c:dLbl>
              <c:idx val="2"/>
              <c:dLblPos val="b"/>
              <c:showLegendKey val="0"/>
              <c:showVal val="1"/>
              <c:showCatName val="0"/>
              <c:showSerName val="0"/>
              <c:showPercent val="0"/>
              <c:showBubbleSize val="0"/>
              <c:extLst/>
            </c:dLbl>
            <c:dLbl>
              <c:idx val="3"/>
              <c:dLblPos val="b"/>
              <c:showLegendKey val="0"/>
              <c:showVal val="1"/>
              <c:showCatName val="0"/>
              <c:showSerName val="0"/>
              <c:showPercent val="0"/>
              <c:showBubbleSize val="0"/>
              <c:extLst/>
            </c:dLbl>
            <c:dLbl>
              <c:idx val="4"/>
              <c:dLblPos val="b"/>
              <c:showLegendKey val="0"/>
              <c:showVal val="1"/>
              <c:showCatName val="0"/>
              <c:showSerName val="0"/>
              <c:showPercent val="0"/>
              <c:showBubbleSize val="0"/>
              <c:extLst/>
            </c:dLbl>
            <c:dLbl>
              <c:idx val="5"/>
              <c:dLblPos val="b"/>
              <c:showLegendKey val="0"/>
              <c:showVal val="1"/>
              <c:showCatName val="0"/>
              <c:showSerName val="0"/>
              <c:showPercent val="0"/>
              <c:showBubbleSize val="0"/>
              <c:extLst/>
            </c:dLbl>
            <c:dLbl>
              <c:idx val="6"/>
              <c:dLblPos val="b"/>
              <c:showLegendKey val="0"/>
              <c:showVal val="1"/>
              <c:showCatName val="0"/>
              <c:showSerName val="0"/>
              <c:showPercent val="0"/>
              <c:showBubbleSize val="0"/>
              <c:extLst/>
            </c:dLbl>
            <c:dLbl>
              <c:idx val="7"/>
              <c:dLblPos val="b"/>
              <c:showLegendKey val="0"/>
              <c:showVal val="1"/>
              <c:showCatName val="0"/>
              <c:showSerName val="0"/>
              <c:showPercent val="0"/>
              <c:showBubbleSize val="0"/>
              <c:extLst/>
            </c:dLbl>
            <c:dLbl>
              <c:idx val="8"/>
              <c:dLblPos val="b"/>
              <c:showLegendKey val="0"/>
              <c:showVal val="1"/>
              <c:showCatName val="0"/>
              <c:showSerName val="0"/>
              <c:showPercent val="0"/>
              <c:showBubbleSize val="0"/>
              <c:extLst/>
            </c:dLbl>
            <c:dLbl>
              <c:idx val="9"/>
              <c:dLblPos val="b"/>
              <c:showLegendKey val="0"/>
              <c:showVal val="1"/>
              <c:showCatName val="0"/>
              <c:showSerName val="0"/>
              <c:showPercent val="0"/>
              <c:showBubbleSize val="0"/>
              <c:extLst/>
            </c:dLbl>
            <c:dLbl>
              <c:idx val="10"/>
              <c:dLblPos val="b"/>
              <c:showLegendKey val="0"/>
              <c:showVal val="1"/>
              <c:showCatName val="0"/>
              <c:showSerName val="0"/>
              <c:showPercent val="0"/>
              <c:showBubbleSize val="0"/>
              <c:extLst/>
            </c:dLbl>
            <c:dLbl>
              <c:idx val="11"/>
              <c:dLblPos val="b"/>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defRPr>
                </a:pPr>
                <a:endParaRPr sz="1100" b="0" i="0" u="none" strike="noStrike" kern="1200" baseline="0" smtId="4294967295">
                  <a:solidFill>
                    <a:schemeClr val="bg1"/>
                  </a:solidFill>
                  <a:effectLst>
                    <a:outerShdw blurRad="50800" dist="38100" dir="2700000" algn="tl" rotWithShape="0">
                      <a:prstClr val="black">
                        <a:alpha val="40000"/>
                      </a:prstClr>
                    </a:outerShdw>
                  </a:effectLst>
                  <a:latin typeface="ITC Avant Garde Std Md" panose="020b0602020202020204" pitchFamily="34" charset="0"/>
                  <a:ea typeface="+mn-ea"/>
                  <a:cs typeface="+mn-cs"/>
                </a:endParaRPr>
              </a:p>
            </c:txPr>
            <c:dLblPos val="b"/>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0.4</c:v>
                </c:pt>
                <c:pt idx="1">
                  <c:v>0.3</c:v>
                </c:pt>
                <c:pt idx="2">
                  <c:v>0.5</c:v>
                </c:pt>
                <c:pt idx="3">
                  <c:v>0.7</c:v>
                </c:pt>
                <c:pt idx="4">
                  <c:v>0.9</c:v>
                </c:pt>
                <c:pt idx="5">
                  <c:v>0.4</c:v>
                </c:pt>
                <c:pt idx="6">
                  <c:v>0.6</c:v>
                </c:pt>
                <c:pt idx="7">
                  <c:v>0.8</c:v>
                </c:pt>
                <c:pt idx="8">
                  <c:v>0.7</c:v>
                </c:pt>
                <c:pt idx="9">
                  <c:v>0.6</c:v>
                </c:pt>
                <c:pt idx="10">
                  <c:v>0.8</c:v>
                </c:pt>
                <c:pt idx="11">
                  <c:v>1</c:v>
                </c:pt>
              </c:numCache>
            </c:numRef>
          </c:val>
          <c:smooth val="1"/>
          <c:extLst>
            <c:ext xmlns:c16="http://schemas.microsoft.com/office/drawing/2014/chart" uri="{C3380CC4-5D6E-409C-BE32-E72D297353CC}">
              <c16:uniqueId val="{0000000C-CA18-4096-BC34-5FD3F0C30919}"/>
            </c:ext>
          </c:extLst>
        </c:ser>
        <c:dLbls>
          <c:showLegendKey val="0"/>
          <c:showVal val="0"/>
          <c:showCatName val="0"/>
          <c:showSerName val="0"/>
          <c:showPercent val="0"/>
          <c:showBubbleSize val="0"/>
          <c:showLeaderLines val="0"/>
        </c:dLbls>
        <c:axId val="41174640"/>
        <c:axId val="41175200"/>
      </c:lineChart>
      <c:catAx>
        <c:axId val="41174640"/>
        <c:scaling>
          <c:orientation/>
        </c:scaling>
        <c:delete val="0"/>
        <c:axPos val="b"/>
        <c:numFmt formatCode="General" sourceLinked="1"/>
        <c:majorTickMark val="out"/>
        <c:minorTickMark val="none"/>
        <c:spPr>
          <a:noFill/>
          <a:ln w="3175" cap="flat" cmpd="sng" algn="ctr">
            <a:solidFill>
              <a:schemeClr val="bg1">
                <a:lumMod val="50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endParaRPr sz="1197" b="0" i="0" u="none" strike="noStrike" kern="1200" baseline="0" smtId="4294967295">
              <a:solidFill>
                <a:schemeClr val="tx1">
                  <a:lumMod val="65000"/>
                  <a:lumOff val="35000"/>
                </a:schemeClr>
              </a:solidFill>
              <a:latin typeface="方正正纤黑简体" panose="02000000000000000000" pitchFamily="2" charset="-122"/>
              <a:ea typeface="方正正纤黑简体" panose="02000000000000000000" pitchFamily="2" charset="-122"/>
              <a:cs typeface="+mn-cs"/>
            </a:endParaRPr>
          </a:p>
        </c:txPr>
        <c:crossAx val="41175200"/>
        <c:crosses val="autoZero"/>
        <c:auto val="0"/>
        <c:lblAlgn val="ctr"/>
        <c:lblOffset/>
        <c:noMultiLvlLbl val="0"/>
      </c:catAx>
      <c:valAx>
        <c:axId val="41175200"/>
        <c:scaling>
          <c:orientation/>
          <c:max val="1"/>
        </c:scaling>
        <c:delete val="1"/>
        <c:axPos val="l"/>
        <c:numFmt formatCode="0%" sourceLinked="1"/>
        <c:majorTickMark val="out"/>
        <c:minorTickMark val="none"/>
        <c:crossAx val="41174640"/>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zh-CN" altLang="en-US"/>
              <a:t>单击此处添加标题</a:t>
            </a:r>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A930D33-079D-4CA9-A1E7-7078CAC5F2FE}" type="slidenum">
              <a:rPr lang="zh-CN" altLang="en-US"/>
              <a:t>‹#›</a:t>
            </a:fld>
            <a:endParaRPr lang="en-US"/>
          </a:p>
        </p:txBody>
      </p:sp>
    </p:spTree>
    <p:extLst>
      <p:ext uri="{BB962C8B-B14F-4D97-AF65-F5344CB8AC3E}">
        <p14:creationId val="3619473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579699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92331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218973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164057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49718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562155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142629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373010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091259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76915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984211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946309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770148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733420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52930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003446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025616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124368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1.jpeg" Type="http://schemas.openxmlformats.org/officeDocument/2006/relationships/image"/><Relationship Id="rId2"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20"/>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494514199"/>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384335640"/>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194799314"/>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0" y="1372"/>
            <a:ext cx="9144000" cy="5140757"/>
          </a:xfrm>
          <a:prstGeom prst="rect">
            <a:avLst/>
          </a:prstGeom>
        </p:spPr>
      </p:pic>
      <p:sp>
        <p:nvSpPr>
          <p:cNvPr id="3" name="矩形 2"/>
          <p:cNvSpPr/>
          <p:nvPr userDrawn="1"/>
        </p:nvSpPr>
        <p:spPr>
          <a:xfrm>
            <a:off x="0" y="514404"/>
            <a:ext cx="9144000" cy="4495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228714" y="133414"/>
            <a:ext cx="2564805" cy="307777"/>
          </a:xfrm>
          <a:prstGeom prst="rect">
            <a:avLst/>
          </a:prstGeom>
          <a:noFill/>
        </p:spPr>
        <p:txBody>
          <a:bodyPr wrap="none" lIns="0" tIns="0" rIns="0" bIns="0" rtlCol="0">
            <a:spAutoFit/>
          </a:bodyPr>
          <a:lstStyle/>
          <a:p>
            <a:r>
              <a:rPr lang="zh-CN" altLang="en-US" sz="2000" b="1" smtClean="0">
                <a:solidFill>
                  <a:srgbClr val="FF0000"/>
                </a:solidFill>
                <a:latin typeface="微软雅黑" pitchFamily="34" charset="-122"/>
                <a:ea typeface="微软雅黑" pitchFamily="34" charset="-122"/>
              </a:rPr>
              <a:t>单击此处添加文字标题</a:t>
            </a:r>
          </a:p>
        </p:txBody>
      </p:sp>
    </p:spTree>
    <p:extLst>
      <p:ext uri="{BB962C8B-B14F-4D97-AF65-F5344CB8AC3E}">
        <p14:creationId val="409494627"/>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xfrm>
      </p:grpSpPr>
    </p:spTree>
    <p:extLst>
      <p:ext uri="{BB962C8B-B14F-4D97-AF65-F5344CB8AC3E}">
        <p14:creationId val="1410549839"/>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2_标题和内容">
    <p:spTree>
      <p:nvGrpSpPr>
        <p:cNvPr id="1" name=""/>
        <p:cNvGrpSpPr/>
        <p:nvPr/>
      </p:nvGrpSpPr>
      <p:grpSpPr>
        <a:xfrm>
          <a:off x="0" y="0"/>
          <a: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A4E37400-0646-4690-B3CD-AFE7E0746041}" type="datetimeFigureOut">
              <a:rPr kumimoji="0" lang="zh-CN" altLang="en-US" sz="1800" b="0" i="0" u="none" strike="noStrike" kern="1200" cap="none" spc="0" normalizeH="0" baseline="0" noProof="0" smtClean="0">
                <a:ln>
                  <a:noFill/>
                </a:ln>
                <a:solidFill>
                  <a:prstClr val="black"/>
                </a:solidFill>
                <a:effectLst/>
                <a:uLnTx/>
                <a:uFillTx/>
                <a:latin typeface="Calibri" pitchFamily="34" charset="0"/>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defRPr/>
              </a:pPr>
              <a:t>2018/6/1</a:t>
            </a:fld>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a:cs typeface="+mn-cs"/>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7543FE73-A404-45C1-B77A-6DB3BD9EA953}" type="slidenum">
              <a:rPr kumimoji="0" lang="zh-CN" altLang="en-US" sz="1800" b="0" i="0" u="none" strike="noStrike" kern="1200" cap="none" spc="0" normalizeH="0" baseline="0" noProof="0" smtClean="0">
                <a:ln>
                  <a:noFill/>
                </a:ln>
                <a:solidFill>
                  <a:prstClr val="black"/>
                </a:solidFill>
                <a:effectLst/>
                <a:uLnTx/>
                <a:uFillTx/>
                <a:latin typeface="Calibri" pitchFamily="34" charset="0"/>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defRPr/>
              </a:pPr>
              <a:t>‹#›</a:t>
            </a:fld>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val="1787025290"/>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4E970364-8C18-4747-B562-0D9376530B6F}" type="datetimeFigureOut">
              <a:rPr lang="zh-CN" altLang="en-US" smtClean="0"/>
              <a:t>2018/6/1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B9249D-033E-4043-BE27-F92B2E216FDD}" type="slidenum">
              <a:rPr lang="zh-CN" altLang="en-US" smtClean="0"/>
              <a:t>‹#›</a:t>
            </a:fld>
            <a:endParaRPr lang="zh-CN" altLang="en-US"/>
          </a:p>
        </p:txBody>
      </p:sp>
    </p:spTree>
    <p:extLst>
      <p:ext uri="{BB962C8B-B14F-4D97-AF65-F5344CB8AC3E}">
        <p14:creationId val="2200512322"/>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04404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518717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389273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569886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040897532"/>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742558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024663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96477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935927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592335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424635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774215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247511079"/>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995826443"/>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80297561"/>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1954527742"/>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096305268"/>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3"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0053675"/>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4176249635"/>
      </p:ext>
    </p:extLst>
  </p:cSld>
  <p:clrMapOvr>
    <a:masterClrMapping/>
  </p:clrMapOvr>
  <mc:AlternateContent>
    <mc:Choice Requires="p14">
      <p:transition spd="slow" advClick="0" advTm="3713" p14:dur="1250">
        <p14:switch dir="r"/>
      </p:transition>
    </mc:Choice>
    <mc:Fallback>
      <p:transition spd="slow" advClick="0" advTm="3713">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theme/theme3.xml" Type="http://schemas.openxmlformats.org/officeDocument/2006/relationships/them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mc:AlternateContent>
    <mc:Choice Requires="p14">
      <p:transition spd="slow" advClick="0" advTm="3713" p14:dur="1250">
        <p14:switch dir="r"/>
      </p:transition>
    </mc:Choice>
    <mc:Fallback>
      <p:transition spd="slow" advClick="0" advTm="3713">
        <p:fade/>
      </p:transition>
    </mc:Fallback>
  </mc:AlternateConten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99480573"/>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Lst>
  <mc:AlternateContent>
    <mc:Choice Requires="p14">
      <p:transition spd="slow" advClick="0" advTm="3713" p14:dur="1250">
        <p14:switch dir="r"/>
      </p:transition>
    </mc:Choice>
    <mc:Fallback>
      <p:transition spd="slow" advClick="0" advTm="3713">
        <p:fade/>
      </p:transition>
    </mc:Fallback>
  </mc:AlternateContent>
  <p:timing/>
  <p:txStyles>
    <p:title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rPr>
              <a:pPr fontAlgn="auto">
                <a:spcBef>
                  <a:spcPct val="0"/>
                </a:spcBef>
                <a:spcAft>
                  <a:spcPct val="0"/>
                </a:spcAft>
              </a:pPr>
              <a:t>2018/6/1</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rPr>
              <a:pPr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4045176974"/>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8.xml" Type="http://schemas.openxmlformats.org/officeDocument/2006/relationships/notesSlide"/><Relationship Id="rId3"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9.xml" Type="http://schemas.openxmlformats.org/officeDocument/2006/relationships/notesSlide"/><Relationship Id="rId3" Target="../media/image12.png" Type="http://schemas.openxmlformats.org/officeDocument/2006/relationships/image"/><Relationship Id="rId4" Target="../media/image1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0.xml" Type="http://schemas.openxmlformats.org/officeDocument/2006/relationships/notesSlide"/><Relationship Id="rId3" Target="../charts/chart1.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png" Type="http://schemas.openxmlformats.org/officeDocument/2006/relationships/image"/><Relationship Id="rId4" Target="../tags/tag25.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5.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tags/tag2.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4.png" Type="http://schemas.openxmlformats.org/officeDocument/2006/relationships/image"/><Relationship Id="rId4" Target="../tags/tag26.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 Id="rId4" Target="../media/image2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8.xml" Type="http://schemas.openxmlformats.org/officeDocument/2006/relationships/notesSlide"/><Relationship Id="rId3" Target="../media/image23.png" Type="http://schemas.openxmlformats.org/officeDocument/2006/relationships/image"/><Relationship Id="rId4" Target="../media/image24.wdp" Type="http://schemas.microsoft.com/office/2007/relationships/hdphoto"/><Relationship Id="rId5" Target="../media/image2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tags/tag27.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tags/tag3.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10" Target="../tags/tag12.xml" Type="http://schemas.openxmlformats.org/officeDocument/2006/relationships/tags"/><Relationship Id="rId11" Target="../tags/tag13.xml" Type="http://schemas.openxmlformats.org/officeDocument/2006/relationships/tags"/><Relationship Id="rId12" Target="../tags/tag14.xml" Type="http://schemas.openxmlformats.org/officeDocument/2006/relationships/tags"/><Relationship Id="rId13" Target="../tags/tag15.xml" Type="http://schemas.openxmlformats.org/officeDocument/2006/relationships/tags"/><Relationship Id="rId14" Target="../tags/tag16.xml" Type="http://schemas.openxmlformats.org/officeDocument/2006/relationships/tags"/><Relationship Id="rId15" Target="../tags/tag17.xml" Type="http://schemas.openxmlformats.org/officeDocument/2006/relationships/tags"/><Relationship Id="rId16" Target="../tags/tag18.xml" Type="http://schemas.openxmlformats.org/officeDocument/2006/relationships/tags"/><Relationship Id="rId17" Target="../tags/tag19.xml" Type="http://schemas.openxmlformats.org/officeDocument/2006/relationships/tags"/><Relationship Id="rId18" Target="../tags/tag20.xml" Type="http://schemas.openxmlformats.org/officeDocument/2006/relationships/tags"/><Relationship Id="rId19" Target="../tags/tag21.xml" Type="http://schemas.openxmlformats.org/officeDocument/2006/relationships/tags"/><Relationship Id="rId2" Target="../tags/tag4.xml" Type="http://schemas.openxmlformats.org/officeDocument/2006/relationships/tags"/><Relationship Id="rId20" Target="../tags/tag22.xml" Type="http://schemas.openxmlformats.org/officeDocument/2006/relationships/tags"/><Relationship Id="rId21" Target="../tags/tag23.xml" Type="http://schemas.openxmlformats.org/officeDocument/2006/relationships/tags"/><Relationship Id="rId3" Target="../tags/tag5.xml" Type="http://schemas.openxmlformats.org/officeDocument/2006/relationships/tags"/><Relationship Id="rId4" Target="../tags/tag6.xml" Type="http://schemas.openxmlformats.org/officeDocument/2006/relationships/tags"/><Relationship Id="rId5" Target="../tags/tag7.xml" Type="http://schemas.openxmlformats.org/officeDocument/2006/relationships/tags"/><Relationship Id="rId6" Target="../tags/tag8.xml" Type="http://schemas.openxmlformats.org/officeDocument/2006/relationships/tags"/><Relationship Id="rId7" Target="../tags/tag9.xml" Type="http://schemas.openxmlformats.org/officeDocument/2006/relationships/tags"/><Relationship Id="rId8" Target="../tags/tag10.xml" Type="http://schemas.openxmlformats.org/officeDocument/2006/relationships/tags"/><Relationship Id="rId9" Target="../tags/tag11.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 Id="rId3"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tags/tag24.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0" y="1372"/>
            <a:ext cx="9144000" cy="5140757"/>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756" y="1534169"/>
            <a:ext cx="9143245" cy="3620725"/>
          </a:xfrm>
          <a:prstGeom prst="rect">
            <a:avLst/>
          </a:prstGeom>
        </p:spPr>
      </p:pic>
      <p:sp>
        <p:nvSpPr>
          <p:cNvPr id="19" name="TextBox 18"/>
          <p:cNvSpPr txBox="1">
            <a:spLocks noChangeArrowheads="1"/>
          </p:cNvSpPr>
          <p:nvPr/>
        </p:nvSpPr>
        <p:spPr bwMode="auto">
          <a:xfrm>
            <a:off x="1066892" y="1751408"/>
            <a:ext cx="4297680" cy="6400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defRPr>
            </a:lvl1pPr>
            <a:lvl2pPr eaLnBrk="0" hangingPunct="0" indent="-285750" marL="742950">
              <a:defRPr>
                <a:solidFill>
                  <a:schemeClr val="tx1"/>
                </a:solidFill>
                <a:latin charset="0" pitchFamily="34" typeface="Arial"/>
              </a:defRPr>
            </a:lvl2pPr>
            <a:lvl3pPr eaLnBrk="0" hangingPunct="0" indent="-228600" marL="1143000">
              <a:defRPr>
                <a:solidFill>
                  <a:schemeClr val="tx1"/>
                </a:solidFill>
                <a:latin charset="0" pitchFamily="34" typeface="Arial"/>
              </a:defRPr>
            </a:lvl3pPr>
            <a:lvl4pPr eaLnBrk="0" hangingPunct="0" indent="-228600" marL="1600200">
              <a:defRPr>
                <a:solidFill>
                  <a:schemeClr val="tx1"/>
                </a:solidFill>
                <a:latin charset="0" pitchFamily="34" typeface="Arial"/>
              </a:defRPr>
            </a:lvl4pPr>
            <a:lvl5pPr eaLnBrk="0" hangingPunct="0" indent="-228600" marL="2057400">
              <a:defRPr>
                <a:solidFill>
                  <a:schemeClr val="tx1"/>
                </a:solidFill>
                <a:latin charset="0" pitchFamily="34" typeface="Arial"/>
              </a:defRPr>
            </a:lvl5pPr>
            <a:lvl6pPr eaLnBrk="0" fontAlgn="base" hangingPunct="0" indent="-228600" marL="2514600">
              <a:spcBef>
                <a:spcPct val="0"/>
              </a:spcBef>
              <a:spcAft>
                <a:spcPct val="0"/>
              </a:spcAft>
              <a:defRPr>
                <a:solidFill>
                  <a:schemeClr val="tx1"/>
                </a:solidFill>
                <a:latin charset="0" pitchFamily="34" typeface="Arial"/>
              </a:defRPr>
            </a:lvl6pPr>
            <a:lvl7pPr eaLnBrk="0" fontAlgn="base" hangingPunct="0" indent="-228600" marL="2971800">
              <a:spcBef>
                <a:spcPct val="0"/>
              </a:spcBef>
              <a:spcAft>
                <a:spcPct val="0"/>
              </a:spcAft>
              <a:defRPr>
                <a:solidFill>
                  <a:schemeClr val="tx1"/>
                </a:solidFill>
                <a:latin charset="0" pitchFamily="34" typeface="Arial"/>
              </a:defRPr>
            </a:lvl7pPr>
            <a:lvl8pPr eaLnBrk="0" fontAlgn="base" hangingPunct="0" indent="-228600" marL="3429000">
              <a:spcBef>
                <a:spcPct val="0"/>
              </a:spcBef>
              <a:spcAft>
                <a:spcPct val="0"/>
              </a:spcAft>
              <a:defRPr>
                <a:solidFill>
                  <a:schemeClr val="tx1"/>
                </a:solidFill>
                <a:latin charset="0" pitchFamily="34" typeface="Arial"/>
              </a:defRPr>
            </a:lvl8pPr>
            <a:lvl9pPr eaLnBrk="0" fontAlgn="base" hangingPunct="0" indent="-228600" marL="3886200">
              <a:spcBef>
                <a:spcPct val="0"/>
              </a:spcBef>
              <a:spcAft>
                <a:spcPct val="0"/>
              </a:spcAft>
              <a:defRPr>
                <a:solidFill>
                  <a:schemeClr val="tx1"/>
                </a:solidFill>
                <a:latin charset="0" pitchFamily="34" typeface="Arial"/>
              </a:defRPr>
            </a:lvl9pPr>
          </a:lstStyle>
          <a:p>
            <a:pPr eaLnBrk="1" hangingPunct="1"/>
            <a:r>
              <a:rPr altLang="en-US" lang="zh-CN" sz="3600">
                <a:solidFill>
                  <a:srgbClr val="FF0000"/>
                </a:solidFill>
                <a:latin charset="-122" pitchFamily="65" typeface="方正大黑简体"/>
                <a:ea charset="-122" pitchFamily="65" typeface="方正大黑简体"/>
              </a:rPr>
              <a:t>单击此处添加主标题</a:t>
            </a:r>
          </a:p>
        </p:txBody>
      </p:sp>
      <p:sp>
        <p:nvSpPr>
          <p:cNvPr id="20" name="TextBox 5"/>
          <p:cNvSpPr txBox="1">
            <a:spLocks noChangeArrowheads="1"/>
          </p:cNvSpPr>
          <p:nvPr/>
        </p:nvSpPr>
        <p:spPr bwMode="auto">
          <a:xfrm>
            <a:off x="1586265" y="2309689"/>
            <a:ext cx="3268980"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eaLnBrk="0" hangingPunct="0">
              <a:defRPr>
                <a:solidFill>
                  <a:schemeClr val="tx1"/>
                </a:solidFill>
                <a:latin charset="0" pitchFamily="34" typeface="Arial"/>
              </a:defRPr>
            </a:lvl1pPr>
            <a:lvl2pPr eaLnBrk="0" hangingPunct="0" indent="-285750" marL="742950">
              <a:defRPr>
                <a:solidFill>
                  <a:schemeClr val="tx1"/>
                </a:solidFill>
                <a:latin charset="0" pitchFamily="34" typeface="Arial"/>
              </a:defRPr>
            </a:lvl2pPr>
            <a:lvl3pPr eaLnBrk="0" hangingPunct="0" indent="-228600" marL="1143000">
              <a:defRPr>
                <a:solidFill>
                  <a:schemeClr val="tx1"/>
                </a:solidFill>
                <a:latin charset="0" pitchFamily="34" typeface="Arial"/>
              </a:defRPr>
            </a:lvl3pPr>
            <a:lvl4pPr eaLnBrk="0" hangingPunct="0" indent="-228600" marL="1600200">
              <a:defRPr>
                <a:solidFill>
                  <a:schemeClr val="tx1"/>
                </a:solidFill>
                <a:latin charset="0" pitchFamily="34" typeface="Arial"/>
              </a:defRPr>
            </a:lvl4pPr>
            <a:lvl5pPr eaLnBrk="0" hangingPunct="0" indent="-228600" marL="2057400">
              <a:defRPr>
                <a:solidFill>
                  <a:schemeClr val="tx1"/>
                </a:solidFill>
                <a:latin charset="0" pitchFamily="34" typeface="Arial"/>
              </a:defRPr>
            </a:lvl5pPr>
            <a:lvl6pPr eaLnBrk="0" fontAlgn="base" hangingPunct="0" indent="-228600" marL="2514600">
              <a:spcBef>
                <a:spcPct val="0"/>
              </a:spcBef>
              <a:spcAft>
                <a:spcPct val="0"/>
              </a:spcAft>
              <a:defRPr>
                <a:solidFill>
                  <a:schemeClr val="tx1"/>
                </a:solidFill>
                <a:latin charset="0" pitchFamily="34" typeface="Arial"/>
              </a:defRPr>
            </a:lvl6pPr>
            <a:lvl7pPr eaLnBrk="0" fontAlgn="base" hangingPunct="0" indent="-228600" marL="2971800">
              <a:spcBef>
                <a:spcPct val="0"/>
              </a:spcBef>
              <a:spcAft>
                <a:spcPct val="0"/>
              </a:spcAft>
              <a:defRPr>
                <a:solidFill>
                  <a:schemeClr val="tx1"/>
                </a:solidFill>
                <a:latin charset="0" pitchFamily="34" typeface="Arial"/>
              </a:defRPr>
            </a:lvl7pPr>
            <a:lvl8pPr eaLnBrk="0" fontAlgn="base" hangingPunct="0" indent="-228600" marL="3429000">
              <a:spcBef>
                <a:spcPct val="0"/>
              </a:spcBef>
              <a:spcAft>
                <a:spcPct val="0"/>
              </a:spcAft>
              <a:defRPr>
                <a:solidFill>
                  <a:schemeClr val="tx1"/>
                </a:solidFill>
                <a:latin charset="0" pitchFamily="34" typeface="Arial"/>
              </a:defRPr>
            </a:lvl8pPr>
            <a:lvl9pPr eaLnBrk="0" fontAlgn="base" hangingPunct="0" indent="-228600" marL="3886200">
              <a:spcBef>
                <a:spcPct val="0"/>
              </a:spcBef>
              <a:spcAft>
                <a:spcPct val="0"/>
              </a:spcAft>
              <a:defRPr>
                <a:solidFill>
                  <a:schemeClr val="tx1"/>
                </a:solidFill>
                <a:latin charset="0" pitchFamily="34" typeface="Arial"/>
              </a:defRPr>
            </a:lvl9pPr>
          </a:lstStyle>
          <a:p>
            <a:pPr eaLnBrk="1" hangingPunct="1"/>
            <a:r>
              <a:rPr altLang="en-US" lang="zh-CN" smtClean="0">
                <a:solidFill>
                  <a:srgbClr val="FF0000"/>
                </a:solidFill>
                <a:latin charset="-122" pitchFamily="2" typeface="黑体"/>
                <a:ea charset="-122" pitchFamily="2" typeface="黑体"/>
              </a:rPr>
              <a:t>金融理财│会议报告│动态PPT</a:t>
            </a:r>
          </a:p>
        </p:txBody>
      </p:sp>
      <p:sp>
        <p:nvSpPr>
          <p:cNvPr id="21" name="TextBox 20"/>
          <p:cNvSpPr txBox="1">
            <a:spLocks noChangeArrowheads="1"/>
          </p:cNvSpPr>
          <p:nvPr/>
        </p:nvSpPr>
        <p:spPr bwMode="auto">
          <a:xfrm>
            <a:off x="1066892" y="1751408"/>
            <a:ext cx="4297680" cy="6400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defRPr>
            </a:lvl1pPr>
            <a:lvl2pPr eaLnBrk="0" hangingPunct="0" indent="-285750" marL="742950">
              <a:defRPr>
                <a:solidFill>
                  <a:schemeClr val="tx1"/>
                </a:solidFill>
                <a:latin charset="0" pitchFamily="34" typeface="Arial"/>
              </a:defRPr>
            </a:lvl2pPr>
            <a:lvl3pPr eaLnBrk="0" hangingPunct="0" indent="-228600" marL="1143000">
              <a:defRPr>
                <a:solidFill>
                  <a:schemeClr val="tx1"/>
                </a:solidFill>
                <a:latin charset="0" pitchFamily="34" typeface="Arial"/>
              </a:defRPr>
            </a:lvl3pPr>
            <a:lvl4pPr eaLnBrk="0" hangingPunct="0" indent="-228600" marL="1600200">
              <a:defRPr>
                <a:solidFill>
                  <a:schemeClr val="tx1"/>
                </a:solidFill>
                <a:latin charset="0" pitchFamily="34" typeface="Arial"/>
              </a:defRPr>
            </a:lvl4pPr>
            <a:lvl5pPr eaLnBrk="0" hangingPunct="0" indent="-228600" marL="2057400">
              <a:defRPr>
                <a:solidFill>
                  <a:schemeClr val="tx1"/>
                </a:solidFill>
                <a:latin charset="0" pitchFamily="34" typeface="Arial"/>
              </a:defRPr>
            </a:lvl5pPr>
            <a:lvl6pPr eaLnBrk="0" fontAlgn="base" hangingPunct="0" indent="-228600" marL="2514600">
              <a:spcBef>
                <a:spcPct val="0"/>
              </a:spcBef>
              <a:spcAft>
                <a:spcPct val="0"/>
              </a:spcAft>
              <a:defRPr>
                <a:solidFill>
                  <a:schemeClr val="tx1"/>
                </a:solidFill>
                <a:latin charset="0" pitchFamily="34" typeface="Arial"/>
              </a:defRPr>
            </a:lvl6pPr>
            <a:lvl7pPr eaLnBrk="0" fontAlgn="base" hangingPunct="0" indent="-228600" marL="2971800">
              <a:spcBef>
                <a:spcPct val="0"/>
              </a:spcBef>
              <a:spcAft>
                <a:spcPct val="0"/>
              </a:spcAft>
              <a:defRPr>
                <a:solidFill>
                  <a:schemeClr val="tx1"/>
                </a:solidFill>
                <a:latin charset="0" pitchFamily="34" typeface="Arial"/>
              </a:defRPr>
            </a:lvl7pPr>
            <a:lvl8pPr eaLnBrk="0" fontAlgn="base" hangingPunct="0" indent="-228600" marL="3429000">
              <a:spcBef>
                <a:spcPct val="0"/>
              </a:spcBef>
              <a:spcAft>
                <a:spcPct val="0"/>
              </a:spcAft>
              <a:defRPr>
                <a:solidFill>
                  <a:schemeClr val="tx1"/>
                </a:solidFill>
                <a:latin charset="0" pitchFamily="34" typeface="Arial"/>
              </a:defRPr>
            </a:lvl8pPr>
            <a:lvl9pPr eaLnBrk="0" fontAlgn="base" hangingPunct="0" indent="-228600" marL="3886200">
              <a:spcBef>
                <a:spcPct val="0"/>
              </a:spcBef>
              <a:spcAft>
                <a:spcPct val="0"/>
              </a:spcAft>
              <a:defRPr>
                <a:solidFill>
                  <a:schemeClr val="tx1"/>
                </a:solidFill>
                <a:latin charset="0" pitchFamily="34" typeface="Arial"/>
              </a:defRPr>
            </a:lvl9pPr>
          </a:lstStyle>
          <a:p>
            <a:pPr eaLnBrk="1" hangingPunct="1"/>
            <a:r>
              <a:rPr altLang="en-US" lang="zh-CN" sz="3600">
                <a:solidFill>
                  <a:srgbClr val="FF0000"/>
                </a:solidFill>
                <a:latin charset="-122" pitchFamily="65" typeface="方正大黑简体"/>
                <a:ea charset="-122" pitchFamily="65" typeface="方正大黑简体"/>
              </a:rPr>
              <a:t>单击此处添加主标题</a:t>
            </a:r>
          </a:p>
        </p:txBody>
      </p:sp>
      <p:pic>
        <p:nvPicPr>
          <p:cNvPr id="2" name="图片 1"/>
          <p:cNvPicPr>
            <a:picLocks noChangeAspect="1"/>
          </p:cNvPicPr>
          <p:nvPr/>
        </p:nvPicPr>
        <p:blipFill>
          <a:blip r:embed="rId5">
            <a:extLst>
              <a:ext uri="{28A0092B-C50C-407E-A947-70E740481C1C}">
                <a14:useLocalDpi val="0"/>
              </a:ext>
            </a:extLst>
          </a:blip>
          <a:stretch>
            <a:fillRect/>
          </a:stretch>
        </p:blipFill>
        <p:spPr>
          <a:xfrm>
            <a:off x="1247596" y="514404"/>
            <a:ext cx="3978242" cy="1094229"/>
          </a:xfrm>
          <a:prstGeom prst="rect">
            <a:avLst/>
          </a:prstGeom>
        </p:spPr>
      </p:pic>
    </p:spTree>
    <p:custDataLst>
      <p:tags r:id="rId6"/>
    </p:custData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250" fill="hold" id="7"/>
                                        <p:tgtEl>
                                          <p:spTgt spid="6"/>
                                        </p:tgtEl>
                                        <p:attrNameLst>
                                          <p:attrName>ppt_x</p:attrName>
                                        </p:attrNameLst>
                                      </p:cBhvr>
                                      <p:tavLst>
                                        <p:tav tm="0">
                                          <p:val>
                                            <p:strVal val="1+#ppt_w/2"/>
                                          </p:val>
                                        </p:tav>
                                        <p:tav tm="100000">
                                          <p:val>
                                            <p:strVal val="#ppt_x"/>
                                          </p:val>
                                        </p:tav>
                                      </p:tavLst>
                                    </p:anim>
                                    <p:anim calcmode="lin" valueType="num">
                                      <p:cBhvr additive="base">
                                        <p:cTn dur="125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250"/>
                            </p:stCondLst>
                            <p:childTnLst>
                              <p:par>
                                <p:cTn decel="100000" fill="hold" id="10" nodeType="afterEffect" presetClass="entr" presetID="50"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1000" fill="hold" id="12"/>
                                        <p:tgtEl>
                                          <p:spTgt spid="2"/>
                                        </p:tgtEl>
                                        <p:attrNameLst>
                                          <p:attrName>ppt_w</p:attrName>
                                        </p:attrNameLst>
                                      </p:cBhvr>
                                      <p:tavLst>
                                        <p:tav tm="0">
                                          <p:val>
                                            <p:strVal val="#ppt_w+.3"/>
                                          </p:val>
                                        </p:tav>
                                        <p:tav tm="100000">
                                          <p:val>
                                            <p:strVal val="#ppt_w"/>
                                          </p:val>
                                        </p:tav>
                                      </p:tavLst>
                                    </p:anim>
                                    <p:anim calcmode="lin" valueType="num">
                                      <p:cBhvr>
                                        <p:cTn dur="1000" fill="hold" id="13"/>
                                        <p:tgtEl>
                                          <p:spTgt spid="2"/>
                                        </p:tgtEl>
                                        <p:attrNameLst>
                                          <p:attrName>ppt_h</p:attrName>
                                        </p:attrNameLst>
                                      </p:cBhvr>
                                      <p:tavLst>
                                        <p:tav tm="0">
                                          <p:val>
                                            <p:strVal val="#ppt_h"/>
                                          </p:val>
                                        </p:tav>
                                        <p:tav tm="100000">
                                          <p:val>
                                            <p:strVal val="#ppt_h"/>
                                          </p:val>
                                        </p:tav>
                                      </p:tavLst>
                                    </p:anim>
                                    <p:animEffect filter="fade" transition="in">
                                      <p:cBhvr>
                                        <p:cTn dur="1000" id="14"/>
                                        <p:tgtEl>
                                          <p:spTgt spid="2"/>
                                        </p:tgtEl>
                                      </p:cBhvr>
                                    </p:animEffect>
                                  </p:childTnLst>
                                </p:cTn>
                              </p:par>
                            </p:childTnLst>
                          </p:cTn>
                        </p:par>
                        <p:par>
                          <p:cTn fill="hold" id="15" nodeType="afterGroup">
                            <p:stCondLst>
                              <p:cond delay="2250"/>
                            </p:stCondLst>
                            <p:childTnLst>
                              <p:par>
                                <p:cTn fill="hold" grpId="0" id="16" nodeType="afterEffect" presetClass="entr" presetID="23" presetSubtype="32">
                                  <p:stCondLst>
                                    <p:cond delay="0"/>
                                  </p:stCondLst>
                                  <p:childTnLst>
                                    <p:set>
                                      <p:cBhvr>
                                        <p:cTn dur="1" fill="hold" id="17">
                                          <p:stCondLst>
                                            <p:cond delay="0"/>
                                          </p:stCondLst>
                                        </p:cTn>
                                        <p:tgtEl>
                                          <p:spTgt spid="19"/>
                                        </p:tgtEl>
                                        <p:attrNameLst>
                                          <p:attrName>style.visibility</p:attrName>
                                        </p:attrNameLst>
                                      </p:cBhvr>
                                      <p:to>
                                        <p:strVal val="visible"/>
                                      </p:to>
                                    </p:set>
                                    <p:anim calcmode="lin" valueType="num">
                                      <p:cBhvr>
                                        <p:cTn dur="500" fill="hold" id="18"/>
                                        <p:tgtEl>
                                          <p:spTgt spid="19"/>
                                        </p:tgtEl>
                                        <p:attrNameLst>
                                          <p:attrName>ppt_w</p:attrName>
                                        </p:attrNameLst>
                                      </p:cBhvr>
                                      <p:tavLst>
                                        <p:tav tm="0">
                                          <p:val>
                                            <p:strVal val="4*#ppt_w"/>
                                          </p:val>
                                        </p:tav>
                                        <p:tav tm="100000">
                                          <p:val>
                                            <p:strVal val="#ppt_w"/>
                                          </p:val>
                                        </p:tav>
                                      </p:tavLst>
                                    </p:anim>
                                    <p:anim calcmode="lin" valueType="num">
                                      <p:cBhvr>
                                        <p:cTn dur="500" fill="hold" id="19"/>
                                        <p:tgtEl>
                                          <p:spTgt spid="19"/>
                                        </p:tgtEl>
                                        <p:attrNameLst>
                                          <p:attrName>ppt_h</p:attrName>
                                        </p:attrNameLst>
                                      </p:cBhvr>
                                      <p:tavLst>
                                        <p:tav tm="0">
                                          <p:val>
                                            <p:strVal val="4*#ppt_h"/>
                                          </p:val>
                                        </p:tav>
                                        <p:tav tm="100000">
                                          <p:val>
                                            <p:strVal val="#ppt_h"/>
                                          </p:val>
                                        </p:tav>
                                      </p:tavLst>
                                    </p:anim>
                                  </p:childTnLst>
                                </p:cTn>
                              </p:par>
                            </p:childTnLst>
                          </p:cTn>
                        </p:par>
                        <p:par>
                          <p:cTn fill="hold" id="20" nodeType="afterGroup">
                            <p:stCondLst>
                              <p:cond delay="2750"/>
                            </p:stCondLst>
                            <p:childTnLst>
                              <p:par>
                                <p:cTn fill="hold" grpId="0" id="21" nodeType="afterEffect" presetClass="entr" presetID="1" presetSubtype="0">
                                  <p:stCondLst>
                                    <p:cond delay="0"/>
                                  </p:stCondLst>
                                  <p:childTnLst>
                                    <p:set>
                                      <p:cBhvr>
                                        <p:cTn dur="1" fill="hold" id="22">
                                          <p:stCondLst>
                                            <p:cond delay="9"/>
                                          </p:stCondLst>
                                        </p:cTn>
                                        <p:tgtEl>
                                          <p:spTgt spid="21"/>
                                        </p:tgtEl>
                                        <p:attrNameLst>
                                          <p:attrName>style.visibility</p:attrName>
                                        </p:attrNameLst>
                                      </p:cBhvr>
                                      <p:to>
                                        <p:strVal val="visible"/>
                                      </p:to>
                                    </p:set>
                                  </p:childTnLst>
                                </p:cTn>
                              </p:par>
                              <p:par>
                                <p:cTn fill="hold" grpId="1" id="23" nodeType="withEffect" presetClass="emph" presetID="6" presetSubtype="0">
                                  <p:stCondLst>
                                    <p:cond delay="0"/>
                                  </p:stCondLst>
                                  <p:childTnLst>
                                    <p:animScale>
                                      <p:cBhvr>
                                        <p:cTn dur="500" fill="hold" id="24"/>
                                        <p:tgtEl>
                                          <p:spTgt spid="21"/>
                                        </p:tgtEl>
                                      </p:cBhvr>
                                      <p:by x="150000" y="150000"/>
                                    </p:animScale>
                                  </p:childTnLst>
                                </p:cTn>
                              </p:par>
                              <p:par>
                                <p:cTn fill="hold" grpId="2" id="25" nodeType="withEffect" presetClass="exit" presetID="10" presetSubtype="0">
                                  <p:stCondLst>
                                    <p:cond delay="0"/>
                                  </p:stCondLst>
                                  <p:childTnLst>
                                    <p:animEffect filter="fade" transition="out">
                                      <p:cBhvr>
                                        <p:cTn dur="500" id="26"/>
                                        <p:tgtEl>
                                          <p:spTgt spid="21"/>
                                        </p:tgtEl>
                                      </p:cBhvr>
                                    </p:animEffect>
                                    <p:set>
                                      <p:cBhvr>
                                        <p:cTn dur="1" fill="hold" id="27">
                                          <p:stCondLst>
                                            <p:cond delay="499"/>
                                          </p:stCondLst>
                                        </p:cTn>
                                        <p:tgtEl>
                                          <p:spTgt spid="21"/>
                                        </p:tgtEl>
                                        <p:attrNameLst>
                                          <p:attrName>style.visibility</p:attrName>
                                        </p:attrNameLst>
                                      </p:cBhvr>
                                      <p:to>
                                        <p:strVal val="hidden"/>
                                      </p:to>
                                    </p:set>
                                  </p:childTnLst>
                                </p:cTn>
                              </p:par>
                            </p:childTnLst>
                          </p:cTn>
                        </p:par>
                        <p:par>
                          <p:cTn fill="hold" id="28" nodeType="afterGroup">
                            <p:stCondLst>
                              <p:cond delay="3250"/>
                            </p:stCondLst>
                            <p:childTnLst>
                              <p:par>
                                <p:cTn fill="hold" grpId="0" id="29" nodeType="afterEffect" presetClass="entr" presetID="41" presetSubtype="0">
                                  <p:stCondLst>
                                    <p:cond delay="0"/>
                                  </p:stCondLst>
                                  <p:iterate type="lt">
                                    <p:tmPct val="10000"/>
                                  </p:iterate>
                                  <p:childTnLst>
                                    <p:set>
                                      <p:cBhvr>
                                        <p:cTn dur="1" fill="hold" id="30">
                                          <p:stCondLst>
                                            <p:cond delay="0"/>
                                          </p:stCondLst>
                                        </p:cTn>
                                        <p:tgtEl>
                                          <p:spTgt spid="20"/>
                                        </p:tgtEl>
                                        <p:attrNameLst>
                                          <p:attrName>style.visibility</p:attrName>
                                        </p:attrNameLst>
                                      </p:cBhvr>
                                      <p:to>
                                        <p:strVal val="visible"/>
                                      </p:to>
                                    </p:set>
                                    <p:anim calcmode="lin" valueType="num">
                                      <p:cBhvr>
                                        <p:cTn dur="500" fill="hold" id="31"/>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20"/>
                                        </p:tgtEl>
                                        <p:attrNameLst>
                                          <p:attrName>ppt_y</p:attrName>
                                        </p:attrNameLst>
                                      </p:cBhvr>
                                      <p:tavLst>
                                        <p:tav tm="0">
                                          <p:val>
                                            <p:strVal val="#ppt_y"/>
                                          </p:val>
                                        </p:tav>
                                        <p:tav tm="100000">
                                          <p:val>
                                            <p:strVal val="#ppt_y"/>
                                          </p:val>
                                        </p:tav>
                                      </p:tavLst>
                                    </p:anim>
                                    <p:anim calcmode="lin" valueType="num">
                                      <p:cBhvr>
                                        <p:cTn dur="500" fill="hold" id="33"/>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1" spid="21"/>
      <p:bldP grpId="2"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787637.png" id="4" name="Picture 3"/>
          <p:cNvPicPr>
            <a:picLocks noChangeArrowheads="1" noChangeAspect="1"/>
          </p:cNvPicPr>
          <p:nvPr/>
        </p:nvPicPr>
        <p:blipFill>
          <a:blip r:embed="rId3">
            <a:extLst>
              <a:ext uri="{28A0092B-C50C-407E-A947-70E740481C1C}">
                <a14:useLocalDpi val="0"/>
              </a:ext>
            </a:extLst>
          </a:blip>
          <a:stretch>
            <a:fillRect/>
          </a:stretch>
        </p:blipFill>
        <p:spPr bwMode="auto">
          <a:xfrm>
            <a:off x="2884488" y="896144"/>
            <a:ext cx="2907506" cy="4093079"/>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grpSp>
        <p:nvGrpSpPr>
          <p:cNvPr id="5" name="组合 4"/>
          <p:cNvGrpSpPr/>
          <p:nvPr/>
        </p:nvGrpSpPr>
        <p:grpSpPr>
          <a:xfrm>
            <a:off x="3955844" y="4115594"/>
            <a:ext cx="764793" cy="764793"/>
            <a:chOff x="3832873" y="2297208"/>
            <a:chExt cx="1516550" cy="1516550"/>
          </a:xfrm>
        </p:grpSpPr>
        <p:grpSp>
          <p:nvGrpSpPr>
            <p:cNvPr id="6" name="组合 5"/>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8" name="同心圆 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微软雅黑"/>
                  <a:ea typeface="微软雅黑"/>
                  <a:cs typeface="+mn-cs"/>
                </a:endParaRPr>
              </a:p>
            </p:txBody>
          </p:sp>
          <p:sp>
            <p:nvSpPr>
              <p:cNvPr id="9" name="椭圆 8"/>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grpSp>
        <p:sp>
          <p:nvSpPr>
            <p:cNvPr id="7" name="椭圆 6"/>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grpSp>
        <p:nvGrpSpPr>
          <p:cNvPr id="10" name="组合 9"/>
          <p:cNvGrpSpPr/>
          <p:nvPr/>
        </p:nvGrpSpPr>
        <p:grpSpPr>
          <a:xfrm>
            <a:off x="3198401" y="3299758"/>
            <a:ext cx="764793" cy="764793"/>
            <a:chOff x="3832873" y="2297208"/>
            <a:chExt cx="1516550" cy="1516550"/>
          </a:xfrm>
        </p:grpSpPr>
        <p:grpSp>
          <p:nvGrpSpPr>
            <p:cNvPr id="11" name="组合 10"/>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13" name="同心圆 1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微软雅黑"/>
                  <a:ea typeface="微软雅黑"/>
                  <a:cs typeface="+mn-cs"/>
                </a:endParaRPr>
              </a:p>
            </p:txBody>
          </p:sp>
          <p:sp>
            <p:nvSpPr>
              <p:cNvPr id="14" name="椭圆 13"/>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grpSp>
        <p:sp>
          <p:nvSpPr>
            <p:cNvPr id="12" name="椭圆 11"/>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grpSp>
        <p:nvGrpSpPr>
          <p:cNvPr id="15" name="组合 14"/>
          <p:cNvGrpSpPr/>
          <p:nvPr/>
        </p:nvGrpSpPr>
        <p:grpSpPr>
          <a:xfrm>
            <a:off x="4725194" y="2801144"/>
            <a:ext cx="764793" cy="764793"/>
            <a:chOff x="3832873" y="2297208"/>
            <a:chExt cx="1516550" cy="1516550"/>
          </a:xfrm>
        </p:grpSpPr>
        <p:grpSp>
          <p:nvGrpSpPr>
            <p:cNvPr id="16" name="组合 15"/>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18" name="同心圆 1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微软雅黑"/>
                  <a:ea typeface="微软雅黑"/>
                  <a:cs typeface="+mn-cs"/>
                </a:endParaRPr>
              </a:p>
            </p:txBody>
          </p:sp>
          <p:sp>
            <p:nvSpPr>
              <p:cNvPr id="19" name="椭圆 18"/>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grpSp>
        <p:sp>
          <p:nvSpPr>
            <p:cNvPr id="17" name="椭圆 16"/>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grpSp>
        <p:nvGrpSpPr>
          <p:cNvPr id="20" name="组合 19"/>
          <p:cNvGrpSpPr/>
          <p:nvPr/>
        </p:nvGrpSpPr>
        <p:grpSpPr>
          <a:xfrm>
            <a:off x="3198401" y="2328208"/>
            <a:ext cx="764793" cy="764793"/>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23" name="同心圆 2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微软雅黑"/>
                  <a:ea typeface="微软雅黑"/>
                  <a:cs typeface="+mn-cs"/>
                </a:endParaRPr>
              </a:p>
            </p:txBody>
          </p:sp>
          <p:sp>
            <p:nvSpPr>
              <p:cNvPr id="24" name="椭圆 23"/>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grpSp>
        <p:sp>
          <p:nvSpPr>
            <p:cNvPr id="22" name="椭圆 21"/>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grpSp>
        <p:nvGrpSpPr>
          <p:cNvPr id="25" name="组合 24"/>
          <p:cNvGrpSpPr/>
          <p:nvPr/>
        </p:nvGrpSpPr>
        <p:grpSpPr>
          <a:xfrm>
            <a:off x="4725194" y="1818164"/>
            <a:ext cx="764793" cy="764793"/>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微软雅黑"/>
                  <a:ea typeface="微软雅黑"/>
                  <a:cs typeface="+mn-cs"/>
                </a:endParaRPr>
              </a:p>
            </p:txBody>
          </p:sp>
          <p:sp>
            <p:nvSpPr>
              <p:cNvPr id="29" name="椭圆 28"/>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grpSp>
        <p:sp>
          <p:nvSpPr>
            <p:cNvPr id="27" name="椭圆 26"/>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grpSp>
        <p:nvGrpSpPr>
          <p:cNvPr id="30" name="组合 29"/>
          <p:cNvGrpSpPr/>
          <p:nvPr/>
        </p:nvGrpSpPr>
        <p:grpSpPr>
          <a:xfrm>
            <a:off x="3955844" y="97234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algn="tr" blurRad="444500" dir="8100000" dist="254000" rotWithShape="0">
                <a:prstClr val="black">
                  <a:alpha val="50000"/>
                </a:prstClr>
              </a:outerShdw>
            </a:effectLst>
          </p:grpSpPr>
          <p:sp>
            <p:nvSpPr>
              <p:cNvPr id="33" name="同心圆 3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微软雅黑"/>
                  <a:ea typeface="微软雅黑"/>
                  <a:cs typeface="+mn-cs"/>
                </a:endParaRPr>
              </a:p>
            </p:txBody>
          </p:sp>
          <p:sp>
            <p:nvSpPr>
              <p:cNvPr id="34" name="椭圆 33"/>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grpSp>
        <p:sp>
          <p:nvSpPr>
            <p:cNvPr id="32" name="椭圆 31"/>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grpSp>
        <p:nvGrpSpPr>
          <p:cNvPr id="35" name="Group 34"/>
          <p:cNvGrpSpPr/>
          <p:nvPr/>
        </p:nvGrpSpPr>
        <p:grpSpPr>
          <a:xfrm>
            <a:off x="4197100" y="1185095"/>
            <a:ext cx="299494" cy="243706"/>
            <a:chOff x="1550139" y="1314466"/>
            <a:chExt cx="509139" cy="414300"/>
          </a:xfrm>
          <a:solidFill>
            <a:schemeClr val="bg1"/>
          </a:solidFill>
        </p:grpSpPr>
        <p:sp>
          <p:nvSpPr>
            <p:cNvPr id="36" name="Freeform 5"/>
            <p:cNvSpPr>
              <a:spLocks noEditPoints="1"/>
            </p:cNvSpPr>
            <p:nvPr/>
          </p:nvSpPr>
          <p:spPr bwMode="auto">
            <a:xfrm>
              <a:off x="1550139" y="1314466"/>
              <a:ext cx="509139" cy="414300"/>
            </a:xfrm>
            <a:custGeom>
              <a:gdLst>
                <a:gd fmla="*/ 78 w 153" name="T0"/>
                <a:gd fmla="*/ 0 h 125" name="T1"/>
                <a:gd fmla="*/ 0 w 153" name="T2"/>
                <a:gd fmla="*/ 69 h 125" name="T3"/>
                <a:gd fmla="*/ 15 w 153" name="T4"/>
                <a:gd fmla="*/ 69 h 125" name="T5"/>
                <a:gd fmla="*/ 21 w 153" name="T6"/>
                <a:gd fmla="*/ 64 h 125" name="T7"/>
                <a:gd fmla="*/ 21 w 153" name="T8"/>
                <a:gd fmla="*/ 121 h 125" name="T9"/>
                <a:gd fmla="*/ 24 w 153" name="T10"/>
                <a:gd fmla="*/ 125 h 125" name="T11"/>
                <a:gd fmla="*/ 62 w 153" name="T12"/>
                <a:gd fmla="*/ 125 h 125" name="T13"/>
                <a:gd fmla="*/ 63 w 153" name="T14"/>
                <a:gd fmla="*/ 93 h 125" name="T15"/>
                <a:gd fmla="*/ 67 w 153" name="T16"/>
                <a:gd fmla="*/ 88 h 125" name="T17"/>
                <a:gd fmla="*/ 83 w 153" name="T18"/>
                <a:gd fmla="*/ 88 h 125" name="T19"/>
                <a:gd fmla="*/ 89 w 153" name="T20"/>
                <a:gd fmla="*/ 93 h 125" name="T21"/>
                <a:gd fmla="*/ 89 w 153" name="T22"/>
                <a:gd fmla="*/ 125 h 125" name="T23"/>
                <a:gd fmla="*/ 126 w 153" name="T24"/>
                <a:gd fmla="*/ 125 h 125" name="T25"/>
                <a:gd fmla="*/ 130 w 153" name="T26"/>
                <a:gd fmla="*/ 120 h 125" name="T27"/>
                <a:gd fmla="*/ 130 w 153" name="T28"/>
                <a:gd fmla="*/ 63 h 125" name="T29"/>
                <a:gd fmla="*/ 136 w 153" name="T30"/>
                <a:gd fmla="*/ 69 h 125" name="T31"/>
                <a:gd fmla="*/ 153 w 153" name="T32"/>
                <a:gd fmla="*/ 69 h 125" name="T33"/>
                <a:gd fmla="*/ 78 w 153" name="T34"/>
                <a:gd fmla="*/ 0 h 125" name="T35"/>
                <a:gd fmla="*/ 76 w 153" name="T36"/>
                <a:gd fmla="*/ 76 h 125" name="T37"/>
                <a:gd fmla="*/ 60 w 153" name="T38"/>
                <a:gd fmla="*/ 60 h 125" name="T39"/>
                <a:gd fmla="*/ 76 w 153" name="T40"/>
                <a:gd fmla="*/ 43 h 125" name="T41"/>
                <a:gd fmla="*/ 92 w 153" name="T42"/>
                <a:gd fmla="*/ 60 h 125" name="T43"/>
                <a:gd fmla="*/ 76 w 153" name="T44"/>
                <a:gd fmla="*/ 76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53">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37" name="Freeform 6"/>
            <p:cNvSpPr/>
            <p:nvPr/>
          </p:nvSpPr>
          <p:spPr bwMode="auto">
            <a:xfrm>
              <a:off x="1949464" y="1366877"/>
              <a:ext cx="49916" cy="102328"/>
            </a:xfrm>
            <a:custGeom>
              <a:gdLst>
                <a:gd fmla="*/ 20 w 20" name="T0"/>
                <a:gd fmla="*/ 41 h 41" name="T1"/>
                <a:gd fmla="*/ 20 w 20" name="T2"/>
                <a:gd fmla="*/ 0 h 41" name="T3"/>
                <a:gd fmla="*/ 0 w 20" name="T4"/>
                <a:gd fmla="*/ 0 h 41" name="T5"/>
                <a:gd fmla="*/ 0 w 20" name="T6"/>
                <a:gd fmla="*/ 24 h 41" name="T7"/>
                <a:gd fmla="*/ 20 w 20" name="T8"/>
                <a:gd fmla="*/ 41 h 41" name="T9"/>
              </a:gdLst>
              <a:cxnLst>
                <a:cxn ang="0">
                  <a:pos x="T0" y="T1"/>
                </a:cxn>
                <a:cxn ang="0">
                  <a:pos x="T2" y="T3"/>
                </a:cxn>
                <a:cxn ang="0">
                  <a:pos x="T4" y="T5"/>
                </a:cxn>
                <a:cxn ang="0">
                  <a:pos x="T6" y="T7"/>
                </a:cxn>
                <a:cxn ang="0">
                  <a:pos x="T8" y="T9"/>
                </a:cxn>
              </a:cxnLst>
              <a:rect b="b" l="0" r="r" t="0"/>
              <a:pathLst>
                <a:path h="41" w="20">
                  <a:moveTo>
                    <a:pt x="20" y="41"/>
                  </a:moveTo>
                  <a:lnTo>
                    <a:pt x="20" y="0"/>
                  </a:lnTo>
                  <a:lnTo>
                    <a:pt x="0" y="0"/>
                  </a:lnTo>
                  <a:lnTo>
                    <a:pt x="0" y="24"/>
                  </a:lnTo>
                  <a:lnTo>
                    <a:pt x="20" y="4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38" name="Oval 7"/>
            <p:cNvSpPr>
              <a:spLocks noChangeArrowheads="1"/>
            </p:cNvSpPr>
            <p:nvPr/>
          </p:nvSpPr>
          <p:spPr bwMode="auto">
            <a:xfrm>
              <a:off x="1777255" y="1484179"/>
              <a:ext cx="52412" cy="5490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grpSp>
      <p:sp>
        <p:nvSpPr>
          <p:cNvPr id="39" name="矩形 3"/>
          <p:cNvSpPr>
            <a:spLocks noChangeArrowheads="1"/>
          </p:cNvSpPr>
          <p:nvPr/>
        </p:nvSpPr>
        <p:spPr bwMode="auto">
          <a:xfrm>
            <a:off x="4864801" y="1205658"/>
            <a:ext cx="708664" cy="29718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2" lIns="68582" rIns="68582" tIns="34292" wrap="non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500" u="none">
                <a:ln>
                  <a:noFill/>
                </a:ln>
                <a:solidFill>
                  <a:srgbClr val="C00002"/>
                </a:solidFill>
                <a:effectLst/>
                <a:uLnTx/>
                <a:uFillTx/>
                <a:latin typeface="微软雅黑"/>
                <a:ea typeface="微软雅黑"/>
                <a:cs typeface="+mn-cs"/>
                <a:sym charset="0" pitchFamily="34" typeface="Arial"/>
              </a:rPr>
              <a:t>阶段一</a:t>
            </a:r>
          </a:p>
        </p:txBody>
      </p:sp>
      <p:sp>
        <p:nvSpPr>
          <p:cNvPr id="40" name="文本框 13"/>
          <p:cNvSpPr txBox="1"/>
          <p:nvPr/>
        </p:nvSpPr>
        <p:spPr>
          <a:xfrm>
            <a:off x="5715795" y="1057926"/>
            <a:ext cx="2438400" cy="559598"/>
          </a:xfrm>
          <a:prstGeom prst="rect">
            <a:avLst/>
          </a:prstGeom>
          <a:noFill/>
        </p:spPr>
        <p:txBody>
          <a:bodyPr bIns="32911" lIns="65824" rIns="65824" rtlCol="0" tIns="32911" wrap="square">
            <a:spAutoFit/>
          </a:bodyPr>
          <a:lstStyle/>
          <a:p>
            <a:pPr algn="l" defTabSz="914400" eaLnBrk="1" fontAlgn="base"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sym charset="-122" pitchFamily="34" typeface="微软雅黑"/>
              </a:rPr>
              <a:t>在此录入上述图表的综合描述说明，在此录入上述图表的综合描述说明，在此录入上述图表的综合描述说明。</a:t>
            </a:r>
          </a:p>
        </p:txBody>
      </p:sp>
      <p:sp>
        <p:nvSpPr>
          <p:cNvPr id="41" name="矩形 3"/>
          <p:cNvSpPr>
            <a:spLocks noChangeArrowheads="1"/>
          </p:cNvSpPr>
          <p:nvPr/>
        </p:nvSpPr>
        <p:spPr bwMode="auto">
          <a:xfrm>
            <a:off x="5722249" y="1810544"/>
            <a:ext cx="708664" cy="29718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2" lIns="68582" rIns="68582" tIns="34292" wrap="non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500" u="none">
                <a:ln>
                  <a:noFill/>
                </a:ln>
                <a:solidFill>
                  <a:srgbClr val="C00002"/>
                </a:solidFill>
                <a:effectLst/>
                <a:uLnTx/>
                <a:uFillTx/>
                <a:latin typeface="微软雅黑"/>
                <a:ea typeface="微软雅黑"/>
                <a:cs typeface="+mn-cs"/>
                <a:sym charset="0" pitchFamily="34" typeface="Arial"/>
              </a:rPr>
              <a:t>阶段二</a:t>
            </a:r>
          </a:p>
        </p:txBody>
      </p:sp>
      <p:sp>
        <p:nvSpPr>
          <p:cNvPr id="42" name="文本框 13"/>
          <p:cNvSpPr txBox="1"/>
          <p:nvPr/>
        </p:nvSpPr>
        <p:spPr>
          <a:xfrm>
            <a:off x="5715795" y="2115344"/>
            <a:ext cx="2438400" cy="559598"/>
          </a:xfrm>
          <a:prstGeom prst="rect">
            <a:avLst/>
          </a:prstGeom>
          <a:noFill/>
        </p:spPr>
        <p:txBody>
          <a:bodyPr bIns="32911" lIns="65824" rIns="65824" rtlCol="0" tIns="32911" wrap="square">
            <a:spAutoFit/>
          </a:bodyPr>
          <a:lstStyle/>
          <a:p>
            <a:pPr algn="l" defTabSz="914400" eaLnBrk="1" fontAlgn="base"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sym charset="-122" pitchFamily="34" typeface="微软雅黑"/>
              </a:rPr>
              <a:t>在此录入上述图表的综合描述说明，在此录入上述图表的综合描述说明，在此录入上述图表的综合描述说明。</a:t>
            </a:r>
          </a:p>
        </p:txBody>
      </p:sp>
      <p:sp>
        <p:nvSpPr>
          <p:cNvPr id="43" name="Freeform 20"/>
          <p:cNvSpPr>
            <a:spLocks noEditPoints="1"/>
          </p:cNvSpPr>
          <p:nvPr/>
        </p:nvSpPr>
        <p:spPr bwMode="auto">
          <a:xfrm>
            <a:off x="4950770" y="2090159"/>
            <a:ext cx="298394" cy="202770"/>
          </a:xfrm>
          <a:custGeom>
            <a:gdLst>
              <a:gd fmla="*/ 135 w 157" name="T0"/>
              <a:gd fmla="*/ 46 h 107" name="T1"/>
              <a:gd fmla="*/ 136 w 157" name="T2"/>
              <a:gd fmla="*/ 37 h 107" name="T3"/>
              <a:gd fmla="*/ 99 w 157" name="T4"/>
              <a:gd fmla="*/ 0 h 107" name="T5"/>
              <a:gd fmla="*/ 73 w 157" name="T6"/>
              <a:gd fmla="*/ 18 h 107" name="T7"/>
              <a:gd fmla="*/ 45 w 157" name="T8"/>
              <a:gd fmla="*/ 8 h 107" name="T9"/>
              <a:gd fmla="*/ 19 w 157" name="T10"/>
              <a:gd fmla="*/ 40 h 107" name="T11"/>
              <a:gd fmla="*/ 20 w 157" name="T12"/>
              <a:gd fmla="*/ 47 h 107" name="T13"/>
              <a:gd fmla="*/ 0 w 157" name="T14"/>
              <a:gd fmla="*/ 76 h 107" name="T15"/>
              <a:gd fmla="*/ 31 w 157" name="T16"/>
              <a:gd fmla="*/ 107 h 107" name="T17"/>
              <a:gd fmla="*/ 126 w 157" name="T18"/>
              <a:gd fmla="*/ 107 h 107" name="T19"/>
              <a:gd fmla="*/ 157 w 157" name="T20"/>
              <a:gd fmla="*/ 76 h 107" name="T21"/>
              <a:gd fmla="*/ 135 w 157" name="T22"/>
              <a:gd fmla="*/ 46 h 107" name="T23"/>
              <a:gd fmla="*/ 120 w 157" name="T24"/>
              <a:gd fmla="*/ 100 h 107" name="T25"/>
              <a:gd fmla="*/ 79 w 157" name="T26"/>
              <a:gd fmla="*/ 100 h 107" name="T27"/>
              <a:gd fmla="*/ 103 w 157" name="T28"/>
              <a:gd fmla="*/ 75 h 107" name="T29"/>
              <a:gd fmla="*/ 102 w 157" name="T30"/>
              <a:gd fmla="*/ 72 h 107" name="T31"/>
              <a:gd fmla="*/ 92 w 157" name="T32"/>
              <a:gd fmla="*/ 72 h 107" name="T33"/>
              <a:gd fmla="*/ 92 w 157" name="T34"/>
              <a:gd fmla="*/ 68 h 107" name="T35"/>
              <a:gd fmla="*/ 92 w 157" name="T36"/>
              <a:gd fmla="*/ 37 h 107" name="T37"/>
              <a:gd fmla="*/ 90 w 157" name="T38"/>
              <a:gd fmla="*/ 36 h 107" name="T39"/>
              <a:gd fmla="*/ 64 w 157" name="T40"/>
              <a:gd fmla="*/ 36 h 107" name="T41"/>
              <a:gd fmla="*/ 62 w 157" name="T42"/>
              <a:gd fmla="*/ 38 h 107" name="T43"/>
              <a:gd fmla="*/ 62 w 157" name="T44"/>
              <a:gd fmla="*/ 68 h 107" name="T45"/>
              <a:gd fmla="*/ 62 w 157" name="T46"/>
              <a:gd fmla="*/ 73 h 107" name="T47"/>
              <a:gd fmla="*/ 51 w 157" name="T48"/>
              <a:gd fmla="*/ 73 h 107" name="T49"/>
              <a:gd fmla="*/ 50 w 157" name="T50"/>
              <a:gd fmla="*/ 76 h 107" name="T51"/>
              <a:gd fmla="*/ 75 w 157" name="T52"/>
              <a:gd fmla="*/ 100 h 107" name="T53"/>
              <a:gd fmla="*/ 38 w 157" name="T54"/>
              <a:gd fmla="*/ 100 h 107" name="T55"/>
              <a:gd fmla="*/ 11 w 157" name="T56"/>
              <a:gd fmla="*/ 74 h 107" name="T57"/>
              <a:gd fmla="*/ 29 w 157" name="T58"/>
              <a:gd fmla="*/ 50 h 107" name="T59"/>
              <a:gd fmla="*/ 28 w 157" name="T60"/>
              <a:gd fmla="*/ 44 h 107" name="T61"/>
              <a:gd fmla="*/ 50 w 157" name="T62"/>
              <a:gd fmla="*/ 17 h 107" name="T63"/>
              <a:gd fmla="*/ 74 w 157" name="T64"/>
              <a:gd fmla="*/ 29 h 107" name="T65"/>
              <a:gd fmla="*/ 97 w 157" name="T66"/>
              <a:gd fmla="*/ 11 h 107" name="T67"/>
              <a:gd fmla="*/ 128 w 157" name="T68"/>
              <a:gd fmla="*/ 42 h 107" name="T69"/>
              <a:gd fmla="*/ 127 w 157" name="T70"/>
              <a:gd fmla="*/ 50 h 107" name="T71"/>
              <a:gd fmla="*/ 147 w 157" name="T72"/>
              <a:gd fmla="*/ 74 h 107" name="T73"/>
              <a:gd fmla="*/ 120 w 157" name="T74"/>
              <a:gd fmla="*/ 100 h 10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7" w="15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44" name="矩形 3"/>
          <p:cNvSpPr>
            <a:spLocks noChangeArrowheads="1"/>
          </p:cNvSpPr>
          <p:nvPr/>
        </p:nvSpPr>
        <p:spPr bwMode="auto">
          <a:xfrm>
            <a:off x="2200231" y="2191544"/>
            <a:ext cx="708664" cy="29718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2" lIns="68582" rIns="68582" tIns="34292" wrap="non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500" u="none">
                <a:ln>
                  <a:noFill/>
                </a:ln>
                <a:solidFill>
                  <a:srgbClr val="C00002"/>
                </a:solidFill>
                <a:effectLst/>
                <a:uLnTx/>
                <a:uFillTx/>
                <a:latin typeface="微软雅黑"/>
                <a:ea typeface="微软雅黑"/>
                <a:cs typeface="+mn-cs"/>
                <a:sym charset="0" pitchFamily="34" typeface="Arial"/>
              </a:rPr>
              <a:t>阶段三</a:t>
            </a:r>
          </a:p>
        </p:txBody>
      </p:sp>
      <p:sp>
        <p:nvSpPr>
          <p:cNvPr id="45" name="文本框 13"/>
          <p:cNvSpPr txBox="1"/>
          <p:nvPr/>
        </p:nvSpPr>
        <p:spPr>
          <a:xfrm>
            <a:off x="686593" y="2485481"/>
            <a:ext cx="2333658" cy="559598"/>
          </a:xfrm>
          <a:prstGeom prst="rect">
            <a:avLst/>
          </a:prstGeom>
          <a:noFill/>
        </p:spPr>
        <p:txBody>
          <a:bodyPr bIns="32911" lIns="65824" rIns="65824" rtlCol="0" tIns="32911" wrap="square">
            <a:spAutoFit/>
          </a:bodyPr>
          <a:lstStyle/>
          <a:p>
            <a:pPr algn="r" defTabSz="914400" eaLnBrk="1" fontAlgn="base"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sym charset="-122" pitchFamily="34" typeface="微软雅黑"/>
              </a:rPr>
              <a:t>在此录入上述图表的综合描述说明，在此录入上述图表的综合描述说明，在此录入上述图表的综合描述说明。</a:t>
            </a:r>
          </a:p>
        </p:txBody>
      </p:sp>
      <p:grpSp>
        <p:nvGrpSpPr>
          <p:cNvPr id="46" name="Group 20"/>
          <p:cNvGrpSpPr/>
          <p:nvPr/>
        </p:nvGrpSpPr>
        <p:grpSpPr>
          <a:xfrm>
            <a:off x="3418467" y="2587291"/>
            <a:ext cx="309413" cy="214312"/>
            <a:chOff x="7416800" y="1122363"/>
            <a:chExt cx="366713" cy="254000"/>
          </a:xfrm>
          <a:solidFill>
            <a:schemeClr val="bg1"/>
          </a:solidFill>
        </p:grpSpPr>
        <p:sp>
          <p:nvSpPr>
            <p:cNvPr id="47" name="Freeform 48"/>
            <p:cNvSpPr>
              <a:spLocks noEditPoints="1"/>
            </p:cNvSpPr>
            <p:nvPr/>
          </p:nvSpPr>
          <p:spPr bwMode="auto">
            <a:xfrm>
              <a:off x="7416800" y="1122363"/>
              <a:ext cx="260350" cy="254000"/>
            </a:xfrm>
            <a:custGeom>
              <a:gdLst>
                <a:gd fmla="*/ 86 w 99" name="T0"/>
                <a:gd fmla="*/ 59 h 97" name="T1"/>
                <a:gd fmla="*/ 99 w 99" name="T2"/>
                <a:gd fmla="*/ 53 h 97" name="T3"/>
                <a:gd fmla="*/ 99 w 99" name="T4"/>
                <a:gd fmla="*/ 42 h 97" name="T5"/>
                <a:gd fmla="*/ 86 w 99" name="T6"/>
                <a:gd fmla="*/ 37 h 97" name="T7"/>
                <a:gd fmla="*/ 83 w 99" name="T8"/>
                <a:gd fmla="*/ 31 h 97" name="T9"/>
                <a:gd fmla="*/ 89 w 99" name="T10"/>
                <a:gd fmla="*/ 17 h 97" name="T11"/>
                <a:gd fmla="*/ 81 w 99" name="T12"/>
                <a:gd fmla="*/ 10 h 97" name="T13"/>
                <a:gd fmla="*/ 67 w 99" name="T14"/>
                <a:gd fmla="*/ 15 h 97" name="T15"/>
                <a:gd fmla="*/ 61 w 99" name="T16"/>
                <a:gd fmla="*/ 13 h 97" name="T17"/>
                <a:gd fmla="*/ 55 w 99" name="T18"/>
                <a:gd fmla="*/ 0 h 97" name="T19"/>
                <a:gd fmla="*/ 44 w 99" name="T20"/>
                <a:gd fmla="*/ 0 h 97" name="T21"/>
                <a:gd fmla="*/ 39 w 99" name="T22"/>
                <a:gd fmla="*/ 13 h 97" name="T23"/>
                <a:gd fmla="*/ 32 w 99" name="T24"/>
                <a:gd fmla="*/ 15 h 97" name="T25"/>
                <a:gd fmla="*/ 19 w 99" name="T26"/>
                <a:gd fmla="*/ 10 h 97" name="T27"/>
                <a:gd fmla="*/ 11 w 99" name="T28"/>
                <a:gd fmla="*/ 18 h 97" name="T29"/>
                <a:gd fmla="*/ 16 w 99" name="T30"/>
                <a:gd fmla="*/ 31 h 97" name="T31"/>
                <a:gd fmla="*/ 14 w 99" name="T32"/>
                <a:gd fmla="*/ 37 h 97" name="T33"/>
                <a:gd fmla="*/ 0 w 99" name="T34"/>
                <a:gd fmla="*/ 43 h 97" name="T35"/>
                <a:gd fmla="*/ 0 w 99" name="T36"/>
                <a:gd fmla="*/ 54 h 97" name="T37"/>
                <a:gd fmla="*/ 14 w 99" name="T38"/>
                <a:gd fmla="*/ 59 h 97" name="T39"/>
                <a:gd fmla="*/ 16 w 99" name="T40"/>
                <a:gd fmla="*/ 65 h 97" name="T41"/>
                <a:gd fmla="*/ 11 w 99" name="T42"/>
                <a:gd fmla="*/ 79 h 97" name="T43"/>
                <a:gd fmla="*/ 19 w 99" name="T44"/>
                <a:gd fmla="*/ 86 h 97" name="T45"/>
                <a:gd fmla="*/ 33 w 99" name="T46"/>
                <a:gd fmla="*/ 81 h 97" name="T47"/>
                <a:gd fmla="*/ 39 w 99" name="T48"/>
                <a:gd fmla="*/ 83 h 97" name="T49"/>
                <a:gd fmla="*/ 45 w 99" name="T50"/>
                <a:gd fmla="*/ 97 h 97" name="T51"/>
                <a:gd fmla="*/ 56 w 99" name="T52"/>
                <a:gd fmla="*/ 97 h 97" name="T53"/>
                <a:gd fmla="*/ 61 w 99" name="T54"/>
                <a:gd fmla="*/ 83 h 97" name="T55"/>
                <a:gd fmla="*/ 67 w 99" name="T56"/>
                <a:gd fmla="*/ 81 h 97" name="T57"/>
                <a:gd fmla="*/ 81 w 99" name="T58"/>
                <a:gd fmla="*/ 86 h 97" name="T59"/>
                <a:gd fmla="*/ 89 w 99" name="T60"/>
                <a:gd fmla="*/ 78 h 97" name="T61"/>
                <a:gd fmla="*/ 83 w 99" name="T62"/>
                <a:gd fmla="*/ 65 h 97" name="T63"/>
                <a:gd fmla="*/ 86 w 99" name="T64"/>
                <a:gd fmla="*/ 59 h 97" name="T65"/>
                <a:gd fmla="*/ 50 w 99" name="T66"/>
                <a:gd fmla="*/ 64 h 97" name="T67"/>
                <a:gd fmla="*/ 34 w 99" name="T68"/>
                <a:gd fmla="*/ 48 h 97" name="T69"/>
                <a:gd fmla="*/ 50 w 99" name="T70"/>
                <a:gd fmla="*/ 33 h 97" name="T71"/>
                <a:gd fmla="*/ 66 w 99" name="T72"/>
                <a:gd fmla="*/ 48 h 97" name="T73"/>
                <a:gd fmla="*/ 50 w 99" name="T74"/>
                <a:gd fmla="*/ 64 h 9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7" w="99">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48" name="Freeform 49"/>
            <p:cNvSpPr>
              <a:spLocks noEditPoints="1"/>
            </p:cNvSpPr>
            <p:nvPr/>
          </p:nvSpPr>
          <p:spPr bwMode="auto">
            <a:xfrm>
              <a:off x="7661275" y="1247775"/>
              <a:ext cx="122238" cy="123825"/>
            </a:xfrm>
            <a:custGeom>
              <a:gdLst>
                <a:gd fmla="*/ 41 w 47" name="T0"/>
                <a:gd fmla="*/ 22 h 47" name="T1"/>
                <a:gd fmla="*/ 41 w 47" name="T2"/>
                <a:gd fmla="*/ 19 h 47" name="T3"/>
                <a:gd fmla="*/ 45 w 47" name="T4"/>
                <a:gd fmla="*/ 13 h 47" name="T5"/>
                <a:gd fmla="*/ 42 w 47" name="T6"/>
                <a:gd fmla="*/ 9 h 47" name="T7"/>
                <a:gd fmla="*/ 35 w 47" name="T8"/>
                <a:gd fmla="*/ 10 h 47" name="T9"/>
                <a:gd fmla="*/ 33 w 47" name="T10"/>
                <a:gd fmla="*/ 8 h 47" name="T11"/>
                <a:gd fmla="*/ 32 w 47" name="T12"/>
                <a:gd fmla="*/ 1 h 47" name="T13"/>
                <a:gd fmla="*/ 27 w 47" name="T14"/>
                <a:gd fmla="*/ 0 h 47" name="T15"/>
                <a:gd fmla="*/ 22 w 47" name="T16"/>
                <a:gd fmla="*/ 6 h 47" name="T17"/>
                <a:gd fmla="*/ 19 w 47" name="T18"/>
                <a:gd fmla="*/ 6 h 47" name="T19"/>
                <a:gd fmla="*/ 14 w 47" name="T20"/>
                <a:gd fmla="*/ 2 h 47" name="T21"/>
                <a:gd fmla="*/ 9 w 47" name="T22"/>
                <a:gd fmla="*/ 5 h 47" name="T23"/>
                <a:gd fmla="*/ 10 w 47" name="T24"/>
                <a:gd fmla="*/ 12 h 47" name="T25"/>
                <a:gd fmla="*/ 9 w 47" name="T26"/>
                <a:gd fmla="*/ 14 h 47" name="T27"/>
                <a:gd fmla="*/ 2 w 47" name="T28"/>
                <a:gd fmla="*/ 16 h 47" name="T29"/>
                <a:gd fmla="*/ 0 w 47" name="T30"/>
                <a:gd fmla="*/ 21 h 47" name="T31"/>
                <a:gd fmla="*/ 6 w 47" name="T32"/>
                <a:gd fmla="*/ 25 h 47" name="T33"/>
                <a:gd fmla="*/ 6 w 47" name="T34"/>
                <a:gd fmla="*/ 28 h 47" name="T35"/>
                <a:gd fmla="*/ 2 w 47" name="T36"/>
                <a:gd fmla="*/ 34 h 47" name="T37"/>
                <a:gd fmla="*/ 5 w 47" name="T38"/>
                <a:gd fmla="*/ 38 h 47" name="T39"/>
                <a:gd fmla="*/ 12 w 47" name="T40"/>
                <a:gd fmla="*/ 37 h 47" name="T41"/>
                <a:gd fmla="*/ 14 w 47" name="T42"/>
                <a:gd fmla="*/ 39 h 47" name="T43"/>
                <a:gd fmla="*/ 16 w 47" name="T44"/>
                <a:gd fmla="*/ 46 h 47" name="T45"/>
                <a:gd fmla="*/ 20 w 47" name="T46"/>
                <a:gd fmla="*/ 47 h 47" name="T47"/>
                <a:gd fmla="*/ 25 w 47" name="T48"/>
                <a:gd fmla="*/ 42 h 47" name="T49"/>
                <a:gd fmla="*/ 28 w 47" name="T50"/>
                <a:gd fmla="*/ 41 h 47" name="T51"/>
                <a:gd fmla="*/ 33 w 47" name="T52"/>
                <a:gd fmla="*/ 45 h 47" name="T53"/>
                <a:gd fmla="*/ 38 w 47" name="T54"/>
                <a:gd fmla="*/ 42 h 47" name="T55"/>
                <a:gd fmla="*/ 37 w 47" name="T56"/>
                <a:gd fmla="*/ 35 h 47" name="T57"/>
                <a:gd fmla="*/ 39 w 47" name="T58"/>
                <a:gd fmla="*/ 33 h 47" name="T59"/>
                <a:gd fmla="*/ 45 w 47" name="T60"/>
                <a:gd fmla="*/ 32 h 47" name="T61"/>
                <a:gd fmla="*/ 47 w 47" name="T62"/>
                <a:gd fmla="*/ 27 h 47" name="T63"/>
                <a:gd fmla="*/ 41 w 47" name="T64"/>
                <a:gd fmla="*/ 22 h 47" name="T65"/>
                <a:gd fmla="*/ 31 w 47" name="T66"/>
                <a:gd fmla="*/ 25 h 47" name="T67"/>
                <a:gd fmla="*/ 22 w 47" name="T68"/>
                <a:gd fmla="*/ 31 h 47" name="T69"/>
                <a:gd fmla="*/ 16 w 47" name="T70"/>
                <a:gd fmla="*/ 22 h 47" name="T71"/>
                <a:gd fmla="*/ 25 w 47" name="T72"/>
                <a:gd fmla="*/ 16 h 47" name="T73"/>
                <a:gd fmla="*/ 31 w 47" name="T74"/>
                <a:gd fmla="*/ 25 h 4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 w="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grpSp>
      <p:sp>
        <p:nvSpPr>
          <p:cNvPr id="49" name="矩形 3"/>
          <p:cNvSpPr>
            <a:spLocks noChangeArrowheads="1"/>
          </p:cNvSpPr>
          <p:nvPr/>
        </p:nvSpPr>
        <p:spPr bwMode="auto">
          <a:xfrm>
            <a:off x="5715794" y="2801144"/>
            <a:ext cx="708664" cy="29718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2" lIns="68582" rIns="68582" tIns="34292" wrap="non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500" u="none">
                <a:ln>
                  <a:noFill/>
                </a:ln>
                <a:solidFill>
                  <a:srgbClr val="C00002"/>
                </a:solidFill>
                <a:effectLst/>
                <a:uLnTx/>
                <a:uFillTx/>
                <a:latin typeface="微软雅黑"/>
                <a:ea typeface="微软雅黑"/>
                <a:cs typeface="+mn-cs"/>
                <a:sym charset="0" pitchFamily="34" typeface="Arial"/>
              </a:rPr>
              <a:t>阶段四</a:t>
            </a:r>
          </a:p>
        </p:txBody>
      </p:sp>
      <p:sp>
        <p:nvSpPr>
          <p:cNvPr id="50" name="文本框 13"/>
          <p:cNvSpPr txBox="1"/>
          <p:nvPr/>
        </p:nvSpPr>
        <p:spPr>
          <a:xfrm>
            <a:off x="5715795" y="3093244"/>
            <a:ext cx="2438400" cy="559598"/>
          </a:xfrm>
          <a:prstGeom prst="rect">
            <a:avLst/>
          </a:prstGeom>
          <a:noFill/>
        </p:spPr>
        <p:txBody>
          <a:bodyPr bIns="32911" lIns="65824" rIns="65824" rtlCol="0" tIns="32911" wrap="square">
            <a:spAutoFit/>
          </a:bodyPr>
          <a:lstStyle/>
          <a:p>
            <a:pPr algn="l" defTabSz="914400" eaLnBrk="1" fontAlgn="base"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sym charset="-122" pitchFamily="34" typeface="微软雅黑"/>
              </a:rPr>
              <a:t>在此录入上述图表的综合描述说明，在此录入上述图表的综合描述说明，在此录入上述图表的综合描述说明。</a:t>
            </a:r>
          </a:p>
        </p:txBody>
      </p:sp>
      <p:grpSp>
        <p:nvGrpSpPr>
          <p:cNvPr id="51" name="组合 50"/>
          <p:cNvGrpSpPr/>
          <p:nvPr/>
        </p:nvGrpSpPr>
        <p:grpSpPr>
          <a:xfrm>
            <a:off x="4952251" y="2999765"/>
            <a:ext cx="316718" cy="302754"/>
            <a:chOff x="3294063" y="754063"/>
            <a:chExt cx="5600701" cy="5353051"/>
          </a:xfrm>
          <a:solidFill>
            <a:schemeClr val="bg1"/>
          </a:solidFill>
        </p:grpSpPr>
        <p:sp>
          <p:nvSpPr>
            <p:cNvPr id="52" name="Freeform 458"/>
            <p:cNvSpPr/>
            <p:nvPr/>
          </p:nvSpPr>
          <p:spPr bwMode="auto">
            <a:xfrm>
              <a:off x="8235951" y="3122613"/>
              <a:ext cx="658813" cy="307975"/>
            </a:xfrm>
            <a:custGeom>
              <a:gdLst>
                <a:gd fmla="*/ 135 w 175" name="T0"/>
                <a:gd fmla="*/ 0 h 82" name="T1"/>
                <a:gd fmla="*/ 175 w 175" name="T2"/>
                <a:gd fmla="*/ 41 h 82" name="T3"/>
                <a:gd fmla="*/ 135 w 175" name="T4"/>
                <a:gd fmla="*/ 82 h 82" name="T5"/>
                <a:gd fmla="*/ 41 w 175" name="T6"/>
                <a:gd fmla="*/ 82 h 82" name="T7"/>
                <a:gd fmla="*/ 0 w 175" name="T8"/>
                <a:gd fmla="*/ 41 h 82" name="T9"/>
                <a:gd fmla="*/ 12 w 175" name="T10"/>
                <a:gd fmla="*/ 12 h 82" name="T11"/>
                <a:gd fmla="*/ 41 w 175" name="T12"/>
                <a:gd fmla="*/ 0 h 82" name="T13"/>
                <a:gd fmla="*/ 135 w 175" name="T14"/>
                <a:gd fmla="*/ 0 h 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 w="175">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68485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53" name="Freeform 459"/>
            <p:cNvSpPr/>
            <p:nvPr/>
          </p:nvSpPr>
          <p:spPr bwMode="auto">
            <a:xfrm>
              <a:off x="7646988" y="1539876"/>
              <a:ext cx="571500" cy="587375"/>
            </a:xfrm>
            <a:custGeom>
              <a:gdLst>
                <a:gd fmla="*/ 136 w 152" name="T0"/>
                <a:gd fmla="*/ 16 h 156" name="T1"/>
                <a:gd fmla="*/ 136 w 152" name="T2"/>
                <a:gd fmla="*/ 74 h 156" name="T3"/>
                <a:gd fmla="*/ 70 w 152" name="T4"/>
                <a:gd fmla="*/ 140 h 156" name="T5"/>
                <a:gd fmla="*/ 12 w 152" name="T6"/>
                <a:gd fmla="*/ 140 h 156" name="T7"/>
                <a:gd fmla="*/ 0 w 152" name="T8"/>
                <a:gd fmla="*/ 111 h 156" name="T9"/>
                <a:gd fmla="*/ 12 w 152" name="T10"/>
                <a:gd fmla="*/ 82 h 156" name="T11"/>
                <a:gd fmla="*/ 78 w 152" name="T12"/>
                <a:gd fmla="*/ 16 h 156" name="T13"/>
                <a:gd fmla="*/ 136 w 152" name="T14"/>
                <a:gd fmla="*/ 16 h 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6" w="152">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68485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54" name="Freeform 460"/>
            <p:cNvSpPr>
              <a:spLocks noEditPoints="1"/>
            </p:cNvSpPr>
            <p:nvPr/>
          </p:nvSpPr>
          <p:spPr bwMode="auto">
            <a:xfrm>
              <a:off x="4170363" y="1525588"/>
              <a:ext cx="3863975" cy="3567113"/>
            </a:xfrm>
            <a:custGeom>
              <a:gdLst>
                <a:gd fmla="*/ 1028 w 1028" name="T0"/>
                <a:gd fmla="*/ 514 h 949" name="T1"/>
                <a:gd fmla="*/ 787 w 1028" name="T2"/>
                <a:gd fmla="*/ 949 h 949" name="T3"/>
                <a:gd fmla="*/ 241 w 1028" name="T4"/>
                <a:gd fmla="*/ 949 h 949" name="T5"/>
                <a:gd fmla="*/ 0 w 1028" name="T6"/>
                <a:gd fmla="*/ 514 h 949" name="T7"/>
                <a:gd fmla="*/ 514 w 1028" name="T8"/>
                <a:gd fmla="*/ 0 h 949" name="T9"/>
                <a:gd fmla="*/ 1028 w 1028" name="T10"/>
                <a:gd fmla="*/ 514 h 949" name="T11"/>
                <a:gd fmla="*/ 714 w 1028" name="T12"/>
                <a:gd fmla="*/ 345 h 949" name="T13"/>
                <a:gd fmla="*/ 714 w 1028" name="T14"/>
                <a:gd fmla="*/ 251 h 949" name="T15"/>
                <a:gd fmla="*/ 632 w 1028" name="T16"/>
                <a:gd fmla="*/ 187 h 949" name="T17"/>
                <a:gd fmla="*/ 563 w 1028" name="T18"/>
                <a:gd fmla="*/ 187 h 949" name="T19"/>
                <a:gd fmla="*/ 563 w 1028" name="T20"/>
                <a:gd fmla="*/ 153 h 949" name="T21"/>
                <a:gd fmla="*/ 466 w 1028" name="T22"/>
                <a:gd fmla="*/ 153 h 949" name="T23"/>
                <a:gd fmla="*/ 466 w 1028" name="T24"/>
                <a:gd fmla="*/ 187 h 949" name="T25"/>
                <a:gd fmla="*/ 397 w 1028" name="T26"/>
                <a:gd fmla="*/ 187 h 949" name="T27"/>
                <a:gd fmla="*/ 316 w 1028" name="T28"/>
                <a:gd fmla="*/ 251 h 949" name="T29"/>
                <a:gd fmla="*/ 316 w 1028" name="T30"/>
                <a:gd fmla="*/ 438 h 949" name="T31"/>
                <a:gd fmla="*/ 397 w 1028" name="T32"/>
                <a:gd fmla="*/ 503 h 949" name="T33"/>
                <a:gd fmla="*/ 466 w 1028" name="T34"/>
                <a:gd fmla="*/ 503 h 949" name="T35"/>
                <a:gd fmla="*/ 466 w 1028" name="T36"/>
                <a:gd fmla="*/ 701 h 949" name="T37"/>
                <a:gd fmla="*/ 440 w 1028" name="T38"/>
                <a:gd fmla="*/ 701 h 949" name="T39"/>
                <a:gd fmla="*/ 389 w 1028" name="T40"/>
                <a:gd fmla="*/ 661 h 949" name="T41"/>
                <a:gd fmla="*/ 389 w 1028" name="T42"/>
                <a:gd fmla="*/ 602 h 949" name="T43"/>
                <a:gd fmla="*/ 315 w 1028" name="T44"/>
                <a:gd fmla="*/ 602 h 949" name="T45"/>
                <a:gd fmla="*/ 315 w 1028" name="T46"/>
                <a:gd fmla="*/ 696 h 949" name="T47"/>
                <a:gd fmla="*/ 396 w 1028" name="T48"/>
                <a:gd fmla="*/ 760 h 949" name="T49"/>
                <a:gd fmla="*/ 466 w 1028" name="T50"/>
                <a:gd fmla="*/ 760 h 949" name="T51"/>
                <a:gd fmla="*/ 466 w 1028" name="T52"/>
                <a:gd fmla="*/ 796 h 949" name="T53"/>
                <a:gd fmla="*/ 563 w 1028" name="T54"/>
                <a:gd fmla="*/ 796 h 949" name="T55"/>
                <a:gd fmla="*/ 563 w 1028" name="T56"/>
                <a:gd fmla="*/ 760 h 949" name="T57"/>
                <a:gd fmla="*/ 632 w 1028" name="T58"/>
                <a:gd fmla="*/ 760 h 949" name="T59"/>
                <a:gd fmla="*/ 713 w 1028" name="T60"/>
                <a:gd fmla="*/ 696 h 949" name="T61"/>
                <a:gd fmla="*/ 713 w 1028" name="T62"/>
                <a:gd fmla="*/ 509 h 949" name="T63"/>
                <a:gd fmla="*/ 632 w 1028" name="T64"/>
                <a:gd fmla="*/ 444 h 949" name="T65"/>
                <a:gd fmla="*/ 563 w 1028" name="T66"/>
                <a:gd fmla="*/ 444 h 949" name="T67"/>
                <a:gd fmla="*/ 563 w 1028" name="T68"/>
                <a:gd fmla="*/ 246 h 949" name="T69"/>
                <a:gd fmla="*/ 588 w 1028" name="T70"/>
                <a:gd fmla="*/ 246 h 949" name="T71"/>
                <a:gd fmla="*/ 639 w 1028" name="T72"/>
                <a:gd fmla="*/ 286 h 949" name="T73"/>
                <a:gd fmla="*/ 639 w 1028" name="T74"/>
                <a:gd fmla="*/ 345 h 949" name="T75"/>
                <a:gd fmla="*/ 714 w 1028" name="T76"/>
                <a:gd fmla="*/ 345 h 94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49" w="1028">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68485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55" name="Freeform 461"/>
            <p:cNvSpPr/>
            <p:nvPr/>
          </p:nvSpPr>
          <p:spPr bwMode="auto">
            <a:xfrm>
              <a:off x="5187951" y="5254626"/>
              <a:ext cx="1827213" cy="209550"/>
            </a:xfrm>
            <a:custGeom>
              <a:gdLst>
                <a:gd fmla="*/ 436 w 486" name="T0"/>
                <a:gd fmla="*/ 0 h 56" name="T1"/>
                <a:gd fmla="*/ 486 w 486" name="T2"/>
                <a:gd fmla="*/ 28 h 56" name="T3"/>
                <a:gd fmla="*/ 436 w 486" name="T4"/>
                <a:gd fmla="*/ 56 h 56" name="T5"/>
                <a:gd fmla="*/ 51 w 486" name="T6"/>
                <a:gd fmla="*/ 56 h 56" name="T7"/>
                <a:gd fmla="*/ 0 w 486" name="T8"/>
                <a:gd fmla="*/ 28 h 56" name="T9"/>
                <a:gd fmla="*/ 15 w 486" name="T10"/>
                <a:gd fmla="*/ 8 h 56" name="T11"/>
                <a:gd fmla="*/ 51 w 486" name="T12"/>
                <a:gd fmla="*/ 0 h 56" name="T13"/>
                <a:gd fmla="*/ 436 w 486"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48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68485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56" name="Freeform 462"/>
            <p:cNvSpPr/>
            <p:nvPr/>
          </p:nvSpPr>
          <p:spPr bwMode="auto">
            <a:xfrm>
              <a:off x="5368926" y="5576888"/>
              <a:ext cx="1470025" cy="211138"/>
            </a:xfrm>
            <a:custGeom>
              <a:gdLst>
                <a:gd fmla="*/ 341 w 391" name="T0"/>
                <a:gd fmla="*/ 0 h 56" name="T1"/>
                <a:gd fmla="*/ 391 w 391" name="T2"/>
                <a:gd fmla="*/ 28 h 56" name="T3"/>
                <a:gd fmla="*/ 341 w 391" name="T4"/>
                <a:gd fmla="*/ 56 h 56" name="T5"/>
                <a:gd fmla="*/ 50 w 391" name="T6"/>
                <a:gd fmla="*/ 56 h 56" name="T7"/>
                <a:gd fmla="*/ 0 w 391" name="T8"/>
                <a:gd fmla="*/ 28 h 56" name="T9"/>
                <a:gd fmla="*/ 14 w 391" name="T10"/>
                <a:gd fmla="*/ 8 h 56" name="T11"/>
                <a:gd fmla="*/ 50 w 391" name="T12"/>
                <a:gd fmla="*/ 0 h 56" name="T13"/>
                <a:gd fmla="*/ 341 w 391"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391">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68485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57" name="Freeform 463"/>
            <p:cNvSpPr/>
            <p:nvPr/>
          </p:nvSpPr>
          <p:spPr bwMode="auto">
            <a:xfrm>
              <a:off x="5556251" y="5895976"/>
              <a:ext cx="1090613" cy="211138"/>
            </a:xfrm>
            <a:custGeom>
              <a:gdLst>
                <a:gd fmla="*/ 240 w 290" name="T0"/>
                <a:gd fmla="*/ 0 h 56" name="T1"/>
                <a:gd fmla="*/ 290 w 290" name="T2"/>
                <a:gd fmla="*/ 28 h 56" name="T3"/>
                <a:gd fmla="*/ 240 w 290" name="T4"/>
                <a:gd fmla="*/ 56 h 56" name="T5"/>
                <a:gd fmla="*/ 50 w 290" name="T6"/>
                <a:gd fmla="*/ 56 h 56" name="T7"/>
                <a:gd fmla="*/ 0 w 290" name="T8"/>
                <a:gd fmla="*/ 28 h 56" name="T9"/>
                <a:gd fmla="*/ 15 w 290" name="T10"/>
                <a:gd fmla="*/ 8 h 56" name="T11"/>
                <a:gd fmla="*/ 50 w 290" name="T12"/>
                <a:gd fmla="*/ 0 h 56" name="T13"/>
                <a:gd fmla="*/ 240 w 290"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290">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68485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58" name="Freeform 464"/>
            <p:cNvSpPr/>
            <p:nvPr/>
          </p:nvSpPr>
          <p:spPr bwMode="auto">
            <a:xfrm>
              <a:off x="6286501" y="3416301"/>
              <a:ext cx="285750" cy="744538"/>
            </a:xfrm>
            <a:custGeom>
              <a:gdLst>
                <a:gd fmla="*/ 76 w 76" name="T0"/>
                <a:gd fmla="*/ 41 h 198" name="T1"/>
                <a:gd fmla="*/ 76 w 76" name="T2"/>
                <a:gd fmla="*/ 158 h 198" name="T3"/>
                <a:gd fmla="*/ 25 w 76" name="T4"/>
                <a:gd fmla="*/ 198 h 198" name="T5"/>
                <a:gd fmla="*/ 0 w 76" name="T6"/>
                <a:gd fmla="*/ 198 h 198" name="T7"/>
                <a:gd fmla="*/ 0 w 76" name="T8"/>
                <a:gd fmla="*/ 0 h 198" name="T9"/>
                <a:gd fmla="*/ 25 w 76" name="T10"/>
                <a:gd fmla="*/ 0 h 198" name="T11"/>
                <a:gd fmla="*/ 76 w 76" name="T12"/>
                <a:gd fmla="*/ 41 h 198" name="T13"/>
              </a:gdLst>
              <a:cxnLst>
                <a:cxn ang="0">
                  <a:pos x="T0" y="T1"/>
                </a:cxn>
                <a:cxn ang="0">
                  <a:pos x="T2" y="T3"/>
                </a:cxn>
                <a:cxn ang="0">
                  <a:pos x="T4" y="T5"/>
                </a:cxn>
                <a:cxn ang="0">
                  <a:pos x="T6" y="T7"/>
                </a:cxn>
                <a:cxn ang="0">
                  <a:pos x="T8" y="T9"/>
                </a:cxn>
                <a:cxn ang="0">
                  <a:pos x="T10" y="T11"/>
                </a:cxn>
                <a:cxn ang="0">
                  <a:pos x="T12" y="T13"/>
                </a:cxn>
              </a:cxnLst>
              <a:rect b="b" l="0" r="r" t="0"/>
              <a:pathLst>
                <a:path h="198" w="76">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68485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59" name="Freeform 465"/>
            <p:cNvSpPr/>
            <p:nvPr/>
          </p:nvSpPr>
          <p:spPr bwMode="auto">
            <a:xfrm>
              <a:off x="5948363" y="754063"/>
              <a:ext cx="307975" cy="658813"/>
            </a:xfrm>
            <a:custGeom>
              <a:gdLst>
                <a:gd fmla="*/ 82 w 82" name="T0"/>
                <a:gd fmla="*/ 41 h 175" name="T1"/>
                <a:gd fmla="*/ 82 w 82" name="T2"/>
                <a:gd fmla="*/ 134 h 175" name="T3"/>
                <a:gd fmla="*/ 41 w 82" name="T4"/>
                <a:gd fmla="*/ 175 h 175" name="T5"/>
                <a:gd fmla="*/ 12 w 82" name="T6"/>
                <a:gd fmla="*/ 163 h 175" name="T7"/>
                <a:gd fmla="*/ 0 w 82" name="T8"/>
                <a:gd fmla="*/ 134 h 175" name="T9"/>
                <a:gd fmla="*/ 0 w 82" name="T10"/>
                <a:gd fmla="*/ 41 h 175" name="T11"/>
                <a:gd fmla="*/ 41 w 82" name="T12"/>
                <a:gd fmla="*/ 0 h 175" name="T13"/>
                <a:gd fmla="*/ 82 w 82" name="T14"/>
                <a:gd fmla="*/ 41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82">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68485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60" name="Freeform 466"/>
            <p:cNvSpPr/>
            <p:nvPr/>
          </p:nvSpPr>
          <p:spPr bwMode="auto">
            <a:xfrm>
              <a:off x="5635626" y="2449513"/>
              <a:ext cx="285750" cy="744538"/>
            </a:xfrm>
            <a:custGeom>
              <a:gdLst>
                <a:gd fmla="*/ 76 w 76" name="T0"/>
                <a:gd fmla="*/ 0 h 198" name="T1"/>
                <a:gd fmla="*/ 76 w 76" name="T2"/>
                <a:gd fmla="*/ 198 h 198" name="T3"/>
                <a:gd fmla="*/ 51 w 76" name="T4"/>
                <a:gd fmla="*/ 198 h 198" name="T5"/>
                <a:gd fmla="*/ 0 w 76" name="T6"/>
                <a:gd fmla="*/ 157 h 198" name="T7"/>
                <a:gd fmla="*/ 0 w 76" name="T8"/>
                <a:gd fmla="*/ 40 h 198" name="T9"/>
                <a:gd fmla="*/ 51 w 76" name="T10"/>
                <a:gd fmla="*/ 0 h 198" name="T11"/>
                <a:gd fmla="*/ 76 w 76" name="T12"/>
                <a:gd fmla="*/ 0 h 198" name="T13"/>
              </a:gdLst>
              <a:cxnLst>
                <a:cxn ang="0">
                  <a:pos x="T0" y="T1"/>
                </a:cxn>
                <a:cxn ang="0">
                  <a:pos x="T2" y="T3"/>
                </a:cxn>
                <a:cxn ang="0">
                  <a:pos x="T4" y="T5"/>
                </a:cxn>
                <a:cxn ang="0">
                  <a:pos x="T6" y="T7"/>
                </a:cxn>
                <a:cxn ang="0">
                  <a:pos x="T8" y="T9"/>
                </a:cxn>
                <a:cxn ang="0">
                  <a:pos x="T10" y="T11"/>
                </a:cxn>
                <a:cxn ang="0">
                  <a:pos x="T12" y="T13"/>
                </a:cxn>
              </a:cxnLst>
              <a:rect b="b" l="0" r="r" t="0"/>
              <a:pathLst>
                <a:path h="198" w="76">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68485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61" name="Freeform 467"/>
            <p:cNvSpPr/>
            <p:nvPr/>
          </p:nvSpPr>
          <p:spPr bwMode="auto">
            <a:xfrm>
              <a:off x="3951288" y="1539876"/>
              <a:ext cx="571500" cy="587375"/>
            </a:xfrm>
            <a:custGeom>
              <a:gdLst>
                <a:gd fmla="*/ 140 w 152" name="T0"/>
                <a:gd fmla="*/ 82 h 156" name="T1"/>
                <a:gd fmla="*/ 152 w 152" name="T2"/>
                <a:gd fmla="*/ 111 h 156" name="T3"/>
                <a:gd fmla="*/ 140 w 152" name="T4"/>
                <a:gd fmla="*/ 140 h 156" name="T5"/>
                <a:gd fmla="*/ 82 w 152" name="T6"/>
                <a:gd fmla="*/ 140 h 156" name="T7"/>
                <a:gd fmla="*/ 16 w 152" name="T8"/>
                <a:gd fmla="*/ 74 h 156" name="T9"/>
                <a:gd fmla="*/ 16 w 152" name="T10"/>
                <a:gd fmla="*/ 16 h 156" name="T11"/>
                <a:gd fmla="*/ 74 w 152" name="T12"/>
                <a:gd fmla="*/ 16 h 156" name="T13"/>
                <a:gd fmla="*/ 140 w 152" name="T14"/>
                <a:gd fmla="*/ 82 h 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6" w="152">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68485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62" name="Freeform 468"/>
            <p:cNvSpPr/>
            <p:nvPr/>
          </p:nvSpPr>
          <p:spPr bwMode="auto">
            <a:xfrm>
              <a:off x="3294063" y="3122613"/>
              <a:ext cx="657225" cy="307975"/>
            </a:xfrm>
            <a:custGeom>
              <a:gdLst>
                <a:gd fmla="*/ 134 w 175" name="T0"/>
                <a:gd fmla="*/ 0 h 82" name="T1"/>
                <a:gd fmla="*/ 175 w 175" name="T2"/>
                <a:gd fmla="*/ 41 h 82" name="T3"/>
                <a:gd fmla="*/ 134 w 175" name="T4"/>
                <a:gd fmla="*/ 82 h 82" name="T5"/>
                <a:gd fmla="*/ 41 w 175" name="T6"/>
                <a:gd fmla="*/ 82 h 82" name="T7"/>
                <a:gd fmla="*/ 0 w 175" name="T8"/>
                <a:gd fmla="*/ 41 h 82" name="T9"/>
                <a:gd fmla="*/ 12 w 175" name="T10"/>
                <a:gd fmla="*/ 12 h 82" name="T11"/>
                <a:gd fmla="*/ 41 w 175" name="T12"/>
                <a:gd fmla="*/ 0 h 82" name="T13"/>
                <a:gd fmla="*/ 134 w 175" name="T14"/>
                <a:gd fmla="*/ 0 h 8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2" w="175">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684851"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grpSp>
      <p:sp>
        <p:nvSpPr>
          <p:cNvPr id="63" name="矩形 3"/>
          <p:cNvSpPr>
            <a:spLocks noChangeArrowheads="1"/>
          </p:cNvSpPr>
          <p:nvPr/>
        </p:nvSpPr>
        <p:spPr bwMode="auto">
          <a:xfrm>
            <a:off x="2200231" y="3353594"/>
            <a:ext cx="708664" cy="29718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2" lIns="68582" rIns="68582" tIns="34292" wrap="non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500" u="none">
                <a:ln>
                  <a:noFill/>
                </a:ln>
                <a:solidFill>
                  <a:srgbClr val="C00002"/>
                </a:solidFill>
                <a:effectLst/>
                <a:uLnTx/>
                <a:uFillTx/>
                <a:latin typeface="微软雅黑"/>
                <a:ea typeface="微软雅黑"/>
                <a:cs typeface="+mn-cs"/>
                <a:sym charset="0" pitchFamily="34" typeface="Arial"/>
              </a:rPr>
              <a:t>阶段五</a:t>
            </a:r>
          </a:p>
        </p:txBody>
      </p:sp>
      <p:sp>
        <p:nvSpPr>
          <p:cNvPr id="64" name="文本框 13"/>
          <p:cNvSpPr txBox="1"/>
          <p:nvPr/>
        </p:nvSpPr>
        <p:spPr>
          <a:xfrm>
            <a:off x="686593" y="3618956"/>
            <a:ext cx="2333658" cy="559598"/>
          </a:xfrm>
          <a:prstGeom prst="rect">
            <a:avLst/>
          </a:prstGeom>
          <a:noFill/>
        </p:spPr>
        <p:txBody>
          <a:bodyPr bIns="32911" lIns="65824" rIns="65824" rtlCol="0" tIns="32911" wrap="square">
            <a:spAutoFit/>
          </a:bodyPr>
          <a:lstStyle/>
          <a:p>
            <a:pPr algn="r" defTabSz="914400" eaLnBrk="1" fontAlgn="base"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sym charset="-122" pitchFamily="34" typeface="微软雅黑"/>
              </a:rPr>
              <a:t>在此录入上述图表的综合描述说明，在此录入上述图表的综合描述说明，在此录入上述图表的综合描述说明。</a:t>
            </a:r>
          </a:p>
        </p:txBody>
      </p:sp>
      <p:grpSp>
        <p:nvGrpSpPr>
          <p:cNvPr id="65" name="Group 23"/>
          <p:cNvGrpSpPr/>
          <p:nvPr/>
        </p:nvGrpSpPr>
        <p:grpSpPr>
          <a:xfrm>
            <a:off x="3477649" y="3563144"/>
            <a:ext cx="256945" cy="224003"/>
            <a:chOff x="7540014" y="4306907"/>
            <a:chExt cx="389342" cy="339426"/>
          </a:xfrm>
          <a:solidFill>
            <a:schemeClr val="bg1"/>
          </a:solidFill>
        </p:grpSpPr>
        <p:sp>
          <p:nvSpPr>
            <p:cNvPr id="66"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67"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68"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69"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70"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71"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72"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73" name="Rectangle 117"/>
            <p:cNvSpPr>
              <a:spLocks noChangeArrowheads="1"/>
            </p:cNvSpPr>
            <p:nvPr/>
          </p:nvSpPr>
          <p:spPr bwMode="auto">
            <a:xfrm>
              <a:off x="7589930" y="4421713"/>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74" name="Rectangle 118"/>
            <p:cNvSpPr>
              <a:spLocks noChangeArrowheads="1"/>
            </p:cNvSpPr>
            <p:nvPr/>
          </p:nvSpPr>
          <p:spPr bwMode="auto">
            <a:xfrm>
              <a:off x="7589930" y="4461645"/>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75" name="Rectangle 119"/>
            <p:cNvSpPr>
              <a:spLocks noChangeArrowheads="1"/>
            </p:cNvSpPr>
            <p:nvPr/>
          </p:nvSpPr>
          <p:spPr bwMode="auto">
            <a:xfrm>
              <a:off x="7589930" y="4506569"/>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76" name="Rectangle 120"/>
            <p:cNvSpPr>
              <a:spLocks noChangeArrowheads="1"/>
            </p:cNvSpPr>
            <p:nvPr/>
          </p:nvSpPr>
          <p:spPr bwMode="auto">
            <a:xfrm>
              <a:off x="7589930" y="454899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grpSp>
      <p:sp>
        <p:nvSpPr>
          <p:cNvPr id="77" name="矩形 3"/>
          <p:cNvSpPr>
            <a:spLocks noChangeArrowheads="1"/>
          </p:cNvSpPr>
          <p:nvPr/>
        </p:nvSpPr>
        <p:spPr bwMode="auto">
          <a:xfrm>
            <a:off x="4864801" y="4322345"/>
            <a:ext cx="708664" cy="29718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34292" lIns="68582" rIns="68582" tIns="34292" wrap="non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500" u="none">
                <a:ln>
                  <a:noFill/>
                </a:ln>
                <a:solidFill>
                  <a:srgbClr val="C00002"/>
                </a:solidFill>
                <a:effectLst/>
                <a:uLnTx/>
                <a:uFillTx/>
                <a:latin typeface="微软雅黑"/>
                <a:ea typeface="微软雅黑"/>
                <a:cs typeface="+mn-cs"/>
                <a:sym charset="0" pitchFamily="34" typeface="Arial"/>
              </a:rPr>
              <a:t>阶段六</a:t>
            </a:r>
          </a:p>
        </p:txBody>
      </p:sp>
      <p:sp>
        <p:nvSpPr>
          <p:cNvPr id="78" name="文本框 13"/>
          <p:cNvSpPr txBox="1"/>
          <p:nvPr/>
        </p:nvSpPr>
        <p:spPr>
          <a:xfrm>
            <a:off x="5715795" y="4174612"/>
            <a:ext cx="2438400" cy="559598"/>
          </a:xfrm>
          <a:prstGeom prst="rect">
            <a:avLst/>
          </a:prstGeom>
          <a:noFill/>
        </p:spPr>
        <p:txBody>
          <a:bodyPr bIns="32911" lIns="65824" rIns="65824" rtlCol="0" tIns="32911" wrap="square">
            <a:spAutoFit/>
          </a:bodyPr>
          <a:lstStyle/>
          <a:p>
            <a:pPr algn="l" defTabSz="914400" eaLnBrk="1" fontAlgn="base"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sym charset="-122" pitchFamily="34" typeface="微软雅黑"/>
              </a:rPr>
              <a:t>在此录入上述图表的综合描述说明，在此录入上述图表的综合描述说明，在此录入上述图表的综合描述说明。</a:t>
            </a:r>
          </a:p>
        </p:txBody>
      </p:sp>
      <p:grpSp>
        <p:nvGrpSpPr>
          <p:cNvPr id="79" name="Group 9"/>
          <p:cNvGrpSpPr/>
          <p:nvPr/>
        </p:nvGrpSpPr>
        <p:grpSpPr>
          <a:xfrm>
            <a:off x="4193937" y="4408421"/>
            <a:ext cx="288608" cy="214010"/>
            <a:chOff x="4572000" y="3414713"/>
            <a:chExt cx="374651" cy="277813"/>
          </a:xfrm>
          <a:solidFill>
            <a:schemeClr val="bg1"/>
          </a:solidFill>
        </p:grpSpPr>
        <p:sp>
          <p:nvSpPr>
            <p:cNvPr id="80" name="Freeform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sp>
          <p:nvSpPr>
            <p:cNvPr id="81" name="Freeform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prstClr val="black"/>
                </a:solidFill>
                <a:effectLst/>
                <a:uLnTx/>
                <a:uFillTx/>
                <a:latin typeface="微软雅黑"/>
                <a:ea typeface="微软雅黑"/>
                <a:cs typeface="+mn-cs"/>
              </a:endParaRPr>
            </a:p>
          </p:txBody>
        </p:sp>
      </p:grpSp>
    </p:spTree>
    <p:extLst>
      <p:ext uri="{BB962C8B-B14F-4D97-AF65-F5344CB8AC3E}">
        <p14:creationId val="420035864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accel="61000" fill="hold" id="9" nodeType="afterEffect" presetClass="entr" presetID="2" presetSubtype="1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400" fill="hold" id="11"/>
                                        <p:tgtEl>
                                          <p:spTgt spid="5"/>
                                        </p:tgtEl>
                                        <p:attrNameLst>
                                          <p:attrName>ppt_x</p:attrName>
                                        </p:attrNameLst>
                                      </p:cBhvr>
                                      <p:tavLst>
                                        <p:tav tm="0">
                                          <p:val>
                                            <p:strVal val="0-#ppt_w/2"/>
                                          </p:val>
                                        </p:tav>
                                        <p:tav tm="100000">
                                          <p:val>
                                            <p:strVal val="#ppt_x"/>
                                          </p:val>
                                        </p:tav>
                                      </p:tavLst>
                                    </p:anim>
                                    <p:anim calcmode="lin" valueType="num">
                                      <p:cBhvr additive="base">
                                        <p:cTn dur="1400" fill="hold" id="12"/>
                                        <p:tgtEl>
                                          <p:spTgt spid="5"/>
                                        </p:tgtEl>
                                        <p:attrNameLst>
                                          <p:attrName>ppt_y</p:attrName>
                                        </p:attrNameLst>
                                      </p:cBhvr>
                                      <p:tavLst>
                                        <p:tav tm="0">
                                          <p:val>
                                            <p:strVal val="1+#ppt_h/2"/>
                                          </p:val>
                                        </p:tav>
                                        <p:tav tm="100000">
                                          <p:val>
                                            <p:strVal val="#ppt_y"/>
                                          </p:val>
                                        </p:tav>
                                      </p:tavLst>
                                    </p:anim>
                                  </p:childTnLst>
                                </p:cTn>
                              </p:par>
                              <p:par>
                                <p:cTn accel="61000" fill="hold" id="13" nodeType="withEffect" presetClass="entr" presetID="2" presetSubtype="3">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1400" fill="hold" id="15"/>
                                        <p:tgtEl>
                                          <p:spTgt spid="10"/>
                                        </p:tgtEl>
                                        <p:attrNameLst>
                                          <p:attrName>ppt_x</p:attrName>
                                        </p:attrNameLst>
                                      </p:cBhvr>
                                      <p:tavLst>
                                        <p:tav tm="0">
                                          <p:val>
                                            <p:strVal val="1+#ppt_w/2"/>
                                          </p:val>
                                        </p:tav>
                                        <p:tav tm="100000">
                                          <p:val>
                                            <p:strVal val="#ppt_x"/>
                                          </p:val>
                                        </p:tav>
                                      </p:tavLst>
                                    </p:anim>
                                    <p:anim calcmode="lin" valueType="num">
                                      <p:cBhvr additive="base">
                                        <p:cTn dur="1400" fill="hold" id="16"/>
                                        <p:tgtEl>
                                          <p:spTgt spid="10"/>
                                        </p:tgtEl>
                                        <p:attrNameLst>
                                          <p:attrName>ppt_y</p:attrName>
                                        </p:attrNameLst>
                                      </p:cBhvr>
                                      <p:tavLst>
                                        <p:tav tm="0">
                                          <p:val>
                                            <p:strVal val="0-#ppt_h/2"/>
                                          </p:val>
                                        </p:tav>
                                        <p:tav tm="100000">
                                          <p:val>
                                            <p:strVal val="#ppt_y"/>
                                          </p:val>
                                        </p:tav>
                                      </p:tavLst>
                                    </p:anim>
                                  </p:childTnLst>
                                </p:cTn>
                              </p:par>
                              <p:par>
                                <p:cTn accel="61000" fill="hold" id="17" nodeType="withEffect" presetClass="entr" presetID="2" presetSubtype="3">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1400" fill="hold" id="19"/>
                                        <p:tgtEl>
                                          <p:spTgt spid="20"/>
                                        </p:tgtEl>
                                        <p:attrNameLst>
                                          <p:attrName>ppt_x</p:attrName>
                                        </p:attrNameLst>
                                      </p:cBhvr>
                                      <p:tavLst>
                                        <p:tav tm="0">
                                          <p:val>
                                            <p:strVal val="1+#ppt_w/2"/>
                                          </p:val>
                                        </p:tav>
                                        <p:tav tm="100000">
                                          <p:val>
                                            <p:strVal val="#ppt_x"/>
                                          </p:val>
                                        </p:tav>
                                      </p:tavLst>
                                    </p:anim>
                                    <p:anim calcmode="lin" valueType="num">
                                      <p:cBhvr additive="base">
                                        <p:cTn dur="1400" fill="hold" id="20"/>
                                        <p:tgtEl>
                                          <p:spTgt spid="20"/>
                                        </p:tgtEl>
                                        <p:attrNameLst>
                                          <p:attrName>ppt_y</p:attrName>
                                        </p:attrNameLst>
                                      </p:cBhvr>
                                      <p:tavLst>
                                        <p:tav tm="0">
                                          <p:val>
                                            <p:strVal val="0-#ppt_h/2"/>
                                          </p:val>
                                        </p:tav>
                                        <p:tav tm="100000">
                                          <p:val>
                                            <p:strVal val="#ppt_y"/>
                                          </p:val>
                                        </p:tav>
                                      </p:tavLst>
                                    </p:anim>
                                  </p:childTnLst>
                                </p:cTn>
                              </p:par>
                              <p:par>
                                <p:cTn accel="61000" fill="hold" id="21" nodeType="withEffect" presetClass="entr" presetID="2" presetSubtype="12">
                                  <p:stCondLst>
                                    <p:cond delay="0"/>
                                  </p:stCondLst>
                                  <p:childTnLst>
                                    <p:set>
                                      <p:cBhvr>
                                        <p:cTn dur="1" fill="hold" id="22">
                                          <p:stCondLst>
                                            <p:cond delay="0"/>
                                          </p:stCondLst>
                                        </p:cTn>
                                        <p:tgtEl>
                                          <p:spTgt spid="25"/>
                                        </p:tgtEl>
                                        <p:attrNameLst>
                                          <p:attrName>style.visibility</p:attrName>
                                        </p:attrNameLst>
                                      </p:cBhvr>
                                      <p:to>
                                        <p:strVal val="visible"/>
                                      </p:to>
                                    </p:set>
                                    <p:anim calcmode="lin" valueType="num">
                                      <p:cBhvr additive="base">
                                        <p:cTn dur="1400" fill="hold" id="23"/>
                                        <p:tgtEl>
                                          <p:spTgt spid="25"/>
                                        </p:tgtEl>
                                        <p:attrNameLst>
                                          <p:attrName>ppt_x</p:attrName>
                                        </p:attrNameLst>
                                      </p:cBhvr>
                                      <p:tavLst>
                                        <p:tav tm="0">
                                          <p:val>
                                            <p:strVal val="0-#ppt_w/2"/>
                                          </p:val>
                                        </p:tav>
                                        <p:tav tm="100000">
                                          <p:val>
                                            <p:strVal val="#ppt_x"/>
                                          </p:val>
                                        </p:tav>
                                      </p:tavLst>
                                    </p:anim>
                                    <p:anim calcmode="lin" valueType="num">
                                      <p:cBhvr additive="base">
                                        <p:cTn dur="1400" fill="hold" id="24"/>
                                        <p:tgtEl>
                                          <p:spTgt spid="25"/>
                                        </p:tgtEl>
                                        <p:attrNameLst>
                                          <p:attrName>ppt_y</p:attrName>
                                        </p:attrNameLst>
                                      </p:cBhvr>
                                      <p:tavLst>
                                        <p:tav tm="0">
                                          <p:val>
                                            <p:strVal val="1+#ppt_h/2"/>
                                          </p:val>
                                        </p:tav>
                                        <p:tav tm="100000">
                                          <p:val>
                                            <p:strVal val="#ppt_y"/>
                                          </p:val>
                                        </p:tav>
                                      </p:tavLst>
                                    </p:anim>
                                  </p:childTnLst>
                                </p:cTn>
                              </p:par>
                              <p:par>
                                <p:cTn accel="61000" fill="hold" id="25" nodeType="withEffect" presetClass="entr" presetID="2" presetSubtype="3">
                                  <p:stCondLst>
                                    <p:cond delay="0"/>
                                  </p:stCondLst>
                                  <p:childTnLst>
                                    <p:set>
                                      <p:cBhvr>
                                        <p:cTn dur="1" fill="hold" id="26">
                                          <p:stCondLst>
                                            <p:cond delay="0"/>
                                          </p:stCondLst>
                                        </p:cTn>
                                        <p:tgtEl>
                                          <p:spTgt spid="30"/>
                                        </p:tgtEl>
                                        <p:attrNameLst>
                                          <p:attrName>style.visibility</p:attrName>
                                        </p:attrNameLst>
                                      </p:cBhvr>
                                      <p:to>
                                        <p:strVal val="visible"/>
                                      </p:to>
                                    </p:set>
                                    <p:anim calcmode="lin" valueType="num">
                                      <p:cBhvr additive="base">
                                        <p:cTn dur="1400" fill="hold" id="27"/>
                                        <p:tgtEl>
                                          <p:spTgt spid="30"/>
                                        </p:tgtEl>
                                        <p:attrNameLst>
                                          <p:attrName>ppt_x</p:attrName>
                                        </p:attrNameLst>
                                      </p:cBhvr>
                                      <p:tavLst>
                                        <p:tav tm="0">
                                          <p:val>
                                            <p:strVal val="1+#ppt_w/2"/>
                                          </p:val>
                                        </p:tav>
                                        <p:tav tm="100000">
                                          <p:val>
                                            <p:strVal val="#ppt_x"/>
                                          </p:val>
                                        </p:tav>
                                      </p:tavLst>
                                    </p:anim>
                                    <p:anim calcmode="lin" valueType="num">
                                      <p:cBhvr additive="base">
                                        <p:cTn dur="1400" fill="hold" id="28"/>
                                        <p:tgtEl>
                                          <p:spTgt spid="30"/>
                                        </p:tgtEl>
                                        <p:attrNameLst>
                                          <p:attrName>ppt_y</p:attrName>
                                        </p:attrNameLst>
                                      </p:cBhvr>
                                      <p:tavLst>
                                        <p:tav tm="0">
                                          <p:val>
                                            <p:strVal val="0-#ppt_h/2"/>
                                          </p:val>
                                        </p:tav>
                                        <p:tav tm="100000">
                                          <p:val>
                                            <p:strVal val="#ppt_y"/>
                                          </p:val>
                                        </p:tav>
                                      </p:tavLst>
                                    </p:anim>
                                  </p:childTnLst>
                                </p:cTn>
                              </p:par>
                              <p:par>
                                <p:cTn accel="61000" fill="hold" id="29" nodeType="withEffect" presetClass="entr" presetID="2" presetSubtype="12">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1400" fill="hold" id="31"/>
                                        <p:tgtEl>
                                          <p:spTgt spid="15"/>
                                        </p:tgtEl>
                                        <p:attrNameLst>
                                          <p:attrName>ppt_x</p:attrName>
                                        </p:attrNameLst>
                                      </p:cBhvr>
                                      <p:tavLst>
                                        <p:tav tm="0">
                                          <p:val>
                                            <p:strVal val="0-#ppt_w/2"/>
                                          </p:val>
                                        </p:tav>
                                        <p:tav tm="100000">
                                          <p:val>
                                            <p:strVal val="#ppt_x"/>
                                          </p:val>
                                        </p:tav>
                                      </p:tavLst>
                                    </p:anim>
                                    <p:anim calcmode="lin" valueType="num">
                                      <p:cBhvr additive="base">
                                        <p:cTn dur="1400" fill="hold" id="32"/>
                                        <p:tgtEl>
                                          <p:spTgt spid="15"/>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1900"/>
                            </p:stCondLst>
                            <p:childTnLst>
                              <p:par>
                                <p:cTn fill="hold" id="34" nodeType="afterEffect" presetClass="entr" presetID="31" presetSubtype="0">
                                  <p:stCondLst>
                                    <p:cond delay="0"/>
                                  </p:stCondLst>
                                  <p:childTnLst>
                                    <p:set>
                                      <p:cBhvr>
                                        <p:cTn dur="1" fill="hold" id="35">
                                          <p:stCondLst>
                                            <p:cond delay="0"/>
                                          </p:stCondLst>
                                        </p:cTn>
                                        <p:tgtEl>
                                          <p:spTgt spid="35"/>
                                        </p:tgtEl>
                                        <p:attrNameLst>
                                          <p:attrName>style.visibility</p:attrName>
                                        </p:attrNameLst>
                                      </p:cBhvr>
                                      <p:to>
                                        <p:strVal val="visible"/>
                                      </p:to>
                                    </p:set>
                                    <p:anim calcmode="lin" valueType="num">
                                      <p:cBhvr>
                                        <p:cTn dur="500" fill="hold" id="36"/>
                                        <p:tgtEl>
                                          <p:spTgt spid="35"/>
                                        </p:tgtEl>
                                        <p:attrNameLst>
                                          <p:attrName>ppt_w</p:attrName>
                                        </p:attrNameLst>
                                      </p:cBhvr>
                                      <p:tavLst>
                                        <p:tav tm="0">
                                          <p:val>
                                            <p:fltVal val="0"/>
                                          </p:val>
                                        </p:tav>
                                        <p:tav tm="100000">
                                          <p:val>
                                            <p:strVal val="#ppt_w"/>
                                          </p:val>
                                        </p:tav>
                                      </p:tavLst>
                                    </p:anim>
                                    <p:anim calcmode="lin" valueType="num">
                                      <p:cBhvr>
                                        <p:cTn dur="500" fill="hold" id="37"/>
                                        <p:tgtEl>
                                          <p:spTgt spid="35"/>
                                        </p:tgtEl>
                                        <p:attrNameLst>
                                          <p:attrName>ppt_h</p:attrName>
                                        </p:attrNameLst>
                                      </p:cBhvr>
                                      <p:tavLst>
                                        <p:tav tm="0">
                                          <p:val>
                                            <p:fltVal val="0"/>
                                          </p:val>
                                        </p:tav>
                                        <p:tav tm="100000">
                                          <p:val>
                                            <p:strVal val="#ppt_h"/>
                                          </p:val>
                                        </p:tav>
                                      </p:tavLst>
                                    </p:anim>
                                    <p:anim calcmode="lin" valueType="num">
                                      <p:cBhvr>
                                        <p:cTn dur="500" fill="hold" id="38"/>
                                        <p:tgtEl>
                                          <p:spTgt spid="35"/>
                                        </p:tgtEl>
                                        <p:attrNameLst>
                                          <p:attrName>style.rotation</p:attrName>
                                        </p:attrNameLst>
                                      </p:cBhvr>
                                      <p:tavLst>
                                        <p:tav tm="0">
                                          <p:val>
                                            <p:fltVal val="90"/>
                                          </p:val>
                                        </p:tav>
                                        <p:tav tm="100000">
                                          <p:val>
                                            <p:fltVal val="0"/>
                                          </p:val>
                                        </p:tav>
                                      </p:tavLst>
                                    </p:anim>
                                    <p:animEffect filter="fade" transition="in">
                                      <p:cBhvr>
                                        <p:cTn dur="500" id="39"/>
                                        <p:tgtEl>
                                          <p:spTgt spid="35"/>
                                        </p:tgtEl>
                                      </p:cBhvr>
                                    </p:animEffect>
                                  </p:childTnLst>
                                </p:cTn>
                              </p:par>
                            </p:childTnLst>
                          </p:cTn>
                        </p:par>
                        <p:par>
                          <p:cTn fill="hold" id="40" nodeType="afterGroup">
                            <p:stCondLst>
                              <p:cond delay="2400"/>
                            </p:stCondLst>
                            <p:childTnLst>
                              <p:par>
                                <p:cTn fill="hold" grpId="0" id="41" nodeType="afterEffect" presetClass="entr" presetID="22" presetSubtype="8">
                                  <p:stCondLst>
                                    <p:cond delay="0"/>
                                  </p:stCondLst>
                                  <p:childTnLst>
                                    <p:set>
                                      <p:cBhvr>
                                        <p:cTn dur="1" fill="hold" id="42">
                                          <p:stCondLst>
                                            <p:cond delay="0"/>
                                          </p:stCondLst>
                                        </p:cTn>
                                        <p:tgtEl>
                                          <p:spTgt spid="39"/>
                                        </p:tgtEl>
                                        <p:attrNameLst>
                                          <p:attrName>style.visibility</p:attrName>
                                        </p:attrNameLst>
                                      </p:cBhvr>
                                      <p:to>
                                        <p:strVal val="visible"/>
                                      </p:to>
                                    </p:set>
                                    <p:animEffect filter="wipe(left)" transition="in">
                                      <p:cBhvr>
                                        <p:cTn dur="500" id="43"/>
                                        <p:tgtEl>
                                          <p:spTgt spid="39"/>
                                        </p:tgtEl>
                                      </p:cBhvr>
                                    </p:animEffect>
                                  </p:childTnLst>
                                </p:cTn>
                              </p:par>
                              <p:par>
                                <p:cTn fill="hold" grpId="0" id="44" nodeType="withEffect" presetClass="entr" presetID="22" presetSubtype="2">
                                  <p:stCondLst>
                                    <p:cond delay="0"/>
                                  </p:stCondLst>
                                  <p:childTnLst>
                                    <p:set>
                                      <p:cBhvr>
                                        <p:cTn dur="1" fill="hold" id="45">
                                          <p:stCondLst>
                                            <p:cond delay="0"/>
                                          </p:stCondLst>
                                        </p:cTn>
                                        <p:tgtEl>
                                          <p:spTgt spid="40"/>
                                        </p:tgtEl>
                                        <p:attrNameLst>
                                          <p:attrName>style.visibility</p:attrName>
                                        </p:attrNameLst>
                                      </p:cBhvr>
                                      <p:to>
                                        <p:strVal val="visible"/>
                                      </p:to>
                                    </p:set>
                                    <p:animEffect filter="wipe(right)" transition="in">
                                      <p:cBhvr>
                                        <p:cTn dur="750" id="46"/>
                                        <p:tgtEl>
                                          <p:spTgt spid="40"/>
                                        </p:tgtEl>
                                      </p:cBhvr>
                                    </p:animEffect>
                                  </p:childTnLst>
                                </p:cTn>
                              </p:par>
                            </p:childTnLst>
                          </p:cTn>
                        </p:par>
                        <p:par>
                          <p:cTn fill="hold" id="47" nodeType="afterGroup">
                            <p:stCondLst>
                              <p:cond delay="3150"/>
                            </p:stCondLst>
                            <p:childTnLst>
                              <p:par>
                                <p:cTn fill="hold" grpId="0" id="48" nodeType="afterEffect" presetClass="entr" presetID="31" presetSubtype="0">
                                  <p:stCondLst>
                                    <p:cond delay="0"/>
                                  </p:stCondLst>
                                  <p:childTnLst>
                                    <p:set>
                                      <p:cBhvr>
                                        <p:cTn dur="1" fill="hold" id="49">
                                          <p:stCondLst>
                                            <p:cond delay="0"/>
                                          </p:stCondLst>
                                        </p:cTn>
                                        <p:tgtEl>
                                          <p:spTgt spid="43"/>
                                        </p:tgtEl>
                                        <p:attrNameLst>
                                          <p:attrName>style.visibility</p:attrName>
                                        </p:attrNameLst>
                                      </p:cBhvr>
                                      <p:to>
                                        <p:strVal val="visible"/>
                                      </p:to>
                                    </p:set>
                                    <p:anim calcmode="lin" valueType="num">
                                      <p:cBhvr>
                                        <p:cTn dur="500" fill="hold" id="50"/>
                                        <p:tgtEl>
                                          <p:spTgt spid="43"/>
                                        </p:tgtEl>
                                        <p:attrNameLst>
                                          <p:attrName>ppt_w</p:attrName>
                                        </p:attrNameLst>
                                      </p:cBhvr>
                                      <p:tavLst>
                                        <p:tav tm="0">
                                          <p:val>
                                            <p:fltVal val="0"/>
                                          </p:val>
                                        </p:tav>
                                        <p:tav tm="100000">
                                          <p:val>
                                            <p:strVal val="#ppt_w"/>
                                          </p:val>
                                        </p:tav>
                                      </p:tavLst>
                                    </p:anim>
                                    <p:anim calcmode="lin" valueType="num">
                                      <p:cBhvr>
                                        <p:cTn dur="500" fill="hold" id="51"/>
                                        <p:tgtEl>
                                          <p:spTgt spid="43"/>
                                        </p:tgtEl>
                                        <p:attrNameLst>
                                          <p:attrName>ppt_h</p:attrName>
                                        </p:attrNameLst>
                                      </p:cBhvr>
                                      <p:tavLst>
                                        <p:tav tm="0">
                                          <p:val>
                                            <p:fltVal val="0"/>
                                          </p:val>
                                        </p:tav>
                                        <p:tav tm="100000">
                                          <p:val>
                                            <p:strVal val="#ppt_h"/>
                                          </p:val>
                                        </p:tav>
                                      </p:tavLst>
                                    </p:anim>
                                    <p:anim calcmode="lin" valueType="num">
                                      <p:cBhvr>
                                        <p:cTn dur="500" fill="hold" id="52"/>
                                        <p:tgtEl>
                                          <p:spTgt spid="43"/>
                                        </p:tgtEl>
                                        <p:attrNameLst>
                                          <p:attrName>style.rotation</p:attrName>
                                        </p:attrNameLst>
                                      </p:cBhvr>
                                      <p:tavLst>
                                        <p:tav tm="0">
                                          <p:val>
                                            <p:fltVal val="90"/>
                                          </p:val>
                                        </p:tav>
                                        <p:tav tm="100000">
                                          <p:val>
                                            <p:fltVal val="0"/>
                                          </p:val>
                                        </p:tav>
                                      </p:tavLst>
                                    </p:anim>
                                    <p:animEffect filter="fade" transition="in">
                                      <p:cBhvr>
                                        <p:cTn dur="500" id="53"/>
                                        <p:tgtEl>
                                          <p:spTgt spid="43"/>
                                        </p:tgtEl>
                                      </p:cBhvr>
                                    </p:animEffect>
                                  </p:childTnLst>
                                </p:cTn>
                              </p:par>
                            </p:childTnLst>
                          </p:cTn>
                        </p:par>
                        <p:par>
                          <p:cTn fill="hold" id="54" nodeType="afterGroup">
                            <p:stCondLst>
                              <p:cond delay="3650"/>
                            </p:stCondLst>
                            <p:childTnLst>
                              <p:par>
                                <p:cTn fill="hold" grpId="0" id="55" nodeType="afterEffect" presetClass="entr" presetID="22" presetSubtype="8">
                                  <p:stCondLst>
                                    <p:cond delay="0"/>
                                  </p:stCondLst>
                                  <p:childTnLst>
                                    <p:set>
                                      <p:cBhvr>
                                        <p:cTn dur="1" fill="hold" id="56">
                                          <p:stCondLst>
                                            <p:cond delay="0"/>
                                          </p:stCondLst>
                                        </p:cTn>
                                        <p:tgtEl>
                                          <p:spTgt spid="41"/>
                                        </p:tgtEl>
                                        <p:attrNameLst>
                                          <p:attrName>style.visibility</p:attrName>
                                        </p:attrNameLst>
                                      </p:cBhvr>
                                      <p:to>
                                        <p:strVal val="visible"/>
                                      </p:to>
                                    </p:set>
                                    <p:animEffect filter="wipe(left)" transition="in">
                                      <p:cBhvr>
                                        <p:cTn dur="500" id="57"/>
                                        <p:tgtEl>
                                          <p:spTgt spid="41"/>
                                        </p:tgtEl>
                                      </p:cBhvr>
                                    </p:animEffect>
                                  </p:childTnLst>
                                </p:cTn>
                              </p:par>
                              <p:par>
                                <p:cTn fill="hold" grpId="0" id="58" nodeType="withEffect" presetClass="entr" presetID="22" presetSubtype="2">
                                  <p:stCondLst>
                                    <p:cond delay="0"/>
                                  </p:stCondLst>
                                  <p:childTnLst>
                                    <p:set>
                                      <p:cBhvr>
                                        <p:cTn dur="1" fill="hold" id="59">
                                          <p:stCondLst>
                                            <p:cond delay="0"/>
                                          </p:stCondLst>
                                        </p:cTn>
                                        <p:tgtEl>
                                          <p:spTgt spid="42"/>
                                        </p:tgtEl>
                                        <p:attrNameLst>
                                          <p:attrName>style.visibility</p:attrName>
                                        </p:attrNameLst>
                                      </p:cBhvr>
                                      <p:to>
                                        <p:strVal val="visible"/>
                                      </p:to>
                                    </p:set>
                                    <p:animEffect filter="wipe(right)" transition="in">
                                      <p:cBhvr>
                                        <p:cTn dur="750" id="60"/>
                                        <p:tgtEl>
                                          <p:spTgt spid="42"/>
                                        </p:tgtEl>
                                      </p:cBhvr>
                                    </p:animEffect>
                                  </p:childTnLst>
                                </p:cTn>
                              </p:par>
                            </p:childTnLst>
                          </p:cTn>
                        </p:par>
                        <p:par>
                          <p:cTn fill="hold" id="61" nodeType="afterGroup">
                            <p:stCondLst>
                              <p:cond delay="4400"/>
                            </p:stCondLst>
                            <p:childTnLst>
                              <p:par>
                                <p:cTn fill="hold" id="62" nodeType="afterEffect" presetClass="entr" presetID="31" presetSubtype="0">
                                  <p:stCondLst>
                                    <p:cond delay="0"/>
                                  </p:stCondLst>
                                  <p:childTnLst>
                                    <p:set>
                                      <p:cBhvr>
                                        <p:cTn dur="1" fill="hold" id="63">
                                          <p:stCondLst>
                                            <p:cond delay="0"/>
                                          </p:stCondLst>
                                        </p:cTn>
                                        <p:tgtEl>
                                          <p:spTgt spid="46"/>
                                        </p:tgtEl>
                                        <p:attrNameLst>
                                          <p:attrName>style.visibility</p:attrName>
                                        </p:attrNameLst>
                                      </p:cBhvr>
                                      <p:to>
                                        <p:strVal val="visible"/>
                                      </p:to>
                                    </p:set>
                                    <p:anim calcmode="lin" valueType="num">
                                      <p:cBhvr>
                                        <p:cTn dur="500" fill="hold" id="64"/>
                                        <p:tgtEl>
                                          <p:spTgt spid="46"/>
                                        </p:tgtEl>
                                        <p:attrNameLst>
                                          <p:attrName>ppt_w</p:attrName>
                                        </p:attrNameLst>
                                      </p:cBhvr>
                                      <p:tavLst>
                                        <p:tav tm="0">
                                          <p:val>
                                            <p:fltVal val="0"/>
                                          </p:val>
                                        </p:tav>
                                        <p:tav tm="100000">
                                          <p:val>
                                            <p:strVal val="#ppt_w"/>
                                          </p:val>
                                        </p:tav>
                                      </p:tavLst>
                                    </p:anim>
                                    <p:anim calcmode="lin" valueType="num">
                                      <p:cBhvr>
                                        <p:cTn dur="500" fill="hold" id="65"/>
                                        <p:tgtEl>
                                          <p:spTgt spid="46"/>
                                        </p:tgtEl>
                                        <p:attrNameLst>
                                          <p:attrName>ppt_h</p:attrName>
                                        </p:attrNameLst>
                                      </p:cBhvr>
                                      <p:tavLst>
                                        <p:tav tm="0">
                                          <p:val>
                                            <p:fltVal val="0"/>
                                          </p:val>
                                        </p:tav>
                                        <p:tav tm="100000">
                                          <p:val>
                                            <p:strVal val="#ppt_h"/>
                                          </p:val>
                                        </p:tav>
                                      </p:tavLst>
                                    </p:anim>
                                    <p:anim calcmode="lin" valueType="num">
                                      <p:cBhvr>
                                        <p:cTn dur="500" fill="hold" id="66"/>
                                        <p:tgtEl>
                                          <p:spTgt spid="46"/>
                                        </p:tgtEl>
                                        <p:attrNameLst>
                                          <p:attrName>style.rotation</p:attrName>
                                        </p:attrNameLst>
                                      </p:cBhvr>
                                      <p:tavLst>
                                        <p:tav tm="0">
                                          <p:val>
                                            <p:fltVal val="90"/>
                                          </p:val>
                                        </p:tav>
                                        <p:tav tm="100000">
                                          <p:val>
                                            <p:fltVal val="0"/>
                                          </p:val>
                                        </p:tav>
                                      </p:tavLst>
                                    </p:anim>
                                    <p:animEffect filter="fade" transition="in">
                                      <p:cBhvr>
                                        <p:cTn dur="500" id="67"/>
                                        <p:tgtEl>
                                          <p:spTgt spid="46"/>
                                        </p:tgtEl>
                                      </p:cBhvr>
                                    </p:animEffect>
                                  </p:childTnLst>
                                </p:cTn>
                              </p:par>
                            </p:childTnLst>
                          </p:cTn>
                        </p:par>
                        <p:par>
                          <p:cTn fill="hold" id="68" nodeType="afterGroup">
                            <p:stCondLst>
                              <p:cond delay="4900"/>
                            </p:stCondLst>
                            <p:childTnLst>
                              <p:par>
                                <p:cTn fill="hold" grpId="0" id="69" nodeType="afterEffect" presetClass="entr" presetID="22" presetSubtype="8">
                                  <p:stCondLst>
                                    <p:cond delay="0"/>
                                  </p:stCondLst>
                                  <p:childTnLst>
                                    <p:set>
                                      <p:cBhvr>
                                        <p:cTn dur="1" fill="hold" id="70">
                                          <p:stCondLst>
                                            <p:cond delay="0"/>
                                          </p:stCondLst>
                                        </p:cTn>
                                        <p:tgtEl>
                                          <p:spTgt spid="44"/>
                                        </p:tgtEl>
                                        <p:attrNameLst>
                                          <p:attrName>style.visibility</p:attrName>
                                        </p:attrNameLst>
                                      </p:cBhvr>
                                      <p:to>
                                        <p:strVal val="visible"/>
                                      </p:to>
                                    </p:set>
                                    <p:animEffect filter="wipe(left)" transition="in">
                                      <p:cBhvr>
                                        <p:cTn dur="500" id="71"/>
                                        <p:tgtEl>
                                          <p:spTgt spid="44"/>
                                        </p:tgtEl>
                                      </p:cBhvr>
                                    </p:animEffect>
                                  </p:childTnLst>
                                </p:cTn>
                              </p:par>
                              <p:par>
                                <p:cTn fill="hold" grpId="0" id="72" nodeType="withEffect" presetClass="entr" presetID="22" presetSubtype="2">
                                  <p:stCondLst>
                                    <p:cond delay="0"/>
                                  </p:stCondLst>
                                  <p:childTnLst>
                                    <p:set>
                                      <p:cBhvr>
                                        <p:cTn dur="1" fill="hold" id="73">
                                          <p:stCondLst>
                                            <p:cond delay="0"/>
                                          </p:stCondLst>
                                        </p:cTn>
                                        <p:tgtEl>
                                          <p:spTgt spid="45"/>
                                        </p:tgtEl>
                                        <p:attrNameLst>
                                          <p:attrName>style.visibility</p:attrName>
                                        </p:attrNameLst>
                                      </p:cBhvr>
                                      <p:to>
                                        <p:strVal val="visible"/>
                                      </p:to>
                                    </p:set>
                                    <p:animEffect filter="wipe(right)" transition="in">
                                      <p:cBhvr>
                                        <p:cTn dur="750" id="74"/>
                                        <p:tgtEl>
                                          <p:spTgt spid="45"/>
                                        </p:tgtEl>
                                      </p:cBhvr>
                                    </p:animEffect>
                                  </p:childTnLst>
                                </p:cTn>
                              </p:par>
                            </p:childTnLst>
                          </p:cTn>
                        </p:par>
                        <p:par>
                          <p:cTn fill="hold" id="75" nodeType="afterGroup">
                            <p:stCondLst>
                              <p:cond delay="5650"/>
                            </p:stCondLst>
                            <p:childTnLst>
                              <p:par>
                                <p:cTn fill="hold" id="76" nodeType="afterEffect" presetClass="entr" presetID="31" presetSubtype="0">
                                  <p:stCondLst>
                                    <p:cond delay="0"/>
                                  </p:stCondLst>
                                  <p:childTnLst>
                                    <p:set>
                                      <p:cBhvr>
                                        <p:cTn dur="1" fill="hold" id="77">
                                          <p:stCondLst>
                                            <p:cond delay="0"/>
                                          </p:stCondLst>
                                        </p:cTn>
                                        <p:tgtEl>
                                          <p:spTgt spid="51"/>
                                        </p:tgtEl>
                                        <p:attrNameLst>
                                          <p:attrName>style.visibility</p:attrName>
                                        </p:attrNameLst>
                                      </p:cBhvr>
                                      <p:to>
                                        <p:strVal val="visible"/>
                                      </p:to>
                                    </p:set>
                                    <p:anim calcmode="lin" valueType="num">
                                      <p:cBhvr>
                                        <p:cTn dur="500" fill="hold" id="78"/>
                                        <p:tgtEl>
                                          <p:spTgt spid="51"/>
                                        </p:tgtEl>
                                        <p:attrNameLst>
                                          <p:attrName>ppt_w</p:attrName>
                                        </p:attrNameLst>
                                      </p:cBhvr>
                                      <p:tavLst>
                                        <p:tav tm="0">
                                          <p:val>
                                            <p:fltVal val="0"/>
                                          </p:val>
                                        </p:tav>
                                        <p:tav tm="100000">
                                          <p:val>
                                            <p:strVal val="#ppt_w"/>
                                          </p:val>
                                        </p:tav>
                                      </p:tavLst>
                                    </p:anim>
                                    <p:anim calcmode="lin" valueType="num">
                                      <p:cBhvr>
                                        <p:cTn dur="500" fill="hold" id="79"/>
                                        <p:tgtEl>
                                          <p:spTgt spid="51"/>
                                        </p:tgtEl>
                                        <p:attrNameLst>
                                          <p:attrName>ppt_h</p:attrName>
                                        </p:attrNameLst>
                                      </p:cBhvr>
                                      <p:tavLst>
                                        <p:tav tm="0">
                                          <p:val>
                                            <p:fltVal val="0"/>
                                          </p:val>
                                        </p:tav>
                                        <p:tav tm="100000">
                                          <p:val>
                                            <p:strVal val="#ppt_h"/>
                                          </p:val>
                                        </p:tav>
                                      </p:tavLst>
                                    </p:anim>
                                    <p:anim calcmode="lin" valueType="num">
                                      <p:cBhvr>
                                        <p:cTn dur="500" fill="hold" id="80"/>
                                        <p:tgtEl>
                                          <p:spTgt spid="51"/>
                                        </p:tgtEl>
                                        <p:attrNameLst>
                                          <p:attrName>style.rotation</p:attrName>
                                        </p:attrNameLst>
                                      </p:cBhvr>
                                      <p:tavLst>
                                        <p:tav tm="0">
                                          <p:val>
                                            <p:fltVal val="90"/>
                                          </p:val>
                                        </p:tav>
                                        <p:tav tm="100000">
                                          <p:val>
                                            <p:fltVal val="0"/>
                                          </p:val>
                                        </p:tav>
                                      </p:tavLst>
                                    </p:anim>
                                    <p:animEffect filter="fade" transition="in">
                                      <p:cBhvr>
                                        <p:cTn dur="500" id="81"/>
                                        <p:tgtEl>
                                          <p:spTgt spid="51"/>
                                        </p:tgtEl>
                                      </p:cBhvr>
                                    </p:animEffect>
                                  </p:childTnLst>
                                </p:cTn>
                              </p:par>
                            </p:childTnLst>
                          </p:cTn>
                        </p:par>
                        <p:par>
                          <p:cTn fill="hold" id="82" nodeType="afterGroup">
                            <p:stCondLst>
                              <p:cond delay="6150"/>
                            </p:stCondLst>
                            <p:childTnLst>
                              <p:par>
                                <p:cTn fill="hold" grpId="0" id="83" nodeType="afterEffect" presetClass="entr" presetID="22" presetSubtype="8">
                                  <p:stCondLst>
                                    <p:cond delay="0"/>
                                  </p:stCondLst>
                                  <p:childTnLst>
                                    <p:set>
                                      <p:cBhvr>
                                        <p:cTn dur="1" fill="hold" id="84">
                                          <p:stCondLst>
                                            <p:cond delay="0"/>
                                          </p:stCondLst>
                                        </p:cTn>
                                        <p:tgtEl>
                                          <p:spTgt spid="49"/>
                                        </p:tgtEl>
                                        <p:attrNameLst>
                                          <p:attrName>style.visibility</p:attrName>
                                        </p:attrNameLst>
                                      </p:cBhvr>
                                      <p:to>
                                        <p:strVal val="visible"/>
                                      </p:to>
                                    </p:set>
                                    <p:animEffect filter="wipe(left)" transition="in">
                                      <p:cBhvr>
                                        <p:cTn dur="500" id="85"/>
                                        <p:tgtEl>
                                          <p:spTgt spid="49"/>
                                        </p:tgtEl>
                                      </p:cBhvr>
                                    </p:animEffect>
                                  </p:childTnLst>
                                </p:cTn>
                              </p:par>
                              <p:par>
                                <p:cTn fill="hold" grpId="0" id="86" nodeType="withEffect" presetClass="entr" presetID="22" presetSubtype="2">
                                  <p:stCondLst>
                                    <p:cond delay="0"/>
                                  </p:stCondLst>
                                  <p:childTnLst>
                                    <p:set>
                                      <p:cBhvr>
                                        <p:cTn dur="1" fill="hold" id="87">
                                          <p:stCondLst>
                                            <p:cond delay="0"/>
                                          </p:stCondLst>
                                        </p:cTn>
                                        <p:tgtEl>
                                          <p:spTgt spid="50"/>
                                        </p:tgtEl>
                                        <p:attrNameLst>
                                          <p:attrName>style.visibility</p:attrName>
                                        </p:attrNameLst>
                                      </p:cBhvr>
                                      <p:to>
                                        <p:strVal val="visible"/>
                                      </p:to>
                                    </p:set>
                                    <p:animEffect filter="wipe(right)" transition="in">
                                      <p:cBhvr>
                                        <p:cTn dur="750" id="88"/>
                                        <p:tgtEl>
                                          <p:spTgt spid="50"/>
                                        </p:tgtEl>
                                      </p:cBhvr>
                                    </p:animEffect>
                                  </p:childTnLst>
                                </p:cTn>
                              </p:par>
                            </p:childTnLst>
                          </p:cTn>
                        </p:par>
                        <p:par>
                          <p:cTn fill="hold" id="89" nodeType="afterGroup">
                            <p:stCondLst>
                              <p:cond delay="6900"/>
                            </p:stCondLst>
                            <p:childTnLst>
                              <p:par>
                                <p:cTn fill="hold" id="90" nodeType="afterEffect" presetClass="entr" presetID="31" presetSubtype="0">
                                  <p:stCondLst>
                                    <p:cond delay="0"/>
                                  </p:stCondLst>
                                  <p:childTnLst>
                                    <p:set>
                                      <p:cBhvr>
                                        <p:cTn dur="1" fill="hold" id="91">
                                          <p:stCondLst>
                                            <p:cond delay="0"/>
                                          </p:stCondLst>
                                        </p:cTn>
                                        <p:tgtEl>
                                          <p:spTgt spid="65"/>
                                        </p:tgtEl>
                                        <p:attrNameLst>
                                          <p:attrName>style.visibility</p:attrName>
                                        </p:attrNameLst>
                                      </p:cBhvr>
                                      <p:to>
                                        <p:strVal val="visible"/>
                                      </p:to>
                                    </p:set>
                                    <p:anim calcmode="lin" valueType="num">
                                      <p:cBhvr>
                                        <p:cTn dur="500" fill="hold" id="92"/>
                                        <p:tgtEl>
                                          <p:spTgt spid="65"/>
                                        </p:tgtEl>
                                        <p:attrNameLst>
                                          <p:attrName>ppt_w</p:attrName>
                                        </p:attrNameLst>
                                      </p:cBhvr>
                                      <p:tavLst>
                                        <p:tav tm="0">
                                          <p:val>
                                            <p:fltVal val="0"/>
                                          </p:val>
                                        </p:tav>
                                        <p:tav tm="100000">
                                          <p:val>
                                            <p:strVal val="#ppt_w"/>
                                          </p:val>
                                        </p:tav>
                                      </p:tavLst>
                                    </p:anim>
                                    <p:anim calcmode="lin" valueType="num">
                                      <p:cBhvr>
                                        <p:cTn dur="500" fill="hold" id="93"/>
                                        <p:tgtEl>
                                          <p:spTgt spid="65"/>
                                        </p:tgtEl>
                                        <p:attrNameLst>
                                          <p:attrName>ppt_h</p:attrName>
                                        </p:attrNameLst>
                                      </p:cBhvr>
                                      <p:tavLst>
                                        <p:tav tm="0">
                                          <p:val>
                                            <p:fltVal val="0"/>
                                          </p:val>
                                        </p:tav>
                                        <p:tav tm="100000">
                                          <p:val>
                                            <p:strVal val="#ppt_h"/>
                                          </p:val>
                                        </p:tav>
                                      </p:tavLst>
                                    </p:anim>
                                    <p:anim calcmode="lin" valueType="num">
                                      <p:cBhvr>
                                        <p:cTn dur="500" fill="hold" id="94"/>
                                        <p:tgtEl>
                                          <p:spTgt spid="65"/>
                                        </p:tgtEl>
                                        <p:attrNameLst>
                                          <p:attrName>style.rotation</p:attrName>
                                        </p:attrNameLst>
                                      </p:cBhvr>
                                      <p:tavLst>
                                        <p:tav tm="0">
                                          <p:val>
                                            <p:fltVal val="90"/>
                                          </p:val>
                                        </p:tav>
                                        <p:tav tm="100000">
                                          <p:val>
                                            <p:fltVal val="0"/>
                                          </p:val>
                                        </p:tav>
                                      </p:tavLst>
                                    </p:anim>
                                    <p:animEffect filter="fade" transition="in">
                                      <p:cBhvr>
                                        <p:cTn dur="500" id="95"/>
                                        <p:tgtEl>
                                          <p:spTgt spid="65"/>
                                        </p:tgtEl>
                                      </p:cBhvr>
                                    </p:animEffect>
                                  </p:childTnLst>
                                </p:cTn>
                              </p:par>
                            </p:childTnLst>
                          </p:cTn>
                        </p:par>
                        <p:par>
                          <p:cTn fill="hold" id="96" nodeType="afterGroup">
                            <p:stCondLst>
                              <p:cond delay="7400"/>
                            </p:stCondLst>
                            <p:childTnLst>
                              <p:par>
                                <p:cTn fill="hold" grpId="0" id="97" nodeType="afterEffect" presetClass="entr" presetID="22" presetSubtype="8">
                                  <p:stCondLst>
                                    <p:cond delay="0"/>
                                  </p:stCondLst>
                                  <p:childTnLst>
                                    <p:set>
                                      <p:cBhvr>
                                        <p:cTn dur="1" fill="hold" id="98">
                                          <p:stCondLst>
                                            <p:cond delay="0"/>
                                          </p:stCondLst>
                                        </p:cTn>
                                        <p:tgtEl>
                                          <p:spTgt spid="63"/>
                                        </p:tgtEl>
                                        <p:attrNameLst>
                                          <p:attrName>style.visibility</p:attrName>
                                        </p:attrNameLst>
                                      </p:cBhvr>
                                      <p:to>
                                        <p:strVal val="visible"/>
                                      </p:to>
                                    </p:set>
                                    <p:animEffect filter="wipe(left)" transition="in">
                                      <p:cBhvr>
                                        <p:cTn dur="500" id="99"/>
                                        <p:tgtEl>
                                          <p:spTgt spid="63"/>
                                        </p:tgtEl>
                                      </p:cBhvr>
                                    </p:animEffect>
                                  </p:childTnLst>
                                </p:cTn>
                              </p:par>
                              <p:par>
                                <p:cTn fill="hold" grpId="0" id="100" nodeType="withEffect" presetClass="entr" presetID="22" presetSubtype="2">
                                  <p:stCondLst>
                                    <p:cond delay="0"/>
                                  </p:stCondLst>
                                  <p:childTnLst>
                                    <p:set>
                                      <p:cBhvr>
                                        <p:cTn dur="1" fill="hold" id="101">
                                          <p:stCondLst>
                                            <p:cond delay="0"/>
                                          </p:stCondLst>
                                        </p:cTn>
                                        <p:tgtEl>
                                          <p:spTgt spid="64"/>
                                        </p:tgtEl>
                                        <p:attrNameLst>
                                          <p:attrName>style.visibility</p:attrName>
                                        </p:attrNameLst>
                                      </p:cBhvr>
                                      <p:to>
                                        <p:strVal val="visible"/>
                                      </p:to>
                                    </p:set>
                                    <p:animEffect filter="wipe(right)" transition="in">
                                      <p:cBhvr>
                                        <p:cTn dur="750" id="102"/>
                                        <p:tgtEl>
                                          <p:spTgt spid="64"/>
                                        </p:tgtEl>
                                      </p:cBhvr>
                                    </p:animEffect>
                                  </p:childTnLst>
                                </p:cTn>
                              </p:par>
                            </p:childTnLst>
                          </p:cTn>
                        </p:par>
                        <p:par>
                          <p:cTn fill="hold" id="103" nodeType="afterGroup">
                            <p:stCondLst>
                              <p:cond delay="8150"/>
                            </p:stCondLst>
                            <p:childTnLst>
                              <p:par>
                                <p:cTn fill="hold" id="104" nodeType="afterEffect" presetClass="entr" presetID="31" presetSubtype="0">
                                  <p:stCondLst>
                                    <p:cond delay="0"/>
                                  </p:stCondLst>
                                  <p:childTnLst>
                                    <p:set>
                                      <p:cBhvr>
                                        <p:cTn dur="1" fill="hold" id="105">
                                          <p:stCondLst>
                                            <p:cond delay="0"/>
                                          </p:stCondLst>
                                        </p:cTn>
                                        <p:tgtEl>
                                          <p:spTgt spid="79"/>
                                        </p:tgtEl>
                                        <p:attrNameLst>
                                          <p:attrName>style.visibility</p:attrName>
                                        </p:attrNameLst>
                                      </p:cBhvr>
                                      <p:to>
                                        <p:strVal val="visible"/>
                                      </p:to>
                                    </p:set>
                                    <p:anim calcmode="lin" valueType="num">
                                      <p:cBhvr>
                                        <p:cTn dur="500" fill="hold" id="106"/>
                                        <p:tgtEl>
                                          <p:spTgt spid="79"/>
                                        </p:tgtEl>
                                        <p:attrNameLst>
                                          <p:attrName>ppt_w</p:attrName>
                                        </p:attrNameLst>
                                      </p:cBhvr>
                                      <p:tavLst>
                                        <p:tav tm="0">
                                          <p:val>
                                            <p:fltVal val="0"/>
                                          </p:val>
                                        </p:tav>
                                        <p:tav tm="100000">
                                          <p:val>
                                            <p:strVal val="#ppt_w"/>
                                          </p:val>
                                        </p:tav>
                                      </p:tavLst>
                                    </p:anim>
                                    <p:anim calcmode="lin" valueType="num">
                                      <p:cBhvr>
                                        <p:cTn dur="500" fill="hold" id="107"/>
                                        <p:tgtEl>
                                          <p:spTgt spid="79"/>
                                        </p:tgtEl>
                                        <p:attrNameLst>
                                          <p:attrName>ppt_h</p:attrName>
                                        </p:attrNameLst>
                                      </p:cBhvr>
                                      <p:tavLst>
                                        <p:tav tm="0">
                                          <p:val>
                                            <p:fltVal val="0"/>
                                          </p:val>
                                        </p:tav>
                                        <p:tav tm="100000">
                                          <p:val>
                                            <p:strVal val="#ppt_h"/>
                                          </p:val>
                                        </p:tav>
                                      </p:tavLst>
                                    </p:anim>
                                    <p:anim calcmode="lin" valueType="num">
                                      <p:cBhvr>
                                        <p:cTn dur="500" fill="hold" id="108"/>
                                        <p:tgtEl>
                                          <p:spTgt spid="79"/>
                                        </p:tgtEl>
                                        <p:attrNameLst>
                                          <p:attrName>style.rotation</p:attrName>
                                        </p:attrNameLst>
                                      </p:cBhvr>
                                      <p:tavLst>
                                        <p:tav tm="0">
                                          <p:val>
                                            <p:fltVal val="90"/>
                                          </p:val>
                                        </p:tav>
                                        <p:tav tm="100000">
                                          <p:val>
                                            <p:fltVal val="0"/>
                                          </p:val>
                                        </p:tav>
                                      </p:tavLst>
                                    </p:anim>
                                    <p:animEffect filter="fade" transition="in">
                                      <p:cBhvr>
                                        <p:cTn dur="500" id="109"/>
                                        <p:tgtEl>
                                          <p:spTgt spid="79"/>
                                        </p:tgtEl>
                                      </p:cBhvr>
                                    </p:animEffect>
                                  </p:childTnLst>
                                </p:cTn>
                              </p:par>
                            </p:childTnLst>
                          </p:cTn>
                        </p:par>
                        <p:par>
                          <p:cTn fill="hold" id="110" nodeType="afterGroup">
                            <p:stCondLst>
                              <p:cond delay="8650"/>
                            </p:stCondLst>
                            <p:childTnLst>
                              <p:par>
                                <p:cTn fill="hold" grpId="0" id="111" nodeType="afterEffect" presetClass="entr" presetID="22" presetSubtype="8">
                                  <p:stCondLst>
                                    <p:cond delay="0"/>
                                  </p:stCondLst>
                                  <p:childTnLst>
                                    <p:set>
                                      <p:cBhvr>
                                        <p:cTn dur="1" fill="hold" id="112">
                                          <p:stCondLst>
                                            <p:cond delay="0"/>
                                          </p:stCondLst>
                                        </p:cTn>
                                        <p:tgtEl>
                                          <p:spTgt spid="77"/>
                                        </p:tgtEl>
                                        <p:attrNameLst>
                                          <p:attrName>style.visibility</p:attrName>
                                        </p:attrNameLst>
                                      </p:cBhvr>
                                      <p:to>
                                        <p:strVal val="visible"/>
                                      </p:to>
                                    </p:set>
                                    <p:animEffect filter="wipe(left)" transition="in">
                                      <p:cBhvr>
                                        <p:cTn dur="500" id="113"/>
                                        <p:tgtEl>
                                          <p:spTgt spid="77"/>
                                        </p:tgtEl>
                                      </p:cBhvr>
                                    </p:animEffect>
                                  </p:childTnLst>
                                </p:cTn>
                              </p:par>
                              <p:par>
                                <p:cTn fill="hold" grpId="0" id="114" nodeType="withEffect" presetClass="entr" presetID="22" presetSubtype="2">
                                  <p:stCondLst>
                                    <p:cond delay="0"/>
                                  </p:stCondLst>
                                  <p:childTnLst>
                                    <p:set>
                                      <p:cBhvr>
                                        <p:cTn dur="1" fill="hold" id="115">
                                          <p:stCondLst>
                                            <p:cond delay="0"/>
                                          </p:stCondLst>
                                        </p:cTn>
                                        <p:tgtEl>
                                          <p:spTgt spid="78"/>
                                        </p:tgtEl>
                                        <p:attrNameLst>
                                          <p:attrName>style.visibility</p:attrName>
                                        </p:attrNameLst>
                                      </p:cBhvr>
                                      <p:to>
                                        <p:strVal val="visible"/>
                                      </p:to>
                                    </p:set>
                                    <p:animEffect filter="wipe(right)" transition="in">
                                      <p:cBhvr>
                                        <p:cTn dur="750" id="116"/>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3"/>
      <p:bldP grpId="0" spid="44"/>
      <p:bldP grpId="0" spid="45"/>
      <p:bldP grpId="0" spid="49"/>
      <p:bldP grpId="0" spid="50"/>
      <p:bldP grpId="0" spid="63"/>
      <p:bldP grpId="0" spid="64"/>
      <p:bldP grpId="0" spid="77"/>
      <p:bldP grpId="0" spid="7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586952" y="853215"/>
            <a:ext cx="3192960" cy="3950783"/>
            <a:chOff x="865232" y="1286330"/>
            <a:chExt cx="4013321" cy="4966128"/>
          </a:xfrm>
        </p:grpSpPr>
        <p:pic>
          <p:nvPicPr>
            <p:cNvPr id="5" name="Picture 3"/>
            <p:cNvPicPr>
              <a:picLocks noChangeAspect="1"/>
            </p:cNvPicPr>
            <p:nvPr/>
          </p:nvPicPr>
          <p:blipFill>
            <a:blip r:embed="rId3"/>
            <a:srcRect b="10136" l="5354" r="6203" t="8440"/>
            <a:stretch>
              <a:fillRect/>
            </a:stretch>
          </p:blipFill>
          <p:spPr bwMode="auto">
            <a:xfrm>
              <a:off x="865232" y="1286330"/>
              <a:ext cx="4013321" cy="4966128"/>
            </a:xfrm>
            <a:prstGeom prst="rect">
              <a:avLst/>
            </a:prstGeom>
            <a:noFill/>
            <a:ln w="9525">
              <a:noFill/>
              <a:miter lim="800000"/>
            </a:ln>
          </p:spPr>
        </p:pic>
        <p:sp>
          <p:nvSpPr>
            <p:cNvPr id="6" name="Rectangle 4"/>
            <p:cNvSpPr/>
            <p:nvPr/>
          </p:nvSpPr>
          <p:spPr>
            <a:xfrm>
              <a:off x="1454212" y="1875344"/>
              <a:ext cx="2840124" cy="36991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3200" u="none">
                <a:ln>
                  <a:noFill/>
                </a:ln>
                <a:solidFill>
                  <a:prstClr val="white"/>
                </a:solidFill>
                <a:effectLst/>
                <a:uLnTx/>
                <a:uFillTx/>
                <a:latin typeface="微软雅黑"/>
                <a:ea typeface="微软雅黑"/>
                <a:cs typeface="+mn-cs"/>
              </a:endParaRPr>
            </a:p>
          </p:txBody>
        </p:sp>
      </p:grpSp>
      <p:sp>
        <p:nvSpPr>
          <p:cNvPr id="7" name="矩形 6"/>
          <p:cNvSpPr>
            <a:spLocks noChangeArrowheads="1"/>
          </p:cNvSpPr>
          <p:nvPr/>
        </p:nvSpPr>
        <p:spPr bwMode="auto">
          <a:xfrm>
            <a:off x="4208606" y="3534278"/>
            <a:ext cx="1083474" cy="304798"/>
          </a:xfrm>
          <a:prstGeom prst="rect">
            <a:avLst/>
          </a:prstGeom>
          <a:noFill/>
          <a:ln w="9525">
            <a:noFill/>
            <a:miter lim="800000"/>
          </a:ln>
        </p:spPr>
        <p:txBody>
          <a:bodyPr bIns="45719" lIns="91435" rIns="91435" tIns="45719" wrap="squar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srgbClr val="C00002"/>
                </a:solidFill>
                <a:effectLst/>
                <a:uLnTx/>
                <a:uFillTx/>
                <a:latin typeface="微软雅黑"/>
                <a:ea typeface="微软雅黑"/>
                <a:cs typeface="+mn-cs"/>
              </a:rPr>
              <a:t>添加标题</a:t>
            </a:r>
          </a:p>
        </p:txBody>
      </p:sp>
      <p:sp>
        <p:nvSpPr>
          <p:cNvPr id="8" name="矩形 47"/>
          <p:cNvSpPr>
            <a:spLocks noChangeArrowheads="1"/>
          </p:cNvSpPr>
          <p:nvPr/>
        </p:nvSpPr>
        <p:spPr bwMode="auto">
          <a:xfrm>
            <a:off x="4194319" y="3846285"/>
            <a:ext cx="1928420" cy="694942"/>
          </a:xfrm>
          <a:prstGeom prst="rect">
            <a:avLst/>
          </a:prstGeom>
          <a:noFill/>
          <a:ln>
            <a:noFill/>
          </a:ln>
          <a:extLst/>
        </p:spPr>
        <p:txBody>
          <a:bodyPr bIns="45719" lIns="91435" rIns="91435" tIns="45719" wrap="square">
            <a:spAutoFit/>
          </a:bodyPr>
          <a:lstStyle/>
          <a:p>
            <a:pPr algn="l" defTabSz="914332" eaLnBrk="1" fontAlgn="auto" hangingPunct="1" indent="0" latinLnBrk="0" lvl="0" marL="0" marR="0" rtl="0">
              <a:lnSpc>
                <a:spcPct val="120000"/>
              </a:lnSpc>
              <a:spcBef>
                <a:spcPct val="0"/>
              </a:spcBef>
              <a:spcAft>
                <a:spcPct val="0"/>
              </a:spcAft>
              <a:buClrTx/>
              <a:buSzTx/>
              <a:buFont typeface="Arial"/>
              <a:buNone/>
              <a:defRPr/>
            </a:pPr>
            <a:r>
              <a:rPr altLang="en-US" b="0" baseline="0" cap="none" i="0" kern="1200" kumimoji="0" lang="zh-CN" noProof="0" normalizeH="0" spc="0" strike="noStrike" sz="1100" u="none">
                <a:ln>
                  <a:noFill/>
                </a:ln>
                <a:solidFill>
                  <a:srgbClr val="080808"/>
                </a:solidFill>
                <a:effectLst/>
                <a:uLnTx/>
                <a:uFillTx/>
                <a:latin typeface="微软雅黑"/>
                <a:ea typeface="微软雅黑"/>
                <a:cs typeface="+mn-cs"/>
                <a:sym charset="-122" pitchFamily="34" typeface="微软雅黑"/>
              </a:rPr>
              <a:t>在此录入本图表的综合描述说明，在此录入本图表的综合描述说明。</a:t>
            </a:r>
          </a:p>
        </p:txBody>
      </p:sp>
      <p:sp>
        <p:nvSpPr>
          <p:cNvPr id="9" name="矩形 8"/>
          <p:cNvSpPr>
            <a:spLocks noChangeArrowheads="1"/>
          </p:cNvSpPr>
          <p:nvPr/>
        </p:nvSpPr>
        <p:spPr bwMode="auto">
          <a:xfrm>
            <a:off x="6402282" y="3534278"/>
            <a:ext cx="978029" cy="304798"/>
          </a:xfrm>
          <a:prstGeom prst="rect">
            <a:avLst/>
          </a:prstGeom>
          <a:noFill/>
          <a:ln w="9525">
            <a:noFill/>
            <a:miter lim="800000"/>
          </a:ln>
        </p:spPr>
        <p:txBody>
          <a:bodyPr bIns="45719" lIns="91435" rIns="91435" tIns="45719" wrap="squar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srgbClr val="C00002"/>
                </a:solidFill>
                <a:effectLst/>
                <a:uLnTx/>
                <a:uFillTx/>
                <a:latin typeface="微软雅黑"/>
                <a:ea typeface="微软雅黑"/>
                <a:cs typeface="+mn-cs"/>
              </a:rPr>
              <a:t>添加标题</a:t>
            </a:r>
          </a:p>
        </p:txBody>
      </p:sp>
      <p:sp>
        <p:nvSpPr>
          <p:cNvPr id="10" name="矩形 9"/>
          <p:cNvSpPr>
            <a:spLocks noChangeArrowheads="1"/>
          </p:cNvSpPr>
          <p:nvPr/>
        </p:nvSpPr>
        <p:spPr bwMode="auto">
          <a:xfrm>
            <a:off x="6387995" y="3846285"/>
            <a:ext cx="1928420" cy="694942"/>
          </a:xfrm>
          <a:prstGeom prst="rect">
            <a:avLst/>
          </a:prstGeom>
          <a:noFill/>
          <a:ln>
            <a:noFill/>
          </a:ln>
          <a:extLst/>
        </p:spPr>
        <p:txBody>
          <a:bodyPr bIns="45719" lIns="91435" rIns="91435" tIns="45719" wrap="square">
            <a:spAutoFit/>
          </a:bodyPr>
          <a:lstStyle/>
          <a:p>
            <a:pPr algn="l" defTabSz="914332" eaLnBrk="1" fontAlgn="auto" hangingPunct="1" indent="0" latinLnBrk="0" lvl="0" marL="0" marR="0" rtl="0">
              <a:lnSpc>
                <a:spcPct val="120000"/>
              </a:lnSpc>
              <a:spcBef>
                <a:spcPct val="0"/>
              </a:spcBef>
              <a:spcAft>
                <a:spcPct val="0"/>
              </a:spcAft>
              <a:buClrTx/>
              <a:buSzTx/>
              <a:buFont typeface="Arial"/>
              <a:buNone/>
              <a:defRPr/>
            </a:pPr>
            <a:r>
              <a:rPr altLang="en-US" b="0" baseline="0" cap="none" i="0" kern="1200" kumimoji="0" lang="zh-CN" noProof="0" normalizeH="0" spc="0" strike="noStrike" sz="1100" u="none">
                <a:ln>
                  <a:noFill/>
                </a:ln>
                <a:solidFill>
                  <a:srgbClr val="080808"/>
                </a:solidFill>
                <a:effectLst/>
                <a:uLnTx/>
                <a:uFillTx/>
                <a:latin typeface="微软雅黑"/>
                <a:ea typeface="微软雅黑"/>
                <a:cs typeface="+mn-cs"/>
                <a:sym charset="-122" pitchFamily="34" typeface="微软雅黑"/>
              </a:rPr>
              <a:t>在此录入本图表的综合描述说明，在此录入本图表的综合描述说明。</a:t>
            </a:r>
          </a:p>
        </p:txBody>
      </p:sp>
      <p:grpSp>
        <p:nvGrpSpPr>
          <p:cNvPr id="11" name="组合 10"/>
          <p:cNvGrpSpPr/>
          <p:nvPr/>
        </p:nvGrpSpPr>
        <p:grpSpPr>
          <a:xfrm>
            <a:off x="4390421" y="1357643"/>
            <a:ext cx="2263519" cy="350012"/>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algn="tr" blurRad="381000" dir="8100000" dist="254000"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100" u="none">
                    <a:ln>
                      <a:noFill/>
                    </a:ln>
                    <a:solidFill>
                      <a:srgbClr val="080808"/>
                    </a:solidFill>
                    <a:effectLst/>
                    <a:uLnTx/>
                    <a:uFillTx/>
                    <a:latin typeface="微软雅黑"/>
                    <a:ea typeface="微软雅黑"/>
                    <a:cs typeface="+mn-cs"/>
                  </a:endParaRPr>
                </a:p>
              </p:txBody>
            </p:sp>
            <p:sp>
              <p:nvSpPr>
                <p:cNvPr id="17" name="圆角矩形 1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100" u="none">
                    <a:ln>
                      <a:noFill/>
                    </a:ln>
                    <a:solidFill>
                      <a:srgbClr val="080808"/>
                    </a:solidFill>
                    <a:effectLst/>
                    <a:uLnTx/>
                    <a:uFillTx/>
                    <a:latin typeface="微软雅黑"/>
                    <a:ea typeface="微软雅黑"/>
                    <a:cs typeface="+mn-cs"/>
                  </a:endParaRPr>
                </a:p>
              </p:txBody>
            </p:sp>
          </p:grpSp>
          <p:sp>
            <p:nvSpPr>
              <p:cNvPr id="15" name="椭圆 14"/>
              <p:cNvSpPr/>
              <p:nvPr/>
            </p:nvSpPr>
            <p:spPr>
              <a:xfrm>
                <a:off x="2307128" y="3420211"/>
                <a:ext cx="279463" cy="279463"/>
              </a:xfrm>
              <a:prstGeom prst="ellipse">
                <a:avLst/>
              </a:prstGeom>
              <a:solidFill>
                <a:schemeClr val="accent1"/>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100" u="none">
                  <a:ln>
                    <a:noFill/>
                  </a:ln>
                  <a:solidFill>
                    <a:srgbClr val="080808"/>
                  </a:solidFill>
                  <a:effectLst/>
                  <a:uLnTx/>
                  <a:uFillTx/>
                  <a:latin typeface="微软雅黑"/>
                  <a:ea typeface="微软雅黑"/>
                  <a:cs typeface="+mn-cs"/>
                </a:endParaRPr>
              </a:p>
            </p:txBody>
          </p:sp>
        </p:grpSp>
        <p:sp>
          <p:nvSpPr>
            <p:cNvPr id="13" name="TextBox 24"/>
            <p:cNvSpPr txBox="1"/>
            <p:nvPr/>
          </p:nvSpPr>
          <p:spPr>
            <a:xfrm>
              <a:off x="1224125" y="3331792"/>
              <a:ext cx="2191136"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100" u="none">
                  <a:ln>
                    <a:noFill/>
                  </a:ln>
                  <a:solidFill>
                    <a:srgbClr val="080808"/>
                  </a:solidFill>
                  <a:effectLst/>
                  <a:uLnTx/>
                  <a:uFillTx/>
                  <a:latin typeface="微软雅黑"/>
                  <a:ea typeface="微软雅黑"/>
                  <a:cs typeface="+mn-cs"/>
                </a:rPr>
                <a:t>点击输入标题文本小标签</a:t>
              </a:r>
            </a:p>
          </p:txBody>
        </p:sp>
      </p:grpSp>
      <p:grpSp>
        <p:nvGrpSpPr>
          <p:cNvPr id="18" name="组合 17"/>
          <p:cNvGrpSpPr/>
          <p:nvPr/>
        </p:nvGrpSpPr>
        <p:grpSpPr>
          <a:xfrm>
            <a:off x="4392304" y="1871726"/>
            <a:ext cx="2916000" cy="350012"/>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algn="tr" blurRad="381000" dir="8100000" dist="254000"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100" u="none">
                    <a:ln>
                      <a:noFill/>
                    </a:ln>
                    <a:solidFill>
                      <a:srgbClr val="080808"/>
                    </a:solidFill>
                    <a:effectLst/>
                    <a:uLnTx/>
                    <a:uFillTx/>
                    <a:latin typeface="微软雅黑"/>
                    <a:ea typeface="微软雅黑"/>
                    <a:cs typeface="+mn-cs"/>
                  </a:endParaRPr>
                </a:p>
              </p:txBody>
            </p:sp>
            <p:sp>
              <p:nvSpPr>
                <p:cNvPr id="24" name="圆角矩形 2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100" u="none">
                    <a:ln>
                      <a:noFill/>
                    </a:ln>
                    <a:solidFill>
                      <a:srgbClr val="080808"/>
                    </a:solidFill>
                    <a:effectLst/>
                    <a:uLnTx/>
                    <a:uFillTx/>
                    <a:latin typeface="微软雅黑"/>
                    <a:ea typeface="微软雅黑"/>
                    <a:cs typeface="+mn-cs"/>
                  </a:endParaRPr>
                </a:p>
              </p:txBody>
            </p:sp>
          </p:grpSp>
          <p:sp>
            <p:nvSpPr>
              <p:cNvPr id="22" name="椭圆 21"/>
              <p:cNvSpPr/>
              <p:nvPr/>
            </p:nvSpPr>
            <p:spPr>
              <a:xfrm>
                <a:off x="2307128" y="3420211"/>
                <a:ext cx="279463" cy="279463"/>
              </a:xfrm>
              <a:prstGeom prst="ellipse">
                <a:avLst/>
              </a:prstGeom>
              <a:solidFill>
                <a:schemeClr val="accent2"/>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100" u="none">
                  <a:ln>
                    <a:noFill/>
                  </a:ln>
                  <a:solidFill>
                    <a:srgbClr val="080808"/>
                  </a:solidFill>
                  <a:effectLst/>
                  <a:uLnTx/>
                  <a:uFillTx/>
                  <a:latin typeface="微软雅黑"/>
                  <a:ea typeface="微软雅黑"/>
                  <a:cs typeface="+mn-cs"/>
                </a:endParaRPr>
              </a:p>
            </p:txBody>
          </p:sp>
        </p:grpSp>
        <p:sp>
          <p:nvSpPr>
            <p:cNvPr id="20" name="TextBox 31"/>
            <p:cNvSpPr txBox="1"/>
            <p:nvPr/>
          </p:nvSpPr>
          <p:spPr>
            <a:xfrm>
              <a:off x="1224125" y="3331792"/>
              <a:ext cx="2989681"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100" u="none">
                  <a:ln>
                    <a:noFill/>
                  </a:ln>
                  <a:solidFill>
                    <a:srgbClr val="080808"/>
                  </a:solidFill>
                  <a:effectLst/>
                  <a:uLnTx/>
                  <a:uFillTx/>
                  <a:latin typeface="微软雅黑"/>
                  <a:ea typeface="微软雅黑"/>
                  <a:cs typeface="+mn-cs"/>
                </a:rPr>
                <a:t>点击输入标题文本及描述说明</a:t>
              </a:r>
            </a:p>
          </p:txBody>
        </p:sp>
      </p:grpSp>
      <p:grpSp>
        <p:nvGrpSpPr>
          <p:cNvPr id="25" name="组合 24"/>
          <p:cNvGrpSpPr/>
          <p:nvPr/>
        </p:nvGrpSpPr>
        <p:grpSpPr>
          <a:xfrm>
            <a:off x="4403535" y="2365754"/>
            <a:ext cx="2401200" cy="350012"/>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algn="tr" blurRad="381000" dir="8100000" dist="254000"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100" u="none">
                    <a:ln>
                      <a:noFill/>
                    </a:ln>
                    <a:solidFill>
                      <a:srgbClr val="080808"/>
                    </a:solidFill>
                    <a:effectLst/>
                    <a:uLnTx/>
                    <a:uFillTx/>
                    <a:latin typeface="微软雅黑"/>
                    <a:ea typeface="微软雅黑"/>
                    <a:cs typeface="+mn-cs"/>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100" u="none">
                    <a:ln>
                      <a:noFill/>
                    </a:ln>
                    <a:solidFill>
                      <a:srgbClr val="080808"/>
                    </a:solidFill>
                    <a:effectLst/>
                    <a:uLnTx/>
                    <a:uFillTx/>
                    <a:latin typeface="微软雅黑"/>
                    <a:ea typeface="微软雅黑"/>
                    <a:cs typeface="+mn-cs"/>
                  </a:endParaRPr>
                </a:p>
              </p:txBody>
            </p:sp>
          </p:grpSp>
          <p:sp>
            <p:nvSpPr>
              <p:cNvPr id="29" name="椭圆 28"/>
              <p:cNvSpPr/>
              <p:nvPr/>
            </p:nvSpPr>
            <p:spPr>
              <a:xfrm>
                <a:off x="2307128" y="3420211"/>
                <a:ext cx="279463" cy="279463"/>
              </a:xfrm>
              <a:prstGeom prst="ellipse">
                <a:avLst/>
              </a:prstGeom>
              <a:solidFill>
                <a:schemeClr val="accent3"/>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100" u="none">
                  <a:ln>
                    <a:noFill/>
                  </a:ln>
                  <a:solidFill>
                    <a:srgbClr val="080808"/>
                  </a:solidFill>
                  <a:effectLst/>
                  <a:uLnTx/>
                  <a:uFillTx/>
                  <a:latin typeface="微软雅黑"/>
                  <a:ea typeface="微软雅黑"/>
                  <a:cs typeface="+mn-cs"/>
                </a:endParaRPr>
              </a:p>
            </p:txBody>
          </p:sp>
        </p:grpSp>
        <p:sp>
          <p:nvSpPr>
            <p:cNvPr id="27" name="TextBox 38"/>
            <p:cNvSpPr txBox="1"/>
            <p:nvPr/>
          </p:nvSpPr>
          <p:spPr>
            <a:xfrm>
              <a:off x="1224125" y="3331792"/>
              <a:ext cx="2371197"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100" u="none">
                  <a:ln>
                    <a:noFill/>
                  </a:ln>
                  <a:solidFill>
                    <a:srgbClr val="080808"/>
                  </a:solidFill>
                  <a:effectLst/>
                  <a:uLnTx/>
                  <a:uFillTx/>
                  <a:latin typeface="微软雅黑"/>
                  <a:ea typeface="微软雅黑"/>
                  <a:cs typeface="+mn-cs"/>
                </a:rPr>
                <a:t>点击输入标题文本小标签</a:t>
              </a:r>
            </a:p>
          </p:txBody>
        </p:sp>
      </p:grpSp>
      <p:grpSp>
        <p:nvGrpSpPr>
          <p:cNvPr id="32" name="组合 31"/>
          <p:cNvGrpSpPr/>
          <p:nvPr/>
        </p:nvGrpSpPr>
        <p:grpSpPr>
          <a:xfrm>
            <a:off x="4401064" y="2869810"/>
            <a:ext cx="1972203" cy="350012"/>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algn="tr" blurRad="381000" dir="8100000" dist="254000"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100" u="none">
                    <a:ln>
                      <a:noFill/>
                    </a:ln>
                    <a:solidFill>
                      <a:srgbClr val="080808"/>
                    </a:solidFill>
                    <a:effectLst/>
                    <a:uLnTx/>
                    <a:uFillTx/>
                    <a:latin typeface="微软雅黑"/>
                    <a:ea typeface="微软雅黑"/>
                    <a:cs typeface="+mn-cs"/>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100" u="none">
                    <a:ln>
                      <a:noFill/>
                    </a:ln>
                    <a:solidFill>
                      <a:srgbClr val="080808"/>
                    </a:solidFill>
                    <a:effectLst/>
                    <a:uLnTx/>
                    <a:uFillTx/>
                    <a:latin typeface="微软雅黑"/>
                    <a:ea typeface="微软雅黑"/>
                    <a:cs typeface="+mn-cs"/>
                  </a:endParaRPr>
                </a:p>
              </p:txBody>
            </p:sp>
          </p:grpSp>
          <p:sp>
            <p:nvSpPr>
              <p:cNvPr id="36" name="椭圆 35"/>
              <p:cNvSpPr/>
              <p:nvPr/>
            </p:nvSpPr>
            <p:spPr>
              <a:xfrm>
                <a:off x="2307128" y="3420211"/>
                <a:ext cx="279463" cy="279463"/>
              </a:xfrm>
              <a:prstGeom prst="ellipse">
                <a:avLst/>
              </a:prstGeom>
              <a:solidFill>
                <a:schemeClr val="accent4"/>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100" u="none">
                  <a:ln>
                    <a:noFill/>
                  </a:ln>
                  <a:solidFill>
                    <a:srgbClr val="080808"/>
                  </a:solidFill>
                  <a:effectLst/>
                  <a:uLnTx/>
                  <a:uFillTx/>
                  <a:latin typeface="微软雅黑"/>
                  <a:ea typeface="微软雅黑"/>
                  <a:cs typeface="+mn-cs"/>
                </a:endParaRPr>
              </a:p>
            </p:txBody>
          </p:sp>
        </p:grpSp>
        <p:sp>
          <p:nvSpPr>
            <p:cNvPr id="34" name="TextBox 45"/>
            <p:cNvSpPr txBox="1"/>
            <p:nvPr/>
          </p:nvSpPr>
          <p:spPr>
            <a:xfrm>
              <a:off x="1224126" y="3331792"/>
              <a:ext cx="1911028" cy="207165"/>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100" u="none">
                  <a:ln>
                    <a:noFill/>
                  </a:ln>
                  <a:solidFill>
                    <a:srgbClr val="080808"/>
                  </a:solidFill>
                  <a:effectLst/>
                  <a:uLnTx/>
                  <a:uFillTx/>
                  <a:latin typeface="微软雅黑"/>
                  <a:ea typeface="微软雅黑"/>
                  <a:cs typeface="+mn-cs"/>
                </a:rPr>
                <a:t>点击输入标题文本</a:t>
              </a:r>
            </a:p>
          </p:txBody>
        </p:sp>
      </p:grpSp>
    </p:spTree>
    <p:extLst>
      <p:ext uri="{BB962C8B-B14F-4D97-AF65-F5344CB8AC3E}">
        <p14:creationId val="324735722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350" id="12"/>
                                        <p:tgtEl>
                                          <p:spTgt spid="11"/>
                                        </p:tgtEl>
                                        <p:attrNameLst>
                                          <p:attrName>ppt_x</p:attrName>
                                        </p:attrNameLst>
                                      </p:cBhvr>
                                      <p:tavLst>
                                        <p:tav tm="0">
                                          <p:val>
                                            <p:strVal val="#ppt_x-#ppt_w*1.125000"/>
                                          </p:val>
                                        </p:tav>
                                        <p:tav tm="100000">
                                          <p:val>
                                            <p:strVal val="#ppt_x"/>
                                          </p:val>
                                        </p:tav>
                                      </p:tavLst>
                                    </p:anim>
                                    <p:animEffect filter="wipe(right)" transition="in">
                                      <p:cBhvr>
                                        <p:cTn dur="350" id="13"/>
                                        <p:tgtEl>
                                          <p:spTgt spid="11"/>
                                        </p:tgtEl>
                                      </p:cBhvr>
                                    </p:animEffect>
                                  </p:childTnLst>
                                </p:cTn>
                              </p:par>
                              <p:par>
                                <p:cTn fill="hold" id="14" nodeType="withEffect" presetClass="entr" presetID="12" presetSubtype="8">
                                  <p:stCondLst>
                                    <p:cond delay="10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350" id="16"/>
                                        <p:tgtEl>
                                          <p:spTgt spid="18"/>
                                        </p:tgtEl>
                                        <p:attrNameLst>
                                          <p:attrName>ppt_x</p:attrName>
                                        </p:attrNameLst>
                                      </p:cBhvr>
                                      <p:tavLst>
                                        <p:tav tm="0">
                                          <p:val>
                                            <p:strVal val="#ppt_x-#ppt_w*1.125000"/>
                                          </p:val>
                                        </p:tav>
                                        <p:tav tm="100000">
                                          <p:val>
                                            <p:strVal val="#ppt_x"/>
                                          </p:val>
                                        </p:tav>
                                      </p:tavLst>
                                    </p:anim>
                                    <p:animEffect filter="wipe(right)" transition="in">
                                      <p:cBhvr>
                                        <p:cTn dur="350" id="17"/>
                                        <p:tgtEl>
                                          <p:spTgt spid="18"/>
                                        </p:tgtEl>
                                      </p:cBhvr>
                                    </p:animEffect>
                                  </p:childTnLst>
                                </p:cTn>
                              </p:par>
                              <p:par>
                                <p:cTn fill="hold" id="18" nodeType="withEffect" presetClass="entr" presetID="12" presetSubtype="8">
                                  <p:stCondLst>
                                    <p:cond delay="200"/>
                                  </p:stCondLst>
                                  <p:childTnLst>
                                    <p:set>
                                      <p:cBhvr>
                                        <p:cTn dur="1" fill="hold" id="19">
                                          <p:stCondLst>
                                            <p:cond delay="0"/>
                                          </p:stCondLst>
                                        </p:cTn>
                                        <p:tgtEl>
                                          <p:spTgt spid="25"/>
                                        </p:tgtEl>
                                        <p:attrNameLst>
                                          <p:attrName>style.visibility</p:attrName>
                                        </p:attrNameLst>
                                      </p:cBhvr>
                                      <p:to>
                                        <p:strVal val="visible"/>
                                      </p:to>
                                    </p:set>
                                    <p:anim calcmode="lin" valueType="num">
                                      <p:cBhvr additive="base">
                                        <p:cTn dur="350" id="20"/>
                                        <p:tgtEl>
                                          <p:spTgt spid="25"/>
                                        </p:tgtEl>
                                        <p:attrNameLst>
                                          <p:attrName>ppt_x</p:attrName>
                                        </p:attrNameLst>
                                      </p:cBhvr>
                                      <p:tavLst>
                                        <p:tav tm="0">
                                          <p:val>
                                            <p:strVal val="#ppt_x-#ppt_w*1.125000"/>
                                          </p:val>
                                        </p:tav>
                                        <p:tav tm="100000">
                                          <p:val>
                                            <p:strVal val="#ppt_x"/>
                                          </p:val>
                                        </p:tav>
                                      </p:tavLst>
                                    </p:anim>
                                    <p:animEffect filter="wipe(right)" transition="in">
                                      <p:cBhvr>
                                        <p:cTn dur="350" id="21"/>
                                        <p:tgtEl>
                                          <p:spTgt spid="25"/>
                                        </p:tgtEl>
                                      </p:cBhvr>
                                    </p:animEffect>
                                  </p:childTnLst>
                                </p:cTn>
                              </p:par>
                              <p:par>
                                <p:cTn fill="hold" id="22" nodeType="withEffect" presetClass="entr" presetID="12" presetSubtype="8">
                                  <p:stCondLst>
                                    <p:cond delay="300"/>
                                  </p:stCondLst>
                                  <p:childTnLst>
                                    <p:set>
                                      <p:cBhvr>
                                        <p:cTn dur="1" fill="hold" id="23">
                                          <p:stCondLst>
                                            <p:cond delay="0"/>
                                          </p:stCondLst>
                                        </p:cTn>
                                        <p:tgtEl>
                                          <p:spTgt spid="32"/>
                                        </p:tgtEl>
                                        <p:attrNameLst>
                                          <p:attrName>style.visibility</p:attrName>
                                        </p:attrNameLst>
                                      </p:cBhvr>
                                      <p:to>
                                        <p:strVal val="visible"/>
                                      </p:to>
                                    </p:set>
                                    <p:anim calcmode="lin" valueType="num">
                                      <p:cBhvr additive="base">
                                        <p:cTn dur="350" id="24"/>
                                        <p:tgtEl>
                                          <p:spTgt spid="32"/>
                                        </p:tgtEl>
                                        <p:attrNameLst>
                                          <p:attrName>ppt_x</p:attrName>
                                        </p:attrNameLst>
                                      </p:cBhvr>
                                      <p:tavLst>
                                        <p:tav tm="0">
                                          <p:val>
                                            <p:strVal val="#ppt_x-#ppt_w*1.125000"/>
                                          </p:val>
                                        </p:tav>
                                        <p:tav tm="100000">
                                          <p:val>
                                            <p:strVal val="#ppt_x"/>
                                          </p:val>
                                        </p:tav>
                                      </p:tavLst>
                                    </p:anim>
                                    <p:animEffect filter="wipe(right)" transition="in">
                                      <p:cBhvr>
                                        <p:cTn dur="350" id="25"/>
                                        <p:tgtEl>
                                          <p:spTgt spid="32"/>
                                        </p:tgtEl>
                                      </p:cBhvr>
                                    </p:animEffect>
                                  </p:childTnLst>
                                </p:cTn>
                              </p:par>
                            </p:childTnLst>
                          </p:cTn>
                        </p:par>
                        <p:par>
                          <p:cTn fill="hold" id="26" nodeType="afterGroup">
                            <p:stCondLst>
                              <p:cond delay="1150"/>
                            </p:stCondLst>
                            <p:childTnLst>
                              <p:par>
                                <p:cTn fill="hold" grpId="0" id="27" nodeType="afterEffect" presetClass="entr" presetID="12" presetSubtype="4">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additive="base">
                                        <p:cTn dur="500" id="29"/>
                                        <p:tgtEl>
                                          <p:spTgt spid="7"/>
                                        </p:tgtEl>
                                        <p:attrNameLst>
                                          <p:attrName>ppt_y</p:attrName>
                                        </p:attrNameLst>
                                      </p:cBhvr>
                                      <p:tavLst>
                                        <p:tav tm="0">
                                          <p:val>
                                            <p:strVal val="#ppt_y+#ppt_h*1.125000"/>
                                          </p:val>
                                        </p:tav>
                                        <p:tav tm="100000">
                                          <p:val>
                                            <p:strVal val="#ppt_y"/>
                                          </p:val>
                                        </p:tav>
                                      </p:tavLst>
                                    </p:anim>
                                    <p:animEffect filter="wipe(up)" transition="in">
                                      <p:cBhvr>
                                        <p:cTn dur="500" id="30"/>
                                        <p:tgtEl>
                                          <p:spTgt spid="7"/>
                                        </p:tgtEl>
                                      </p:cBhvr>
                                    </p:animEffect>
                                  </p:childTnLst>
                                </p:cTn>
                              </p:par>
                              <p:par>
                                <p:cTn fill="hold" grpId="0" id="31" nodeType="withEffect" presetClass="entr" presetID="12" presetSubtype="4">
                                  <p:stCondLst>
                                    <p:cond delay="200"/>
                                  </p:stCondLst>
                                  <p:childTnLst>
                                    <p:set>
                                      <p:cBhvr>
                                        <p:cTn dur="1" fill="hold" id="32">
                                          <p:stCondLst>
                                            <p:cond delay="0"/>
                                          </p:stCondLst>
                                        </p:cTn>
                                        <p:tgtEl>
                                          <p:spTgt spid="8"/>
                                        </p:tgtEl>
                                        <p:attrNameLst>
                                          <p:attrName>style.visibility</p:attrName>
                                        </p:attrNameLst>
                                      </p:cBhvr>
                                      <p:to>
                                        <p:strVal val="visible"/>
                                      </p:to>
                                    </p:set>
                                    <p:anim calcmode="lin" valueType="num">
                                      <p:cBhvr additive="base">
                                        <p:cTn dur="500" id="33"/>
                                        <p:tgtEl>
                                          <p:spTgt spid="8"/>
                                        </p:tgtEl>
                                        <p:attrNameLst>
                                          <p:attrName>ppt_y</p:attrName>
                                        </p:attrNameLst>
                                      </p:cBhvr>
                                      <p:tavLst>
                                        <p:tav tm="0">
                                          <p:val>
                                            <p:strVal val="#ppt_y+#ppt_h*1.125000"/>
                                          </p:val>
                                        </p:tav>
                                        <p:tav tm="100000">
                                          <p:val>
                                            <p:strVal val="#ppt_y"/>
                                          </p:val>
                                        </p:tav>
                                      </p:tavLst>
                                    </p:anim>
                                    <p:animEffect filter="wipe(up)" transition="in">
                                      <p:cBhvr>
                                        <p:cTn dur="500" id="34"/>
                                        <p:tgtEl>
                                          <p:spTgt spid="8"/>
                                        </p:tgtEl>
                                      </p:cBhvr>
                                    </p:animEffect>
                                  </p:childTnLst>
                                </p:cTn>
                              </p:par>
                              <p:par>
                                <p:cTn fill="hold" grpId="0" id="35" nodeType="withEffect" presetClass="entr" presetID="12" presetSubtype="4">
                                  <p:stCondLst>
                                    <p:cond delay="40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id="37"/>
                                        <p:tgtEl>
                                          <p:spTgt spid="9"/>
                                        </p:tgtEl>
                                        <p:attrNameLst>
                                          <p:attrName>ppt_y</p:attrName>
                                        </p:attrNameLst>
                                      </p:cBhvr>
                                      <p:tavLst>
                                        <p:tav tm="0">
                                          <p:val>
                                            <p:strVal val="#ppt_y+#ppt_h*1.125000"/>
                                          </p:val>
                                        </p:tav>
                                        <p:tav tm="100000">
                                          <p:val>
                                            <p:strVal val="#ppt_y"/>
                                          </p:val>
                                        </p:tav>
                                      </p:tavLst>
                                    </p:anim>
                                    <p:animEffect filter="wipe(up)" transition="in">
                                      <p:cBhvr>
                                        <p:cTn dur="500" id="38"/>
                                        <p:tgtEl>
                                          <p:spTgt spid="9"/>
                                        </p:tgtEl>
                                      </p:cBhvr>
                                    </p:animEffect>
                                  </p:childTnLst>
                                </p:cTn>
                              </p:par>
                              <p:par>
                                <p:cTn fill="hold" grpId="0" id="39" nodeType="withEffect" presetClass="entr" presetID="12" presetSubtype="4">
                                  <p:stCondLst>
                                    <p:cond delay="600"/>
                                  </p:stCondLst>
                                  <p:childTnLst>
                                    <p:set>
                                      <p:cBhvr>
                                        <p:cTn dur="1" fill="hold" id="40">
                                          <p:stCondLst>
                                            <p:cond delay="0"/>
                                          </p:stCondLst>
                                        </p:cTn>
                                        <p:tgtEl>
                                          <p:spTgt spid="10"/>
                                        </p:tgtEl>
                                        <p:attrNameLst>
                                          <p:attrName>style.visibility</p:attrName>
                                        </p:attrNameLst>
                                      </p:cBhvr>
                                      <p:to>
                                        <p:strVal val="visible"/>
                                      </p:to>
                                    </p:set>
                                    <p:anim calcmode="lin" valueType="num">
                                      <p:cBhvr additive="base">
                                        <p:cTn dur="500" id="41"/>
                                        <p:tgtEl>
                                          <p:spTgt spid="10"/>
                                        </p:tgtEl>
                                        <p:attrNameLst>
                                          <p:attrName>ppt_y</p:attrName>
                                        </p:attrNameLst>
                                      </p:cBhvr>
                                      <p:tavLst>
                                        <p:tav tm="0">
                                          <p:val>
                                            <p:strVal val="#ppt_y+#ppt_h*1.125000"/>
                                          </p:val>
                                        </p:tav>
                                        <p:tav tm="100000">
                                          <p:val>
                                            <p:strVal val="#ppt_y"/>
                                          </p:val>
                                        </p:tav>
                                      </p:tavLst>
                                    </p:anim>
                                    <p:animEffect filter="wipe(up)" transition="in">
                                      <p:cBhvr>
                                        <p:cTn dur="500" id="4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图表 3"/>
          <p:cNvGraphicFramePr/>
          <p:nvPr>
            <p:extLst/>
          </p:nvPr>
        </p:nvGraphicFramePr>
        <p:xfrm>
          <a:off x="815618" y="1223963"/>
          <a:ext cx="7512765" cy="2493066"/>
        </p:xfrm>
        <a:graphic>
          <a:graphicData uri="http://schemas.openxmlformats.org/drawingml/2006/chart">
            <c:chart xmlns:c="http://schemas.openxmlformats.org/drawingml/2006/chart" r:id="rId3"/>
          </a:graphicData>
        </a:graphic>
      </p:graphicFrame>
      <p:grpSp>
        <p:nvGrpSpPr>
          <p:cNvPr id="5" name="组合 4"/>
          <p:cNvGrpSpPr/>
          <p:nvPr/>
        </p:nvGrpSpPr>
        <p:grpSpPr>
          <a:xfrm>
            <a:off x="758114" y="3985237"/>
            <a:ext cx="7627774" cy="784830"/>
            <a:chOff x="1010818" y="5313639"/>
            <a:chExt cx="10170365" cy="1046439"/>
          </a:xfrm>
        </p:grpSpPr>
        <p:sp>
          <p:nvSpPr>
            <p:cNvPr id="6" name="文本框 5"/>
            <p:cNvSpPr txBox="1"/>
            <p:nvPr/>
          </p:nvSpPr>
          <p:spPr bwMode="auto">
            <a:xfrm>
              <a:off x="1010818" y="5313640"/>
              <a:ext cx="10170365" cy="579119"/>
            </a:xfrm>
            <a:prstGeom prst="rect">
              <a:avLst/>
            </a:prstGeom>
            <a:noFill/>
          </p:spPr>
          <p:txBody>
            <a:bodyPr wrap="square">
              <a:spAutoFit/>
            </a:bodyPr>
            <a:lstStyle/>
            <a:p>
              <a:pPr algn="ctr" defTabSz="914400" eaLnBrk="1" fontAlgn="base" hangingPunct="1" indent="0" latinLnBrk="0" lvl="0" marL="0" marR="0" rtl="0">
                <a:lnSpc>
                  <a:spcPct val="125000"/>
                </a:lnSpc>
                <a:spcBef>
                  <a:spcPct val="0"/>
                </a:spcBef>
                <a:spcAft>
                  <a:spcPct val="0"/>
                </a:spcAft>
                <a:buClrTx/>
                <a:buSzTx/>
                <a:buFontTx/>
                <a:buNone/>
                <a:defRPr/>
              </a:pPr>
              <a:r>
                <a:rPr altLang="en-US" b="0" baseline="0" cap="none" i="0" kern="1200" kumimoji="0" lang="zh-CN" noProof="0" normalizeH="0" spc="0" strike="noStrike" sz="900" u="none">
                  <a:ln>
                    <a:noFill/>
                  </a:ln>
                  <a:solidFill>
                    <a:srgbClr val="000000"/>
                  </a:solidFill>
                  <a:effectLst/>
                  <a:uLnTx/>
                  <a:uFillTx/>
                  <a:latin typeface="微软雅黑"/>
                  <a:ea charset="-122" typeface="宋体"/>
                  <a:cs charset="0" typeface="Lato Light"/>
                  <a:sym charset="0" typeface="Lato Light"/>
                </a:rPr>
                <a:t>此处添加详细文本描述，建议与标题相关并此处添加详细文本描述，建议与标题相关并</a:t>
              </a:r>
            </a:p>
            <a:p>
              <a:pPr algn="ctr" defTabSz="914400" eaLnBrk="1" fontAlgn="base" hangingPunct="1" indent="0" latinLnBrk="0" lvl="0" marL="0" marR="0" rtl="0">
                <a:lnSpc>
                  <a:spcPct val="125000"/>
                </a:lnSpc>
                <a:spcBef>
                  <a:spcPct val="0"/>
                </a:spcBef>
                <a:spcAft>
                  <a:spcPct val="0"/>
                </a:spcAft>
                <a:buClrTx/>
                <a:buSzTx/>
                <a:buFontTx/>
                <a:buNone/>
                <a:defRPr/>
              </a:pPr>
              <a:r>
                <a:rPr altLang="en-US" b="0" baseline="0" cap="none" i="0" kern="1200" kumimoji="0" lang="zh-CN" noProof="0" normalizeH="0" spc="0" strike="noStrike" sz="900" u="none">
                  <a:ln>
                    <a:noFill/>
                  </a:ln>
                  <a:solidFill>
                    <a:srgbClr val="000000"/>
                  </a:solidFill>
                  <a:effectLst/>
                  <a:uLnTx/>
                  <a:uFillTx/>
                  <a:latin typeface="微软雅黑"/>
                  <a:ea charset="-122" typeface="宋体"/>
                  <a:cs charset="0" typeface="Lato Light"/>
                  <a:sym charset="0" typeface="Lato Light"/>
                </a:rPr>
                <a:t>此处添加详细文本描述，建议与标题相关并此处添加详细文本描述，建议与标题相关并</a:t>
              </a:r>
            </a:p>
          </p:txBody>
        </p:sp>
        <p:cxnSp>
          <p:nvCxnSpPr>
            <p:cNvPr id="7" name="直接连接符 6"/>
            <p:cNvCxnSpPr/>
            <p:nvPr/>
          </p:nvCxnSpPr>
          <p:spPr>
            <a:xfrm>
              <a:off x="1170432" y="5313639"/>
              <a:ext cx="9851136" cy="0"/>
            </a:xfrm>
            <a:prstGeom prst="line">
              <a:avLst/>
            </a:pr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17261025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37" presetSubtype="0">
                                  <p:stCondLst>
                                    <p:cond delay="0"/>
                                  </p:stCondLst>
                                  <p:childTnLst>
                                    <p:set>
                                      <p:cBhvr>
                                        <p:cTn dur="1" fill="hold" id="6">
                                          <p:stCondLst>
                                            <p:cond delay="0"/>
                                          </p:stCondLst>
                                        </p:cTn>
                                        <p:tgtEl>
                                          <p:spTgt spid="4">
                                            <p:graphicEl>
                                              <a:chart bldStep="gridLegend" categoryIdx="-3" seriesIdx="-3"/>
                                            </p:graphicEl>
                                          </p:spTgt>
                                        </p:tgtEl>
                                        <p:attrNameLst>
                                          <p:attrName>style.visibility</p:attrName>
                                        </p:attrNameLst>
                                      </p:cBhvr>
                                      <p:to>
                                        <p:strVal val="visible"/>
                                      </p:to>
                                    </p:set>
                                    <p:animEffect filter="fade" transition="in">
                                      <p:cBhvr>
                                        <p:cTn dur="1000" id="7"/>
                                        <p:tgtEl>
                                          <p:spTgt spid="4">
                                            <p:graphicEl>
                                              <a:chart bldStep="gridLegend" categoryIdx="-3" seriesIdx="-3"/>
                                            </p:graphicEl>
                                          </p:spTgt>
                                        </p:tgtEl>
                                      </p:cBhvr>
                                    </p:animEffect>
                                    <p:anim calcmode="lin" valueType="num">
                                      <p:cBhvr>
                                        <p:cTn dur="1000" fill="hold" id="8"/>
                                        <p:tgtEl>
                                          <p:spTgt spid="4">
                                            <p:graphicEl>
                                              <a:chart bldStep="gridLegend" categoryIdx="-3" seriesIdx="-3"/>
                                            </p:graphicEl>
                                          </p:spTgt>
                                        </p:tgtEl>
                                        <p:attrNameLst>
                                          <p:attrName>ppt_x</p:attrName>
                                        </p:attrNameLst>
                                      </p:cBhvr>
                                      <p:tavLst>
                                        <p:tav tm="0">
                                          <p:val>
                                            <p:strVal val="#ppt_x"/>
                                          </p:val>
                                        </p:tav>
                                        <p:tav tm="100000">
                                          <p:val>
                                            <p:strVal val="#ppt_x"/>
                                          </p:val>
                                        </p:tav>
                                      </p:tavLst>
                                    </p:anim>
                                    <p:anim calcmode="lin" valueType="num">
                                      <p:cBhvr>
                                        <p:cTn decel="100000" dur="900" fill="hold" id="9"/>
                                        <p:tgtEl>
                                          <p:spTgt spid="4">
                                            <p:graphicEl>
                                              <a:chart bldStep="gridLegend" categoryIdx="-3" seriesIdx="-3"/>
                                            </p:graphicEl>
                                          </p:spTgt>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4">
                                            <p:graphicEl>
                                              <a:chart bldStep="gridLegend" categoryIdx="-3" seriesIdx="-3"/>
                                            </p:graphicEl>
                                          </p:spTgt>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grpId="0" id="12" nodeType="afterEffect" presetClass="entr" presetID="22" presetSubtype="4">
                                  <p:stCondLst>
                                    <p:cond delay="0"/>
                                  </p:stCondLst>
                                  <p:childTnLst>
                                    <p:set>
                                      <p:cBhvr>
                                        <p:cTn dur="1" fill="hold" id="13">
                                          <p:stCondLst>
                                            <p:cond delay="0"/>
                                          </p:stCondLst>
                                        </p:cTn>
                                        <p:tgtEl>
                                          <p:spTgt spid="4">
                                            <p:graphicEl>
                                              <a:chart bldStep="series" categoryIdx="-4" seriesIdx="1"/>
                                            </p:graphicEl>
                                          </p:spTgt>
                                        </p:tgtEl>
                                        <p:attrNameLst>
                                          <p:attrName>style.visibility</p:attrName>
                                        </p:attrNameLst>
                                      </p:cBhvr>
                                      <p:to>
                                        <p:strVal val="visible"/>
                                      </p:to>
                                    </p:set>
                                    <p:animEffect filter="wipe(down)" transition="in">
                                      <p:cBhvr>
                                        <p:cTn dur="500" id="14"/>
                                        <p:tgtEl>
                                          <p:spTgt spid="4">
                                            <p:graphicEl>
                                              <a:chart bldStep="series" categoryIdx="-4" seriesIdx="1"/>
                                            </p:graphicEl>
                                          </p:spTgt>
                                        </p:tgtEl>
                                      </p:cBhvr>
                                    </p:animEffect>
                                  </p:childTnLst>
                                </p:cTn>
                              </p:par>
                            </p:childTnLst>
                          </p:cTn>
                        </p:par>
                        <p:par>
                          <p:cTn fill="hold" id="15" nodeType="afterGroup">
                            <p:stCondLst>
                              <p:cond delay="1500"/>
                            </p:stCondLst>
                            <p:childTnLst>
                              <p:par>
                                <p:cTn fill="hold" grpId="0" id="16" nodeType="afterEffect" presetClass="entr" presetID="22" presetSubtype="8">
                                  <p:stCondLst>
                                    <p:cond delay="0"/>
                                  </p:stCondLst>
                                  <p:childTnLst>
                                    <p:set>
                                      <p:cBhvr>
                                        <p:cTn dur="1" fill="hold" id="17">
                                          <p:stCondLst>
                                            <p:cond delay="0"/>
                                          </p:stCondLst>
                                        </p:cTn>
                                        <p:tgtEl>
                                          <p:spTgt spid="4">
                                            <p:graphicEl>
                                              <a:chart bldStep="series" categoryIdx="-4" seriesIdx="2"/>
                                            </p:graphicEl>
                                          </p:spTgt>
                                        </p:tgtEl>
                                        <p:attrNameLst>
                                          <p:attrName>style.visibility</p:attrName>
                                        </p:attrNameLst>
                                      </p:cBhvr>
                                      <p:to>
                                        <p:strVal val="visible"/>
                                      </p:to>
                                    </p:set>
                                    <p:animEffect filter="wipe(left)" transition="in">
                                      <p:cBhvr>
                                        <p:cTn dur="2000" id="18"/>
                                        <p:tgtEl>
                                          <p:spTgt spid="4">
                                            <p:graphicEl>
                                              <a:chart bldStep="series" categoryIdx="-4" seriesIdx="2"/>
                                            </p:graphicEl>
                                          </p:spTgt>
                                        </p:tgtEl>
                                      </p:cBhvr>
                                    </p:animEffect>
                                  </p:childTnLst>
                                </p:cTn>
                              </p:par>
                            </p:childTnLst>
                          </p:cTn>
                        </p:par>
                        <p:par>
                          <p:cTn fill="hold" id="19" nodeType="afterGroup">
                            <p:stCondLst>
                              <p:cond delay="3500"/>
                            </p:stCondLst>
                            <p:childTnLst>
                              <p:par>
                                <p:cTn fill="hold" id="20" nodeType="afterEffect" presetClass="entr" presetID="16" presetSubtype="37">
                                  <p:stCondLst>
                                    <p:cond delay="0"/>
                                  </p:stCondLst>
                                  <p:childTnLst>
                                    <p:set>
                                      <p:cBhvr>
                                        <p:cTn dur="1" fill="hold" id="21">
                                          <p:stCondLst>
                                            <p:cond delay="0"/>
                                          </p:stCondLst>
                                        </p:cTn>
                                        <p:tgtEl>
                                          <p:spTgt spid="5"/>
                                        </p:tgtEl>
                                        <p:attrNameLst>
                                          <p:attrName>style.visibility</p:attrName>
                                        </p:attrNameLst>
                                      </p:cBhvr>
                                      <p:to>
                                        <p:strVal val="visible"/>
                                      </p:to>
                                    </p:set>
                                    <p:animEffect filter="barn(outVertical)" transition="in">
                                      <p:cBhvr>
                                        <p:cTn dur="500" id="22"/>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4">
        <p:bldSub>
          <a:bldChart bld="series"/>
        </p:bldSub>
      </p:bldGraphic>
      <p:bldGraphic grpId="1" spid="4">
        <p:bldSub>
          <a:bldChart bld="series"/>
        </p:bldSub>
      </p:bldGraphic>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249144" y="858470"/>
            <a:ext cx="2404656" cy="2404656"/>
            <a:chOff x="1974403" y="1074750"/>
            <a:chExt cx="2514600" cy="2514600"/>
          </a:xfrm>
        </p:grpSpPr>
        <p:sp>
          <p:nvSpPr>
            <p:cNvPr id="6" name="椭圆 5"/>
            <p:cNvSpPr/>
            <p:nvPr/>
          </p:nvSpPr>
          <p:spPr>
            <a:xfrm>
              <a:off x="1974403" y="1074750"/>
              <a:ext cx="2514600" cy="2514600"/>
            </a:xfrm>
            <a:prstGeom prst="ellipse">
              <a:avLst/>
            </a:prstGeom>
            <a:solidFill>
              <a:schemeClr val="bg1"/>
            </a:solidFill>
            <a:ln>
              <a:noFill/>
            </a:ln>
            <a:effectLst>
              <a:outerShdw algn="ctr" blurRad="279400" rotWithShape="0" sx="104000" sy="104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2069207" y="1169554"/>
              <a:ext cx="2324994" cy="2324992"/>
            </a:xfrm>
            <a:prstGeom prst="ellipse">
              <a:avLst/>
            </a:prstGeom>
            <a:blipFill dpi="0" rotWithShape="1">
              <a:blip r:embed="rId2">
                <a:extLst>
                  <a:ext uri="{28A0092B-C50C-407E-A947-70E740481C1C}">
                    <a14:useLocalDpi val="0"/>
                  </a:ext>
                </a:extLst>
              </a:blip>
              <a:stretch>
                <a:fillRect/>
              </a:stretch>
            </a:blipFill>
            <a:ln algn="ctr" cap="flat" cmpd="sng" w="25400">
              <a:solidFill>
                <a:sysClr lastClr="FFFFFF" val="window">
                  <a:lumMod val="95000"/>
                </a:sysClr>
              </a:solid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typeface="Calibri"/>
                <a:ea typeface="+mn-ea"/>
                <a:cs typeface="+mn-cs"/>
              </a:endParaRPr>
            </a:p>
          </p:txBody>
        </p:sp>
      </p:grpSp>
      <p:grpSp>
        <p:nvGrpSpPr>
          <p:cNvPr id="8" name="组合 7"/>
          <p:cNvGrpSpPr/>
          <p:nvPr/>
        </p:nvGrpSpPr>
        <p:grpSpPr>
          <a:xfrm>
            <a:off x="899592" y="2859782"/>
            <a:ext cx="2000820" cy="2000820"/>
            <a:chOff x="1974403" y="1074750"/>
            <a:chExt cx="2514600" cy="2514600"/>
          </a:xfrm>
        </p:grpSpPr>
        <p:sp>
          <p:nvSpPr>
            <p:cNvPr id="9" name="椭圆 8"/>
            <p:cNvSpPr/>
            <p:nvPr/>
          </p:nvSpPr>
          <p:spPr>
            <a:xfrm>
              <a:off x="1974403" y="1074750"/>
              <a:ext cx="2514600" cy="2514600"/>
            </a:xfrm>
            <a:prstGeom prst="ellipse">
              <a:avLst/>
            </a:prstGeom>
            <a:solidFill>
              <a:schemeClr val="bg1"/>
            </a:solidFill>
            <a:ln>
              <a:noFill/>
            </a:ln>
            <a:effectLst>
              <a:outerShdw algn="ctr" blurRad="279400" rotWithShape="0" sx="104000" sy="104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2069207" y="1169554"/>
              <a:ext cx="2324994" cy="2324992"/>
            </a:xfrm>
            <a:prstGeom prst="ellipse">
              <a:avLst/>
            </a:prstGeom>
            <a:blipFill dpi="0" rotWithShape="1">
              <a:blip r:embed="rId3">
                <a:extLst>
                  <a:ext uri="{28A0092B-C50C-407E-A947-70E740481C1C}">
                    <a14:useLocalDpi val="0"/>
                  </a:ext>
                </a:extLst>
              </a:blip>
              <a:stretch>
                <a:fillRect/>
              </a:stretch>
            </a:blipFill>
            <a:ln algn="ctr" cap="flat" cmpd="sng" w="25400">
              <a:solidFill>
                <a:sysClr lastClr="FFFFFF" val="window">
                  <a:lumMod val="95000"/>
                </a:sysClr>
              </a:solid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typeface="Calibri"/>
                <a:ea typeface="+mn-ea"/>
                <a:cs typeface="+mn-cs"/>
              </a:endParaRPr>
            </a:p>
          </p:txBody>
        </p:sp>
      </p:grpSp>
      <p:grpSp>
        <p:nvGrpSpPr>
          <p:cNvPr id="11" name="组合 10"/>
          <p:cNvGrpSpPr/>
          <p:nvPr/>
        </p:nvGrpSpPr>
        <p:grpSpPr>
          <a:xfrm>
            <a:off x="4308555" y="1019522"/>
            <a:ext cx="3750165" cy="3675512"/>
            <a:chOff x="4139952" y="1032082"/>
            <a:chExt cx="3750165" cy="3305689"/>
          </a:xfrm>
        </p:grpSpPr>
        <p:sp>
          <p:nvSpPr>
            <p:cNvPr id="13" name="TextBox 15"/>
            <p:cNvSpPr txBox="1"/>
            <p:nvPr/>
          </p:nvSpPr>
          <p:spPr>
            <a:xfrm>
              <a:off x="4139952" y="1032082"/>
              <a:ext cx="3750165" cy="596257"/>
            </a:xfrm>
            <a:prstGeom prst="rect">
              <a:avLst/>
            </a:prstGeom>
            <a:noFill/>
          </p:spPr>
          <p:txBody>
            <a:bodyPr rtlCol="0" vert="horz" wrap="none">
              <a:noAutofit/>
            </a:bodyPr>
            <a:lstStyle/>
            <a:p>
              <a:pPr algn="ctr"/>
              <a:r>
                <a:rPr altLang="en-US" b="1" lang="zh-CN" smtClean="0" spc="300" sz="3600">
                  <a:solidFill>
                    <a:schemeClr val="tx1">
                      <a:lumMod val="75000"/>
                      <a:lumOff val="25000"/>
                    </a:schemeClr>
                  </a:solidFill>
                  <a:latin charset="-122" pitchFamily="34" typeface="微软雅黑"/>
                  <a:ea charset="-122" pitchFamily="34" typeface="微软雅黑"/>
                </a:rPr>
                <a:t>添加文本标题</a:t>
              </a:r>
            </a:p>
          </p:txBody>
        </p:sp>
        <p:sp>
          <p:nvSpPr>
            <p:cNvPr id="15" name="矩形 14"/>
            <p:cNvSpPr/>
            <p:nvPr/>
          </p:nvSpPr>
          <p:spPr>
            <a:xfrm>
              <a:off x="4176306" y="1648257"/>
              <a:ext cx="3713811" cy="2689514"/>
            </a:xfrm>
            <a:prstGeom prst="rect">
              <a:avLst/>
            </a:prstGeom>
          </p:spPr>
          <p:txBody>
            <a:bodyPr vert="horz">
              <a:noAutofit/>
            </a:bodyPr>
            <a:lstStyle/>
            <a:p>
              <a:pPr>
                <a:lnSpc>
                  <a:spcPct val="150000"/>
                </a:lnSpc>
                <a:spcBef>
                  <a:spcPts val="600"/>
                </a:spcBef>
                <a:spcAft>
                  <a:spcPts val="600"/>
                </a:spcAft>
              </a:pPr>
              <a:r>
                <a:rPr altLang="en-US" kern="100" lang="zh-CN" sz="1400">
                  <a:solidFill>
                    <a:schemeClr val="tx1">
                      <a:lumMod val="65000"/>
                      <a:lumOff val="35000"/>
                    </a:schemeClr>
                  </a:solidFill>
                  <a:latin charset="-122" pitchFamily="34" typeface="微软雅黑"/>
                  <a:ea charset="-122" pitchFamily="34" typeface="微软雅黑"/>
                </a:rPr>
                <a:t>根据统计分析，一页PPT中的文字控制在200字以内内达到很好的演讲效果根据统计分析，一页PPT中的文字控制在200字以内内达到很好的演讲效果根据统计分析，一页PPT中的文字控制在200字以内内达到很好的演讲效果根据统计分析，一页PPT中的文字控制在200字以内内达到很好的演讲效果根据统计分析，一页PPT中的文字控制在200字以内内达到很好的演讲效果根据统计分析.</a:t>
              </a:r>
            </a:p>
          </p:txBody>
        </p:sp>
      </p:grpSp>
    </p:spTree>
    <p:extLst>
      <p:ext uri="{BB962C8B-B14F-4D97-AF65-F5344CB8AC3E}">
        <p14:creationId val="321829953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ecel="50000" dur="500" fill="hold" id="7">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10"/>
                                        <p:tgtEl>
                                          <p:spTgt spid="5"/>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5"/>
                                        </p:tgtEl>
                                      </p:cBhvr>
                                    </p:animEffect>
                                  </p:childTnLst>
                                </p:cTn>
                              </p:par>
                            </p:childTnLst>
                          </p:cTn>
                        </p:par>
                        <p:par>
                          <p:cTn fill="hold" id="15" nodeType="afterGroup">
                            <p:stCondLst>
                              <p:cond delay="1000"/>
                            </p:stCondLst>
                            <p:childTnLst>
                              <p:par>
                                <p:cTn fill="hold" id="16" nodeType="afterEffect" presetClass="entr" presetID="25" presetSubtype="0">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ecel="50000" dur="500" fill="hold" id="18">
                                          <p:stCondLst>
                                            <p:cond delay="0"/>
                                          </p:stCondLst>
                                        </p:cTn>
                                        <p:tgtEl>
                                          <p:spTgt spid="8"/>
                                        </p:tgtEl>
                                        <p:attrNameLst>
                                          <p:attrName>style.rotation</p:attrName>
                                        </p:attrNameLst>
                                      </p:cBhvr>
                                      <p:tavLst>
                                        <p:tav tm="0">
                                          <p:val>
                                            <p:fltVal val="-90"/>
                                          </p:val>
                                        </p:tav>
                                        <p:tav tm="100000">
                                          <p:val>
                                            <p:fltVal val="0"/>
                                          </p:val>
                                        </p:tav>
                                      </p:tavLst>
                                    </p:anim>
                                    <p:anim calcmode="lin" valueType="num">
                                      <p:cBhvr>
                                        <p:cTn decel="50000" dur="500" fill="hold" id="19">
                                          <p:stCondLst>
                                            <p:cond delay="0"/>
                                          </p:stCondLst>
                                        </p:cTn>
                                        <p:tgtEl>
                                          <p:spTgt spid="8"/>
                                        </p:tgtEl>
                                        <p:attrNameLst>
                                          <p:attrName>ppt_w</p:attrName>
                                        </p:attrNameLst>
                                      </p:cBhvr>
                                      <p:tavLst>
                                        <p:tav tm="0">
                                          <p:val>
                                            <p:strVal val="#ppt_w"/>
                                          </p:val>
                                        </p:tav>
                                        <p:tav tm="100000">
                                          <p:val>
                                            <p:strVal val="#ppt_w*.05"/>
                                          </p:val>
                                        </p:tav>
                                      </p:tavLst>
                                    </p:anim>
                                    <p:anim calcmode="lin" valueType="num">
                                      <p:cBhvr>
                                        <p:cTn accel="50000" dur="500" fill="hold" id="20">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dur="1000" fill="hold" id="21"/>
                                        <p:tgtEl>
                                          <p:spTgt spid="8"/>
                                        </p:tgtEl>
                                        <p:attrNameLst>
                                          <p:attrName>ppt_h</p:attrName>
                                        </p:attrNameLst>
                                      </p:cBhvr>
                                      <p:tavLst>
                                        <p:tav tm="0">
                                          <p:val>
                                            <p:strVal val="#ppt_h"/>
                                          </p:val>
                                        </p:tav>
                                        <p:tav tm="100000">
                                          <p:val>
                                            <p:strVal val="#ppt_h"/>
                                          </p:val>
                                        </p:tav>
                                      </p:tavLst>
                                    </p:anim>
                                    <p:anim calcmode="lin" valueType="num">
                                      <p:cBhvr>
                                        <p:cTn decel="50000" dur="500" fill="hold" id="22">
                                          <p:stCondLst>
                                            <p:cond delay="0"/>
                                          </p:stCondLst>
                                        </p:cTn>
                                        <p:tgtEl>
                                          <p:spTgt spid="8"/>
                                        </p:tgtEl>
                                        <p:attrNameLst>
                                          <p:attrName>ppt_x</p:attrName>
                                        </p:attrNameLst>
                                      </p:cBhvr>
                                      <p:tavLst>
                                        <p:tav tm="0">
                                          <p:val>
                                            <p:strVal val="#ppt_x+.4"/>
                                          </p:val>
                                        </p:tav>
                                        <p:tav tm="100000">
                                          <p:val>
                                            <p:strVal val="#ppt_x"/>
                                          </p:val>
                                        </p:tav>
                                      </p:tavLst>
                                    </p:anim>
                                    <p:anim calcmode="lin" valueType="num">
                                      <p:cBhvr>
                                        <p:cTn decel="50000" dur="500" fill="hold" id="23">
                                          <p:stCondLst>
                                            <p:cond delay="0"/>
                                          </p:stCondLst>
                                        </p:cTn>
                                        <p:tgtEl>
                                          <p:spTgt spid="8"/>
                                        </p:tgtEl>
                                        <p:attrNameLst>
                                          <p:attrName>ppt_y</p:attrName>
                                        </p:attrNameLst>
                                      </p:cBhvr>
                                      <p:tavLst>
                                        <p:tav tm="0">
                                          <p:val>
                                            <p:strVal val="#ppt_y-.2"/>
                                          </p:val>
                                        </p:tav>
                                        <p:tav tm="100000">
                                          <p:val>
                                            <p:strVal val="#ppt_y+.1"/>
                                          </p:val>
                                        </p:tav>
                                      </p:tavLst>
                                    </p:anim>
                                    <p:anim calcmode="lin" valueType="num">
                                      <p:cBhvr>
                                        <p:cTn accel="50000" dur="500" fill="hold" id="24">
                                          <p:stCondLst>
                                            <p:cond delay="500"/>
                                          </p:stCondLst>
                                        </p:cTn>
                                        <p:tgtEl>
                                          <p:spTgt spid="8"/>
                                        </p:tgtEl>
                                        <p:attrNameLst>
                                          <p:attrName>ppt_y</p:attrName>
                                        </p:attrNameLst>
                                      </p:cBhvr>
                                      <p:tavLst>
                                        <p:tav tm="0">
                                          <p:val>
                                            <p:strVal val="#ppt_y+.1"/>
                                          </p:val>
                                        </p:tav>
                                        <p:tav tm="100000">
                                          <p:val>
                                            <p:strVal val="#ppt_y"/>
                                          </p:val>
                                        </p:tav>
                                      </p:tavLst>
                                    </p:anim>
                                    <p:animEffect filter="fade" transition="in">
                                      <p:cBhvr>
                                        <p:cTn decel="50000" dur="1000" id="25">
                                          <p:stCondLst>
                                            <p:cond delay="0"/>
                                          </p:stCondLst>
                                        </p:cTn>
                                        <p:tgtEl>
                                          <p:spTgt spid="8"/>
                                        </p:tgtEl>
                                      </p:cBhvr>
                                    </p:animEffect>
                                  </p:childTnLst>
                                </p:cTn>
                              </p:par>
                            </p:childTnLst>
                          </p:cTn>
                        </p:par>
                        <p:par>
                          <p:cTn fill="hold" id="26" nodeType="afterGroup">
                            <p:stCondLst>
                              <p:cond delay="2000"/>
                            </p:stCondLst>
                            <p:childTnLst>
                              <p:par>
                                <p:cTn fill="hold" id="27" nodeType="afterEffect" presetClass="entr" presetID="22" presetSubtype="1">
                                  <p:stCondLst>
                                    <p:cond delay="0"/>
                                  </p:stCondLst>
                                  <p:childTnLst>
                                    <p:set>
                                      <p:cBhvr>
                                        <p:cTn dur="1" fill="hold" id="28">
                                          <p:stCondLst>
                                            <p:cond delay="0"/>
                                          </p:stCondLst>
                                        </p:cTn>
                                        <p:tgtEl>
                                          <p:spTgt spid="11"/>
                                        </p:tgtEl>
                                        <p:attrNameLst>
                                          <p:attrName>style.visibility</p:attrName>
                                        </p:attrNameLst>
                                      </p:cBhvr>
                                      <p:to>
                                        <p:strVal val="visible"/>
                                      </p:to>
                                    </p:set>
                                    <p:animEffect filter="wipe(up)" transition="in">
                                      <p:cBhvr>
                                        <p:cTn dur="750" id="2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615772" y="989850"/>
            <a:ext cx="1887597" cy="1293676"/>
            <a:chOff x="834186" y="1203598"/>
            <a:chExt cx="2206153" cy="1512000"/>
          </a:xfrm>
        </p:grpSpPr>
        <p:sp>
          <p:nvSpPr>
            <p:cNvPr id="6" name="矩形 5"/>
            <p:cNvSpPr/>
            <p:nvPr/>
          </p:nvSpPr>
          <p:spPr>
            <a:xfrm>
              <a:off x="834186" y="1203598"/>
              <a:ext cx="2206153" cy="1512000"/>
            </a:xfrm>
            <a:prstGeom prst="rect">
              <a:avLst/>
            </a:prstGeom>
            <a:solidFill>
              <a:schemeClr val="bg1"/>
            </a:solidFill>
            <a:ln>
              <a:noFill/>
            </a:ln>
            <a:effectLst>
              <a:outerShdw algn="ctr" blurRad="279400" rotWithShape="0" sx="104000" sy="104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929263" y="1268759"/>
              <a:ext cx="2015999" cy="1381677"/>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2957392" y="1853187"/>
            <a:ext cx="1887597" cy="1293676"/>
            <a:chOff x="6063554" y="3147814"/>
            <a:chExt cx="2206153" cy="1512000"/>
          </a:xfrm>
        </p:grpSpPr>
        <p:sp>
          <p:nvSpPr>
            <p:cNvPr id="9" name="矩形 8"/>
            <p:cNvSpPr/>
            <p:nvPr/>
          </p:nvSpPr>
          <p:spPr>
            <a:xfrm>
              <a:off x="6063554" y="3147814"/>
              <a:ext cx="2206153" cy="1512000"/>
            </a:xfrm>
            <a:prstGeom prst="rect">
              <a:avLst/>
            </a:prstGeom>
            <a:solidFill>
              <a:schemeClr val="bg1"/>
            </a:solidFill>
            <a:ln>
              <a:noFill/>
            </a:ln>
            <a:effectLst>
              <a:outerShdw algn="ctr" blurRad="279400" rotWithShape="0" sx="104000" sy="104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6158631" y="3212975"/>
              <a:ext cx="2015999" cy="1381677"/>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a:off x="4299012" y="2716524"/>
            <a:ext cx="1887597" cy="1293676"/>
            <a:chOff x="6063554" y="3147814"/>
            <a:chExt cx="2206153" cy="1512000"/>
          </a:xfrm>
        </p:grpSpPr>
        <p:sp>
          <p:nvSpPr>
            <p:cNvPr id="13" name="矩形 12"/>
            <p:cNvSpPr/>
            <p:nvPr/>
          </p:nvSpPr>
          <p:spPr>
            <a:xfrm>
              <a:off x="6063554" y="3147814"/>
              <a:ext cx="2206153" cy="1512000"/>
            </a:xfrm>
            <a:prstGeom prst="rect">
              <a:avLst/>
            </a:prstGeom>
            <a:solidFill>
              <a:schemeClr val="bg1"/>
            </a:solidFill>
            <a:ln>
              <a:noFill/>
            </a:ln>
            <a:effectLst>
              <a:outerShdw algn="ctr" blurRad="279400" rotWithShape="0" sx="104000" sy="104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6158631" y="3212975"/>
              <a:ext cx="2015999" cy="1381677"/>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a:off x="5640631" y="3579862"/>
            <a:ext cx="1887597" cy="1293676"/>
            <a:chOff x="6063554" y="3147814"/>
            <a:chExt cx="2206153" cy="1512000"/>
          </a:xfrm>
        </p:grpSpPr>
        <p:sp>
          <p:nvSpPr>
            <p:cNvPr id="18" name="矩形 17"/>
            <p:cNvSpPr/>
            <p:nvPr/>
          </p:nvSpPr>
          <p:spPr>
            <a:xfrm>
              <a:off x="6063554" y="3147814"/>
              <a:ext cx="2206153" cy="1512000"/>
            </a:xfrm>
            <a:prstGeom prst="rect">
              <a:avLst/>
            </a:prstGeom>
            <a:solidFill>
              <a:schemeClr val="bg1"/>
            </a:solidFill>
            <a:ln>
              <a:noFill/>
            </a:ln>
            <a:effectLst>
              <a:outerShdw algn="ctr" blurRad="279400" rotWithShape="0" sx="104000" sy="104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6158631" y="3212975"/>
              <a:ext cx="2015999" cy="1381677"/>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Text Box 14"/>
          <p:cNvSpPr txBox="1">
            <a:spLocks noChangeArrowheads="1"/>
          </p:cNvSpPr>
          <p:nvPr/>
        </p:nvSpPr>
        <p:spPr bwMode="black">
          <a:xfrm>
            <a:off x="3563888" y="1021952"/>
            <a:ext cx="31320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indent="-120650" marL="12065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indent="0" lvl="0" marL="0">
              <a:lnSpc>
                <a:spcPct val="150000"/>
              </a:lnSpc>
              <a:defRPr/>
            </a:pPr>
            <a:r>
              <a:rPr altLang="en-US" lang="zh-CN" smtClean="0" sz="1200">
                <a:solidFill>
                  <a:prstClr val="black">
                    <a:lumMod val="75000"/>
                    <a:lumOff val="25000"/>
                  </a:prstClr>
                </a:solidFill>
                <a:latin charset="-122" pitchFamily="34" typeface="微软雅黑"/>
                <a:ea charset="-122" pitchFamily="34" typeface="微软雅黑"/>
              </a:rPr>
              <a:t>根据需要添加适当的文字，一页的文字最好不要超过200字，根据需要添加适当的文字</a:t>
            </a:r>
          </a:p>
        </p:txBody>
      </p:sp>
      <p:sp>
        <p:nvSpPr>
          <p:cNvPr id="21" name="Text Box 14"/>
          <p:cNvSpPr txBox="1">
            <a:spLocks noChangeArrowheads="1"/>
          </p:cNvSpPr>
          <p:nvPr/>
        </p:nvSpPr>
        <p:spPr bwMode="black">
          <a:xfrm>
            <a:off x="395808" y="2355726"/>
            <a:ext cx="24480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indent="-120650" marL="12065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r" eaLnBrk="1" hangingPunct="1" indent="0" lvl="0" marL="0">
              <a:lnSpc>
                <a:spcPct val="150000"/>
              </a:lnSpc>
              <a:defRPr/>
            </a:pPr>
            <a:r>
              <a:rPr altLang="en-US" lang="zh-CN" smtClean="0" sz="1200">
                <a:solidFill>
                  <a:prstClr val="black">
                    <a:lumMod val="75000"/>
                    <a:lumOff val="25000"/>
                  </a:prstClr>
                </a:solidFill>
                <a:latin charset="-122" pitchFamily="34" typeface="微软雅黑"/>
                <a:ea charset="-122" pitchFamily="34" typeface="微软雅黑"/>
              </a:rPr>
              <a:t>根据需要添加适当的文字，一页的文字最好不要超过200字</a:t>
            </a:r>
          </a:p>
        </p:txBody>
      </p:sp>
      <p:sp>
        <p:nvSpPr>
          <p:cNvPr id="22" name="Text Box 14"/>
          <p:cNvSpPr txBox="1">
            <a:spLocks noChangeArrowheads="1"/>
          </p:cNvSpPr>
          <p:nvPr/>
        </p:nvSpPr>
        <p:spPr bwMode="black">
          <a:xfrm>
            <a:off x="2304096" y="4190304"/>
            <a:ext cx="31320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indent="-120650" marL="12065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r" eaLnBrk="1" hangingPunct="1" indent="0" lvl="0" marL="0">
              <a:lnSpc>
                <a:spcPct val="150000"/>
              </a:lnSpc>
              <a:defRPr/>
            </a:pPr>
            <a:r>
              <a:rPr altLang="en-US" lang="zh-CN" smtClean="0" sz="1200">
                <a:solidFill>
                  <a:prstClr val="black">
                    <a:lumMod val="75000"/>
                    <a:lumOff val="25000"/>
                  </a:prstClr>
                </a:solidFill>
                <a:latin charset="-122" pitchFamily="34" typeface="微软雅黑"/>
                <a:ea charset="-122" pitchFamily="34" typeface="微软雅黑"/>
              </a:rPr>
              <a:t>根据需要添加适当的文字，一页的文字最好不要超过200字，根据需要添加适当的文字</a:t>
            </a:r>
          </a:p>
        </p:txBody>
      </p:sp>
      <p:sp>
        <p:nvSpPr>
          <p:cNvPr id="23" name="Text Box 14"/>
          <p:cNvSpPr txBox="1">
            <a:spLocks noChangeArrowheads="1"/>
          </p:cNvSpPr>
          <p:nvPr/>
        </p:nvSpPr>
        <p:spPr bwMode="black">
          <a:xfrm>
            <a:off x="6228184" y="2584524"/>
            <a:ext cx="24480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indent="-120650" marL="12065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indent="0" lvl="0" marL="0">
              <a:lnSpc>
                <a:spcPct val="150000"/>
              </a:lnSpc>
              <a:defRPr/>
            </a:pPr>
            <a:r>
              <a:rPr altLang="en-US" lang="zh-CN" smtClean="0" sz="1200">
                <a:solidFill>
                  <a:prstClr val="black">
                    <a:lumMod val="75000"/>
                    <a:lumOff val="25000"/>
                  </a:prstClr>
                </a:solidFill>
                <a:latin charset="-122" pitchFamily="34" typeface="微软雅黑"/>
                <a:ea charset="-122" pitchFamily="34" typeface="微软雅黑"/>
              </a:rPr>
              <a:t>根据需要添加适当的文字，一页的文字最好不要超过200字</a:t>
            </a:r>
          </a:p>
        </p:txBody>
      </p:sp>
    </p:spTree>
    <p:extLst>
      <p:ext uri="{BB962C8B-B14F-4D97-AF65-F5344CB8AC3E}">
        <p14:creationId val="162543477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750" fill="hold" id="7"/>
                                        <p:tgtEl>
                                          <p:spTgt spid="5"/>
                                        </p:tgtEl>
                                        <p:attrNameLst>
                                          <p:attrName>ppt_w</p:attrName>
                                        </p:attrNameLst>
                                      </p:cBhvr>
                                      <p:tavLst>
                                        <p:tav tm="0">
                                          <p:val>
                                            <p:fltVal val="0"/>
                                          </p:val>
                                        </p:tav>
                                        <p:tav tm="100000">
                                          <p:val>
                                            <p:strVal val="#ppt_w"/>
                                          </p:val>
                                        </p:tav>
                                      </p:tavLst>
                                    </p:anim>
                                    <p:anim calcmode="lin" valueType="num">
                                      <p:cBhvr>
                                        <p:cTn dur="750" fill="hold" id="8"/>
                                        <p:tgtEl>
                                          <p:spTgt spid="5"/>
                                        </p:tgtEl>
                                        <p:attrNameLst>
                                          <p:attrName>ppt_h</p:attrName>
                                        </p:attrNameLst>
                                      </p:cBhvr>
                                      <p:tavLst>
                                        <p:tav tm="0">
                                          <p:val>
                                            <p:fltVal val="0"/>
                                          </p:val>
                                        </p:tav>
                                        <p:tav tm="100000">
                                          <p:val>
                                            <p:strVal val="#ppt_h"/>
                                          </p:val>
                                        </p:tav>
                                      </p:tavLst>
                                    </p:anim>
                                    <p:anim calcmode="lin" valueType="num">
                                      <p:cBhvr>
                                        <p:cTn dur="750" fill="hold" id="9"/>
                                        <p:tgtEl>
                                          <p:spTgt spid="5"/>
                                        </p:tgtEl>
                                        <p:attrNameLst>
                                          <p:attrName>style.rotation</p:attrName>
                                        </p:attrNameLst>
                                      </p:cBhvr>
                                      <p:tavLst>
                                        <p:tav tm="0">
                                          <p:val>
                                            <p:fltVal val="360"/>
                                          </p:val>
                                        </p:tav>
                                        <p:tav tm="100000">
                                          <p:val>
                                            <p:fltVal val="0"/>
                                          </p:val>
                                        </p:tav>
                                      </p:tavLst>
                                    </p:anim>
                                    <p:animEffect filter="fade" transition="in">
                                      <p:cBhvr>
                                        <p:cTn dur="750" id="10"/>
                                        <p:tgtEl>
                                          <p:spTgt spid="5"/>
                                        </p:tgtEl>
                                      </p:cBhvr>
                                    </p:animEffect>
                                  </p:childTnLst>
                                </p:cTn>
                              </p:par>
                              <p:par>
                                <p:cTn decel="100000" fill="hold" id="11" nodeType="withEffect" presetClass="entr" presetID="49" presetSubtype="0">
                                  <p:stCondLst>
                                    <p:cond delay="250"/>
                                  </p:stCondLst>
                                  <p:childTnLst>
                                    <p:set>
                                      <p:cBhvr>
                                        <p:cTn dur="1" fill="hold" id="12">
                                          <p:stCondLst>
                                            <p:cond delay="0"/>
                                          </p:stCondLst>
                                        </p:cTn>
                                        <p:tgtEl>
                                          <p:spTgt spid="8"/>
                                        </p:tgtEl>
                                        <p:attrNameLst>
                                          <p:attrName>style.visibility</p:attrName>
                                        </p:attrNameLst>
                                      </p:cBhvr>
                                      <p:to>
                                        <p:strVal val="visible"/>
                                      </p:to>
                                    </p:set>
                                    <p:anim calcmode="lin" valueType="num">
                                      <p:cBhvr>
                                        <p:cTn dur="750" fill="hold" id="13"/>
                                        <p:tgtEl>
                                          <p:spTgt spid="8"/>
                                        </p:tgtEl>
                                        <p:attrNameLst>
                                          <p:attrName>ppt_w</p:attrName>
                                        </p:attrNameLst>
                                      </p:cBhvr>
                                      <p:tavLst>
                                        <p:tav tm="0">
                                          <p:val>
                                            <p:fltVal val="0"/>
                                          </p:val>
                                        </p:tav>
                                        <p:tav tm="100000">
                                          <p:val>
                                            <p:strVal val="#ppt_w"/>
                                          </p:val>
                                        </p:tav>
                                      </p:tavLst>
                                    </p:anim>
                                    <p:anim calcmode="lin" valueType="num">
                                      <p:cBhvr>
                                        <p:cTn dur="750" fill="hold" id="14"/>
                                        <p:tgtEl>
                                          <p:spTgt spid="8"/>
                                        </p:tgtEl>
                                        <p:attrNameLst>
                                          <p:attrName>ppt_h</p:attrName>
                                        </p:attrNameLst>
                                      </p:cBhvr>
                                      <p:tavLst>
                                        <p:tav tm="0">
                                          <p:val>
                                            <p:fltVal val="0"/>
                                          </p:val>
                                        </p:tav>
                                        <p:tav tm="100000">
                                          <p:val>
                                            <p:strVal val="#ppt_h"/>
                                          </p:val>
                                        </p:tav>
                                      </p:tavLst>
                                    </p:anim>
                                    <p:anim calcmode="lin" valueType="num">
                                      <p:cBhvr>
                                        <p:cTn dur="750" fill="hold" id="15"/>
                                        <p:tgtEl>
                                          <p:spTgt spid="8"/>
                                        </p:tgtEl>
                                        <p:attrNameLst>
                                          <p:attrName>style.rotation</p:attrName>
                                        </p:attrNameLst>
                                      </p:cBhvr>
                                      <p:tavLst>
                                        <p:tav tm="0">
                                          <p:val>
                                            <p:fltVal val="360"/>
                                          </p:val>
                                        </p:tav>
                                        <p:tav tm="100000">
                                          <p:val>
                                            <p:fltVal val="0"/>
                                          </p:val>
                                        </p:tav>
                                      </p:tavLst>
                                    </p:anim>
                                    <p:animEffect filter="fade" transition="in">
                                      <p:cBhvr>
                                        <p:cTn dur="750" id="16"/>
                                        <p:tgtEl>
                                          <p:spTgt spid="8"/>
                                        </p:tgtEl>
                                      </p:cBhvr>
                                    </p:animEffect>
                                  </p:childTnLst>
                                </p:cTn>
                              </p:par>
                              <p:par>
                                <p:cTn decel="100000" fill="hold" id="17" nodeType="withEffect" presetClass="entr" presetID="49" presetSubtype="0">
                                  <p:stCondLst>
                                    <p:cond delay="500"/>
                                  </p:stCondLst>
                                  <p:childTnLst>
                                    <p:set>
                                      <p:cBhvr>
                                        <p:cTn dur="1" fill="hold" id="18">
                                          <p:stCondLst>
                                            <p:cond delay="0"/>
                                          </p:stCondLst>
                                        </p:cTn>
                                        <p:tgtEl>
                                          <p:spTgt spid="11"/>
                                        </p:tgtEl>
                                        <p:attrNameLst>
                                          <p:attrName>style.visibility</p:attrName>
                                        </p:attrNameLst>
                                      </p:cBhvr>
                                      <p:to>
                                        <p:strVal val="visible"/>
                                      </p:to>
                                    </p:set>
                                    <p:anim calcmode="lin" valueType="num">
                                      <p:cBhvr>
                                        <p:cTn dur="750" fill="hold" id="19"/>
                                        <p:tgtEl>
                                          <p:spTgt spid="11"/>
                                        </p:tgtEl>
                                        <p:attrNameLst>
                                          <p:attrName>ppt_w</p:attrName>
                                        </p:attrNameLst>
                                      </p:cBhvr>
                                      <p:tavLst>
                                        <p:tav tm="0">
                                          <p:val>
                                            <p:fltVal val="0"/>
                                          </p:val>
                                        </p:tav>
                                        <p:tav tm="100000">
                                          <p:val>
                                            <p:strVal val="#ppt_w"/>
                                          </p:val>
                                        </p:tav>
                                      </p:tavLst>
                                    </p:anim>
                                    <p:anim calcmode="lin" valueType="num">
                                      <p:cBhvr>
                                        <p:cTn dur="750" fill="hold" id="20"/>
                                        <p:tgtEl>
                                          <p:spTgt spid="11"/>
                                        </p:tgtEl>
                                        <p:attrNameLst>
                                          <p:attrName>ppt_h</p:attrName>
                                        </p:attrNameLst>
                                      </p:cBhvr>
                                      <p:tavLst>
                                        <p:tav tm="0">
                                          <p:val>
                                            <p:fltVal val="0"/>
                                          </p:val>
                                        </p:tav>
                                        <p:tav tm="100000">
                                          <p:val>
                                            <p:strVal val="#ppt_h"/>
                                          </p:val>
                                        </p:tav>
                                      </p:tavLst>
                                    </p:anim>
                                    <p:anim calcmode="lin" valueType="num">
                                      <p:cBhvr>
                                        <p:cTn dur="750" fill="hold" id="21"/>
                                        <p:tgtEl>
                                          <p:spTgt spid="11"/>
                                        </p:tgtEl>
                                        <p:attrNameLst>
                                          <p:attrName>style.rotation</p:attrName>
                                        </p:attrNameLst>
                                      </p:cBhvr>
                                      <p:tavLst>
                                        <p:tav tm="0">
                                          <p:val>
                                            <p:fltVal val="360"/>
                                          </p:val>
                                        </p:tav>
                                        <p:tav tm="100000">
                                          <p:val>
                                            <p:fltVal val="0"/>
                                          </p:val>
                                        </p:tav>
                                      </p:tavLst>
                                    </p:anim>
                                    <p:animEffect filter="fade" transition="in">
                                      <p:cBhvr>
                                        <p:cTn dur="750" id="22"/>
                                        <p:tgtEl>
                                          <p:spTgt spid="11"/>
                                        </p:tgtEl>
                                      </p:cBhvr>
                                    </p:animEffect>
                                  </p:childTnLst>
                                </p:cTn>
                              </p:par>
                              <p:par>
                                <p:cTn decel="100000" fill="hold" id="23" nodeType="withEffect" presetClass="entr" presetID="49" presetSubtype="0">
                                  <p:stCondLst>
                                    <p:cond delay="750"/>
                                  </p:stCondLst>
                                  <p:childTnLst>
                                    <p:set>
                                      <p:cBhvr>
                                        <p:cTn dur="1" fill="hold" id="24">
                                          <p:stCondLst>
                                            <p:cond delay="0"/>
                                          </p:stCondLst>
                                        </p:cTn>
                                        <p:tgtEl>
                                          <p:spTgt spid="17"/>
                                        </p:tgtEl>
                                        <p:attrNameLst>
                                          <p:attrName>style.visibility</p:attrName>
                                        </p:attrNameLst>
                                      </p:cBhvr>
                                      <p:to>
                                        <p:strVal val="visible"/>
                                      </p:to>
                                    </p:set>
                                    <p:anim calcmode="lin" valueType="num">
                                      <p:cBhvr>
                                        <p:cTn dur="750" fill="hold" id="25"/>
                                        <p:tgtEl>
                                          <p:spTgt spid="17"/>
                                        </p:tgtEl>
                                        <p:attrNameLst>
                                          <p:attrName>ppt_w</p:attrName>
                                        </p:attrNameLst>
                                      </p:cBhvr>
                                      <p:tavLst>
                                        <p:tav tm="0">
                                          <p:val>
                                            <p:fltVal val="0"/>
                                          </p:val>
                                        </p:tav>
                                        <p:tav tm="100000">
                                          <p:val>
                                            <p:strVal val="#ppt_w"/>
                                          </p:val>
                                        </p:tav>
                                      </p:tavLst>
                                    </p:anim>
                                    <p:anim calcmode="lin" valueType="num">
                                      <p:cBhvr>
                                        <p:cTn dur="750" fill="hold" id="26"/>
                                        <p:tgtEl>
                                          <p:spTgt spid="17"/>
                                        </p:tgtEl>
                                        <p:attrNameLst>
                                          <p:attrName>ppt_h</p:attrName>
                                        </p:attrNameLst>
                                      </p:cBhvr>
                                      <p:tavLst>
                                        <p:tav tm="0">
                                          <p:val>
                                            <p:fltVal val="0"/>
                                          </p:val>
                                        </p:tav>
                                        <p:tav tm="100000">
                                          <p:val>
                                            <p:strVal val="#ppt_h"/>
                                          </p:val>
                                        </p:tav>
                                      </p:tavLst>
                                    </p:anim>
                                    <p:anim calcmode="lin" valueType="num">
                                      <p:cBhvr>
                                        <p:cTn dur="750" fill="hold" id="27"/>
                                        <p:tgtEl>
                                          <p:spTgt spid="17"/>
                                        </p:tgtEl>
                                        <p:attrNameLst>
                                          <p:attrName>style.rotation</p:attrName>
                                        </p:attrNameLst>
                                      </p:cBhvr>
                                      <p:tavLst>
                                        <p:tav tm="0">
                                          <p:val>
                                            <p:fltVal val="360"/>
                                          </p:val>
                                        </p:tav>
                                        <p:tav tm="100000">
                                          <p:val>
                                            <p:fltVal val="0"/>
                                          </p:val>
                                        </p:tav>
                                      </p:tavLst>
                                    </p:anim>
                                    <p:animEffect filter="fade" transition="in">
                                      <p:cBhvr>
                                        <p:cTn dur="750" id="28"/>
                                        <p:tgtEl>
                                          <p:spTgt spid="17"/>
                                        </p:tgtEl>
                                      </p:cBhvr>
                                    </p:animEffect>
                                  </p:childTnLst>
                                </p:cTn>
                              </p:par>
                            </p:childTnLst>
                          </p:cTn>
                        </p:par>
                        <p:par>
                          <p:cTn fill="hold" id="29" nodeType="afterGroup">
                            <p:stCondLst>
                              <p:cond delay="1500"/>
                            </p:stCondLst>
                            <p:childTnLst>
                              <p:par>
                                <p:cTn fill="hold" grpId="0" id="30" nodeType="afterEffect" presetClass="entr" presetID="22" presetSubtype="8">
                                  <p:stCondLst>
                                    <p:cond delay="0"/>
                                  </p:stCondLst>
                                  <p:childTnLst>
                                    <p:set>
                                      <p:cBhvr>
                                        <p:cTn dur="1" fill="hold" id="31">
                                          <p:stCondLst>
                                            <p:cond delay="0"/>
                                          </p:stCondLst>
                                        </p:cTn>
                                        <p:tgtEl>
                                          <p:spTgt spid="20"/>
                                        </p:tgtEl>
                                        <p:attrNameLst>
                                          <p:attrName>style.visibility</p:attrName>
                                        </p:attrNameLst>
                                      </p:cBhvr>
                                      <p:to>
                                        <p:strVal val="visible"/>
                                      </p:to>
                                    </p:set>
                                    <p:animEffect filter="wipe(left)" transition="in">
                                      <p:cBhvr>
                                        <p:cTn dur="500" id="32"/>
                                        <p:tgtEl>
                                          <p:spTgt spid="20"/>
                                        </p:tgtEl>
                                      </p:cBhvr>
                                    </p:animEffect>
                                  </p:childTnLst>
                                </p:cTn>
                              </p:par>
                            </p:childTnLst>
                          </p:cTn>
                        </p:par>
                        <p:par>
                          <p:cTn fill="hold" id="33" nodeType="afterGroup">
                            <p:stCondLst>
                              <p:cond delay="2000"/>
                            </p:stCondLst>
                            <p:childTnLst>
                              <p:par>
                                <p:cTn fill="hold" grpId="0" id="34" nodeType="afterEffect" presetClass="entr" presetID="22" presetSubtype="2">
                                  <p:stCondLst>
                                    <p:cond delay="0"/>
                                  </p:stCondLst>
                                  <p:childTnLst>
                                    <p:set>
                                      <p:cBhvr>
                                        <p:cTn dur="1" fill="hold" id="35">
                                          <p:stCondLst>
                                            <p:cond delay="0"/>
                                          </p:stCondLst>
                                        </p:cTn>
                                        <p:tgtEl>
                                          <p:spTgt spid="21"/>
                                        </p:tgtEl>
                                        <p:attrNameLst>
                                          <p:attrName>style.visibility</p:attrName>
                                        </p:attrNameLst>
                                      </p:cBhvr>
                                      <p:to>
                                        <p:strVal val="visible"/>
                                      </p:to>
                                    </p:set>
                                    <p:animEffect filter="wipe(right)" transition="in">
                                      <p:cBhvr>
                                        <p:cTn dur="500" id="36"/>
                                        <p:tgtEl>
                                          <p:spTgt spid="21"/>
                                        </p:tgtEl>
                                      </p:cBhvr>
                                    </p:animEffect>
                                  </p:childTnLst>
                                </p:cTn>
                              </p:par>
                            </p:childTnLst>
                          </p:cTn>
                        </p:par>
                        <p:par>
                          <p:cTn fill="hold" id="37" nodeType="afterGroup">
                            <p:stCondLst>
                              <p:cond delay="2500"/>
                            </p:stCondLst>
                            <p:childTnLst>
                              <p:par>
                                <p:cTn fill="hold" grpId="0" id="38" nodeType="afterEffect" presetClass="entr" presetID="22" presetSubtype="8">
                                  <p:stCondLst>
                                    <p:cond delay="0"/>
                                  </p:stCondLst>
                                  <p:childTnLst>
                                    <p:set>
                                      <p:cBhvr>
                                        <p:cTn dur="1" fill="hold" id="39">
                                          <p:stCondLst>
                                            <p:cond delay="0"/>
                                          </p:stCondLst>
                                        </p:cTn>
                                        <p:tgtEl>
                                          <p:spTgt spid="23"/>
                                        </p:tgtEl>
                                        <p:attrNameLst>
                                          <p:attrName>style.visibility</p:attrName>
                                        </p:attrNameLst>
                                      </p:cBhvr>
                                      <p:to>
                                        <p:strVal val="visible"/>
                                      </p:to>
                                    </p:set>
                                    <p:animEffect filter="wipe(left)" transition="in">
                                      <p:cBhvr>
                                        <p:cTn dur="500" id="40"/>
                                        <p:tgtEl>
                                          <p:spTgt spid="23"/>
                                        </p:tgtEl>
                                      </p:cBhvr>
                                    </p:animEffect>
                                  </p:childTnLst>
                                </p:cTn>
                              </p:par>
                            </p:childTnLst>
                          </p:cTn>
                        </p:par>
                        <p:par>
                          <p:cTn fill="hold" id="41" nodeType="afterGroup">
                            <p:stCondLst>
                              <p:cond delay="3000"/>
                            </p:stCondLst>
                            <p:childTnLst>
                              <p:par>
                                <p:cTn fill="hold" grpId="0" id="42" nodeType="afterEffect" presetClass="entr" presetID="22" presetSubtype="2">
                                  <p:stCondLst>
                                    <p:cond delay="0"/>
                                  </p:stCondLst>
                                  <p:childTnLst>
                                    <p:set>
                                      <p:cBhvr>
                                        <p:cTn dur="1" fill="hold" id="43">
                                          <p:stCondLst>
                                            <p:cond delay="0"/>
                                          </p:stCondLst>
                                        </p:cTn>
                                        <p:tgtEl>
                                          <p:spTgt spid="22"/>
                                        </p:tgtEl>
                                        <p:attrNameLst>
                                          <p:attrName>style.visibility</p:attrName>
                                        </p:attrNameLst>
                                      </p:cBhvr>
                                      <p:to>
                                        <p:strVal val="visible"/>
                                      </p:to>
                                    </p:set>
                                    <p:animEffect filter="wipe(right)" transition="in">
                                      <p:cBhvr>
                                        <p:cTn dur="500" id="44"/>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397" y="-7082"/>
            <a:ext cx="9144793" cy="5157663"/>
          </a:xfrm>
          <a:prstGeom prst="rect">
            <a:avLst/>
          </a:prstGeom>
        </p:spPr>
      </p:pic>
      <p:sp>
        <p:nvSpPr>
          <p:cNvPr id="4" name="圆角矩形 3"/>
          <p:cNvSpPr/>
          <p:nvPr/>
        </p:nvSpPr>
        <p:spPr bwMode="auto">
          <a:xfrm>
            <a:off x="1143090" y="1316722"/>
            <a:ext cx="4094640" cy="533386"/>
          </a:xfrm>
          <a:prstGeom prst="round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endParaRPr altLang="en-US" b="0" baseline="0" cap="none" i="0" kumimoji="0" lang="zh-CN" normalizeH="0" smtClean="0" strike="noStrike" sz="1800" u="none">
              <a:ln>
                <a:noFill/>
              </a:ln>
              <a:solidFill>
                <a:schemeClr val="tx1"/>
              </a:solidFill>
              <a:effectLst/>
              <a:latin charset="0" pitchFamily="34" typeface="Arial"/>
              <a:ea charset="-122" panose="02010600030101010101" pitchFamily="2" typeface="宋体"/>
            </a:endParaRPr>
          </a:p>
        </p:txBody>
      </p:sp>
      <p:sp>
        <p:nvSpPr>
          <p:cNvPr id="8" name="六边形 7"/>
          <p:cNvSpPr/>
          <p:nvPr/>
        </p:nvSpPr>
        <p:spPr bwMode="auto">
          <a:xfrm>
            <a:off x="1295486" y="1392920"/>
            <a:ext cx="1295366" cy="380990"/>
          </a:xfrm>
          <a:prstGeom prst="hexagon">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itchFamily="34" typeface="微软雅黑"/>
                <a:ea charset="-122" pitchFamily="34" typeface="微软雅黑"/>
              </a:rPr>
              <a:t>第三部分</a:t>
            </a:r>
          </a:p>
        </p:txBody>
      </p:sp>
      <p:sp>
        <p:nvSpPr>
          <p:cNvPr id="11" name="文本框 10"/>
          <p:cNvSpPr txBox="1"/>
          <p:nvPr/>
        </p:nvSpPr>
        <p:spPr>
          <a:xfrm>
            <a:off x="2590852" y="1352582"/>
            <a:ext cx="2621280" cy="457200"/>
          </a:xfrm>
          <a:prstGeom prst="rect">
            <a:avLst/>
          </a:prstGeom>
          <a:noFill/>
        </p:spPr>
        <p:txBody>
          <a:bodyPr rtlCol="0" wrap="none">
            <a:spAutoFit/>
          </a:bodyPr>
          <a:lstStyle/>
          <a:p>
            <a:r>
              <a:rPr altLang="en-US" b="1" lang="zh-CN" smtClean="0" sz="2400">
                <a:solidFill>
                  <a:srgbClr val="C00000"/>
                </a:solidFill>
                <a:latin charset="-122" pitchFamily="34" typeface="微软雅黑"/>
                <a:ea charset="-122" pitchFamily="34" typeface="微软雅黑"/>
              </a:rPr>
              <a:t>单击添加文字标题</a:t>
            </a:r>
          </a:p>
        </p:txBody>
      </p:sp>
    </p:spTree>
    <p:custDataLst>
      <p:tags r:id="rId4"/>
    </p:custDataLst>
    <p:extLst>
      <p:ext uri="{BB962C8B-B14F-4D97-AF65-F5344CB8AC3E}">
        <p14:creationId val="89903806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p:cTn dur="500" fill="hold" id="11"/>
                                        <p:tgtEl>
                                          <p:spTgt spid="8"/>
                                        </p:tgtEl>
                                        <p:attrNameLst>
                                          <p:attrName>ppt_w</p:attrName>
                                        </p:attrNameLst>
                                      </p:cBhvr>
                                      <p:tavLst>
                                        <p:tav tm="0">
                                          <p:val>
                                            <p:fltVal val="0"/>
                                          </p:val>
                                        </p:tav>
                                        <p:tav tm="100000">
                                          <p:val>
                                            <p:strVal val="#ppt_w"/>
                                          </p:val>
                                        </p:tav>
                                      </p:tavLst>
                                    </p:anim>
                                    <p:anim calcmode="lin" valueType="num">
                                      <p:cBhvr>
                                        <p:cTn dur="500" fill="hold" id="12"/>
                                        <p:tgtEl>
                                          <p:spTgt spid="8"/>
                                        </p:tgtEl>
                                        <p:attrNameLst>
                                          <p:attrName>ppt_h</p:attrName>
                                        </p:attrNameLst>
                                      </p:cBhvr>
                                      <p:tavLst>
                                        <p:tav tm="0">
                                          <p:val>
                                            <p:fltVal val="0"/>
                                          </p:val>
                                        </p:tav>
                                        <p:tav tm="100000">
                                          <p:val>
                                            <p:strVal val="#ppt_h"/>
                                          </p:val>
                                        </p:tav>
                                      </p:tavLst>
                                    </p:anim>
                                    <p:animEffect filter="fade" transition="in">
                                      <p:cBhvr>
                                        <p:cTn dur="500" id="13"/>
                                        <p:tgtEl>
                                          <p:spTgt spid="8"/>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628568" y="2284289"/>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nvGrpSpPr>
          <p:cNvPr id="5" name="组合 4"/>
          <p:cNvGrpSpPr/>
          <p:nvPr/>
        </p:nvGrpSpPr>
        <p:grpSpPr>
          <a:xfrm>
            <a:off x="1108334" y="1152407"/>
            <a:ext cx="1447442" cy="1447442"/>
            <a:chOff x="304800" y="673100"/>
            <a:chExt cx="4000500" cy="4000500"/>
          </a:xfrm>
          <a:effectLst>
            <a:outerShdw algn="tr" blurRad="444500" dir="8100000" dist="254000" rotWithShape="0">
              <a:prstClr val="black">
                <a:alpha val="50000"/>
              </a:prstClr>
            </a:outerShdw>
          </a:effectLst>
        </p:grpSpPr>
        <p:sp>
          <p:nvSpPr>
            <p:cNvPr id="6" name="同心圆 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a:ea typeface="微软雅黑"/>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sp>
        <p:nvSpPr>
          <p:cNvPr id="8" name="椭圆 7"/>
          <p:cNvSpPr/>
          <p:nvPr/>
        </p:nvSpPr>
        <p:spPr>
          <a:xfrm>
            <a:off x="2212421" y="2097634"/>
            <a:ext cx="373310" cy="373310"/>
          </a:xfrm>
          <a:prstGeom prst="ellipse">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white"/>
                </a:solidFill>
                <a:effectLst/>
                <a:uLnTx/>
                <a:uFillTx/>
                <a:latin typeface="微软雅黑"/>
                <a:ea typeface="微软雅黑"/>
                <a:cs typeface="+mn-cs"/>
              </a:rPr>
              <a:t>1</a:t>
            </a:r>
          </a:p>
        </p:txBody>
      </p:sp>
      <p:sp>
        <p:nvSpPr>
          <p:cNvPr id="9" name="矩形 8"/>
          <p:cNvSpPr/>
          <p:nvPr/>
        </p:nvSpPr>
        <p:spPr>
          <a:xfrm>
            <a:off x="1291080" y="1722821"/>
            <a:ext cx="1097280" cy="365760"/>
          </a:xfrm>
          <a:prstGeom prst="rect">
            <a:avLst/>
          </a:prstGeom>
        </p:spPr>
        <p:txBody>
          <a:bodyPr wrap="non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800" u="none">
                <a:ln>
                  <a:noFill/>
                </a:ln>
                <a:solidFill>
                  <a:prstClr val="black"/>
                </a:solidFill>
                <a:effectLst/>
                <a:uLnTx/>
                <a:uFillTx/>
                <a:latin typeface="微软雅黑"/>
                <a:ea typeface="微软雅黑"/>
                <a:cs typeface="+mn-cs"/>
              </a:rPr>
              <a:t>标题内容</a:t>
            </a:r>
          </a:p>
        </p:txBody>
      </p:sp>
      <p:sp>
        <p:nvSpPr>
          <p:cNvPr id="10" name="圆角矩形 9"/>
          <p:cNvSpPr/>
          <p:nvPr/>
        </p:nvSpPr>
        <p:spPr>
          <a:xfrm>
            <a:off x="3346388" y="2284288"/>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sp>
        <p:nvSpPr>
          <p:cNvPr id="11" name="圆角矩形 10"/>
          <p:cNvSpPr/>
          <p:nvPr/>
        </p:nvSpPr>
        <p:spPr>
          <a:xfrm>
            <a:off x="6080527" y="2284287"/>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nvGrpSpPr>
          <p:cNvPr id="12" name="组合 11"/>
          <p:cNvGrpSpPr/>
          <p:nvPr/>
        </p:nvGrpSpPr>
        <p:grpSpPr>
          <a:xfrm>
            <a:off x="3846803" y="1196316"/>
            <a:ext cx="1447442" cy="1447442"/>
            <a:chOff x="304800" y="673100"/>
            <a:chExt cx="4000500" cy="4000500"/>
          </a:xfrm>
          <a:effectLst>
            <a:outerShdw algn="tr" blurRad="444500" dir="8100000" dist="254000" rotWithShape="0">
              <a:prstClr val="black">
                <a:alpha val="50000"/>
              </a:prstClr>
            </a:outerShdw>
          </a:effectLst>
        </p:grpSpPr>
        <p:sp>
          <p:nvSpPr>
            <p:cNvPr id="13" name="同心圆 1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a:ea typeface="微软雅黑"/>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grpSp>
        <p:nvGrpSpPr>
          <p:cNvPr id="15" name="组合 14"/>
          <p:cNvGrpSpPr/>
          <p:nvPr/>
        </p:nvGrpSpPr>
        <p:grpSpPr>
          <a:xfrm>
            <a:off x="6580942" y="1152407"/>
            <a:ext cx="1447442" cy="1447442"/>
            <a:chOff x="304800" y="673100"/>
            <a:chExt cx="4000500" cy="4000500"/>
          </a:xfrm>
          <a:effectLst>
            <a:outerShdw algn="tr" blurRad="444500" dir="8100000" dist="254000" rotWithShape="0">
              <a:prstClr val="black">
                <a:alpha val="50000"/>
              </a:prstClr>
            </a:outerShdw>
          </a:effectLst>
        </p:grpSpPr>
        <p:sp>
          <p:nvSpPr>
            <p:cNvPr id="16" name="同心圆 1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a:ea typeface="微软雅黑"/>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sp>
        <p:nvSpPr>
          <p:cNvPr id="18" name="椭圆 17"/>
          <p:cNvSpPr/>
          <p:nvPr/>
        </p:nvSpPr>
        <p:spPr>
          <a:xfrm>
            <a:off x="5004048" y="2097634"/>
            <a:ext cx="373310" cy="373310"/>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white"/>
                </a:solidFill>
                <a:effectLst/>
                <a:uLnTx/>
                <a:uFillTx/>
                <a:latin typeface="微软雅黑"/>
                <a:ea typeface="微软雅黑"/>
                <a:cs typeface="+mn-cs"/>
              </a:rPr>
              <a:t>2</a:t>
            </a:r>
          </a:p>
        </p:txBody>
      </p:sp>
      <p:sp>
        <p:nvSpPr>
          <p:cNvPr id="19" name="椭圆 18"/>
          <p:cNvSpPr/>
          <p:nvPr/>
        </p:nvSpPr>
        <p:spPr>
          <a:xfrm>
            <a:off x="7740352" y="2097634"/>
            <a:ext cx="373310" cy="373310"/>
          </a:xfrm>
          <a:prstGeom prst="ellipse">
            <a:avLst/>
          </a:prstGeom>
          <a:solidFill>
            <a:schemeClr val="accent3"/>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white"/>
                </a:solidFill>
                <a:effectLst/>
                <a:uLnTx/>
                <a:uFillTx/>
                <a:latin typeface="微软雅黑"/>
                <a:ea typeface="微软雅黑"/>
                <a:cs typeface="+mn-cs"/>
              </a:rPr>
              <a:t>3</a:t>
            </a:r>
          </a:p>
        </p:txBody>
      </p:sp>
      <p:sp>
        <p:nvSpPr>
          <p:cNvPr id="20" name="矩形 19"/>
          <p:cNvSpPr/>
          <p:nvPr/>
        </p:nvSpPr>
        <p:spPr>
          <a:xfrm>
            <a:off x="4016526" y="1722821"/>
            <a:ext cx="1097280" cy="365760"/>
          </a:xfrm>
          <a:prstGeom prst="rect">
            <a:avLst/>
          </a:prstGeom>
        </p:spPr>
        <p:txBody>
          <a:bodyPr wrap="non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800" u="none">
                <a:ln>
                  <a:noFill/>
                </a:ln>
                <a:solidFill>
                  <a:prstClr val="black"/>
                </a:solidFill>
                <a:effectLst/>
                <a:uLnTx/>
                <a:uFillTx/>
                <a:latin typeface="微软雅黑"/>
                <a:ea typeface="微软雅黑"/>
                <a:cs typeface="+mn-cs"/>
              </a:rPr>
              <a:t>标题内容</a:t>
            </a:r>
          </a:p>
        </p:txBody>
      </p:sp>
      <p:sp>
        <p:nvSpPr>
          <p:cNvPr id="21" name="矩形 20"/>
          <p:cNvSpPr/>
          <p:nvPr/>
        </p:nvSpPr>
        <p:spPr>
          <a:xfrm>
            <a:off x="6750665" y="1722821"/>
            <a:ext cx="1097280" cy="365760"/>
          </a:xfrm>
          <a:prstGeom prst="rect">
            <a:avLst/>
          </a:prstGeom>
        </p:spPr>
        <p:txBody>
          <a:bodyPr wrap="non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800" u="none">
                <a:ln>
                  <a:noFill/>
                </a:ln>
                <a:solidFill>
                  <a:prstClr val="black"/>
                </a:solidFill>
                <a:effectLst/>
                <a:uLnTx/>
                <a:uFillTx/>
                <a:latin typeface="微软雅黑"/>
                <a:ea typeface="微软雅黑"/>
                <a:cs typeface="+mn-cs"/>
              </a:rPr>
              <a:t>标题内容</a:t>
            </a:r>
          </a:p>
        </p:txBody>
      </p:sp>
      <p:sp>
        <p:nvSpPr>
          <p:cNvPr id="22" name="TextBox 20"/>
          <p:cNvSpPr txBox="1"/>
          <p:nvPr/>
        </p:nvSpPr>
        <p:spPr>
          <a:xfrm>
            <a:off x="892717" y="2829770"/>
            <a:ext cx="1944216" cy="1584960"/>
          </a:xfrm>
          <a:prstGeom prst="rect">
            <a:avLst/>
          </a:prstGeom>
          <a:noFill/>
        </p:spPr>
        <p:txBody>
          <a:bodyPr bIns="0" lIns="0" rIns="0" rtlCol="0" tIns="0" wrap="square">
            <a:spAutoFit/>
          </a:bodyPr>
          <a:lstStyle/>
          <a:p>
            <a:pPr algn="l"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mtClean="0" spc="0" strike="noStrike" sz="1000" u="none">
                <a:ln>
                  <a:noFill/>
                </a:ln>
                <a:solidFill>
                  <a:prstClr val="black"/>
                </a:solidFill>
                <a:effectLst/>
                <a:uLnTx/>
                <a:uFillTx/>
                <a:latin typeface="微软雅黑"/>
                <a:ea typeface="微软雅黑"/>
                <a:cs typeface="+mn-cs"/>
              </a:rPr>
              <a:t>       点击输入简要文字内容，文字内容需概括精炼，不用多余的文字修饰。点击输入简要文字内容，文字内容需概括精炼，不用多余的文字修饰。</a:t>
            </a:r>
          </a:p>
          <a:p>
            <a:pPr algn="l"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mtClean="0" spc="0" strike="noStrike" sz="1000" u="none">
                <a:ln>
                  <a:noFill/>
                </a:ln>
                <a:solidFill>
                  <a:prstClr val="black"/>
                </a:solidFill>
                <a:effectLst/>
                <a:uLnTx/>
                <a:uFillTx/>
                <a:latin typeface="微软雅黑"/>
                <a:ea typeface="微软雅黑"/>
                <a:cs typeface="+mn-cs"/>
              </a:rPr>
              <a:t>       点击输入简要文字内容，文字内容需概括精炼，不用多余的文字修饰。</a:t>
            </a:r>
          </a:p>
        </p:txBody>
      </p:sp>
      <p:sp>
        <p:nvSpPr>
          <p:cNvPr id="23" name="TextBox 21"/>
          <p:cNvSpPr txBox="1"/>
          <p:nvPr/>
        </p:nvSpPr>
        <p:spPr>
          <a:xfrm>
            <a:off x="3598416" y="2824126"/>
            <a:ext cx="1944216" cy="1584960"/>
          </a:xfrm>
          <a:prstGeom prst="rect">
            <a:avLst/>
          </a:prstGeom>
          <a:noFill/>
        </p:spPr>
        <p:txBody>
          <a:bodyPr bIns="0" lIns="0" rIns="0" rtlCol="0" tIns="0" wrap="square">
            <a:spAutoFit/>
          </a:bodyPr>
          <a:lstStyle/>
          <a:p>
            <a:pPr algn="l"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mtClean="0" spc="0" strike="noStrike" sz="1000" u="none">
                <a:ln>
                  <a:noFill/>
                </a:ln>
                <a:solidFill>
                  <a:prstClr val="black"/>
                </a:solidFill>
                <a:effectLst/>
                <a:uLnTx/>
                <a:uFillTx/>
                <a:latin typeface="微软雅黑"/>
                <a:ea typeface="微软雅黑"/>
                <a:cs typeface="+mn-cs"/>
              </a:rPr>
              <a:t>       点击输入简要文字内容，文字内容需概括精炼，不用多余的文字修饰。点击输入简要文字内容，文字内容需概括精炼，不用多余的文字修饰。</a:t>
            </a:r>
          </a:p>
          <a:p>
            <a:pPr algn="l"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mtClean="0" spc="0" strike="noStrike" sz="1000" u="none">
                <a:ln>
                  <a:noFill/>
                </a:ln>
                <a:solidFill>
                  <a:prstClr val="black"/>
                </a:solidFill>
                <a:effectLst/>
                <a:uLnTx/>
                <a:uFillTx/>
                <a:latin typeface="微软雅黑"/>
                <a:ea typeface="微软雅黑"/>
                <a:cs typeface="+mn-cs"/>
              </a:rPr>
              <a:t>       点击输入简要文字内容，文字内容需概括精炼，不用多余的文字修饰。</a:t>
            </a:r>
          </a:p>
        </p:txBody>
      </p:sp>
      <p:sp>
        <p:nvSpPr>
          <p:cNvPr id="24" name="TextBox 22"/>
          <p:cNvSpPr txBox="1"/>
          <p:nvPr/>
        </p:nvSpPr>
        <p:spPr>
          <a:xfrm>
            <a:off x="6332555" y="2831002"/>
            <a:ext cx="1944216" cy="1584960"/>
          </a:xfrm>
          <a:prstGeom prst="rect">
            <a:avLst/>
          </a:prstGeom>
          <a:noFill/>
        </p:spPr>
        <p:txBody>
          <a:bodyPr bIns="0" lIns="0" rIns="0" rtlCol="0" tIns="0" wrap="square">
            <a:spAutoFit/>
          </a:bodyPr>
          <a:lstStyle/>
          <a:p>
            <a:pPr algn="l"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mtClean="0" spc="0" strike="noStrike" sz="1000" u="none">
                <a:ln>
                  <a:noFill/>
                </a:ln>
                <a:solidFill>
                  <a:prstClr val="black"/>
                </a:solidFill>
                <a:effectLst/>
                <a:uLnTx/>
                <a:uFillTx/>
                <a:latin typeface="微软雅黑"/>
                <a:ea typeface="微软雅黑"/>
                <a:cs typeface="+mn-cs"/>
              </a:rPr>
              <a:t>       点击输入简要文字内容，文字内容需概括精炼，不用多余的文字修饰。点击输入简要文字内容，文字内容需概括精炼，不用多余的文字修饰。</a:t>
            </a:r>
          </a:p>
          <a:p>
            <a:pPr algn="l"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mtClean="0" spc="0" strike="noStrike" sz="1000" u="none">
                <a:ln>
                  <a:noFill/>
                </a:ln>
                <a:solidFill>
                  <a:prstClr val="black"/>
                </a:solidFill>
                <a:effectLst/>
                <a:uLnTx/>
                <a:uFillTx/>
                <a:latin typeface="微软雅黑"/>
                <a:ea typeface="微软雅黑"/>
                <a:cs typeface="+mn-cs"/>
              </a:rPr>
              <a:t>       点击输入简要文字内容，文字内容需概括精炼，不用多余的文字修饰。</a:t>
            </a:r>
          </a:p>
        </p:txBody>
      </p:sp>
    </p:spTree>
    <p:extLst>
      <p:ext uri="{BB962C8B-B14F-4D97-AF65-F5344CB8AC3E}">
        <p14:creationId val="247595359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1+#ppt_w/2"/>
                                          </p:val>
                                        </p:tav>
                                        <p:tav tm="100000">
                                          <p:val>
                                            <p:strVal val="#ppt_x"/>
                                          </p:val>
                                        </p:tav>
                                      </p:tavLst>
                                    </p:anim>
                                    <p:anim calcmode="lin" valueType="num">
                                      <p:cBhvr additive="base">
                                        <p:cTn dur="500" fill="hold" id="13"/>
                                        <p:tgtEl>
                                          <p:spTgt spid="1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1+#ppt_w/2"/>
                                          </p:val>
                                        </p:tav>
                                        <p:tav tm="100000">
                                          <p:val>
                                            <p:strVal val="#ppt_x"/>
                                          </p:val>
                                        </p:tav>
                                      </p:tavLst>
                                    </p:anim>
                                    <p:anim calcmode="lin" valueType="num">
                                      <p:cBhvr additive="base">
                                        <p:cTn dur="500" fill="hold" id="18"/>
                                        <p:tgtEl>
                                          <p:spTgt spid="15"/>
                                        </p:tgtEl>
                                        <p:attrNameLst>
                                          <p:attrName>ppt_y</p:attrName>
                                        </p:attrNameLst>
                                      </p:cBhvr>
                                      <p:tavLst>
                                        <p:tav tm="0">
                                          <p:val>
                                            <p:strVal val="#ppt_y"/>
                                          </p:val>
                                        </p:tav>
                                        <p:tav tm="100000">
                                          <p:val>
                                            <p:strVal val="#ppt_y"/>
                                          </p:val>
                                        </p:tav>
                                      </p:tavLst>
                                    </p:anim>
                                  </p:childTnLst>
                                </p:cTn>
                              </p:par>
                              <p:par>
                                <p:cTn fill="hold" grpId="0" id="19" nodeType="withEffect" presetClass="entr" presetID="53" presetSubtype="0">
                                  <p:stCondLst>
                                    <p:cond delay="200"/>
                                  </p:stCondLst>
                                  <p:childTnLst>
                                    <p:set>
                                      <p:cBhvr>
                                        <p:cTn dur="1" fill="hold" id="20">
                                          <p:stCondLst>
                                            <p:cond delay="0"/>
                                          </p:stCondLst>
                                        </p:cTn>
                                        <p:tgtEl>
                                          <p:spTgt spid="8"/>
                                        </p:tgtEl>
                                        <p:attrNameLst>
                                          <p:attrName>style.visibility</p:attrName>
                                        </p:attrNameLst>
                                      </p:cBhvr>
                                      <p:to>
                                        <p:strVal val="visible"/>
                                      </p:to>
                                    </p:set>
                                    <p:anim calcmode="lin" valueType="num">
                                      <p:cBhvr>
                                        <p:cTn dur="500" fill="hold" id="21"/>
                                        <p:tgtEl>
                                          <p:spTgt spid="8"/>
                                        </p:tgtEl>
                                        <p:attrNameLst>
                                          <p:attrName>ppt_w</p:attrName>
                                        </p:attrNameLst>
                                      </p:cBhvr>
                                      <p:tavLst>
                                        <p:tav tm="0">
                                          <p:val>
                                            <p:fltVal val="0"/>
                                          </p:val>
                                        </p:tav>
                                        <p:tav tm="100000">
                                          <p:val>
                                            <p:strVal val="#ppt_w"/>
                                          </p:val>
                                        </p:tav>
                                      </p:tavLst>
                                    </p:anim>
                                    <p:anim calcmode="lin" valueType="num">
                                      <p:cBhvr>
                                        <p:cTn dur="500" fill="hold" id="22"/>
                                        <p:tgtEl>
                                          <p:spTgt spid="8"/>
                                        </p:tgtEl>
                                        <p:attrNameLst>
                                          <p:attrName>ppt_h</p:attrName>
                                        </p:attrNameLst>
                                      </p:cBhvr>
                                      <p:tavLst>
                                        <p:tav tm="0">
                                          <p:val>
                                            <p:fltVal val="0"/>
                                          </p:val>
                                        </p:tav>
                                        <p:tav tm="100000">
                                          <p:val>
                                            <p:strVal val="#ppt_h"/>
                                          </p:val>
                                        </p:tav>
                                      </p:tavLst>
                                    </p:anim>
                                    <p:animEffect filter="fade" transition="in">
                                      <p:cBhvr>
                                        <p:cTn dur="500" id="23"/>
                                        <p:tgtEl>
                                          <p:spTgt spid="8"/>
                                        </p:tgtEl>
                                      </p:cBhvr>
                                    </p:animEffect>
                                  </p:childTnLst>
                                </p:cTn>
                              </p:par>
                              <p:par>
                                <p:cTn fill="hold" grpId="0" id="24" nodeType="withEffect" presetClass="entr" presetID="53" presetSubtype="0">
                                  <p:stCondLst>
                                    <p:cond delay="200"/>
                                  </p:stCondLst>
                                  <p:childTnLst>
                                    <p:set>
                                      <p:cBhvr>
                                        <p:cTn dur="1" fill="hold" id="25">
                                          <p:stCondLst>
                                            <p:cond delay="0"/>
                                          </p:stCondLst>
                                        </p:cTn>
                                        <p:tgtEl>
                                          <p:spTgt spid="18"/>
                                        </p:tgtEl>
                                        <p:attrNameLst>
                                          <p:attrName>style.visibility</p:attrName>
                                        </p:attrNameLst>
                                      </p:cBhvr>
                                      <p:to>
                                        <p:strVal val="visible"/>
                                      </p:to>
                                    </p:set>
                                    <p:anim calcmode="lin" valueType="num">
                                      <p:cBhvr>
                                        <p:cTn dur="500" fill="hold" id="26"/>
                                        <p:tgtEl>
                                          <p:spTgt spid="18"/>
                                        </p:tgtEl>
                                        <p:attrNameLst>
                                          <p:attrName>ppt_w</p:attrName>
                                        </p:attrNameLst>
                                      </p:cBhvr>
                                      <p:tavLst>
                                        <p:tav tm="0">
                                          <p:val>
                                            <p:fltVal val="0"/>
                                          </p:val>
                                        </p:tav>
                                        <p:tav tm="100000">
                                          <p:val>
                                            <p:strVal val="#ppt_w"/>
                                          </p:val>
                                        </p:tav>
                                      </p:tavLst>
                                    </p:anim>
                                    <p:anim calcmode="lin" valueType="num">
                                      <p:cBhvr>
                                        <p:cTn dur="500" fill="hold" id="27"/>
                                        <p:tgtEl>
                                          <p:spTgt spid="18"/>
                                        </p:tgtEl>
                                        <p:attrNameLst>
                                          <p:attrName>ppt_h</p:attrName>
                                        </p:attrNameLst>
                                      </p:cBhvr>
                                      <p:tavLst>
                                        <p:tav tm="0">
                                          <p:val>
                                            <p:fltVal val="0"/>
                                          </p:val>
                                        </p:tav>
                                        <p:tav tm="100000">
                                          <p:val>
                                            <p:strVal val="#ppt_h"/>
                                          </p:val>
                                        </p:tav>
                                      </p:tavLst>
                                    </p:anim>
                                    <p:animEffect filter="fade" transition="in">
                                      <p:cBhvr>
                                        <p:cTn dur="500" id="28"/>
                                        <p:tgtEl>
                                          <p:spTgt spid="18"/>
                                        </p:tgtEl>
                                      </p:cBhvr>
                                    </p:animEffect>
                                  </p:childTnLst>
                                </p:cTn>
                              </p:par>
                              <p:par>
                                <p:cTn fill="hold" grpId="0" id="29" nodeType="withEffect" presetClass="entr" presetID="53" presetSubtype="0">
                                  <p:stCondLst>
                                    <p:cond delay="20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childTnLst>
                          </p:cTn>
                        </p:par>
                        <p:par>
                          <p:cTn fill="hold" id="34" nodeType="afterGroup">
                            <p:stCondLst>
                              <p:cond delay="1700"/>
                            </p:stCondLst>
                            <p:childTnLst>
                              <p:par>
                                <p:cTn fill="hold" grpId="0" id="35" nodeType="afterEffect" presetClass="entr" presetID="16" presetSubtype="37">
                                  <p:stCondLst>
                                    <p:cond delay="0"/>
                                  </p:stCondLst>
                                  <p:childTnLst>
                                    <p:set>
                                      <p:cBhvr>
                                        <p:cTn dur="1" fill="hold" id="36">
                                          <p:stCondLst>
                                            <p:cond delay="0"/>
                                          </p:stCondLst>
                                        </p:cTn>
                                        <p:tgtEl>
                                          <p:spTgt spid="20"/>
                                        </p:tgtEl>
                                        <p:attrNameLst>
                                          <p:attrName>style.visibility</p:attrName>
                                        </p:attrNameLst>
                                      </p:cBhvr>
                                      <p:to>
                                        <p:strVal val="visible"/>
                                      </p:to>
                                    </p:set>
                                    <p:animEffect filter="barn(outVertical)" transition="in">
                                      <p:cBhvr>
                                        <p:cTn dur="500" id="37"/>
                                        <p:tgtEl>
                                          <p:spTgt spid="20"/>
                                        </p:tgtEl>
                                      </p:cBhvr>
                                    </p:animEffect>
                                  </p:childTnLst>
                                </p:cTn>
                              </p:par>
                              <p:par>
                                <p:cTn fill="hold" grpId="0" id="38" nodeType="withEffect" presetClass="entr" presetID="16" presetSubtype="37">
                                  <p:stCondLst>
                                    <p:cond delay="0"/>
                                  </p:stCondLst>
                                  <p:childTnLst>
                                    <p:set>
                                      <p:cBhvr>
                                        <p:cTn dur="1" fill="hold" id="39">
                                          <p:stCondLst>
                                            <p:cond delay="0"/>
                                          </p:stCondLst>
                                        </p:cTn>
                                        <p:tgtEl>
                                          <p:spTgt spid="9"/>
                                        </p:tgtEl>
                                        <p:attrNameLst>
                                          <p:attrName>style.visibility</p:attrName>
                                        </p:attrNameLst>
                                      </p:cBhvr>
                                      <p:to>
                                        <p:strVal val="visible"/>
                                      </p:to>
                                    </p:set>
                                    <p:animEffect filter="barn(outVertical)" transition="in">
                                      <p:cBhvr>
                                        <p:cTn dur="500" id="40"/>
                                        <p:tgtEl>
                                          <p:spTgt spid="9"/>
                                        </p:tgtEl>
                                      </p:cBhvr>
                                    </p:animEffect>
                                  </p:childTnLst>
                                </p:cTn>
                              </p:par>
                              <p:par>
                                <p:cTn fill="hold" grpId="0" id="41" nodeType="withEffect" presetClass="entr" presetID="16" presetSubtype="37">
                                  <p:stCondLst>
                                    <p:cond delay="0"/>
                                  </p:stCondLst>
                                  <p:childTnLst>
                                    <p:set>
                                      <p:cBhvr>
                                        <p:cTn dur="1" fill="hold" id="42">
                                          <p:stCondLst>
                                            <p:cond delay="0"/>
                                          </p:stCondLst>
                                        </p:cTn>
                                        <p:tgtEl>
                                          <p:spTgt spid="21"/>
                                        </p:tgtEl>
                                        <p:attrNameLst>
                                          <p:attrName>style.visibility</p:attrName>
                                        </p:attrNameLst>
                                      </p:cBhvr>
                                      <p:to>
                                        <p:strVal val="visible"/>
                                      </p:to>
                                    </p:set>
                                    <p:animEffect filter="barn(outVertical)" transition="in">
                                      <p:cBhvr>
                                        <p:cTn dur="500" id="43"/>
                                        <p:tgtEl>
                                          <p:spTgt spid="21"/>
                                        </p:tgtEl>
                                      </p:cBhvr>
                                    </p:animEffect>
                                  </p:childTnLst>
                                </p:cTn>
                              </p:par>
                            </p:childTnLst>
                          </p:cTn>
                        </p:par>
                        <p:par>
                          <p:cTn fill="hold" id="44" nodeType="afterGroup">
                            <p:stCondLst>
                              <p:cond delay="2200"/>
                            </p:stCondLst>
                            <p:childTnLst>
                              <p:par>
                                <p:cTn fill="hold" grpId="0" id="45" nodeType="afterEffect" presetClass="entr" presetID="21" presetSubtype="1">
                                  <p:stCondLst>
                                    <p:cond delay="0"/>
                                  </p:stCondLst>
                                  <p:childTnLst>
                                    <p:set>
                                      <p:cBhvr>
                                        <p:cTn dur="1" fill="hold" id="46">
                                          <p:stCondLst>
                                            <p:cond delay="0"/>
                                          </p:stCondLst>
                                        </p:cTn>
                                        <p:tgtEl>
                                          <p:spTgt spid="4"/>
                                        </p:tgtEl>
                                        <p:attrNameLst>
                                          <p:attrName>style.visibility</p:attrName>
                                        </p:attrNameLst>
                                      </p:cBhvr>
                                      <p:to>
                                        <p:strVal val="visible"/>
                                      </p:to>
                                    </p:set>
                                    <p:animEffect filter="wheel(1)" transition="in">
                                      <p:cBhvr>
                                        <p:cTn dur="800" id="47"/>
                                        <p:tgtEl>
                                          <p:spTgt spid="4"/>
                                        </p:tgtEl>
                                      </p:cBhvr>
                                    </p:animEffect>
                                  </p:childTnLst>
                                </p:cTn>
                              </p:par>
                              <p:par>
                                <p:cTn fill="hold" grpId="0" id="48" nodeType="withEffect" presetClass="entr" presetID="21" presetSubtype="1">
                                  <p:stCondLst>
                                    <p:cond delay="200"/>
                                  </p:stCondLst>
                                  <p:childTnLst>
                                    <p:set>
                                      <p:cBhvr>
                                        <p:cTn dur="1" fill="hold" id="49">
                                          <p:stCondLst>
                                            <p:cond delay="0"/>
                                          </p:stCondLst>
                                        </p:cTn>
                                        <p:tgtEl>
                                          <p:spTgt spid="10"/>
                                        </p:tgtEl>
                                        <p:attrNameLst>
                                          <p:attrName>style.visibility</p:attrName>
                                        </p:attrNameLst>
                                      </p:cBhvr>
                                      <p:to>
                                        <p:strVal val="visible"/>
                                      </p:to>
                                    </p:set>
                                    <p:animEffect filter="wheel(1)" transition="in">
                                      <p:cBhvr>
                                        <p:cTn dur="800" id="50"/>
                                        <p:tgtEl>
                                          <p:spTgt spid="10"/>
                                        </p:tgtEl>
                                      </p:cBhvr>
                                    </p:animEffect>
                                  </p:childTnLst>
                                </p:cTn>
                              </p:par>
                              <p:par>
                                <p:cTn fill="hold" grpId="0" id="51" nodeType="withEffect" presetClass="entr" presetID="21" presetSubtype="1">
                                  <p:stCondLst>
                                    <p:cond delay="400"/>
                                  </p:stCondLst>
                                  <p:childTnLst>
                                    <p:set>
                                      <p:cBhvr>
                                        <p:cTn dur="1" fill="hold" id="52">
                                          <p:stCondLst>
                                            <p:cond delay="0"/>
                                          </p:stCondLst>
                                        </p:cTn>
                                        <p:tgtEl>
                                          <p:spTgt spid="11"/>
                                        </p:tgtEl>
                                        <p:attrNameLst>
                                          <p:attrName>style.visibility</p:attrName>
                                        </p:attrNameLst>
                                      </p:cBhvr>
                                      <p:to>
                                        <p:strVal val="visible"/>
                                      </p:to>
                                    </p:set>
                                    <p:animEffect filter="wheel(1)" transition="in">
                                      <p:cBhvr>
                                        <p:cTn dur="800" id="53"/>
                                        <p:tgtEl>
                                          <p:spTgt spid="11"/>
                                        </p:tgtEl>
                                      </p:cBhvr>
                                    </p:animEffect>
                                  </p:childTnLst>
                                </p:cTn>
                              </p:par>
                            </p:childTnLst>
                          </p:cTn>
                        </p:par>
                        <p:par>
                          <p:cTn fill="hold" id="54" nodeType="afterGroup">
                            <p:stCondLst>
                              <p:cond delay="3400"/>
                            </p:stCondLst>
                            <p:childTnLst>
                              <p:par>
                                <p:cTn fill="hold" grpId="0" id="55" nodeType="afterEffect" presetClass="entr" presetID="22" presetSubtype="8">
                                  <p:stCondLst>
                                    <p:cond delay="0"/>
                                  </p:stCondLst>
                                  <p:iterate type="lt">
                                    <p:tmPct val="30000"/>
                                  </p:iterate>
                                  <p:childTnLst>
                                    <p:set>
                                      <p:cBhvr>
                                        <p:cTn dur="1" fill="hold" id="56">
                                          <p:stCondLst>
                                            <p:cond delay="0"/>
                                          </p:stCondLst>
                                        </p:cTn>
                                        <p:tgtEl>
                                          <p:spTgt spid="22"/>
                                        </p:tgtEl>
                                        <p:attrNameLst>
                                          <p:attrName>style.visibility</p:attrName>
                                        </p:attrNameLst>
                                      </p:cBhvr>
                                      <p:to>
                                        <p:strVal val="visible"/>
                                      </p:to>
                                    </p:set>
                                    <p:animEffect filter="wipe(left)" transition="in">
                                      <p:cBhvr>
                                        <p:cTn dur="50" id="57"/>
                                        <p:tgtEl>
                                          <p:spTgt spid="22"/>
                                        </p:tgtEl>
                                      </p:cBhvr>
                                    </p:animEffect>
                                  </p:childTnLst>
                                </p:cTn>
                              </p:par>
                              <p:par>
                                <p:cTn fill="hold" grpId="1" id="58" nodeType="withEffect" presetClass="emph" presetID="36" presetSubtype="0">
                                  <p:stCondLst>
                                    <p:cond delay="0"/>
                                  </p:stCondLst>
                                  <p:iterate type="lt">
                                    <p:tmPct val="30000"/>
                                  </p:iterate>
                                  <p:childTnLst>
                                    <p:animScale>
                                      <p:cBhvr>
                                        <p:cTn autoRev="1" dur="25" fill="hold" id="59">
                                          <p:stCondLst>
                                            <p:cond delay="0"/>
                                          </p:stCondLst>
                                        </p:cTn>
                                        <p:tgtEl>
                                          <p:spTgt spid="22"/>
                                        </p:tgtEl>
                                      </p:cBhvr>
                                      <p:to x="80000" y="100000"/>
                                    </p:animScale>
                                    <p:anim by="(#ppt_w*0.10)" calcmode="lin" valueType="num">
                                      <p:cBhvr>
                                        <p:cTn autoRev="1" dur="25" fill="hold" id="60">
                                          <p:stCondLst>
                                            <p:cond delay="0"/>
                                          </p:stCondLst>
                                        </p:cTn>
                                        <p:tgtEl>
                                          <p:spTgt spid="22"/>
                                        </p:tgtEl>
                                        <p:attrNameLst>
                                          <p:attrName>ppt_x</p:attrName>
                                        </p:attrNameLst>
                                      </p:cBhvr>
                                    </p:anim>
                                    <p:anim by="(-#ppt_w*0.10)" calcmode="lin" valueType="num">
                                      <p:cBhvr>
                                        <p:cTn autoRev="1" dur="25" fill="hold" id="61">
                                          <p:stCondLst>
                                            <p:cond delay="0"/>
                                          </p:stCondLst>
                                        </p:cTn>
                                        <p:tgtEl>
                                          <p:spTgt spid="22"/>
                                        </p:tgtEl>
                                        <p:attrNameLst>
                                          <p:attrName>ppt_y</p:attrName>
                                        </p:attrNameLst>
                                      </p:cBhvr>
                                    </p:anim>
                                    <p:animRot by="-480000">
                                      <p:cBhvr>
                                        <p:cTn autoRev="1" dur="25" fill="hold" id="62">
                                          <p:stCondLst>
                                            <p:cond delay="0"/>
                                          </p:stCondLst>
                                        </p:cTn>
                                        <p:tgtEl>
                                          <p:spTgt spid="22"/>
                                        </p:tgtEl>
                                        <p:attrNameLst>
                                          <p:attrName>r</p:attrName>
                                        </p:attrNameLst>
                                      </p:cBhvr>
                                    </p:animRot>
                                  </p:childTnLst>
                                </p:cTn>
                              </p:par>
                              <p:par>
                                <p:cTn fill="hold" grpId="0" id="63" nodeType="withEffect" presetClass="entr" presetID="22" presetSubtype="8">
                                  <p:stCondLst>
                                    <p:cond delay="500"/>
                                  </p:stCondLst>
                                  <p:iterate type="lt">
                                    <p:tmPct val="30000"/>
                                  </p:iterate>
                                  <p:childTnLst>
                                    <p:set>
                                      <p:cBhvr>
                                        <p:cTn dur="1" fill="hold" id="64">
                                          <p:stCondLst>
                                            <p:cond delay="0"/>
                                          </p:stCondLst>
                                        </p:cTn>
                                        <p:tgtEl>
                                          <p:spTgt spid="23"/>
                                        </p:tgtEl>
                                        <p:attrNameLst>
                                          <p:attrName>style.visibility</p:attrName>
                                        </p:attrNameLst>
                                      </p:cBhvr>
                                      <p:to>
                                        <p:strVal val="visible"/>
                                      </p:to>
                                    </p:set>
                                    <p:animEffect filter="wipe(left)" transition="in">
                                      <p:cBhvr>
                                        <p:cTn dur="50" id="65"/>
                                        <p:tgtEl>
                                          <p:spTgt spid="23"/>
                                        </p:tgtEl>
                                      </p:cBhvr>
                                    </p:animEffect>
                                  </p:childTnLst>
                                </p:cTn>
                              </p:par>
                              <p:par>
                                <p:cTn fill="hold" grpId="1" id="66" nodeType="withEffect" presetClass="emph" presetID="36" presetSubtype="0">
                                  <p:stCondLst>
                                    <p:cond delay="500"/>
                                  </p:stCondLst>
                                  <p:iterate type="lt">
                                    <p:tmPct val="30000"/>
                                  </p:iterate>
                                  <p:childTnLst>
                                    <p:animScale>
                                      <p:cBhvr>
                                        <p:cTn autoRev="1" dur="25" fill="hold" id="67">
                                          <p:stCondLst>
                                            <p:cond delay="0"/>
                                          </p:stCondLst>
                                        </p:cTn>
                                        <p:tgtEl>
                                          <p:spTgt spid="23"/>
                                        </p:tgtEl>
                                      </p:cBhvr>
                                      <p:to x="80000" y="100000"/>
                                    </p:animScale>
                                    <p:anim by="(#ppt_w*0.10)" calcmode="lin" valueType="num">
                                      <p:cBhvr>
                                        <p:cTn autoRev="1" dur="25" fill="hold" id="68">
                                          <p:stCondLst>
                                            <p:cond delay="0"/>
                                          </p:stCondLst>
                                        </p:cTn>
                                        <p:tgtEl>
                                          <p:spTgt spid="23"/>
                                        </p:tgtEl>
                                        <p:attrNameLst>
                                          <p:attrName>ppt_x</p:attrName>
                                        </p:attrNameLst>
                                      </p:cBhvr>
                                    </p:anim>
                                    <p:anim by="(-#ppt_w*0.10)" calcmode="lin" valueType="num">
                                      <p:cBhvr>
                                        <p:cTn autoRev="1" dur="25" fill="hold" id="69">
                                          <p:stCondLst>
                                            <p:cond delay="0"/>
                                          </p:stCondLst>
                                        </p:cTn>
                                        <p:tgtEl>
                                          <p:spTgt spid="23"/>
                                        </p:tgtEl>
                                        <p:attrNameLst>
                                          <p:attrName>ppt_y</p:attrName>
                                        </p:attrNameLst>
                                      </p:cBhvr>
                                    </p:anim>
                                    <p:animRot by="-480000">
                                      <p:cBhvr>
                                        <p:cTn autoRev="1" dur="25" fill="hold" id="70">
                                          <p:stCondLst>
                                            <p:cond delay="0"/>
                                          </p:stCondLst>
                                        </p:cTn>
                                        <p:tgtEl>
                                          <p:spTgt spid="23"/>
                                        </p:tgtEl>
                                        <p:attrNameLst>
                                          <p:attrName>r</p:attrName>
                                        </p:attrNameLst>
                                      </p:cBhvr>
                                    </p:animRot>
                                  </p:childTnLst>
                                </p:cTn>
                              </p:par>
                              <p:par>
                                <p:cTn fill="hold" grpId="0" id="71" nodeType="withEffect" presetClass="entr" presetID="22" presetSubtype="8">
                                  <p:stCondLst>
                                    <p:cond delay="1000"/>
                                  </p:stCondLst>
                                  <p:iterate type="lt">
                                    <p:tmPct val="30000"/>
                                  </p:iterate>
                                  <p:childTnLst>
                                    <p:set>
                                      <p:cBhvr>
                                        <p:cTn dur="1" fill="hold" id="72">
                                          <p:stCondLst>
                                            <p:cond delay="0"/>
                                          </p:stCondLst>
                                        </p:cTn>
                                        <p:tgtEl>
                                          <p:spTgt spid="24"/>
                                        </p:tgtEl>
                                        <p:attrNameLst>
                                          <p:attrName>style.visibility</p:attrName>
                                        </p:attrNameLst>
                                      </p:cBhvr>
                                      <p:to>
                                        <p:strVal val="visible"/>
                                      </p:to>
                                    </p:set>
                                    <p:animEffect filter="wipe(left)" transition="in">
                                      <p:cBhvr>
                                        <p:cTn dur="50" id="73"/>
                                        <p:tgtEl>
                                          <p:spTgt spid="24"/>
                                        </p:tgtEl>
                                      </p:cBhvr>
                                    </p:animEffect>
                                  </p:childTnLst>
                                </p:cTn>
                              </p:par>
                              <p:par>
                                <p:cTn fill="hold" grpId="1" id="74" nodeType="withEffect" presetClass="emph" presetID="36" presetSubtype="0">
                                  <p:stCondLst>
                                    <p:cond delay="1000"/>
                                  </p:stCondLst>
                                  <p:iterate type="lt">
                                    <p:tmPct val="30000"/>
                                  </p:iterate>
                                  <p:childTnLst>
                                    <p:animScale>
                                      <p:cBhvr>
                                        <p:cTn autoRev="1" dur="25" fill="hold" id="75">
                                          <p:stCondLst>
                                            <p:cond delay="0"/>
                                          </p:stCondLst>
                                        </p:cTn>
                                        <p:tgtEl>
                                          <p:spTgt spid="24"/>
                                        </p:tgtEl>
                                      </p:cBhvr>
                                      <p:to x="80000" y="100000"/>
                                    </p:animScale>
                                    <p:anim by="(#ppt_w*0.10)" calcmode="lin" valueType="num">
                                      <p:cBhvr>
                                        <p:cTn autoRev="1" dur="25" fill="hold" id="76">
                                          <p:stCondLst>
                                            <p:cond delay="0"/>
                                          </p:stCondLst>
                                        </p:cTn>
                                        <p:tgtEl>
                                          <p:spTgt spid="24"/>
                                        </p:tgtEl>
                                        <p:attrNameLst>
                                          <p:attrName>ppt_x</p:attrName>
                                        </p:attrNameLst>
                                      </p:cBhvr>
                                    </p:anim>
                                    <p:anim by="(-#ppt_w*0.10)" calcmode="lin" valueType="num">
                                      <p:cBhvr>
                                        <p:cTn autoRev="1" dur="25" fill="hold" id="77">
                                          <p:stCondLst>
                                            <p:cond delay="0"/>
                                          </p:stCondLst>
                                        </p:cTn>
                                        <p:tgtEl>
                                          <p:spTgt spid="24"/>
                                        </p:tgtEl>
                                        <p:attrNameLst>
                                          <p:attrName>ppt_y</p:attrName>
                                        </p:attrNameLst>
                                      </p:cBhvr>
                                    </p:anim>
                                    <p:animRot by="-480000">
                                      <p:cBhvr>
                                        <p:cTn autoRev="1" dur="25" fill="hold" id="78">
                                          <p:stCondLst>
                                            <p:cond delay="0"/>
                                          </p:stCondLst>
                                        </p:cTn>
                                        <p:tgtEl>
                                          <p:spTgt spid="2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P grpId="0" spid="18"/>
      <p:bldP grpId="0" spid="19"/>
      <p:bldP grpId="0" spid="20"/>
      <p:bldP grpId="0" spid="21"/>
      <p:bldP grpId="0" spid="22"/>
      <p:bldP grpId="1" spid="22"/>
      <p:bldP grpId="0" spid="23"/>
      <p:bldP grpId="1" spid="23"/>
      <p:bldP grpId="0" spid="24"/>
      <p:bldP grpId="1" spid="2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五角星 3"/>
          <p:cNvSpPr/>
          <p:nvPr/>
        </p:nvSpPr>
        <p:spPr>
          <a:xfrm>
            <a:off x="2051581" y="1738257"/>
            <a:ext cx="2165350" cy="2165350"/>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prstClr val="white"/>
              </a:solidFill>
              <a:effectLst/>
              <a:uLnTx/>
              <a:uFillTx/>
              <a:latin typeface="微软雅黑"/>
              <a:ea typeface="微软雅黑"/>
              <a:cs typeface="+mn-cs"/>
            </a:endParaRPr>
          </a:p>
        </p:txBody>
      </p:sp>
      <p:grpSp>
        <p:nvGrpSpPr>
          <p:cNvPr id="5" name="组合 4"/>
          <p:cNvGrpSpPr/>
          <p:nvPr/>
        </p:nvGrpSpPr>
        <p:grpSpPr>
          <a:xfrm>
            <a:off x="2524904" y="2354207"/>
            <a:ext cx="1218704" cy="1218704"/>
            <a:chOff x="3962648" y="2819400"/>
            <a:chExt cx="1218704" cy="1218704"/>
          </a:xfrm>
        </p:grpSpPr>
        <p:grpSp>
          <p:nvGrpSpPr>
            <p:cNvPr id="6" name="组合 5"/>
            <p:cNvGrpSpPr/>
            <p:nvPr/>
          </p:nvGrpSpPr>
          <p:grpSpPr>
            <a:xfrm>
              <a:off x="3962648" y="2819400"/>
              <a:ext cx="1218704" cy="1218704"/>
              <a:chOff x="304800" y="673100"/>
              <a:chExt cx="4000500" cy="4000500"/>
            </a:xfrm>
            <a:effectLst>
              <a:outerShdw algn="tr" blurRad="444500" dir="8100000" dist="254000" rotWithShape="0">
                <a:prstClr val="black">
                  <a:alpha val="50000"/>
                </a:prstClr>
              </a:outerShdw>
            </a:effectLst>
          </p:grpSpPr>
          <p:sp>
            <p:nvSpPr>
              <p:cNvPr id="8" name="同心圆 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prstClr val="black"/>
                  </a:solidFill>
                  <a:effectLst/>
                  <a:uLnTx/>
                  <a:uFillTx/>
                  <a:latin typeface="微软雅黑"/>
                  <a:ea typeface="微软雅黑"/>
                  <a:cs typeface="+mn-cs"/>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prstClr val="white"/>
                  </a:solidFill>
                  <a:effectLst/>
                  <a:uLnTx/>
                  <a:uFillTx/>
                  <a:latin typeface="微软雅黑"/>
                  <a:ea typeface="微软雅黑"/>
                  <a:cs typeface="+mn-cs"/>
                </a:endParaRPr>
              </a:p>
            </p:txBody>
          </p:sp>
        </p:grpSp>
        <p:sp>
          <p:nvSpPr>
            <p:cNvPr id="7" name="TextBox 5"/>
            <p:cNvSpPr txBox="1"/>
            <p:nvPr/>
          </p:nvSpPr>
          <p:spPr>
            <a:xfrm>
              <a:off x="4130784" y="3108951"/>
              <a:ext cx="868680" cy="640080"/>
            </a:xfrm>
            <a:prstGeom prst="rect">
              <a:avLst/>
            </a:prstGeom>
            <a:noFill/>
          </p:spPr>
          <p:txBody>
            <a:bodyPr rtlCol="0" wrap="non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800" u="none">
                  <a:ln>
                    <a:noFill/>
                  </a:ln>
                  <a:solidFill>
                    <a:prstClr val="black">
                      <a:lumMod val="75000"/>
                      <a:lumOff val="25000"/>
                    </a:prstClr>
                  </a:solidFill>
                  <a:effectLst/>
                  <a:uLnTx/>
                  <a:uFillTx/>
                  <a:latin typeface="微软雅黑"/>
                  <a:ea typeface="微软雅黑"/>
                  <a:cs typeface="+mn-cs"/>
                </a:rPr>
                <a:t>利益</a:t>
              </a:r>
            </a:p>
            <a:p>
              <a:pPr algn="ctr"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800" u="none">
                  <a:ln>
                    <a:noFill/>
                  </a:ln>
                  <a:solidFill>
                    <a:prstClr val="black">
                      <a:lumMod val="75000"/>
                      <a:lumOff val="25000"/>
                    </a:prstClr>
                  </a:solidFill>
                  <a:effectLst/>
                  <a:uLnTx/>
                  <a:uFillTx/>
                  <a:latin typeface="微软雅黑"/>
                  <a:ea typeface="微软雅黑"/>
                  <a:cs typeface="+mn-cs"/>
                </a:rPr>
                <a:t>最大化</a:t>
              </a:r>
            </a:p>
          </p:txBody>
        </p:sp>
      </p:grpSp>
      <p:sp>
        <p:nvSpPr>
          <p:cNvPr id="10" name="椭圆 9"/>
          <p:cNvSpPr/>
          <p:nvPr/>
        </p:nvSpPr>
        <p:spPr>
          <a:xfrm>
            <a:off x="1548834" y="2218743"/>
            <a:ext cx="710139" cy="710139"/>
          </a:xfrm>
          <a:prstGeom prst="ellipse">
            <a:avLst/>
          </a:pr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prstClr val="white"/>
              </a:solidFill>
              <a:effectLst/>
              <a:uLnTx/>
              <a:uFillTx/>
              <a:latin typeface="微软雅黑"/>
              <a:ea typeface="微软雅黑"/>
              <a:cs typeface="+mn-cs"/>
            </a:endParaRPr>
          </a:p>
        </p:txBody>
      </p:sp>
      <p:sp>
        <p:nvSpPr>
          <p:cNvPr id="11" name="椭圆 10"/>
          <p:cNvSpPr/>
          <p:nvPr/>
        </p:nvSpPr>
        <p:spPr>
          <a:xfrm>
            <a:off x="2779187" y="1221793"/>
            <a:ext cx="710139" cy="710139"/>
          </a:xfrm>
          <a:prstGeom prst="ellipse">
            <a:avLst/>
          </a:prstGeom>
          <a:solidFill>
            <a:schemeClr val="accent1"/>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prstClr val="white"/>
              </a:solidFill>
              <a:effectLst/>
              <a:uLnTx/>
              <a:uFillTx/>
              <a:latin typeface="微软雅黑"/>
              <a:ea typeface="微软雅黑"/>
              <a:cs typeface="+mn-cs"/>
            </a:endParaRPr>
          </a:p>
        </p:txBody>
      </p:sp>
      <p:sp>
        <p:nvSpPr>
          <p:cNvPr id="12" name="椭圆 11"/>
          <p:cNvSpPr/>
          <p:nvPr/>
        </p:nvSpPr>
        <p:spPr>
          <a:xfrm>
            <a:off x="4023786" y="2218743"/>
            <a:ext cx="710139" cy="710139"/>
          </a:xfrm>
          <a:prstGeom prst="ellipse">
            <a:avLst/>
          </a:prstGeom>
          <a:solidFill>
            <a:schemeClr val="accent2"/>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prstClr val="white"/>
              </a:solidFill>
              <a:effectLst/>
              <a:uLnTx/>
              <a:uFillTx/>
              <a:latin typeface="微软雅黑"/>
              <a:ea typeface="微软雅黑"/>
              <a:cs typeface="+mn-cs"/>
            </a:endParaRPr>
          </a:p>
        </p:txBody>
      </p:sp>
      <p:sp>
        <p:nvSpPr>
          <p:cNvPr id="13" name="椭圆 12"/>
          <p:cNvSpPr/>
          <p:nvPr/>
        </p:nvSpPr>
        <p:spPr>
          <a:xfrm>
            <a:off x="3532192" y="3661811"/>
            <a:ext cx="710139" cy="710139"/>
          </a:xfrm>
          <a:prstGeom prst="ellipse">
            <a:avLst/>
          </a:prstGeom>
          <a:solidFill>
            <a:schemeClr val="accent3"/>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prstClr val="white"/>
              </a:solidFill>
              <a:effectLst/>
              <a:uLnTx/>
              <a:uFillTx/>
              <a:latin typeface="微软雅黑"/>
              <a:ea typeface="微软雅黑"/>
              <a:cs typeface="+mn-cs"/>
            </a:endParaRPr>
          </a:p>
        </p:txBody>
      </p:sp>
      <p:sp>
        <p:nvSpPr>
          <p:cNvPr id="14" name="椭圆 13"/>
          <p:cNvSpPr/>
          <p:nvPr/>
        </p:nvSpPr>
        <p:spPr>
          <a:xfrm>
            <a:off x="2038835" y="3649111"/>
            <a:ext cx="710139" cy="710139"/>
          </a:xfrm>
          <a:prstGeom prst="ellipse">
            <a:avLst/>
          </a:prstGeom>
          <a:solidFill>
            <a:schemeClr val="accent4"/>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prstClr val="white"/>
              </a:solidFill>
              <a:effectLst/>
              <a:uLnTx/>
              <a:uFillTx/>
              <a:latin typeface="微软雅黑"/>
              <a:ea typeface="微软雅黑"/>
              <a:cs typeface="+mn-cs"/>
            </a:endParaRPr>
          </a:p>
        </p:txBody>
      </p:sp>
      <p:sp>
        <p:nvSpPr>
          <p:cNvPr id="15" name="TextBox 13"/>
          <p:cNvSpPr txBox="1"/>
          <p:nvPr/>
        </p:nvSpPr>
        <p:spPr>
          <a:xfrm>
            <a:off x="1786533" y="1401616"/>
            <a:ext cx="894080" cy="304800"/>
          </a:xfrm>
          <a:prstGeom prst="rect">
            <a:avLst/>
          </a:prstGeom>
          <a:noFill/>
        </p:spPr>
        <p:txBody>
          <a:bodyPr rtlCol="0" wrap="non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1400" u="none">
                <a:ln>
                  <a:noFill/>
                </a:ln>
                <a:solidFill>
                  <a:prstClr val="black">
                    <a:lumMod val="65000"/>
                    <a:lumOff val="35000"/>
                  </a:prstClr>
                </a:solidFill>
                <a:effectLst/>
                <a:uLnTx/>
                <a:uFillTx/>
                <a:latin typeface="微软雅黑"/>
                <a:ea typeface="微软雅黑"/>
                <a:cs typeface="+mn-cs"/>
              </a:rPr>
              <a:t>标题内容</a:t>
            </a:r>
          </a:p>
        </p:txBody>
      </p:sp>
      <p:sp>
        <p:nvSpPr>
          <p:cNvPr id="16" name="TextBox 14"/>
          <p:cNvSpPr txBox="1"/>
          <p:nvPr/>
        </p:nvSpPr>
        <p:spPr>
          <a:xfrm>
            <a:off x="4849241" y="2418122"/>
            <a:ext cx="894080" cy="304800"/>
          </a:xfrm>
          <a:prstGeom prst="rect">
            <a:avLst/>
          </a:prstGeom>
          <a:noFill/>
        </p:spPr>
        <p:txBody>
          <a:bodyPr rtlCol="0" wrap="non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prstClr val="black">
                    <a:lumMod val="65000"/>
                    <a:lumOff val="35000"/>
                  </a:prstClr>
                </a:solidFill>
                <a:effectLst/>
                <a:uLnTx/>
                <a:uFillTx/>
                <a:latin typeface="微软雅黑"/>
                <a:ea typeface="微软雅黑"/>
                <a:cs typeface="+mn-cs"/>
              </a:rPr>
              <a:t>标题内容</a:t>
            </a:r>
          </a:p>
        </p:txBody>
      </p:sp>
      <p:sp>
        <p:nvSpPr>
          <p:cNvPr id="17" name="TextBox 15"/>
          <p:cNvSpPr txBox="1"/>
          <p:nvPr/>
        </p:nvSpPr>
        <p:spPr>
          <a:xfrm>
            <a:off x="4342584" y="3920156"/>
            <a:ext cx="894080" cy="304800"/>
          </a:xfrm>
          <a:prstGeom prst="rect">
            <a:avLst/>
          </a:prstGeom>
          <a:noFill/>
        </p:spPr>
        <p:txBody>
          <a:bodyPr rtlCol="0" wrap="non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prstClr val="black">
                    <a:lumMod val="65000"/>
                    <a:lumOff val="35000"/>
                  </a:prstClr>
                </a:solidFill>
                <a:effectLst/>
                <a:uLnTx/>
                <a:uFillTx/>
                <a:latin typeface="微软雅黑"/>
                <a:ea typeface="微软雅黑"/>
                <a:cs typeface="+mn-cs"/>
              </a:rPr>
              <a:t>标题内容</a:t>
            </a:r>
          </a:p>
        </p:txBody>
      </p:sp>
      <p:sp>
        <p:nvSpPr>
          <p:cNvPr id="18" name="TextBox 16"/>
          <p:cNvSpPr txBox="1"/>
          <p:nvPr/>
        </p:nvSpPr>
        <p:spPr>
          <a:xfrm>
            <a:off x="503714" y="2451600"/>
            <a:ext cx="894080" cy="304800"/>
          </a:xfrm>
          <a:prstGeom prst="rect">
            <a:avLst/>
          </a:prstGeom>
          <a:noFill/>
        </p:spPr>
        <p:txBody>
          <a:bodyPr rtlCol="0" wrap="non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prstClr val="black">
                    <a:lumMod val="65000"/>
                    <a:lumOff val="35000"/>
                  </a:prstClr>
                </a:solidFill>
                <a:effectLst/>
                <a:uLnTx/>
                <a:uFillTx/>
                <a:latin typeface="微软雅黑"/>
                <a:ea typeface="微软雅黑"/>
                <a:cs typeface="+mn-cs"/>
              </a:rPr>
              <a:t>标题内容</a:t>
            </a:r>
          </a:p>
        </p:txBody>
      </p:sp>
      <p:sp>
        <p:nvSpPr>
          <p:cNvPr id="19" name="TextBox 17"/>
          <p:cNvSpPr txBox="1"/>
          <p:nvPr/>
        </p:nvSpPr>
        <p:spPr>
          <a:xfrm>
            <a:off x="1014244" y="3870314"/>
            <a:ext cx="894080" cy="304800"/>
          </a:xfrm>
          <a:prstGeom prst="rect">
            <a:avLst/>
          </a:prstGeom>
          <a:noFill/>
        </p:spPr>
        <p:txBody>
          <a:bodyPr rtlCol="0" wrap="non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prstClr val="black">
                    <a:lumMod val="65000"/>
                    <a:lumOff val="35000"/>
                  </a:prstClr>
                </a:solidFill>
                <a:effectLst/>
                <a:uLnTx/>
                <a:uFillTx/>
                <a:latin typeface="微软雅黑"/>
                <a:ea typeface="微软雅黑"/>
                <a:cs typeface="+mn-cs"/>
              </a:rPr>
              <a:t>标题内容</a:t>
            </a:r>
          </a:p>
        </p:txBody>
      </p:sp>
      <p:grpSp>
        <p:nvGrpSpPr>
          <p:cNvPr id="20" name="组合 19"/>
          <p:cNvGrpSpPr/>
          <p:nvPr/>
        </p:nvGrpSpPr>
        <p:grpSpPr>
          <a:xfrm>
            <a:off x="6161692" y="1275118"/>
            <a:ext cx="2077200" cy="432536"/>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algn="tr" blurRad="381000" dir="8100000" dist="254000" rotWithShape="0">
                <a:prstClr val="black">
                  <a:alpha val="40000"/>
                </a:prstClr>
              </a:outerShdw>
            </a:effectLst>
          </p:grpSpPr>
          <p:sp>
            <p:nvSpPr>
              <p:cNvPr id="23" name="圆角矩形 2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sp>
            <p:nvSpPr>
              <p:cNvPr id="24" name="圆角矩形 2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sp>
          <p:nvSpPr>
            <p:cNvPr id="22" name="TextBox 20"/>
            <p:cNvSpPr txBox="1"/>
            <p:nvPr/>
          </p:nvSpPr>
          <p:spPr>
            <a:xfrm>
              <a:off x="831251" y="3331792"/>
              <a:ext cx="1999302" cy="213360"/>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400" u="none">
                  <a:ln>
                    <a:noFill/>
                  </a:ln>
                  <a:solidFill>
                    <a:srgbClr val="C00002"/>
                  </a:solidFill>
                  <a:effectLst/>
                  <a:uLnTx/>
                  <a:uFillTx/>
                  <a:latin typeface="微软雅黑"/>
                  <a:ea typeface="微软雅黑"/>
                  <a:cs typeface="+mn-cs"/>
                </a:rPr>
                <a:t>点击输入标题文本</a:t>
              </a:r>
            </a:p>
          </p:txBody>
        </p:sp>
      </p:grpSp>
      <p:sp>
        <p:nvSpPr>
          <p:cNvPr id="25" name="TextBox 23"/>
          <p:cNvSpPr txBox="1"/>
          <p:nvPr/>
        </p:nvSpPr>
        <p:spPr>
          <a:xfrm>
            <a:off x="5940152" y="2004549"/>
            <a:ext cx="2520281" cy="745236"/>
          </a:xfrm>
          <a:prstGeom prst="rect">
            <a:avLst/>
          </a:prstGeom>
          <a:noFill/>
        </p:spPr>
        <p:txBody>
          <a:bodyPr rtlCol="0" wrap="square">
            <a:spAutoFit/>
          </a:bodyPr>
          <a:lstStyle/>
          <a:p>
            <a:pPr algn="l" defTabSz="914400" eaLnBrk="1" fontAlgn="base"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solidFill>
                <a:effectLst/>
                <a:uLnTx/>
                <a:uFillTx/>
                <a:latin typeface="微软雅黑"/>
                <a:ea typeface="微软雅黑"/>
                <a:cs typeface="+mn-cs"/>
              </a:rPr>
              <a:t>01、点击输入简要文字内容，文字内容需概括精炼，不用多余的文字修饰，言简意赅的说明分项内容……</a:t>
            </a:r>
          </a:p>
        </p:txBody>
      </p:sp>
      <p:sp>
        <p:nvSpPr>
          <p:cNvPr id="26" name="TextBox 24"/>
          <p:cNvSpPr txBox="1"/>
          <p:nvPr/>
        </p:nvSpPr>
        <p:spPr>
          <a:xfrm>
            <a:off x="5940152" y="2827348"/>
            <a:ext cx="2520281" cy="745236"/>
          </a:xfrm>
          <a:prstGeom prst="rect">
            <a:avLst/>
          </a:prstGeom>
          <a:noFill/>
        </p:spPr>
        <p:txBody>
          <a:bodyPr rtlCol="0" wrap="square">
            <a:spAutoFit/>
          </a:bodyPr>
          <a:lstStyle/>
          <a:p>
            <a:pPr algn="l" defTabSz="914400" eaLnBrk="1" fontAlgn="base"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solidFill>
                <a:effectLst/>
                <a:uLnTx/>
                <a:uFillTx/>
                <a:latin typeface="微软雅黑"/>
                <a:ea typeface="微软雅黑"/>
                <a:cs typeface="+mn-cs"/>
              </a:rPr>
              <a:t>02、点击输入简要文字内容，文字内容需概括精炼，不用多余的文字修饰，言简意赅的说明分项内容……</a:t>
            </a:r>
          </a:p>
        </p:txBody>
      </p:sp>
      <p:sp>
        <p:nvSpPr>
          <p:cNvPr id="27" name="TextBox 25"/>
          <p:cNvSpPr txBox="1"/>
          <p:nvPr/>
        </p:nvSpPr>
        <p:spPr>
          <a:xfrm>
            <a:off x="5940152" y="3691444"/>
            <a:ext cx="2520281" cy="745236"/>
          </a:xfrm>
          <a:prstGeom prst="rect">
            <a:avLst/>
          </a:prstGeom>
          <a:noFill/>
        </p:spPr>
        <p:txBody>
          <a:bodyPr rtlCol="0" wrap="square">
            <a:spAutoFit/>
          </a:bodyPr>
          <a:lstStyle/>
          <a:p>
            <a:pPr algn="l" defTabSz="914400" eaLnBrk="1" fontAlgn="base" hangingPunct="1" indent="0" latinLnBrk="0" lvl="0" marL="0" marR="0" rtl="0">
              <a:lnSpc>
                <a:spcPct val="130000"/>
              </a:lnSpc>
              <a:spcBef>
                <a:spcPct val="0"/>
              </a:spcBef>
              <a:spcAft>
                <a:spcPct val="0"/>
              </a:spcAft>
              <a:buClrTx/>
              <a:buSzTx/>
              <a:buFontTx/>
              <a:buNone/>
              <a:defRPr/>
            </a:pPr>
            <a:r>
              <a:rPr altLang="zh-CN" b="0" baseline="0" cap="none" i="0" kern="1200" kumimoji="0" lang="en-US" noProof="0" normalizeH="0" spc="0" strike="noStrike" sz="1100" u="none">
                <a:ln>
                  <a:noFill/>
                </a:ln>
                <a:solidFill>
                  <a:prstClr val="black"/>
                </a:solidFill>
                <a:effectLst/>
                <a:uLnTx/>
                <a:uFillTx/>
                <a:latin typeface="微软雅黑"/>
                <a:ea typeface="微软雅黑"/>
                <a:cs typeface="+mn-cs"/>
              </a:rPr>
              <a:t>03、点击输入简要文字内容，文字内容需概括精炼，不用多余的文字修饰，言简意赅的说明分项内容……</a:t>
            </a:r>
          </a:p>
        </p:txBody>
      </p:sp>
      <p:sp>
        <p:nvSpPr>
          <p:cNvPr id="28" name="TextBox 26"/>
          <p:cNvSpPr txBox="1"/>
          <p:nvPr/>
        </p:nvSpPr>
        <p:spPr>
          <a:xfrm>
            <a:off x="2799460" y="1451298"/>
            <a:ext cx="671359" cy="243840"/>
          </a:xfrm>
          <a:prstGeom prst="rect">
            <a:avLst/>
          </a:prstGeom>
          <a:noFill/>
        </p:spPr>
        <p:txBody>
          <a:bodyPr bIns="0" lIns="0" rIns="0" rtlCol="0" tIns="0"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600" u="none">
                <a:ln>
                  <a:noFill/>
                </a:ln>
                <a:solidFill>
                  <a:prstClr val="white"/>
                </a:solidFill>
                <a:effectLst/>
                <a:uLnTx/>
                <a:uFillTx/>
                <a:latin typeface="微软雅黑"/>
                <a:ea typeface="微软雅黑"/>
                <a:cs typeface="+mn-cs"/>
              </a:rPr>
              <a:t>20%</a:t>
            </a:r>
          </a:p>
        </p:txBody>
      </p:sp>
      <p:sp>
        <p:nvSpPr>
          <p:cNvPr id="29" name="TextBox 27"/>
          <p:cNvSpPr txBox="1"/>
          <p:nvPr/>
        </p:nvSpPr>
        <p:spPr>
          <a:xfrm>
            <a:off x="1562212" y="2453379"/>
            <a:ext cx="671359" cy="243840"/>
          </a:xfrm>
          <a:prstGeom prst="rect">
            <a:avLst/>
          </a:prstGeom>
          <a:noFill/>
        </p:spPr>
        <p:txBody>
          <a:bodyPr bIns="0" lIns="0" rIns="0" rtlCol="0" tIns="0"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600" u="none">
                <a:ln>
                  <a:noFill/>
                </a:ln>
                <a:solidFill>
                  <a:prstClr val="white"/>
                </a:solidFill>
                <a:effectLst/>
                <a:uLnTx/>
                <a:uFillTx/>
                <a:latin typeface="微软雅黑"/>
                <a:ea typeface="微软雅黑"/>
                <a:cs typeface="+mn-cs"/>
              </a:rPr>
              <a:t>15%</a:t>
            </a:r>
          </a:p>
        </p:txBody>
      </p:sp>
      <p:sp>
        <p:nvSpPr>
          <p:cNvPr id="30" name="TextBox 28"/>
          <p:cNvSpPr txBox="1"/>
          <p:nvPr/>
        </p:nvSpPr>
        <p:spPr>
          <a:xfrm>
            <a:off x="4043175" y="2453379"/>
            <a:ext cx="671359" cy="243840"/>
          </a:xfrm>
          <a:prstGeom prst="rect">
            <a:avLst/>
          </a:prstGeom>
          <a:noFill/>
        </p:spPr>
        <p:txBody>
          <a:bodyPr bIns="0" lIns="0" rIns="0" rtlCol="0" tIns="0"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600" u="none">
                <a:ln>
                  <a:noFill/>
                </a:ln>
                <a:solidFill>
                  <a:prstClr val="white"/>
                </a:solidFill>
                <a:effectLst/>
                <a:uLnTx/>
                <a:uFillTx/>
                <a:latin typeface="微软雅黑"/>
                <a:ea typeface="微软雅黑"/>
                <a:cs typeface="+mn-cs"/>
              </a:rPr>
              <a:t>10%</a:t>
            </a:r>
          </a:p>
        </p:txBody>
      </p:sp>
      <p:sp>
        <p:nvSpPr>
          <p:cNvPr id="31" name="TextBox 29"/>
          <p:cNvSpPr txBox="1"/>
          <p:nvPr/>
        </p:nvSpPr>
        <p:spPr>
          <a:xfrm>
            <a:off x="2058224" y="3893769"/>
            <a:ext cx="671359" cy="243840"/>
          </a:xfrm>
          <a:prstGeom prst="rect">
            <a:avLst/>
          </a:prstGeom>
          <a:noFill/>
        </p:spPr>
        <p:txBody>
          <a:bodyPr bIns="0" lIns="0" rIns="0" rtlCol="0" tIns="0"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600" u="none">
                <a:ln>
                  <a:noFill/>
                </a:ln>
                <a:solidFill>
                  <a:prstClr val="white"/>
                </a:solidFill>
                <a:effectLst/>
                <a:uLnTx/>
                <a:uFillTx/>
                <a:latin typeface="微软雅黑"/>
                <a:ea typeface="微软雅黑"/>
                <a:cs typeface="+mn-cs"/>
              </a:rPr>
              <a:t>35%</a:t>
            </a:r>
          </a:p>
        </p:txBody>
      </p:sp>
      <p:sp>
        <p:nvSpPr>
          <p:cNvPr id="32" name="TextBox 30"/>
          <p:cNvSpPr txBox="1"/>
          <p:nvPr/>
        </p:nvSpPr>
        <p:spPr>
          <a:xfrm>
            <a:off x="3545572" y="3901091"/>
            <a:ext cx="671359" cy="243840"/>
          </a:xfrm>
          <a:prstGeom prst="rect">
            <a:avLst/>
          </a:prstGeom>
          <a:noFill/>
        </p:spPr>
        <p:txBody>
          <a:bodyPr bIns="0" lIns="0" rIns="0" rtlCol="0" tIns="0"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600" u="none">
                <a:ln>
                  <a:noFill/>
                </a:ln>
                <a:solidFill>
                  <a:prstClr val="white"/>
                </a:solidFill>
                <a:effectLst/>
                <a:uLnTx/>
                <a:uFillTx/>
                <a:latin typeface="微软雅黑"/>
                <a:ea typeface="微软雅黑"/>
                <a:cs typeface="+mn-cs"/>
              </a:rPr>
              <a:t>20%</a:t>
            </a:r>
          </a:p>
        </p:txBody>
      </p:sp>
    </p:spTree>
    <p:extLst>
      <p:ext uri="{BB962C8B-B14F-4D97-AF65-F5344CB8AC3E}">
        <p14:creationId val="394877893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2000" fill="hold"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500" fill="hold" id="7"/>
                                        <p:tgtEl>
                                          <p:spTgt spid="5"/>
                                        </p:tgtEl>
                                        <p:attrNameLst>
                                          <p:attrName>ppt_x</p:attrName>
                                        </p:attrNameLst>
                                      </p:cBhvr>
                                      <p:tavLst>
                                        <p:tav tm="0">
                                          <p:val>
                                            <p:strVal val="#ppt_x"/>
                                          </p:val>
                                        </p:tav>
                                        <p:tav tm="100000">
                                          <p:val>
                                            <p:strVal val="#ppt_x"/>
                                          </p:val>
                                        </p:tav>
                                      </p:tavLst>
                                    </p:anim>
                                    <p:anim calcmode="lin" valueType="num">
                                      <p:cBhvr additive="base">
                                        <p:cTn dur="15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500"/>
                            </p:stCondLst>
                            <p:childTnLst>
                              <p:par>
                                <p:cTn fill="hold" grpId="0" id="10" nodeType="after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childTnLst>
                          </p:cTn>
                        </p:par>
                        <p:par>
                          <p:cTn fill="hold" id="15" nodeType="afterGroup">
                            <p:stCondLst>
                              <p:cond delay="2000"/>
                            </p:stCondLst>
                            <p:childTnLst>
                              <p:par>
                                <p:cTn fill="hold" grpId="0" id="16" nodeType="afterEffect" presetClass="entr" presetID="53" presetSubtype="0">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p:cTn dur="500" fill="hold" id="18"/>
                                        <p:tgtEl>
                                          <p:spTgt spid="11"/>
                                        </p:tgtEl>
                                        <p:attrNameLst>
                                          <p:attrName>ppt_w</p:attrName>
                                        </p:attrNameLst>
                                      </p:cBhvr>
                                      <p:tavLst>
                                        <p:tav tm="0">
                                          <p:val>
                                            <p:fltVal val="0"/>
                                          </p:val>
                                        </p:tav>
                                        <p:tav tm="100000">
                                          <p:val>
                                            <p:strVal val="#ppt_w"/>
                                          </p:val>
                                        </p:tav>
                                      </p:tavLst>
                                    </p:anim>
                                    <p:anim calcmode="lin" valueType="num">
                                      <p:cBhvr>
                                        <p:cTn dur="500" fill="hold" id="19"/>
                                        <p:tgtEl>
                                          <p:spTgt spid="11"/>
                                        </p:tgtEl>
                                        <p:attrNameLst>
                                          <p:attrName>ppt_h</p:attrName>
                                        </p:attrNameLst>
                                      </p:cBhvr>
                                      <p:tavLst>
                                        <p:tav tm="0">
                                          <p:val>
                                            <p:fltVal val="0"/>
                                          </p:val>
                                        </p:tav>
                                        <p:tav tm="100000">
                                          <p:val>
                                            <p:strVal val="#ppt_h"/>
                                          </p:val>
                                        </p:tav>
                                      </p:tavLst>
                                    </p:anim>
                                    <p:animEffect filter="fade" transition="in">
                                      <p:cBhvr>
                                        <p:cTn dur="500" id="20"/>
                                        <p:tgtEl>
                                          <p:spTgt spid="11"/>
                                        </p:tgtEl>
                                      </p:cBhvr>
                                    </p:animEffect>
                                  </p:childTnLst>
                                </p:cTn>
                              </p:par>
                              <p:par>
                                <p:cTn fill="hold" grpId="0" id="21" nodeType="withEffect" presetClass="entr" presetID="53" presetSubtype="0">
                                  <p:stCondLst>
                                    <p:cond delay="100"/>
                                  </p:stCondLst>
                                  <p:childTnLst>
                                    <p:set>
                                      <p:cBhvr>
                                        <p:cTn dur="1" fill="hold" id="22">
                                          <p:stCondLst>
                                            <p:cond delay="0"/>
                                          </p:stCondLst>
                                        </p:cTn>
                                        <p:tgtEl>
                                          <p:spTgt spid="10"/>
                                        </p:tgtEl>
                                        <p:attrNameLst>
                                          <p:attrName>style.visibility</p:attrName>
                                        </p:attrNameLst>
                                      </p:cBhvr>
                                      <p:to>
                                        <p:strVal val="visible"/>
                                      </p:to>
                                    </p:set>
                                    <p:anim calcmode="lin" valueType="num">
                                      <p:cBhvr>
                                        <p:cTn dur="500" fill="hold" id="23"/>
                                        <p:tgtEl>
                                          <p:spTgt spid="10"/>
                                        </p:tgtEl>
                                        <p:attrNameLst>
                                          <p:attrName>ppt_w</p:attrName>
                                        </p:attrNameLst>
                                      </p:cBhvr>
                                      <p:tavLst>
                                        <p:tav tm="0">
                                          <p:val>
                                            <p:fltVal val="0"/>
                                          </p:val>
                                        </p:tav>
                                        <p:tav tm="100000">
                                          <p:val>
                                            <p:strVal val="#ppt_w"/>
                                          </p:val>
                                        </p:tav>
                                      </p:tavLst>
                                    </p:anim>
                                    <p:anim calcmode="lin" valueType="num">
                                      <p:cBhvr>
                                        <p:cTn dur="500" fill="hold" id="24"/>
                                        <p:tgtEl>
                                          <p:spTgt spid="10"/>
                                        </p:tgtEl>
                                        <p:attrNameLst>
                                          <p:attrName>ppt_h</p:attrName>
                                        </p:attrNameLst>
                                      </p:cBhvr>
                                      <p:tavLst>
                                        <p:tav tm="0">
                                          <p:val>
                                            <p:fltVal val="0"/>
                                          </p:val>
                                        </p:tav>
                                        <p:tav tm="100000">
                                          <p:val>
                                            <p:strVal val="#ppt_h"/>
                                          </p:val>
                                        </p:tav>
                                      </p:tavLst>
                                    </p:anim>
                                    <p:animEffect filter="fade" transition="in">
                                      <p:cBhvr>
                                        <p:cTn dur="500" id="25"/>
                                        <p:tgtEl>
                                          <p:spTgt spid="10"/>
                                        </p:tgtEl>
                                      </p:cBhvr>
                                    </p:animEffect>
                                  </p:childTnLst>
                                </p:cTn>
                              </p:par>
                              <p:par>
                                <p:cTn fill="hold" grpId="0" id="26" nodeType="withEffect" presetClass="entr" presetID="53" presetSubtype="0">
                                  <p:stCondLst>
                                    <p:cond delay="200"/>
                                  </p:stCondLst>
                                  <p:childTnLst>
                                    <p:set>
                                      <p:cBhvr>
                                        <p:cTn dur="1" fill="hold" id="27">
                                          <p:stCondLst>
                                            <p:cond delay="0"/>
                                          </p:stCondLst>
                                        </p:cTn>
                                        <p:tgtEl>
                                          <p:spTgt spid="14"/>
                                        </p:tgtEl>
                                        <p:attrNameLst>
                                          <p:attrName>style.visibility</p:attrName>
                                        </p:attrNameLst>
                                      </p:cBhvr>
                                      <p:to>
                                        <p:strVal val="visible"/>
                                      </p:to>
                                    </p:set>
                                    <p:anim calcmode="lin" valueType="num">
                                      <p:cBhvr>
                                        <p:cTn dur="500" fill="hold" id="28"/>
                                        <p:tgtEl>
                                          <p:spTgt spid="14"/>
                                        </p:tgtEl>
                                        <p:attrNameLst>
                                          <p:attrName>ppt_w</p:attrName>
                                        </p:attrNameLst>
                                      </p:cBhvr>
                                      <p:tavLst>
                                        <p:tav tm="0">
                                          <p:val>
                                            <p:fltVal val="0"/>
                                          </p:val>
                                        </p:tav>
                                        <p:tav tm="100000">
                                          <p:val>
                                            <p:strVal val="#ppt_w"/>
                                          </p:val>
                                        </p:tav>
                                      </p:tavLst>
                                    </p:anim>
                                    <p:anim calcmode="lin" valueType="num">
                                      <p:cBhvr>
                                        <p:cTn dur="500" fill="hold" id="29"/>
                                        <p:tgtEl>
                                          <p:spTgt spid="14"/>
                                        </p:tgtEl>
                                        <p:attrNameLst>
                                          <p:attrName>ppt_h</p:attrName>
                                        </p:attrNameLst>
                                      </p:cBhvr>
                                      <p:tavLst>
                                        <p:tav tm="0">
                                          <p:val>
                                            <p:fltVal val="0"/>
                                          </p:val>
                                        </p:tav>
                                        <p:tav tm="100000">
                                          <p:val>
                                            <p:strVal val="#ppt_h"/>
                                          </p:val>
                                        </p:tav>
                                      </p:tavLst>
                                    </p:anim>
                                    <p:animEffect filter="fade" transition="in">
                                      <p:cBhvr>
                                        <p:cTn dur="500" id="30"/>
                                        <p:tgtEl>
                                          <p:spTgt spid="14"/>
                                        </p:tgtEl>
                                      </p:cBhvr>
                                    </p:animEffect>
                                  </p:childTnLst>
                                </p:cTn>
                              </p:par>
                              <p:par>
                                <p:cTn fill="hold" grpId="0" id="31" nodeType="withEffect" presetClass="entr" presetID="53" presetSubtype="0">
                                  <p:stCondLst>
                                    <p:cond delay="300"/>
                                  </p:stCondLst>
                                  <p:childTnLst>
                                    <p:set>
                                      <p:cBhvr>
                                        <p:cTn dur="1" fill="hold" id="32">
                                          <p:stCondLst>
                                            <p:cond delay="0"/>
                                          </p:stCondLst>
                                        </p:cTn>
                                        <p:tgtEl>
                                          <p:spTgt spid="13"/>
                                        </p:tgtEl>
                                        <p:attrNameLst>
                                          <p:attrName>style.visibility</p:attrName>
                                        </p:attrNameLst>
                                      </p:cBhvr>
                                      <p:to>
                                        <p:strVal val="visible"/>
                                      </p:to>
                                    </p:set>
                                    <p:anim calcmode="lin" valueType="num">
                                      <p:cBhvr>
                                        <p:cTn dur="500" fill="hold" id="33"/>
                                        <p:tgtEl>
                                          <p:spTgt spid="13"/>
                                        </p:tgtEl>
                                        <p:attrNameLst>
                                          <p:attrName>ppt_w</p:attrName>
                                        </p:attrNameLst>
                                      </p:cBhvr>
                                      <p:tavLst>
                                        <p:tav tm="0">
                                          <p:val>
                                            <p:fltVal val="0"/>
                                          </p:val>
                                        </p:tav>
                                        <p:tav tm="100000">
                                          <p:val>
                                            <p:strVal val="#ppt_w"/>
                                          </p:val>
                                        </p:tav>
                                      </p:tavLst>
                                    </p:anim>
                                    <p:anim calcmode="lin" valueType="num">
                                      <p:cBhvr>
                                        <p:cTn dur="500" fill="hold" id="34"/>
                                        <p:tgtEl>
                                          <p:spTgt spid="13"/>
                                        </p:tgtEl>
                                        <p:attrNameLst>
                                          <p:attrName>ppt_h</p:attrName>
                                        </p:attrNameLst>
                                      </p:cBhvr>
                                      <p:tavLst>
                                        <p:tav tm="0">
                                          <p:val>
                                            <p:fltVal val="0"/>
                                          </p:val>
                                        </p:tav>
                                        <p:tav tm="100000">
                                          <p:val>
                                            <p:strVal val="#ppt_h"/>
                                          </p:val>
                                        </p:tav>
                                      </p:tavLst>
                                    </p:anim>
                                    <p:animEffect filter="fade" transition="in">
                                      <p:cBhvr>
                                        <p:cTn dur="500" id="35"/>
                                        <p:tgtEl>
                                          <p:spTgt spid="13"/>
                                        </p:tgtEl>
                                      </p:cBhvr>
                                    </p:animEffect>
                                  </p:childTnLst>
                                </p:cTn>
                              </p:par>
                              <p:par>
                                <p:cTn fill="hold" grpId="0" id="36" nodeType="withEffect" presetClass="entr" presetID="53" presetSubtype="0">
                                  <p:stCondLst>
                                    <p:cond delay="400"/>
                                  </p:stCondLst>
                                  <p:childTnLst>
                                    <p:set>
                                      <p:cBhvr>
                                        <p:cTn dur="1" fill="hold" id="37">
                                          <p:stCondLst>
                                            <p:cond delay="0"/>
                                          </p:stCondLst>
                                        </p:cTn>
                                        <p:tgtEl>
                                          <p:spTgt spid="12"/>
                                        </p:tgtEl>
                                        <p:attrNameLst>
                                          <p:attrName>style.visibility</p:attrName>
                                        </p:attrNameLst>
                                      </p:cBhvr>
                                      <p:to>
                                        <p:strVal val="visible"/>
                                      </p:to>
                                    </p:set>
                                    <p:anim calcmode="lin" valueType="num">
                                      <p:cBhvr>
                                        <p:cTn dur="500" fill="hold" id="38"/>
                                        <p:tgtEl>
                                          <p:spTgt spid="12"/>
                                        </p:tgtEl>
                                        <p:attrNameLst>
                                          <p:attrName>ppt_w</p:attrName>
                                        </p:attrNameLst>
                                      </p:cBhvr>
                                      <p:tavLst>
                                        <p:tav tm="0">
                                          <p:val>
                                            <p:fltVal val="0"/>
                                          </p:val>
                                        </p:tav>
                                        <p:tav tm="100000">
                                          <p:val>
                                            <p:strVal val="#ppt_w"/>
                                          </p:val>
                                        </p:tav>
                                      </p:tavLst>
                                    </p:anim>
                                    <p:anim calcmode="lin" valueType="num">
                                      <p:cBhvr>
                                        <p:cTn dur="500" fill="hold" id="39"/>
                                        <p:tgtEl>
                                          <p:spTgt spid="12"/>
                                        </p:tgtEl>
                                        <p:attrNameLst>
                                          <p:attrName>ppt_h</p:attrName>
                                        </p:attrNameLst>
                                      </p:cBhvr>
                                      <p:tavLst>
                                        <p:tav tm="0">
                                          <p:val>
                                            <p:fltVal val="0"/>
                                          </p:val>
                                        </p:tav>
                                        <p:tav tm="100000">
                                          <p:val>
                                            <p:strVal val="#ppt_h"/>
                                          </p:val>
                                        </p:tav>
                                      </p:tavLst>
                                    </p:anim>
                                    <p:animEffect filter="fade" transition="in">
                                      <p:cBhvr>
                                        <p:cTn dur="500" id="40"/>
                                        <p:tgtEl>
                                          <p:spTgt spid="12"/>
                                        </p:tgtEl>
                                      </p:cBhvr>
                                    </p:animEffect>
                                  </p:childTnLst>
                                </p:cTn>
                              </p:par>
                            </p:childTnLst>
                          </p:cTn>
                        </p:par>
                        <p:par>
                          <p:cTn fill="hold" id="41" nodeType="afterGroup">
                            <p:stCondLst>
                              <p:cond delay="2900"/>
                            </p:stCondLst>
                            <p:childTnLst>
                              <p:par>
                                <p:cTn fill="hold" grpId="0" id="42" nodeType="afterEffect" presetClass="entr" presetID="10" presetSubtype="0">
                                  <p:stCondLst>
                                    <p:cond delay="0"/>
                                  </p:stCondLst>
                                  <p:childTnLst>
                                    <p:set>
                                      <p:cBhvr>
                                        <p:cTn dur="1" fill="hold" id="43">
                                          <p:stCondLst>
                                            <p:cond delay="0"/>
                                          </p:stCondLst>
                                        </p:cTn>
                                        <p:tgtEl>
                                          <p:spTgt spid="28"/>
                                        </p:tgtEl>
                                        <p:attrNameLst>
                                          <p:attrName>style.visibility</p:attrName>
                                        </p:attrNameLst>
                                      </p:cBhvr>
                                      <p:to>
                                        <p:strVal val="visible"/>
                                      </p:to>
                                    </p:set>
                                    <p:animEffect filter="fade" transition="in">
                                      <p:cBhvr>
                                        <p:cTn dur="500" id="44"/>
                                        <p:tgtEl>
                                          <p:spTgt spid="28"/>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9"/>
                                        </p:tgtEl>
                                        <p:attrNameLst>
                                          <p:attrName>style.visibility</p:attrName>
                                        </p:attrNameLst>
                                      </p:cBhvr>
                                      <p:to>
                                        <p:strVal val="visible"/>
                                      </p:to>
                                    </p:set>
                                    <p:animEffect filter="fade" transition="in">
                                      <p:cBhvr>
                                        <p:cTn dur="500" id="47"/>
                                        <p:tgtEl>
                                          <p:spTgt spid="29"/>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30"/>
                                        </p:tgtEl>
                                        <p:attrNameLst>
                                          <p:attrName>style.visibility</p:attrName>
                                        </p:attrNameLst>
                                      </p:cBhvr>
                                      <p:to>
                                        <p:strVal val="visible"/>
                                      </p:to>
                                    </p:set>
                                    <p:animEffect filter="fade" transition="in">
                                      <p:cBhvr>
                                        <p:cTn dur="500" id="50"/>
                                        <p:tgtEl>
                                          <p:spTgt spid="30"/>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32"/>
                                        </p:tgtEl>
                                        <p:attrNameLst>
                                          <p:attrName>style.visibility</p:attrName>
                                        </p:attrNameLst>
                                      </p:cBhvr>
                                      <p:to>
                                        <p:strVal val="visible"/>
                                      </p:to>
                                    </p:set>
                                    <p:animEffect filter="fade" transition="in">
                                      <p:cBhvr>
                                        <p:cTn dur="500" id="53"/>
                                        <p:tgtEl>
                                          <p:spTgt spid="32"/>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31"/>
                                        </p:tgtEl>
                                        <p:attrNameLst>
                                          <p:attrName>style.visibility</p:attrName>
                                        </p:attrNameLst>
                                      </p:cBhvr>
                                      <p:to>
                                        <p:strVal val="visible"/>
                                      </p:to>
                                    </p:set>
                                    <p:animEffect filter="fade" transition="in">
                                      <p:cBhvr>
                                        <p:cTn dur="500" id="56"/>
                                        <p:tgtEl>
                                          <p:spTgt spid="31"/>
                                        </p:tgtEl>
                                      </p:cBhvr>
                                    </p:animEffect>
                                  </p:childTnLst>
                                </p:cTn>
                              </p:par>
                            </p:childTnLst>
                          </p:cTn>
                        </p:par>
                        <p:par>
                          <p:cTn fill="hold" id="57" nodeType="afterGroup">
                            <p:stCondLst>
                              <p:cond delay="3400"/>
                            </p:stCondLst>
                            <p:childTnLst>
                              <p:par>
                                <p:cTn fill="hold" grpId="0" id="58" nodeType="afterEffect" presetClass="entr" presetID="12" presetSubtype="2">
                                  <p:stCondLst>
                                    <p:cond delay="0"/>
                                  </p:stCondLst>
                                  <p:childTnLst>
                                    <p:set>
                                      <p:cBhvr>
                                        <p:cTn dur="1" fill="hold" id="59">
                                          <p:stCondLst>
                                            <p:cond delay="0"/>
                                          </p:stCondLst>
                                        </p:cTn>
                                        <p:tgtEl>
                                          <p:spTgt spid="15"/>
                                        </p:tgtEl>
                                        <p:attrNameLst>
                                          <p:attrName>style.visibility</p:attrName>
                                        </p:attrNameLst>
                                      </p:cBhvr>
                                      <p:to>
                                        <p:strVal val="visible"/>
                                      </p:to>
                                    </p:set>
                                    <p:anim calcmode="lin" valueType="num">
                                      <p:cBhvr additive="base">
                                        <p:cTn dur="500" id="60"/>
                                        <p:tgtEl>
                                          <p:spTgt spid="15"/>
                                        </p:tgtEl>
                                        <p:attrNameLst>
                                          <p:attrName>ppt_x</p:attrName>
                                        </p:attrNameLst>
                                      </p:cBhvr>
                                      <p:tavLst>
                                        <p:tav tm="0">
                                          <p:val>
                                            <p:strVal val="#ppt_x+#ppt_w*1.125000"/>
                                          </p:val>
                                        </p:tav>
                                        <p:tav tm="100000">
                                          <p:val>
                                            <p:strVal val="#ppt_x"/>
                                          </p:val>
                                        </p:tav>
                                      </p:tavLst>
                                    </p:anim>
                                    <p:animEffect filter="wipe(left)" transition="in">
                                      <p:cBhvr>
                                        <p:cTn dur="500" id="61"/>
                                        <p:tgtEl>
                                          <p:spTgt spid="15"/>
                                        </p:tgtEl>
                                      </p:cBhvr>
                                    </p:animEffect>
                                  </p:childTnLst>
                                </p:cTn>
                              </p:par>
                              <p:par>
                                <p:cTn fill="hold" grpId="0" id="62" nodeType="withEffect" presetClass="entr" presetID="12" presetSubtype="2">
                                  <p:stCondLst>
                                    <p:cond delay="0"/>
                                  </p:stCondLst>
                                  <p:childTnLst>
                                    <p:set>
                                      <p:cBhvr>
                                        <p:cTn dur="1" fill="hold" id="63">
                                          <p:stCondLst>
                                            <p:cond delay="0"/>
                                          </p:stCondLst>
                                        </p:cTn>
                                        <p:tgtEl>
                                          <p:spTgt spid="18"/>
                                        </p:tgtEl>
                                        <p:attrNameLst>
                                          <p:attrName>style.visibility</p:attrName>
                                        </p:attrNameLst>
                                      </p:cBhvr>
                                      <p:to>
                                        <p:strVal val="visible"/>
                                      </p:to>
                                    </p:set>
                                    <p:anim calcmode="lin" valueType="num">
                                      <p:cBhvr additive="base">
                                        <p:cTn dur="500" id="64"/>
                                        <p:tgtEl>
                                          <p:spTgt spid="18"/>
                                        </p:tgtEl>
                                        <p:attrNameLst>
                                          <p:attrName>ppt_x</p:attrName>
                                        </p:attrNameLst>
                                      </p:cBhvr>
                                      <p:tavLst>
                                        <p:tav tm="0">
                                          <p:val>
                                            <p:strVal val="#ppt_x+#ppt_w*1.125000"/>
                                          </p:val>
                                        </p:tav>
                                        <p:tav tm="100000">
                                          <p:val>
                                            <p:strVal val="#ppt_x"/>
                                          </p:val>
                                        </p:tav>
                                      </p:tavLst>
                                    </p:anim>
                                    <p:animEffect filter="wipe(left)" transition="in">
                                      <p:cBhvr>
                                        <p:cTn dur="500" id="65"/>
                                        <p:tgtEl>
                                          <p:spTgt spid="18"/>
                                        </p:tgtEl>
                                      </p:cBhvr>
                                    </p:animEffect>
                                  </p:childTnLst>
                                </p:cTn>
                              </p:par>
                              <p:par>
                                <p:cTn fill="hold" grpId="0" id="66" nodeType="withEffect" presetClass="entr" presetID="12" presetSubtype="2">
                                  <p:stCondLst>
                                    <p:cond delay="0"/>
                                  </p:stCondLst>
                                  <p:childTnLst>
                                    <p:set>
                                      <p:cBhvr>
                                        <p:cTn dur="1" fill="hold" id="67">
                                          <p:stCondLst>
                                            <p:cond delay="0"/>
                                          </p:stCondLst>
                                        </p:cTn>
                                        <p:tgtEl>
                                          <p:spTgt spid="19"/>
                                        </p:tgtEl>
                                        <p:attrNameLst>
                                          <p:attrName>style.visibility</p:attrName>
                                        </p:attrNameLst>
                                      </p:cBhvr>
                                      <p:to>
                                        <p:strVal val="visible"/>
                                      </p:to>
                                    </p:set>
                                    <p:anim calcmode="lin" valueType="num">
                                      <p:cBhvr additive="base">
                                        <p:cTn dur="500" id="68"/>
                                        <p:tgtEl>
                                          <p:spTgt spid="19"/>
                                        </p:tgtEl>
                                        <p:attrNameLst>
                                          <p:attrName>ppt_x</p:attrName>
                                        </p:attrNameLst>
                                      </p:cBhvr>
                                      <p:tavLst>
                                        <p:tav tm="0">
                                          <p:val>
                                            <p:strVal val="#ppt_x+#ppt_w*1.125000"/>
                                          </p:val>
                                        </p:tav>
                                        <p:tav tm="100000">
                                          <p:val>
                                            <p:strVal val="#ppt_x"/>
                                          </p:val>
                                        </p:tav>
                                      </p:tavLst>
                                    </p:anim>
                                    <p:animEffect filter="wipe(left)" transition="in">
                                      <p:cBhvr>
                                        <p:cTn dur="500" id="69"/>
                                        <p:tgtEl>
                                          <p:spTgt spid="19"/>
                                        </p:tgtEl>
                                      </p:cBhvr>
                                    </p:animEffect>
                                  </p:childTnLst>
                                </p:cTn>
                              </p:par>
                              <p:par>
                                <p:cTn fill="hold" grpId="0" id="70" nodeType="withEffect" presetClass="entr" presetID="12" presetSubtype="8">
                                  <p:stCondLst>
                                    <p:cond delay="0"/>
                                  </p:stCondLst>
                                  <p:childTnLst>
                                    <p:set>
                                      <p:cBhvr>
                                        <p:cTn dur="1" fill="hold" id="71">
                                          <p:stCondLst>
                                            <p:cond delay="0"/>
                                          </p:stCondLst>
                                        </p:cTn>
                                        <p:tgtEl>
                                          <p:spTgt spid="16"/>
                                        </p:tgtEl>
                                        <p:attrNameLst>
                                          <p:attrName>style.visibility</p:attrName>
                                        </p:attrNameLst>
                                      </p:cBhvr>
                                      <p:to>
                                        <p:strVal val="visible"/>
                                      </p:to>
                                    </p:set>
                                    <p:anim calcmode="lin" valueType="num">
                                      <p:cBhvr additive="base">
                                        <p:cTn dur="500" id="72"/>
                                        <p:tgtEl>
                                          <p:spTgt spid="16"/>
                                        </p:tgtEl>
                                        <p:attrNameLst>
                                          <p:attrName>ppt_x</p:attrName>
                                        </p:attrNameLst>
                                      </p:cBhvr>
                                      <p:tavLst>
                                        <p:tav tm="0">
                                          <p:val>
                                            <p:strVal val="#ppt_x-#ppt_w*1.125000"/>
                                          </p:val>
                                        </p:tav>
                                        <p:tav tm="100000">
                                          <p:val>
                                            <p:strVal val="#ppt_x"/>
                                          </p:val>
                                        </p:tav>
                                      </p:tavLst>
                                    </p:anim>
                                    <p:animEffect filter="wipe(right)" transition="in">
                                      <p:cBhvr>
                                        <p:cTn dur="500" id="73"/>
                                        <p:tgtEl>
                                          <p:spTgt spid="16"/>
                                        </p:tgtEl>
                                      </p:cBhvr>
                                    </p:animEffect>
                                  </p:childTnLst>
                                </p:cTn>
                              </p:par>
                              <p:par>
                                <p:cTn fill="hold" grpId="0" id="74" nodeType="withEffect" presetClass="entr" presetID="12" presetSubtype="8">
                                  <p:stCondLst>
                                    <p:cond delay="0"/>
                                  </p:stCondLst>
                                  <p:childTnLst>
                                    <p:set>
                                      <p:cBhvr>
                                        <p:cTn dur="1" fill="hold" id="75">
                                          <p:stCondLst>
                                            <p:cond delay="0"/>
                                          </p:stCondLst>
                                        </p:cTn>
                                        <p:tgtEl>
                                          <p:spTgt spid="17"/>
                                        </p:tgtEl>
                                        <p:attrNameLst>
                                          <p:attrName>style.visibility</p:attrName>
                                        </p:attrNameLst>
                                      </p:cBhvr>
                                      <p:to>
                                        <p:strVal val="visible"/>
                                      </p:to>
                                    </p:set>
                                    <p:anim calcmode="lin" valueType="num">
                                      <p:cBhvr additive="base">
                                        <p:cTn dur="500" id="76"/>
                                        <p:tgtEl>
                                          <p:spTgt spid="17"/>
                                        </p:tgtEl>
                                        <p:attrNameLst>
                                          <p:attrName>ppt_x</p:attrName>
                                        </p:attrNameLst>
                                      </p:cBhvr>
                                      <p:tavLst>
                                        <p:tav tm="0">
                                          <p:val>
                                            <p:strVal val="#ppt_x-#ppt_w*1.125000"/>
                                          </p:val>
                                        </p:tav>
                                        <p:tav tm="100000">
                                          <p:val>
                                            <p:strVal val="#ppt_x"/>
                                          </p:val>
                                        </p:tav>
                                      </p:tavLst>
                                    </p:anim>
                                    <p:animEffect filter="wipe(right)" transition="in">
                                      <p:cBhvr>
                                        <p:cTn dur="500" id="77"/>
                                        <p:tgtEl>
                                          <p:spTgt spid="17"/>
                                        </p:tgtEl>
                                      </p:cBhvr>
                                    </p:animEffect>
                                  </p:childTnLst>
                                </p:cTn>
                              </p:par>
                            </p:childTnLst>
                          </p:cTn>
                        </p:par>
                        <p:par>
                          <p:cTn fill="hold" id="78" nodeType="afterGroup">
                            <p:stCondLst>
                              <p:cond delay="3900"/>
                            </p:stCondLst>
                            <p:childTnLst>
                              <p:par>
                                <p:cTn fill="hold" id="79" nodeType="afterEffect" presetClass="entr" presetID="42" presetSubtype="0">
                                  <p:stCondLst>
                                    <p:cond delay="0"/>
                                  </p:stCondLst>
                                  <p:childTnLst>
                                    <p:set>
                                      <p:cBhvr>
                                        <p:cTn dur="1" fill="hold" id="80">
                                          <p:stCondLst>
                                            <p:cond delay="0"/>
                                          </p:stCondLst>
                                        </p:cTn>
                                        <p:tgtEl>
                                          <p:spTgt spid="20"/>
                                        </p:tgtEl>
                                        <p:attrNameLst>
                                          <p:attrName>style.visibility</p:attrName>
                                        </p:attrNameLst>
                                      </p:cBhvr>
                                      <p:to>
                                        <p:strVal val="visible"/>
                                      </p:to>
                                    </p:set>
                                    <p:animEffect filter="fade" transition="in">
                                      <p:cBhvr>
                                        <p:cTn dur="500" id="81"/>
                                        <p:tgtEl>
                                          <p:spTgt spid="20"/>
                                        </p:tgtEl>
                                      </p:cBhvr>
                                    </p:animEffect>
                                    <p:anim calcmode="lin" valueType="num">
                                      <p:cBhvr>
                                        <p:cTn dur="500" fill="hold" id="82"/>
                                        <p:tgtEl>
                                          <p:spTgt spid="20"/>
                                        </p:tgtEl>
                                        <p:attrNameLst>
                                          <p:attrName>ppt_x</p:attrName>
                                        </p:attrNameLst>
                                      </p:cBhvr>
                                      <p:tavLst>
                                        <p:tav tm="0">
                                          <p:val>
                                            <p:strVal val="#ppt_x"/>
                                          </p:val>
                                        </p:tav>
                                        <p:tav tm="100000">
                                          <p:val>
                                            <p:strVal val="#ppt_x"/>
                                          </p:val>
                                        </p:tav>
                                      </p:tavLst>
                                    </p:anim>
                                    <p:anim calcmode="lin" valueType="num">
                                      <p:cBhvr>
                                        <p:cTn dur="500" fill="hold" id="83"/>
                                        <p:tgtEl>
                                          <p:spTgt spid="20"/>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4400"/>
                            </p:stCondLst>
                            <p:childTnLst>
                              <p:par>
                                <p:cTn fill="hold" grpId="0" id="85" nodeType="afterEffect" presetClass="entr" presetID="22" presetSubtype="1">
                                  <p:stCondLst>
                                    <p:cond delay="0"/>
                                  </p:stCondLst>
                                  <p:childTnLst>
                                    <p:set>
                                      <p:cBhvr>
                                        <p:cTn dur="1" fill="hold" id="86">
                                          <p:stCondLst>
                                            <p:cond delay="0"/>
                                          </p:stCondLst>
                                        </p:cTn>
                                        <p:tgtEl>
                                          <p:spTgt spid="25"/>
                                        </p:tgtEl>
                                        <p:attrNameLst>
                                          <p:attrName>style.visibility</p:attrName>
                                        </p:attrNameLst>
                                      </p:cBhvr>
                                      <p:to>
                                        <p:strVal val="visible"/>
                                      </p:to>
                                    </p:set>
                                    <p:animEffect filter="wipe(up)" transition="in">
                                      <p:cBhvr>
                                        <p:cTn dur="500" id="87"/>
                                        <p:tgtEl>
                                          <p:spTgt spid="25"/>
                                        </p:tgtEl>
                                      </p:cBhvr>
                                    </p:animEffect>
                                  </p:childTnLst>
                                </p:cTn>
                              </p:par>
                              <p:par>
                                <p:cTn fill="hold" grpId="0" id="88" nodeType="withEffect" presetClass="entr" presetID="22" presetSubtype="1">
                                  <p:stCondLst>
                                    <p:cond delay="100"/>
                                  </p:stCondLst>
                                  <p:childTnLst>
                                    <p:set>
                                      <p:cBhvr>
                                        <p:cTn dur="1" fill="hold" id="89">
                                          <p:stCondLst>
                                            <p:cond delay="0"/>
                                          </p:stCondLst>
                                        </p:cTn>
                                        <p:tgtEl>
                                          <p:spTgt spid="26"/>
                                        </p:tgtEl>
                                        <p:attrNameLst>
                                          <p:attrName>style.visibility</p:attrName>
                                        </p:attrNameLst>
                                      </p:cBhvr>
                                      <p:to>
                                        <p:strVal val="visible"/>
                                      </p:to>
                                    </p:set>
                                    <p:animEffect filter="wipe(up)" transition="in">
                                      <p:cBhvr>
                                        <p:cTn dur="500" id="90"/>
                                        <p:tgtEl>
                                          <p:spTgt spid="26"/>
                                        </p:tgtEl>
                                      </p:cBhvr>
                                    </p:animEffect>
                                  </p:childTnLst>
                                </p:cTn>
                              </p:par>
                              <p:par>
                                <p:cTn fill="hold" grpId="0" id="91" nodeType="withEffect" presetClass="entr" presetID="22" presetSubtype="1">
                                  <p:stCondLst>
                                    <p:cond delay="200"/>
                                  </p:stCondLst>
                                  <p:childTnLst>
                                    <p:set>
                                      <p:cBhvr>
                                        <p:cTn dur="1" fill="hold" id="92">
                                          <p:stCondLst>
                                            <p:cond delay="0"/>
                                          </p:stCondLst>
                                        </p:cTn>
                                        <p:tgtEl>
                                          <p:spTgt spid="27"/>
                                        </p:tgtEl>
                                        <p:attrNameLst>
                                          <p:attrName>style.visibility</p:attrName>
                                        </p:attrNameLst>
                                      </p:cBhvr>
                                      <p:to>
                                        <p:strVal val="visible"/>
                                      </p:to>
                                    </p:set>
                                    <p:animEffect filter="wipe(up)" transition="in">
                                      <p:cBhvr>
                                        <p:cTn dur="500" id="93"/>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0"/>
      <p:bldP grpId="0" spid="11"/>
      <p:bldP grpId="0" spid="12"/>
      <p:bldP grpId="0" spid="13"/>
      <p:bldP grpId="0" spid="14"/>
      <p:bldP grpId="0" spid="15"/>
      <p:bldP grpId="0" spid="16"/>
      <p:bldP grpId="0" spid="17"/>
      <p:bldP grpId="0" spid="18"/>
      <p:bldP grpId="0" spid="19"/>
      <p:bldP grpId="0" spid="25"/>
      <p:bldP grpId="0" spid="26"/>
      <p:bldP grpId="0" spid="27"/>
      <p:bldP grpId="0" spid="28"/>
      <p:bldP grpId="0" spid="29"/>
      <p:bldP grpId="0" spid="30"/>
      <p:bldP grpId="0" spid="31"/>
      <p:bldP grpId="0" spid="3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 y="2861421"/>
            <a:ext cx="9145588" cy="6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172" lIns="92343" rIns="92343" rtlCol="0" tIns="46172"/>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nvGrpSpPr>
          <p:cNvPr id="5" name="组合 4"/>
          <p:cNvGrpSpPr/>
          <p:nvPr/>
        </p:nvGrpSpPr>
        <p:grpSpPr>
          <a:xfrm>
            <a:off x="980451" y="2438266"/>
            <a:ext cx="869960" cy="869821"/>
            <a:chOff x="1466675" y="3784103"/>
            <a:chExt cx="1301392" cy="1301862"/>
          </a:xfrm>
        </p:grpSpPr>
        <p:grpSp>
          <p:nvGrpSpPr>
            <p:cNvPr id="6" name="组合 5"/>
            <p:cNvGrpSpPr/>
            <p:nvPr/>
          </p:nvGrpSpPr>
          <p:grpSpPr>
            <a:xfrm>
              <a:off x="1466675" y="3784103"/>
              <a:ext cx="1301392" cy="1301862"/>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10" name="同心圆 9"/>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9" name="椭圆 8"/>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7" name="TextBox 97"/>
            <p:cNvSpPr txBox="1"/>
            <p:nvPr/>
          </p:nvSpPr>
          <p:spPr>
            <a:xfrm>
              <a:off x="1692270" y="4180596"/>
              <a:ext cx="850204" cy="526168"/>
            </a:xfrm>
            <a:prstGeom prst="rect">
              <a:avLst/>
            </a:prstGeom>
            <a:noFill/>
          </p:spPr>
          <p:txBody>
            <a:bodyPr bIns="69096" lIns="138192" rIns="138192" rtlCol="0" tIns="69096" wrap="squar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prstClr val="white"/>
                  </a:solidFill>
                  <a:effectLst/>
                  <a:uLnTx/>
                  <a:uFillTx/>
                  <a:latin typeface="微软雅黑"/>
                  <a:ea typeface="微软雅黑"/>
                  <a:cs typeface="+mn-cs"/>
                </a:rPr>
                <a:t>6月</a:t>
              </a:r>
            </a:p>
          </p:txBody>
        </p:sp>
      </p:grpSp>
      <p:grpSp>
        <p:nvGrpSpPr>
          <p:cNvPr id="12" name="组合 11"/>
          <p:cNvGrpSpPr/>
          <p:nvPr/>
        </p:nvGrpSpPr>
        <p:grpSpPr>
          <a:xfrm>
            <a:off x="2083683" y="2555249"/>
            <a:ext cx="658425" cy="658319"/>
            <a:chOff x="3117025" y="3959191"/>
            <a:chExt cx="984950" cy="985306"/>
          </a:xfrm>
        </p:grpSpPr>
        <p:grpSp>
          <p:nvGrpSpPr>
            <p:cNvPr id="13" name="组合 12"/>
            <p:cNvGrpSpPr/>
            <p:nvPr/>
          </p:nvGrpSpPr>
          <p:grpSpPr>
            <a:xfrm>
              <a:off x="3117025" y="3959191"/>
              <a:ext cx="984950" cy="985306"/>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17" name="同心圆 16"/>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16" name="椭圆 15"/>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14" name="TextBox 104"/>
            <p:cNvSpPr txBox="1"/>
            <p:nvPr/>
          </p:nvSpPr>
          <p:spPr>
            <a:xfrm>
              <a:off x="3188495" y="4196695"/>
              <a:ext cx="850204" cy="526168"/>
            </a:xfrm>
            <a:prstGeom prst="rect">
              <a:avLst/>
            </a:prstGeom>
            <a:noFill/>
          </p:spPr>
          <p:txBody>
            <a:bodyPr bIns="69096" lIns="138192" rIns="138192" rtlCol="0" tIns="69096" wrap="squar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400" u="none">
                  <a:ln>
                    <a:noFill/>
                  </a:ln>
                  <a:solidFill>
                    <a:prstClr val="white"/>
                  </a:solidFill>
                  <a:effectLst/>
                  <a:uLnTx/>
                  <a:uFillTx/>
                  <a:latin typeface="微软雅黑"/>
                  <a:ea typeface="微软雅黑"/>
                  <a:cs typeface="+mn-cs"/>
                </a:rPr>
                <a:t>7月</a:t>
              </a:r>
            </a:p>
          </p:txBody>
        </p:sp>
      </p:grpSp>
      <p:grpSp>
        <p:nvGrpSpPr>
          <p:cNvPr id="19" name="组合 18"/>
          <p:cNvGrpSpPr/>
          <p:nvPr/>
        </p:nvGrpSpPr>
        <p:grpSpPr>
          <a:xfrm>
            <a:off x="2975381" y="2443509"/>
            <a:ext cx="881936" cy="881795"/>
            <a:chOff x="4450933" y="3791953"/>
            <a:chExt cx="1319306" cy="1319782"/>
          </a:xfrm>
        </p:grpSpPr>
        <p:grpSp>
          <p:nvGrpSpPr>
            <p:cNvPr id="20" name="组合 19"/>
            <p:cNvGrpSpPr/>
            <p:nvPr/>
          </p:nvGrpSpPr>
          <p:grpSpPr>
            <a:xfrm>
              <a:off x="4450933" y="3791953"/>
              <a:ext cx="1319306" cy="1319782"/>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24" name="同心圆 23"/>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23" name="椭圆 22"/>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21" name="TextBox 111"/>
            <p:cNvSpPr txBox="1"/>
            <p:nvPr/>
          </p:nvSpPr>
          <p:spPr>
            <a:xfrm>
              <a:off x="4685484" y="4180596"/>
              <a:ext cx="850203" cy="526168"/>
            </a:xfrm>
            <a:prstGeom prst="rect">
              <a:avLst/>
            </a:prstGeom>
            <a:noFill/>
          </p:spPr>
          <p:txBody>
            <a:bodyPr bIns="69096" lIns="138192" rIns="138192" rtlCol="0" tIns="69096" wrap="squar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400" u="none">
                  <a:ln>
                    <a:noFill/>
                  </a:ln>
                  <a:solidFill>
                    <a:prstClr val="white"/>
                  </a:solidFill>
                  <a:effectLst/>
                  <a:uLnTx/>
                  <a:uFillTx/>
                  <a:latin typeface="微软雅黑"/>
                  <a:ea typeface="微软雅黑"/>
                  <a:cs typeface="+mn-cs"/>
                </a:rPr>
                <a:t>8月</a:t>
              </a:r>
            </a:p>
          </p:txBody>
        </p:sp>
      </p:grpSp>
      <p:grpSp>
        <p:nvGrpSpPr>
          <p:cNvPr id="26" name="组合 25"/>
          <p:cNvGrpSpPr/>
          <p:nvPr/>
        </p:nvGrpSpPr>
        <p:grpSpPr>
          <a:xfrm>
            <a:off x="4090589" y="2544015"/>
            <a:ext cx="680890" cy="680781"/>
            <a:chOff x="6119197" y="3942381"/>
            <a:chExt cx="1018558" cy="1018926"/>
          </a:xfrm>
        </p:grpSpPr>
        <p:grpSp>
          <p:nvGrpSpPr>
            <p:cNvPr id="27" name="组合 26"/>
            <p:cNvGrpSpPr/>
            <p:nvPr/>
          </p:nvGrpSpPr>
          <p:grpSpPr>
            <a:xfrm>
              <a:off x="6119197" y="3942381"/>
              <a:ext cx="1018558" cy="1018926"/>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31" name="同心圆 30"/>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30" name="椭圆 29"/>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28" name="TextBox 118"/>
            <p:cNvSpPr txBox="1"/>
            <p:nvPr/>
          </p:nvSpPr>
          <p:spPr>
            <a:xfrm>
              <a:off x="6209132" y="4196696"/>
              <a:ext cx="850205" cy="526168"/>
            </a:xfrm>
            <a:prstGeom prst="rect">
              <a:avLst/>
            </a:prstGeom>
            <a:noFill/>
          </p:spPr>
          <p:txBody>
            <a:bodyPr bIns="69096" lIns="138192" rIns="138192" rtlCol="0" tIns="69096" wrap="squar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400" u="none">
                  <a:ln>
                    <a:noFill/>
                  </a:ln>
                  <a:solidFill>
                    <a:prstClr val="white"/>
                  </a:solidFill>
                  <a:effectLst/>
                  <a:uLnTx/>
                  <a:uFillTx/>
                  <a:latin typeface="微软雅黑"/>
                  <a:ea typeface="微软雅黑"/>
                  <a:cs typeface="+mn-cs"/>
                </a:rPr>
                <a:t>9月</a:t>
              </a:r>
            </a:p>
          </p:txBody>
        </p:sp>
      </p:grpSp>
      <p:grpSp>
        <p:nvGrpSpPr>
          <p:cNvPr id="33" name="组合 32"/>
          <p:cNvGrpSpPr/>
          <p:nvPr/>
        </p:nvGrpSpPr>
        <p:grpSpPr>
          <a:xfrm>
            <a:off x="5004754" y="2544016"/>
            <a:ext cx="708615" cy="680781"/>
            <a:chOff x="7486713" y="3942381"/>
            <a:chExt cx="1060031" cy="1018926"/>
          </a:xfrm>
        </p:grpSpPr>
        <p:grpSp>
          <p:nvGrpSpPr>
            <p:cNvPr id="34" name="组合 33"/>
            <p:cNvGrpSpPr/>
            <p:nvPr/>
          </p:nvGrpSpPr>
          <p:grpSpPr>
            <a:xfrm>
              <a:off x="7486713" y="3942381"/>
              <a:ext cx="1018558" cy="1018926"/>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38" name="同心圆 37"/>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37" name="椭圆 36"/>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35" name="TextBox 125"/>
            <p:cNvSpPr txBox="1"/>
            <p:nvPr/>
          </p:nvSpPr>
          <p:spPr>
            <a:xfrm>
              <a:off x="7555665" y="4199439"/>
              <a:ext cx="991078" cy="480549"/>
            </a:xfrm>
            <a:prstGeom prst="rect">
              <a:avLst/>
            </a:prstGeom>
            <a:noFill/>
          </p:spPr>
          <p:txBody>
            <a:bodyPr bIns="69096" lIns="138192" rIns="138192" rtlCol="0" tIns="69096" wrap="squar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prstClr val="white"/>
                  </a:solidFill>
                  <a:effectLst/>
                  <a:uLnTx/>
                  <a:uFillTx/>
                  <a:latin typeface="微软雅黑"/>
                  <a:ea typeface="微软雅黑"/>
                  <a:cs typeface="+mn-cs"/>
                </a:rPr>
                <a:t>10月</a:t>
              </a:r>
            </a:p>
          </p:txBody>
        </p:sp>
      </p:grpSp>
      <p:grpSp>
        <p:nvGrpSpPr>
          <p:cNvPr id="40" name="组合 39"/>
          <p:cNvGrpSpPr/>
          <p:nvPr/>
        </p:nvGrpSpPr>
        <p:grpSpPr>
          <a:xfrm>
            <a:off x="5918916" y="2431103"/>
            <a:ext cx="906755" cy="906611"/>
            <a:chOff x="8854229" y="3773382"/>
            <a:chExt cx="1356434" cy="1356924"/>
          </a:xfrm>
        </p:grpSpPr>
        <p:grpSp>
          <p:nvGrpSpPr>
            <p:cNvPr id="41" name="组合 40"/>
            <p:cNvGrpSpPr/>
            <p:nvPr/>
          </p:nvGrpSpPr>
          <p:grpSpPr>
            <a:xfrm>
              <a:off x="8854229" y="3773382"/>
              <a:ext cx="1356434" cy="1356924"/>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45" name="同心圆 44"/>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44" name="椭圆 43"/>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42" name="TextBox 132"/>
            <p:cNvSpPr txBox="1"/>
            <p:nvPr/>
          </p:nvSpPr>
          <p:spPr>
            <a:xfrm>
              <a:off x="9068721" y="4180595"/>
              <a:ext cx="1015119" cy="526168"/>
            </a:xfrm>
            <a:prstGeom prst="rect">
              <a:avLst/>
            </a:prstGeom>
            <a:noFill/>
          </p:spPr>
          <p:txBody>
            <a:bodyPr bIns="69096" lIns="138192" rIns="138192" rtlCol="0" tIns="69096" wrap="squar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prstClr val="white"/>
                  </a:solidFill>
                  <a:effectLst/>
                  <a:uLnTx/>
                  <a:uFillTx/>
                  <a:latin typeface="微软雅黑"/>
                  <a:ea typeface="微软雅黑"/>
                  <a:cs typeface="+mn-cs"/>
                </a:rPr>
                <a:t>11月</a:t>
              </a:r>
            </a:p>
          </p:txBody>
        </p:sp>
      </p:grpSp>
      <p:grpSp>
        <p:nvGrpSpPr>
          <p:cNvPr id="47" name="组合 46"/>
          <p:cNvGrpSpPr/>
          <p:nvPr/>
        </p:nvGrpSpPr>
        <p:grpSpPr>
          <a:xfrm>
            <a:off x="7058945" y="2267888"/>
            <a:ext cx="1233232" cy="1233035"/>
            <a:chOff x="10559621" y="3529102"/>
            <a:chExt cx="1844818" cy="1845484"/>
          </a:xfrm>
        </p:grpSpPr>
        <p:grpSp>
          <p:nvGrpSpPr>
            <p:cNvPr id="48" name="组合 47"/>
            <p:cNvGrpSpPr/>
            <p:nvPr/>
          </p:nvGrpSpPr>
          <p:grpSpPr>
            <a:xfrm>
              <a:off x="10559621" y="3529102"/>
              <a:ext cx="1844818" cy="1845484"/>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52" name="同心圆 51"/>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black"/>
                    </a:solidFill>
                    <a:effectLst/>
                    <a:uLnTx/>
                    <a:uFillTx/>
                    <a:latin typeface="微软雅黑"/>
                    <a:ea typeface="微软雅黑"/>
                    <a:cs typeface="+mn-cs"/>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51" name="椭圆 50"/>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400" u="none">
                  <a:ln>
                    <a:noFill/>
                  </a:ln>
                  <a:solidFill>
                    <a:prstClr val="white"/>
                  </a:solidFill>
                  <a:effectLst/>
                  <a:uLnTx/>
                  <a:uFillTx/>
                  <a:latin typeface="微软雅黑"/>
                  <a:ea typeface="微软雅黑"/>
                  <a:cs typeface="+mn-cs"/>
                </a:endParaRPr>
              </a:p>
            </p:txBody>
          </p:sp>
        </p:grpSp>
        <p:sp>
          <p:nvSpPr>
            <p:cNvPr id="49" name="TextBox 139"/>
            <p:cNvSpPr txBox="1"/>
            <p:nvPr/>
          </p:nvSpPr>
          <p:spPr>
            <a:xfrm>
              <a:off x="10948737" y="4180595"/>
              <a:ext cx="1097152" cy="526168"/>
            </a:xfrm>
            <a:prstGeom prst="rect">
              <a:avLst/>
            </a:prstGeom>
            <a:noFill/>
          </p:spPr>
          <p:txBody>
            <a:bodyPr bIns="69096" lIns="138192" rIns="138192" rtlCol="0" tIns="69096" wrap="square">
              <a:spAutoFit/>
            </a:bodyPr>
            <a:lstStyle/>
            <a:p>
              <a:pPr algn="l"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prstClr val="white"/>
                  </a:solidFill>
                  <a:effectLst/>
                  <a:uLnTx/>
                  <a:uFillTx/>
                  <a:latin typeface="微软雅黑"/>
                  <a:ea typeface="微软雅黑"/>
                  <a:cs typeface="+mn-cs"/>
                </a:rPr>
                <a:t>12月</a:t>
              </a:r>
            </a:p>
          </p:txBody>
        </p:sp>
      </p:grpSp>
      <p:grpSp>
        <p:nvGrpSpPr>
          <p:cNvPr id="54" name="组合 53"/>
          <p:cNvGrpSpPr/>
          <p:nvPr/>
        </p:nvGrpSpPr>
        <p:grpSpPr>
          <a:xfrm>
            <a:off x="520654" y="1275606"/>
            <a:ext cx="1941598" cy="1092290"/>
            <a:chOff x="689131" y="1318791"/>
            <a:chExt cx="1631535" cy="1036935"/>
          </a:xfrm>
        </p:grpSpPr>
        <p:sp>
          <p:nvSpPr>
            <p:cNvPr id="55" name="TextBox 145"/>
            <p:cNvSpPr txBox="1"/>
            <p:nvPr/>
          </p:nvSpPr>
          <p:spPr>
            <a:xfrm>
              <a:off x="800766" y="1667530"/>
              <a:ext cx="1363987" cy="425340"/>
            </a:xfrm>
            <a:prstGeom prst="rect">
              <a:avLst/>
            </a:prstGeom>
            <a:noFill/>
          </p:spPr>
          <p:txBody>
            <a:bodyPr bIns="45715" lIns="91431" rIns="91431" rtlCol="0" tIns="45715" wrap="square">
              <a:spAutoFit/>
            </a:bodyPr>
            <a:lstStyle/>
            <a:p>
              <a:pPr algn="ctr"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rPr>
                <a:t>您的内容打在这里，或者通过您的内容打在这里</a:t>
              </a:r>
            </a:p>
          </p:txBody>
        </p:sp>
        <p:grpSp>
          <p:nvGrpSpPr>
            <p:cNvPr id="56" name="组合 55"/>
            <p:cNvGrpSpPr/>
            <p:nvPr/>
          </p:nvGrpSpPr>
          <p:grpSpPr>
            <a:xfrm>
              <a:off x="689131" y="1318791"/>
              <a:ext cx="1631535" cy="1036935"/>
              <a:chOff x="689131" y="1318791"/>
              <a:chExt cx="1631535" cy="1036935"/>
            </a:xfrm>
          </p:grpSpPr>
          <p:cxnSp>
            <p:nvCxnSpPr>
              <p:cNvPr id="57" name="直接连接符 56"/>
              <p:cNvCxnSpPr/>
              <p:nvPr/>
            </p:nvCxnSpPr>
            <p:spPr>
              <a:xfrm flipH="1" flipV="1">
                <a:off x="1481601" y="2139702"/>
                <a:ext cx="0" cy="216024"/>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58" name="TextBox 148"/>
              <p:cNvSpPr txBox="1"/>
              <p:nvPr/>
            </p:nvSpPr>
            <p:spPr>
              <a:xfrm>
                <a:off x="689131" y="1318791"/>
                <a:ext cx="1631535" cy="347224"/>
              </a:xfrm>
              <a:prstGeom prst="rect">
                <a:avLst/>
              </a:prstGeom>
              <a:noFill/>
            </p:spPr>
            <p:txBody>
              <a:bodyPr anchor="t" bIns="0" lIns="91431" rIns="91431" rtlCol="0" tIns="0" wrap="square">
                <a:spAutoFit/>
              </a:bodyPr>
              <a:lstStyle/>
              <a:p>
                <a:pPr algn="ctr"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65000"/>
                        <a:lumOff val="35000"/>
                      </a:prstClr>
                    </a:solidFill>
                    <a:effectLst/>
                    <a:uLnTx/>
                    <a:uFillTx/>
                    <a:latin typeface="微软雅黑"/>
                    <a:ea typeface="微软雅黑"/>
                    <a:cs charset="-122" pitchFamily="2" typeface="华文黑体"/>
                  </a:rPr>
                  <a:t>添加标题</a:t>
                </a:r>
              </a:p>
            </p:txBody>
          </p:sp>
        </p:grpSp>
      </p:grpSp>
      <p:grpSp>
        <p:nvGrpSpPr>
          <p:cNvPr id="59" name="组合 58"/>
          <p:cNvGrpSpPr/>
          <p:nvPr/>
        </p:nvGrpSpPr>
        <p:grpSpPr>
          <a:xfrm>
            <a:off x="2555776" y="1366748"/>
            <a:ext cx="1575314" cy="965418"/>
            <a:chOff x="873900" y="1541325"/>
            <a:chExt cx="1166203" cy="814401"/>
          </a:xfrm>
        </p:grpSpPr>
        <p:sp>
          <p:nvSpPr>
            <p:cNvPr id="60" name="TextBox 150"/>
            <p:cNvSpPr txBox="1"/>
            <p:nvPr/>
          </p:nvSpPr>
          <p:spPr>
            <a:xfrm>
              <a:off x="873900" y="1767302"/>
              <a:ext cx="1166203" cy="377960"/>
            </a:xfrm>
            <a:prstGeom prst="rect">
              <a:avLst/>
            </a:prstGeom>
            <a:noFill/>
          </p:spPr>
          <p:txBody>
            <a:bodyPr bIns="45715" lIns="91431" rIns="91431" rtlCol="0" tIns="45715" wrap="square">
              <a:spAutoFit/>
            </a:bodyPr>
            <a:lstStyle/>
            <a:p>
              <a:pPr algn="ctr"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rPr>
                <a:t>您的内容打在这里，或者通过您的内容打在这里</a:t>
              </a:r>
            </a:p>
          </p:txBody>
        </p:sp>
        <p:grpSp>
          <p:nvGrpSpPr>
            <p:cNvPr id="61" name="组合 60"/>
            <p:cNvGrpSpPr/>
            <p:nvPr/>
          </p:nvGrpSpPr>
          <p:grpSpPr>
            <a:xfrm>
              <a:off x="947384" y="1541325"/>
              <a:ext cx="1008112" cy="814401"/>
              <a:chOff x="947384" y="1541325"/>
              <a:chExt cx="1008112" cy="814401"/>
            </a:xfrm>
          </p:grpSpPr>
          <p:cxnSp>
            <p:nvCxnSpPr>
              <p:cNvPr id="62" name="直接连接符 61"/>
              <p:cNvCxnSpPr/>
              <p:nvPr/>
            </p:nvCxnSpPr>
            <p:spPr>
              <a:xfrm flipH="1" flipV="1">
                <a:off x="1481601" y="2139702"/>
                <a:ext cx="0" cy="216024"/>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63" name="TextBox 153"/>
              <p:cNvSpPr txBox="1"/>
              <p:nvPr/>
            </p:nvSpPr>
            <p:spPr>
              <a:xfrm>
                <a:off x="947384" y="1541325"/>
                <a:ext cx="1008112" cy="308545"/>
              </a:xfrm>
              <a:prstGeom prst="rect">
                <a:avLst/>
              </a:prstGeom>
              <a:noFill/>
            </p:spPr>
            <p:txBody>
              <a:bodyPr anchor="t" bIns="0" lIns="91431" rIns="91431" rtlCol="0" tIns="0" wrap="square">
                <a:spAutoFit/>
              </a:bodyPr>
              <a:lstStyle/>
              <a:p>
                <a:pPr algn="ctr"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65000"/>
                        <a:lumOff val="35000"/>
                      </a:prstClr>
                    </a:solidFill>
                    <a:effectLst/>
                    <a:uLnTx/>
                    <a:uFillTx/>
                    <a:latin typeface="微软雅黑"/>
                    <a:ea typeface="微软雅黑"/>
                    <a:cs charset="-122" pitchFamily="2" typeface="华文黑体"/>
                  </a:rPr>
                  <a:t>添加标题</a:t>
                </a:r>
              </a:p>
            </p:txBody>
          </p:sp>
        </p:grpSp>
      </p:grpSp>
      <p:grpSp>
        <p:nvGrpSpPr>
          <p:cNvPr id="64" name="组合 63"/>
          <p:cNvGrpSpPr/>
          <p:nvPr/>
        </p:nvGrpSpPr>
        <p:grpSpPr>
          <a:xfrm>
            <a:off x="4499992" y="1275606"/>
            <a:ext cx="1639315" cy="1051144"/>
            <a:chOff x="873900" y="1541325"/>
            <a:chExt cx="1166203" cy="814401"/>
          </a:xfrm>
        </p:grpSpPr>
        <p:sp>
          <p:nvSpPr>
            <p:cNvPr id="65" name="TextBox 155"/>
            <p:cNvSpPr txBox="1"/>
            <p:nvPr/>
          </p:nvSpPr>
          <p:spPr>
            <a:xfrm>
              <a:off x="873900" y="1767302"/>
              <a:ext cx="1166203" cy="347135"/>
            </a:xfrm>
            <a:prstGeom prst="rect">
              <a:avLst/>
            </a:prstGeom>
            <a:noFill/>
          </p:spPr>
          <p:txBody>
            <a:bodyPr bIns="45715" lIns="91431" rIns="91431" rtlCol="0" tIns="45715" wrap="square">
              <a:spAutoFit/>
            </a:bodyPr>
            <a:lstStyle/>
            <a:p>
              <a:pPr algn="ctr"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rPr>
                <a:t>您的内容打在这里，或者通过您的内容打在这里</a:t>
              </a:r>
            </a:p>
          </p:txBody>
        </p:sp>
        <p:grpSp>
          <p:nvGrpSpPr>
            <p:cNvPr id="66" name="组合 65"/>
            <p:cNvGrpSpPr/>
            <p:nvPr/>
          </p:nvGrpSpPr>
          <p:grpSpPr>
            <a:xfrm>
              <a:off x="947384" y="1541325"/>
              <a:ext cx="1008112" cy="814401"/>
              <a:chOff x="947384" y="1541325"/>
              <a:chExt cx="1008112" cy="814401"/>
            </a:xfrm>
          </p:grpSpPr>
          <p:cxnSp>
            <p:nvCxnSpPr>
              <p:cNvPr id="67" name="直接连接符 66"/>
              <p:cNvCxnSpPr/>
              <p:nvPr/>
            </p:nvCxnSpPr>
            <p:spPr>
              <a:xfrm flipH="1" flipV="1">
                <a:off x="1481601" y="2139702"/>
                <a:ext cx="0" cy="216024"/>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68" name="TextBox 158"/>
              <p:cNvSpPr txBox="1"/>
              <p:nvPr/>
            </p:nvSpPr>
            <p:spPr>
              <a:xfrm>
                <a:off x="947384" y="1541325"/>
                <a:ext cx="1008112" cy="283382"/>
              </a:xfrm>
              <a:prstGeom prst="rect">
                <a:avLst/>
              </a:prstGeom>
              <a:noFill/>
            </p:spPr>
            <p:txBody>
              <a:bodyPr anchor="t" bIns="0" lIns="91431" rIns="91431" rtlCol="0" tIns="0" wrap="square">
                <a:spAutoFit/>
              </a:bodyPr>
              <a:lstStyle/>
              <a:p>
                <a:pPr algn="ctr"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65000"/>
                        <a:lumOff val="35000"/>
                      </a:prstClr>
                    </a:solidFill>
                    <a:effectLst/>
                    <a:uLnTx/>
                    <a:uFillTx/>
                    <a:latin typeface="微软雅黑"/>
                    <a:ea typeface="微软雅黑"/>
                    <a:cs charset="-122" pitchFamily="2" typeface="华文黑体"/>
                  </a:rPr>
                  <a:t>添加标题</a:t>
                </a:r>
              </a:p>
            </p:txBody>
          </p:sp>
        </p:grpSp>
      </p:grpSp>
      <p:grpSp>
        <p:nvGrpSpPr>
          <p:cNvPr id="69" name="组合 68"/>
          <p:cNvGrpSpPr/>
          <p:nvPr/>
        </p:nvGrpSpPr>
        <p:grpSpPr>
          <a:xfrm>
            <a:off x="6837777" y="1326099"/>
            <a:ext cx="1550647" cy="817312"/>
            <a:chOff x="873900" y="1541325"/>
            <a:chExt cx="1166203" cy="652383"/>
          </a:xfrm>
        </p:grpSpPr>
        <p:sp>
          <p:nvSpPr>
            <p:cNvPr id="70" name="TextBox 160"/>
            <p:cNvSpPr txBox="1"/>
            <p:nvPr/>
          </p:nvSpPr>
          <p:spPr>
            <a:xfrm>
              <a:off x="873900" y="1767302"/>
              <a:ext cx="1166203" cy="357633"/>
            </a:xfrm>
            <a:prstGeom prst="rect">
              <a:avLst/>
            </a:prstGeom>
            <a:noFill/>
          </p:spPr>
          <p:txBody>
            <a:bodyPr bIns="45715" lIns="91431" rIns="91431" rtlCol="0" tIns="45715" wrap="square">
              <a:spAutoFit/>
            </a:bodyPr>
            <a:lstStyle/>
            <a:p>
              <a:pPr algn="ctr"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rPr>
                <a:t>您的内容打在这里，或者通过您的内容打在这里</a:t>
              </a:r>
            </a:p>
          </p:txBody>
        </p:sp>
        <p:grpSp>
          <p:nvGrpSpPr>
            <p:cNvPr id="71" name="组合 70"/>
            <p:cNvGrpSpPr/>
            <p:nvPr/>
          </p:nvGrpSpPr>
          <p:grpSpPr>
            <a:xfrm>
              <a:off x="947384" y="1541325"/>
              <a:ext cx="1008112" cy="652383"/>
              <a:chOff x="947384" y="1541325"/>
              <a:chExt cx="1008112" cy="652383"/>
            </a:xfrm>
          </p:grpSpPr>
          <p:cxnSp>
            <p:nvCxnSpPr>
              <p:cNvPr id="72" name="直接连接符 71"/>
              <p:cNvCxnSpPr/>
              <p:nvPr/>
            </p:nvCxnSpPr>
            <p:spPr>
              <a:xfrm flipH="1" flipV="1">
                <a:off x="1481601" y="2085697"/>
                <a:ext cx="0" cy="108011"/>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73" name="TextBox 163"/>
              <p:cNvSpPr txBox="1"/>
              <p:nvPr/>
            </p:nvSpPr>
            <p:spPr>
              <a:xfrm>
                <a:off x="947384" y="1541325"/>
                <a:ext cx="1008112" cy="291952"/>
              </a:xfrm>
              <a:prstGeom prst="rect">
                <a:avLst/>
              </a:prstGeom>
              <a:noFill/>
            </p:spPr>
            <p:txBody>
              <a:bodyPr anchor="t" bIns="0" lIns="91431" rIns="91431" rtlCol="0" tIns="0" wrap="square">
                <a:spAutoFit/>
              </a:bodyPr>
              <a:lstStyle/>
              <a:p>
                <a:pPr algn="ctr"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65000"/>
                        <a:lumOff val="35000"/>
                      </a:prstClr>
                    </a:solidFill>
                    <a:effectLst/>
                    <a:uLnTx/>
                    <a:uFillTx/>
                    <a:latin typeface="微软雅黑"/>
                    <a:ea typeface="微软雅黑"/>
                    <a:cs charset="-122" pitchFamily="2" typeface="华文黑体"/>
                  </a:rPr>
                  <a:t>添加标题</a:t>
                </a:r>
              </a:p>
            </p:txBody>
          </p:sp>
        </p:grpSp>
      </p:grpSp>
      <p:grpSp>
        <p:nvGrpSpPr>
          <p:cNvPr id="74" name="组合 73"/>
          <p:cNvGrpSpPr/>
          <p:nvPr/>
        </p:nvGrpSpPr>
        <p:grpSpPr>
          <a:xfrm>
            <a:off x="1559925" y="3422333"/>
            <a:ext cx="1624546" cy="915011"/>
            <a:chOff x="873900" y="1340833"/>
            <a:chExt cx="1166203" cy="843560"/>
          </a:xfrm>
        </p:grpSpPr>
        <p:sp>
          <p:nvSpPr>
            <p:cNvPr id="75" name="TextBox 165"/>
            <p:cNvSpPr txBox="1"/>
            <p:nvPr/>
          </p:nvSpPr>
          <p:spPr>
            <a:xfrm>
              <a:off x="873900" y="1767301"/>
              <a:ext cx="1166203" cy="413059"/>
            </a:xfrm>
            <a:prstGeom prst="rect">
              <a:avLst/>
            </a:prstGeom>
            <a:noFill/>
          </p:spPr>
          <p:txBody>
            <a:bodyPr bIns="45715" lIns="91431" rIns="91431" rtlCol="0" tIns="45715" wrap="square">
              <a:spAutoFit/>
            </a:bodyPr>
            <a:lstStyle/>
            <a:p>
              <a:pPr algn="ctr"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rPr>
                <a:t>您的内容打在这里，或者通过您的内容打在这里</a:t>
              </a:r>
            </a:p>
          </p:txBody>
        </p:sp>
        <p:grpSp>
          <p:nvGrpSpPr>
            <p:cNvPr id="76" name="组合 75"/>
            <p:cNvGrpSpPr/>
            <p:nvPr/>
          </p:nvGrpSpPr>
          <p:grpSpPr>
            <a:xfrm>
              <a:off x="947384" y="1340833"/>
              <a:ext cx="1008112" cy="540984"/>
              <a:chOff x="947384" y="1340833"/>
              <a:chExt cx="1008112" cy="540984"/>
            </a:xfrm>
          </p:grpSpPr>
          <p:cxnSp>
            <p:nvCxnSpPr>
              <p:cNvPr id="77" name="直接连接符 76"/>
              <p:cNvCxnSpPr/>
              <p:nvPr/>
            </p:nvCxnSpPr>
            <p:spPr>
              <a:xfrm flipH="1">
                <a:off x="1481601" y="1340833"/>
                <a:ext cx="0" cy="200492"/>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78" name="TextBox 168"/>
              <p:cNvSpPr txBox="1"/>
              <p:nvPr/>
            </p:nvSpPr>
            <p:spPr>
              <a:xfrm>
                <a:off x="947384" y="1541325"/>
                <a:ext cx="1008112" cy="337199"/>
              </a:xfrm>
              <a:prstGeom prst="rect">
                <a:avLst/>
              </a:prstGeom>
              <a:noFill/>
            </p:spPr>
            <p:txBody>
              <a:bodyPr anchor="t" bIns="0" lIns="91431" rIns="91431" rtlCol="0" tIns="0" wrap="square">
                <a:spAutoFit/>
              </a:bodyPr>
              <a:lstStyle/>
              <a:p>
                <a:pPr algn="ctr"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65000"/>
                        <a:lumOff val="35000"/>
                      </a:prstClr>
                    </a:solidFill>
                    <a:effectLst/>
                    <a:uLnTx/>
                    <a:uFillTx/>
                    <a:latin typeface="微软雅黑"/>
                    <a:ea typeface="微软雅黑"/>
                    <a:cs charset="-122" pitchFamily="2" typeface="华文黑体"/>
                  </a:rPr>
                  <a:t>添加标题</a:t>
                </a:r>
              </a:p>
            </p:txBody>
          </p:sp>
        </p:grpSp>
      </p:grpSp>
      <p:grpSp>
        <p:nvGrpSpPr>
          <p:cNvPr id="79" name="组合 78"/>
          <p:cNvGrpSpPr/>
          <p:nvPr/>
        </p:nvGrpSpPr>
        <p:grpSpPr>
          <a:xfrm>
            <a:off x="3553012" y="3422333"/>
            <a:ext cx="1624546" cy="915011"/>
            <a:chOff x="873900" y="1340833"/>
            <a:chExt cx="1166203" cy="843560"/>
          </a:xfrm>
        </p:grpSpPr>
        <p:sp>
          <p:nvSpPr>
            <p:cNvPr id="80" name="TextBox 170"/>
            <p:cNvSpPr txBox="1"/>
            <p:nvPr/>
          </p:nvSpPr>
          <p:spPr>
            <a:xfrm>
              <a:off x="873900" y="1767301"/>
              <a:ext cx="1166203" cy="413059"/>
            </a:xfrm>
            <a:prstGeom prst="rect">
              <a:avLst/>
            </a:prstGeom>
            <a:noFill/>
          </p:spPr>
          <p:txBody>
            <a:bodyPr bIns="45715" lIns="91431" rIns="91431" rtlCol="0" tIns="45715" wrap="square">
              <a:spAutoFit/>
            </a:bodyPr>
            <a:lstStyle/>
            <a:p>
              <a:pPr algn="ctr"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rPr>
                <a:t>您的内容打在这里，或者通过您的内容打在这里</a:t>
              </a:r>
            </a:p>
          </p:txBody>
        </p:sp>
        <p:grpSp>
          <p:nvGrpSpPr>
            <p:cNvPr id="81" name="组合 80"/>
            <p:cNvGrpSpPr/>
            <p:nvPr/>
          </p:nvGrpSpPr>
          <p:grpSpPr>
            <a:xfrm>
              <a:off x="947384" y="1340833"/>
              <a:ext cx="1008112" cy="540984"/>
              <a:chOff x="947384" y="1340833"/>
              <a:chExt cx="1008112" cy="540984"/>
            </a:xfrm>
          </p:grpSpPr>
          <p:cxnSp>
            <p:nvCxnSpPr>
              <p:cNvPr id="82" name="直接连接符 81"/>
              <p:cNvCxnSpPr/>
              <p:nvPr/>
            </p:nvCxnSpPr>
            <p:spPr>
              <a:xfrm flipH="1">
                <a:off x="1481601" y="1340833"/>
                <a:ext cx="0" cy="200492"/>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83" name="TextBox 173"/>
              <p:cNvSpPr txBox="1"/>
              <p:nvPr/>
            </p:nvSpPr>
            <p:spPr>
              <a:xfrm>
                <a:off x="947384" y="1541325"/>
                <a:ext cx="1008112" cy="337199"/>
              </a:xfrm>
              <a:prstGeom prst="rect">
                <a:avLst/>
              </a:prstGeom>
              <a:noFill/>
            </p:spPr>
            <p:txBody>
              <a:bodyPr anchor="t" bIns="0" lIns="91431" rIns="91431" rtlCol="0" tIns="0" wrap="square">
                <a:spAutoFit/>
              </a:bodyPr>
              <a:lstStyle/>
              <a:p>
                <a:pPr algn="ctr"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65000"/>
                        <a:lumOff val="35000"/>
                      </a:prstClr>
                    </a:solidFill>
                    <a:effectLst/>
                    <a:uLnTx/>
                    <a:uFillTx/>
                    <a:latin typeface="微软雅黑"/>
                    <a:ea typeface="微软雅黑"/>
                    <a:cs charset="-122" pitchFamily="2" typeface="华文黑体"/>
                  </a:rPr>
                  <a:t>添加标题</a:t>
                </a:r>
              </a:p>
            </p:txBody>
          </p:sp>
        </p:grpSp>
      </p:grpSp>
      <p:grpSp>
        <p:nvGrpSpPr>
          <p:cNvPr id="84" name="组合 83"/>
          <p:cNvGrpSpPr/>
          <p:nvPr/>
        </p:nvGrpSpPr>
        <p:grpSpPr>
          <a:xfrm>
            <a:off x="5539742" y="3477962"/>
            <a:ext cx="1624546" cy="915011"/>
            <a:chOff x="873900" y="1340833"/>
            <a:chExt cx="1166203" cy="843560"/>
          </a:xfrm>
        </p:grpSpPr>
        <p:sp>
          <p:nvSpPr>
            <p:cNvPr id="85" name="TextBox 175"/>
            <p:cNvSpPr txBox="1"/>
            <p:nvPr/>
          </p:nvSpPr>
          <p:spPr>
            <a:xfrm>
              <a:off x="873900" y="1767301"/>
              <a:ext cx="1166203" cy="413059"/>
            </a:xfrm>
            <a:prstGeom prst="rect">
              <a:avLst/>
            </a:prstGeom>
            <a:noFill/>
          </p:spPr>
          <p:txBody>
            <a:bodyPr bIns="45715" lIns="91431" rIns="91431" rtlCol="0" tIns="45715" wrap="square">
              <a:spAutoFit/>
            </a:bodyPr>
            <a:lstStyle/>
            <a:p>
              <a:pPr algn="ctr" defTabSz="914400" eaLnBrk="1" fontAlgn="base"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rPr>
                <a:t>您的内容打在这里，或者通过您的内容打在这里</a:t>
              </a:r>
            </a:p>
          </p:txBody>
        </p:sp>
        <p:grpSp>
          <p:nvGrpSpPr>
            <p:cNvPr id="86" name="组合 85"/>
            <p:cNvGrpSpPr/>
            <p:nvPr/>
          </p:nvGrpSpPr>
          <p:grpSpPr>
            <a:xfrm>
              <a:off x="947384" y="1340833"/>
              <a:ext cx="1008112" cy="540984"/>
              <a:chOff x="947384" y="1340833"/>
              <a:chExt cx="1008112" cy="540984"/>
            </a:xfrm>
          </p:grpSpPr>
          <p:cxnSp>
            <p:nvCxnSpPr>
              <p:cNvPr id="89" name="直接连接符 88"/>
              <p:cNvCxnSpPr/>
              <p:nvPr/>
            </p:nvCxnSpPr>
            <p:spPr>
              <a:xfrm flipH="1">
                <a:off x="1481601" y="1340833"/>
                <a:ext cx="0" cy="200492"/>
              </a:xfrm>
              <a:prstGeom prst="line">
                <a:avLst/>
              </a:prstGeom>
              <a:ln>
                <a:solidFill>
                  <a:schemeClr val="tx1">
                    <a:lumMod val="50000"/>
                    <a:lumOff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90" name="TextBox 178"/>
              <p:cNvSpPr txBox="1"/>
              <p:nvPr/>
            </p:nvSpPr>
            <p:spPr>
              <a:xfrm>
                <a:off x="947384" y="1541325"/>
                <a:ext cx="1008112" cy="337199"/>
              </a:xfrm>
              <a:prstGeom prst="rect">
                <a:avLst/>
              </a:prstGeom>
              <a:noFill/>
            </p:spPr>
            <p:txBody>
              <a:bodyPr anchor="t" bIns="0" lIns="91431" rIns="91431" rtlCol="0" tIns="0" wrap="square">
                <a:spAutoFit/>
              </a:bodyPr>
              <a:lstStyle/>
              <a:p>
                <a:pPr algn="ctr"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lumMod val="65000"/>
                        <a:lumOff val="35000"/>
                      </a:prstClr>
                    </a:solidFill>
                    <a:effectLst/>
                    <a:uLnTx/>
                    <a:uFillTx/>
                    <a:latin typeface="微软雅黑"/>
                    <a:ea typeface="微软雅黑"/>
                    <a:cs charset="-122" pitchFamily="2" typeface="华文黑体"/>
                  </a:rPr>
                  <a:t>添加标题</a:t>
                </a:r>
              </a:p>
            </p:txBody>
          </p:sp>
        </p:grpSp>
      </p:grpSp>
    </p:spTree>
    <p:extLst>
      <p:ext uri="{BB962C8B-B14F-4D97-AF65-F5344CB8AC3E}">
        <p14:creationId val="114320855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1000" id="7"/>
                                        <p:tgtEl>
                                          <p:spTgt spid="4"/>
                                        </p:tgtEl>
                                      </p:cBhvr>
                                    </p:animEffect>
                                  </p:childTnLst>
                                </p:cTn>
                              </p:par>
                            </p:childTnLst>
                          </p:cTn>
                        </p:par>
                        <p:par>
                          <p:cTn fill="hold" id="8" nodeType="afterGroup">
                            <p:stCondLst>
                              <p:cond delay="1000"/>
                            </p:stCondLst>
                            <p:childTnLst>
                              <p:par>
                                <p:cTn accel="58000" fill="hold" id="9" nodeType="after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500" fill="hold" id="11"/>
                                        <p:tgtEl>
                                          <p:spTgt spid="5"/>
                                        </p:tgtEl>
                                        <p:attrNameLst>
                                          <p:attrName>ppt_x</p:attrName>
                                        </p:attrNameLst>
                                      </p:cBhvr>
                                      <p:tavLst>
                                        <p:tav tm="0">
                                          <p:val>
                                            <p:strVal val="1+#ppt_w/2"/>
                                          </p:val>
                                        </p:tav>
                                        <p:tav tm="100000">
                                          <p:val>
                                            <p:strVal val="#ppt_x"/>
                                          </p:val>
                                        </p:tav>
                                      </p:tavLst>
                                    </p:anim>
                                    <p:anim calcmode="lin" valueType="num">
                                      <p:cBhvr additive="base">
                                        <p:cTn dur="1500" fill="hold" id="12"/>
                                        <p:tgtEl>
                                          <p:spTgt spid="5"/>
                                        </p:tgtEl>
                                        <p:attrNameLst>
                                          <p:attrName>ppt_y</p:attrName>
                                        </p:attrNameLst>
                                      </p:cBhvr>
                                      <p:tavLst>
                                        <p:tav tm="0">
                                          <p:val>
                                            <p:strVal val="#ppt_y"/>
                                          </p:val>
                                        </p:tav>
                                        <p:tav tm="100000">
                                          <p:val>
                                            <p:strVal val="#ppt_y"/>
                                          </p:val>
                                        </p:tav>
                                      </p:tavLst>
                                    </p:anim>
                                  </p:childTnLst>
                                </p:cTn>
                              </p:par>
                              <p:par>
                                <p:cTn accel="58000" fill="hold" id="13" nodeType="withEffect" presetClass="entr" presetID="2" presetSubtype="2">
                                  <p:stCondLst>
                                    <p:cond delay="20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1500" fill="hold" id="15"/>
                                        <p:tgtEl>
                                          <p:spTgt spid="12"/>
                                        </p:tgtEl>
                                        <p:attrNameLst>
                                          <p:attrName>ppt_x</p:attrName>
                                        </p:attrNameLst>
                                      </p:cBhvr>
                                      <p:tavLst>
                                        <p:tav tm="0">
                                          <p:val>
                                            <p:strVal val="1+#ppt_w/2"/>
                                          </p:val>
                                        </p:tav>
                                        <p:tav tm="100000">
                                          <p:val>
                                            <p:strVal val="#ppt_x"/>
                                          </p:val>
                                        </p:tav>
                                      </p:tavLst>
                                    </p:anim>
                                    <p:anim calcmode="lin" valueType="num">
                                      <p:cBhvr additive="base">
                                        <p:cTn dur="1500" fill="hold" id="16"/>
                                        <p:tgtEl>
                                          <p:spTgt spid="12"/>
                                        </p:tgtEl>
                                        <p:attrNameLst>
                                          <p:attrName>ppt_y</p:attrName>
                                        </p:attrNameLst>
                                      </p:cBhvr>
                                      <p:tavLst>
                                        <p:tav tm="0">
                                          <p:val>
                                            <p:strVal val="#ppt_y"/>
                                          </p:val>
                                        </p:tav>
                                        <p:tav tm="100000">
                                          <p:val>
                                            <p:strVal val="#ppt_y"/>
                                          </p:val>
                                        </p:tav>
                                      </p:tavLst>
                                    </p:anim>
                                  </p:childTnLst>
                                </p:cTn>
                              </p:par>
                              <p:par>
                                <p:cTn accel="58000" fill="hold" id="17" nodeType="withEffect" presetClass="entr" presetID="2" presetSubtype="2">
                                  <p:stCondLst>
                                    <p:cond delay="40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1500" fill="hold" id="19"/>
                                        <p:tgtEl>
                                          <p:spTgt spid="19"/>
                                        </p:tgtEl>
                                        <p:attrNameLst>
                                          <p:attrName>ppt_x</p:attrName>
                                        </p:attrNameLst>
                                      </p:cBhvr>
                                      <p:tavLst>
                                        <p:tav tm="0">
                                          <p:val>
                                            <p:strVal val="1+#ppt_w/2"/>
                                          </p:val>
                                        </p:tav>
                                        <p:tav tm="100000">
                                          <p:val>
                                            <p:strVal val="#ppt_x"/>
                                          </p:val>
                                        </p:tav>
                                      </p:tavLst>
                                    </p:anim>
                                    <p:anim calcmode="lin" valueType="num">
                                      <p:cBhvr additive="base">
                                        <p:cTn dur="1500" fill="hold" id="20"/>
                                        <p:tgtEl>
                                          <p:spTgt spid="19"/>
                                        </p:tgtEl>
                                        <p:attrNameLst>
                                          <p:attrName>ppt_y</p:attrName>
                                        </p:attrNameLst>
                                      </p:cBhvr>
                                      <p:tavLst>
                                        <p:tav tm="0">
                                          <p:val>
                                            <p:strVal val="#ppt_y"/>
                                          </p:val>
                                        </p:tav>
                                        <p:tav tm="100000">
                                          <p:val>
                                            <p:strVal val="#ppt_y"/>
                                          </p:val>
                                        </p:tav>
                                      </p:tavLst>
                                    </p:anim>
                                  </p:childTnLst>
                                </p:cTn>
                              </p:par>
                              <p:par>
                                <p:cTn accel="58000" fill="hold" id="21" nodeType="withEffect" presetClass="entr" presetID="2" presetSubtype="2">
                                  <p:stCondLst>
                                    <p:cond delay="600"/>
                                  </p:stCondLst>
                                  <p:childTnLst>
                                    <p:set>
                                      <p:cBhvr>
                                        <p:cTn dur="1" fill="hold" id="22">
                                          <p:stCondLst>
                                            <p:cond delay="0"/>
                                          </p:stCondLst>
                                        </p:cTn>
                                        <p:tgtEl>
                                          <p:spTgt spid="26"/>
                                        </p:tgtEl>
                                        <p:attrNameLst>
                                          <p:attrName>style.visibility</p:attrName>
                                        </p:attrNameLst>
                                      </p:cBhvr>
                                      <p:to>
                                        <p:strVal val="visible"/>
                                      </p:to>
                                    </p:set>
                                    <p:anim calcmode="lin" valueType="num">
                                      <p:cBhvr additive="base">
                                        <p:cTn dur="1500" fill="hold" id="23"/>
                                        <p:tgtEl>
                                          <p:spTgt spid="26"/>
                                        </p:tgtEl>
                                        <p:attrNameLst>
                                          <p:attrName>ppt_x</p:attrName>
                                        </p:attrNameLst>
                                      </p:cBhvr>
                                      <p:tavLst>
                                        <p:tav tm="0">
                                          <p:val>
                                            <p:strVal val="1+#ppt_w/2"/>
                                          </p:val>
                                        </p:tav>
                                        <p:tav tm="100000">
                                          <p:val>
                                            <p:strVal val="#ppt_x"/>
                                          </p:val>
                                        </p:tav>
                                      </p:tavLst>
                                    </p:anim>
                                    <p:anim calcmode="lin" valueType="num">
                                      <p:cBhvr additive="base">
                                        <p:cTn dur="1500" fill="hold" id="24"/>
                                        <p:tgtEl>
                                          <p:spTgt spid="26"/>
                                        </p:tgtEl>
                                        <p:attrNameLst>
                                          <p:attrName>ppt_y</p:attrName>
                                        </p:attrNameLst>
                                      </p:cBhvr>
                                      <p:tavLst>
                                        <p:tav tm="0">
                                          <p:val>
                                            <p:strVal val="#ppt_y"/>
                                          </p:val>
                                        </p:tav>
                                        <p:tav tm="100000">
                                          <p:val>
                                            <p:strVal val="#ppt_y"/>
                                          </p:val>
                                        </p:tav>
                                      </p:tavLst>
                                    </p:anim>
                                  </p:childTnLst>
                                </p:cTn>
                              </p:par>
                              <p:par>
                                <p:cTn accel="58000" fill="hold" id="25" nodeType="withEffect" presetClass="entr" presetID="2" presetSubtype="2">
                                  <p:stCondLst>
                                    <p:cond delay="800"/>
                                  </p:stCondLst>
                                  <p:childTnLst>
                                    <p:set>
                                      <p:cBhvr>
                                        <p:cTn dur="1" fill="hold" id="26">
                                          <p:stCondLst>
                                            <p:cond delay="0"/>
                                          </p:stCondLst>
                                        </p:cTn>
                                        <p:tgtEl>
                                          <p:spTgt spid="33"/>
                                        </p:tgtEl>
                                        <p:attrNameLst>
                                          <p:attrName>style.visibility</p:attrName>
                                        </p:attrNameLst>
                                      </p:cBhvr>
                                      <p:to>
                                        <p:strVal val="visible"/>
                                      </p:to>
                                    </p:set>
                                    <p:anim calcmode="lin" valueType="num">
                                      <p:cBhvr additive="base">
                                        <p:cTn dur="1500" fill="hold" id="27"/>
                                        <p:tgtEl>
                                          <p:spTgt spid="33"/>
                                        </p:tgtEl>
                                        <p:attrNameLst>
                                          <p:attrName>ppt_x</p:attrName>
                                        </p:attrNameLst>
                                      </p:cBhvr>
                                      <p:tavLst>
                                        <p:tav tm="0">
                                          <p:val>
                                            <p:strVal val="1+#ppt_w/2"/>
                                          </p:val>
                                        </p:tav>
                                        <p:tav tm="100000">
                                          <p:val>
                                            <p:strVal val="#ppt_x"/>
                                          </p:val>
                                        </p:tav>
                                      </p:tavLst>
                                    </p:anim>
                                    <p:anim calcmode="lin" valueType="num">
                                      <p:cBhvr additive="base">
                                        <p:cTn dur="1500" fill="hold" id="28"/>
                                        <p:tgtEl>
                                          <p:spTgt spid="33"/>
                                        </p:tgtEl>
                                        <p:attrNameLst>
                                          <p:attrName>ppt_y</p:attrName>
                                        </p:attrNameLst>
                                      </p:cBhvr>
                                      <p:tavLst>
                                        <p:tav tm="0">
                                          <p:val>
                                            <p:strVal val="#ppt_y"/>
                                          </p:val>
                                        </p:tav>
                                        <p:tav tm="100000">
                                          <p:val>
                                            <p:strVal val="#ppt_y"/>
                                          </p:val>
                                        </p:tav>
                                      </p:tavLst>
                                    </p:anim>
                                  </p:childTnLst>
                                </p:cTn>
                              </p:par>
                              <p:par>
                                <p:cTn accel="58000" fill="hold" id="29" nodeType="withEffect" presetClass="entr" presetID="2" presetSubtype="2">
                                  <p:stCondLst>
                                    <p:cond delay="1000"/>
                                  </p:stCondLst>
                                  <p:childTnLst>
                                    <p:set>
                                      <p:cBhvr>
                                        <p:cTn dur="1" fill="hold" id="30">
                                          <p:stCondLst>
                                            <p:cond delay="0"/>
                                          </p:stCondLst>
                                        </p:cTn>
                                        <p:tgtEl>
                                          <p:spTgt spid="40"/>
                                        </p:tgtEl>
                                        <p:attrNameLst>
                                          <p:attrName>style.visibility</p:attrName>
                                        </p:attrNameLst>
                                      </p:cBhvr>
                                      <p:to>
                                        <p:strVal val="visible"/>
                                      </p:to>
                                    </p:set>
                                    <p:anim calcmode="lin" valueType="num">
                                      <p:cBhvr additive="base">
                                        <p:cTn dur="1500" fill="hold" id="31"/>
                                        <p:tgtEl>
                                          <p:spTgt spid="40"/>
                                        </p:tgtEl>
                                        <p:attrNameLst>
                                          <p:attrName>ppt_x</p:attrName>
                                        </p:attrNameLst>
                                      </p:cBhvr>
                                      <p:tavLst>
                                        <p:tav tm="0">
                                          <p:val>
                                            <p:strVal val="1+#ppt_w/2"/>
                                          </p:val>
                                        </p:tav>
                                        <p:tav tm="100000">
                                          <p:val>
                                            <p:strVal val="#ppt_x"/>
                                          </p:val>
                                        </p:tav>
                                      </p:tavLst>
                                    </p:anim>
                                    <p:anim calcmode="lin" valueType="num">
                                      <p:cBhvr additive="base">
                                        <p:cTn dur="1500" fill="hold" id="32"/>
                                        <p:tgtEl>
                                          <p:spTgt spid="40"/>
                                        </p:tgtEl>
                                        <p:attrNameLst>
                                          <p:attrName>ppt_y</p:attrName>
                                        </p:attrNameLst>
                                      </p:cBhvr>
                                      <p:tavLst>
                                        <p:tav tm="0">
                                          <p:val>
                                            <p:strVal val="#ppt_y"/>
                                          </p:val>
                                        </p:tav>
                                        <p:tav tm="100000">
                                          <p:val>
                                            <p:strVal val="#ppt_y"/>
                                          </p:val>
                                        </p:tav>
                                      </p:tavLst>
                                    </p:anim>
                                  </p:childTnLst>
                                </p:cTn>
                              </p:par>
                              <p:par>
                                <p:cTn accel="58000" fill="hold" id="33" nodeType="withEffect" presetClass="entr" presetID="2" presetSubtype="2">
                                  <p:stCondLst>
                                    <p:cond delay="1200"/>
                                  </p:stCondLst>
                                  <p:childTnLst>
                                    <p:set>
                                      <p:cBhvr>
                                        <p:cTn dur="1" fill="hold" id="34">
                                          <p:stCondLst>
                                            <p:cond delay="0"/>
                                          </p:stCondLst>
                                        </p:cTn>
                                        <p:tgtEl>
                                          <p:spTgt spid="47"/>
                                        </p:tgtEl>
                                        <p:attrNameLst>
                                          <p:attrName>style.visibility</p:attrName>
                                        </p:attrNameLst>
                                      </p:cBhvr>
                                      <p:to>
                                        <p:strVal val="visible"/>
                                      </p:to>
                                    </p:set>
                                    <p:anim calcmode="lin" valueType="num">
                                      <p:cBhvr additive="base">
                                        <p:cTn dur="1500" fill="hold" id="35"/>
                                        <p:tgtEl>
                                          <p:spTgt spid="47"/>
                                        </p:tgtEl>
                                        <p:attrNameLst>
                                          <p:attrName>ppt_x</p:attrName>
                                        </p:attrNameLst>
                                      </p:cBhvr>
                                      <p:tavLst>
                                        <p:tav tm="0">
                                          <p:val>
                                            <p:strVal val="1+#ppt_w/2"/>
                                          </p:val>
                                        </p:tav>
                                        <p:tav tm="100000">
                                          <p:val>
                                            <p:strVal val="#ppt_x"/>
                                          </p:val>
                                        </p:tav>
                                      </p:tavLst>
                                    </p:anim>
                                    <p:anim calcmode="lin" valueType="num">
                                      <p:cBhvr additive="base">
                                        <p:cTn dur="1500" fill="hold" id="36"/>
                                        <p:tgtEl>
                                          <p:spTgt spid="47"/>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700"/>
                            </p:stCondLst>
                            <p:childTnLst>
                              <p:par>
                                <p:cTn fill="hold" id="38" nodeType="afterEffect" presetClass="entr" presetID="47" presetSubtype="0">
                                  <p:stCondLst>
                                    <p:cond delay="0"/>
                                  </p:stCondLst>
                                  <p:childTnLst>
                                    <p:set>
                                      <p:cBhvr>
                                        <p:cTn dur="1" fill="hold" id="39">
                                          <p:stCondLst>
                                            <p:cond delay="0"/>
                                          </p:stCondLst>
                                        </p:cTn>
                                        <p:tgtEl>
                                          <p:spTgt spid="69"/>
                                        </p:tgtEl>
                                        <p:attrNameLst>
                                          <p:attrName>style.visibility</p:attrName>
                                        </p:attrNameLst>
                                      </p:cBhvr>
                                      <p:to>
                                        <p:strVal val="visible"/>
                                      </p:to>
                                    </p:set>
                                    <p:animEffect filter="fade" transition="in">
                                      <p:cBhvr>
                                        <p:cTn dur="500" id="40"/>
                                        <p:tgtEl>
                                          <p:spTgt spid="69"/>
                                        </p:tgtEl>
                                      </p:cBhvr>
                                    </p:animEffect>
                                    <p:anim calcmode="lin" valueType="num">
                                      <p:cBhvr>
                                        <p:cTn dur="500" fill="hold" id="41"/>
                                        <p:tgtEl>
                                          <p:spTgt spid="69"/>
                                        </p:tgtEl>
                                        <p:attrNameLst>
                                          <p:attrName>ppt_x</p:attrName>
                                        </p:attrNameLst>
                                      </p:cBhvr>
                                      <p:tavLst>
                                        <p:tav tm="0">
                                          <p:val>
                                            <p:strVal val="#ppt_x"/>
                                          </p:val>
                                        </p:tav>
                                        <p:tav tm="100000">
                                          <p:val>
                                            <p:strVal val="#ppt_x"/>
                                          </p:val>
                                        </p:tav>
                                      </p:tavLst>
                                    </p:anim>
                                    <p:anim calcmode="lin" valueType="num">
                                      <p:cBhvr>
                                        <p:cTn dur="500" fill="hold" id="42"/>
                                        <p:tgtEl>
                                          <p:spTgt spid="69"/>
                                        </p:tgtEl>
                                        <p:attrNameLst>
                                          <p:attrName>ppt_y</p:attrName>
                                        </p:attrNameLst>
                                      </p:cBhvr>
                                      <p:tavLst>
                                        <p:tav tm="0">
                                          <p:val>
                                            <p:strVal val="#ppt_y-.1"/>
                                          </p:val>
                                        </p:tav>
                                        <p:tav tm="100000">
                                          <p:val>
                                            <p:strVal val="#ppt_y"/>
                                          </p:val>
                                        </p:tav>
                                      </p:tavLst>
                                    </p:anim>
                                  </p:childTnLst>
                                </p:cTn>
                              </p:par>
                              <p:par>
                                <p:cTn fill="hold" id="43" nodeType="withEffect" presetClass="entr" presetID="47" presetSubtype="0">
                                  <p:stCondLst>
                                    <p:cond delay="300"/>
                                  </p:stCondLst>
                                  <p:childTnLst>
                                    <p:set>
                                      <p:cBhvr>
                                        <p:cTn dur="1" fill="hold" id="44">
                                          <p:stCondLst>
                                            <p:cond delay="0"/>
                                          </p:stCondLst>
                                        </p:cTn>
                                        <p:tgtEl>
                                          <p:spTgt spid="64"/>
                                        </p:tgtEl>
                                        <p:attrNameLst>
                                          <p:attrName>style.visibility</p:attrName>
                                        </p:attrNameLst>
                                      </p:cBhvr>
                                      <p:to>
                                        <p:strVal val="visible"/>
                                      </p:to>
                                    </p:set>
                                    <p:animEffect filter="fade" transition="in">
                                      <p:cBhvr>
                                        <p:cTn dur="500" id="45"/>
                                        <p:tgtEl>
                                          <p:spTgt spid="64"/>
                                        </p:tgtEl>
                                      </p:cBhvr>
                                    </p:animEffect>
                                    <p:anim calcmode="lin" valueType="num">
                                      <p:cBhvr>
                                        <p:cTn dur="500" fill="hold" id="46"/>
                                        <p:tgtEl>
                                          <p:spTgt spid="64"/>
                                        </p:tgtEl>
                                        <p:attrNameLst>
                                          <p:attrName>ppt_x</p:attrName>
                                        </p:attrNameLst>
                                      </p:cBhvr>
                                      <p:tavLst>
                                        <p:tav tm="0">
                                          <p:val>
                                            <p:strVal val="#ppt_x"/>
                                          </p:val>
                                        </p:tav>
                                        <p:tav tm="100000">
                                          <p:val>
                                            <p:strVal val="#ppt_x"/>
                                          </p:val>
                                        </p:tav>
                                      </p:tavLst>
                                    </p:anim>
                                    <p:anim calcmode="lin" valueType="num">
                                      <p:cBhvr>
                                        <p:cTn dur="500" fill="hold" id="47"/>
                                        <p:tgtEl>
                                          <p:spTgt spid="64"/>
                                        </p:tgtEl>
                                        <p:attrNameLst>
                                          <p:attrName>ppt_y</p:attrName>
                                        </p:attrNameLst>
                                      </p:cBhvr>
                                      <p:tavLst>
                                        <p:tav tm="0">
                                          <p:val>
                                            <p:strVal val="#ppt_y-.1"/>
                                          </p:val>
                                        </p:tav>
                                        <p:tav tm="100000">
                                          <p:val>
                                            <p:strVal val="#ppt_y"/>
                                          </p:val>
                                        </p:tav>
                                      </p:tavLst>
                                    </p:anim>
                                  </p:childTnLst>
                                </p:cTn>
                              </p:par>
                              <p:par>
                                <p:cTn fill="hold" id="48" nodeType="withEffect" presetClass="entr" presetID="47" presetSubtype="0">
                                  <p:stCondLst>
                                    <p:cond delay="600"/>
                                  </p:stCondLst>
                                  <p:childTnLst>
                                    <p:set>
                                      <p:cBhvr>
                                        <p:cTn dur="1" fill="hold" id="49">
                                          <p:stCondLst>
                                            <p:cond delay="0"/>
                                          </p:stCondLst>
                                        </p:cTn>
                                        <p:tgtEl>
                                          <p:spTgt spid="59"/>
                                        </p:tgtEl>
                                        <p:attrNameLst>
                                          <p:attrName>style.visibility</p:attrName>
                                        </p:attrNameLst>
                                      </p:cBhvr>
                                      <p:to>
                                        <p:strVal val="visible"/>
                                      </p:to>
                                    </p:set>
                                    <p:animEffect filter="fade" transition="in">
                                      <p:cBhvr>
                                        <p:cTn dur="500" id="50"/>
                                        <p:tgtEl>
                                          <p:spTgt spid="59"/>
                                        </p:tgtEl>
                                      </p:cBhvr>
                                    </p:animEffect>
                                    <p:anim calcmode="lin" valueType="num">
                                      <p:cBhvr>
                                        <p:cTn dur="500" fill="hold" id="51"/>
                                        <p:tgtEl>
                                          <p:spTgt spid="59"/>
                                        </p:tgtEl>
                                        <p:attrNameLst>
                                          <p:attrName>ppt_x</p:attrName>
                                        </p:attrNameLst>
                                      </p:cBhvr>
                                      <p:tavLst>
                                        <p:tav tm="0">
                                          <p:val>
                                            <p:strVal val="#ppt_x"/>
                                          </p:val>
                                        </p:tav>
                                        <p:tav tm="100000">
                                          <p:val>
                                            <p:strVal val="#ppt_x"/>
                                          </p:val>
                                        </p:tav>
                                      </p:tavLst>
                                    </p:anim>
                                    <p:anim calcmode="lin" valueType="num">
                                      <p:cBhvr>
                                        <p:cTn dur="500" fill="hold" id="52"/>
                                        <p:tgtEl>
                                          <p:spTgt spid="59"/>
                                        </p:tgtEl>
                                        <p:attrNameLst>
                                          <p:attrName>ppt_y</p:attrName>
                                        </p:attrNameLst>
                                      </p:cBhvr>
                                      <p:tavLst>
                                        <p:tav tm="0">
                                          <p:val>
                                            <p:strVal val="#ppt_y-.1"/>
                                          </p:val>
                                        </p:tav>
                                        <p:tav tm="100000">
                                          <p:val>
                                            <p:strVal val="#ppt_y"/>
                                          </p:val>
                                        </p:tav>
                                      </p:tavLst>
                                    </p:anim>
                                  </p:childTnLst>
                                </p:cTn>
                              </p:par>
                              <p:par>
                                <p:cTn fill="hold" id="53" nodeType="withEffect" presetClass="entr" presetID="47" presetSubtype="0">
                                  <p:stCondLst>
                                    <p:cond delay="800"/>
                                  </p:stCondLst>
                                  <p:childTnLst>
                                    <p:set>
                                      <p:cBhvr>
                                        <p:cTn dur="1" fill="hold" id="54">
                                          <p:stCondLst>
                                            <p:cond delay="0"/>
                                          </p:stCondLst>
                                        </p:cTn>
                                        <p:tgtEl>
                                          <p:spTgt spid="54"/>
                                        </p:tgtEl>
                                        <p:attrNameLst>
                                          <p:attrName>style.visibility</p:attrName>
                                        </p:attrNameLst>
                                      </p:cBhvr>
                                      <p:to>
                                        <p:strVal val="visible"/>
                                      </p:to>
                                    </p:set>
                                    <p:animEffect filter="fade" transition="in">
                                      <p:cBhvr>
                                        <p:cTn dur="500" id="55"/>
                                        <p:tgtEl>
                                          <p:spTgt spid="54"/>
                                        </p:tgtEl>
                                      </p:cBhvr>
                                    </p:animEffect>
                                    <p:anim calcmode="lin" valueType="num">
                                      <p:cBhvr>
                                        <p:cTn dur="500" fill="hold" id="56"/>
                                        <p:tgtEl>
                                          <p:spTgt spid="54"/>
                                        </p:tgtEl>
                                        <p:attrNameLst>
                                          <p:attrName>ppt_x</p:attrName>
                                        </p:attrNameLst>
                                      </p:cBhvr>
                                      <p:tavLst>
                                        <p:tav tm="0">
                                          <p:val>
                                            <p:strVal val="#ppt_x"/>
                                          </p:val>
                                        </p:tav>
                                        <p:tav tm="100000">
                                          <p:val>
                                            <p:strVal val="#ppt_x"/>
                                          </p:val>
                                        </p:tav>
                                      </p:tavLst>
                                    </p:anim>
                                    <p:anim calcmode="lin" valueType="num">
                                      <p:cBhvr>
                                        <p:cTn dur="500" fill="hold" id="57"/>
                                        <p:tgtEl>
                                          <p:spTgt spid="54"/>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0"/>
                                  </p:stCondLst>
                                  <p:childTnLst>
                                    <p:set>
                                      <p:cBhvr>
                                        <p:cTn dur="1" fill="hold" id="59">
                                          <p:stCondLst>
                                            <p:cond delay="0"/>
                                          </p:stCondLst>
                                        </p:cTn>
                                        <p:tgtEl>
                                          <p:spTgt spid="74"/>
                                        </p:tgtEl>
                                        <p:attrNameLst>
                                          <p:attrName>style.visibility</p:attrName>
                                        </p:attrNameLst>
                                      </p:cBhvr>
                                      <p:to>
                                        <p:strVal val="visible"/>
                                      </p:to>
                                    </p:set>
                                    <p:animEffect filter="fade" transition="in">
                                      <p:cBhvr>
                                        <p:cTn dur="500" id="60"/>
                                        <p:tgtEl>
                                          <p:spTgt spid="74"/>
                                        </p:tgtEl>
                                      </p:cBhvr>
                                    </p:animEffect>
                                    <p:anim calcmode="lin" valueType="num">
                                      <p:cBhvr>
                                        <p:cTn dur="500" fill="hold" id="61"/>
                                        <p:tgtEl>
                                          <p:spTgt spid="74"/>
                                        </p:tgtEl>
                                        <p:attrNameLst>
                                          <p:attrName>ppt_x</p:attrName>
                                        </p:attrNameLst>
                                      </p:cBhvr>
                                      <p:tavLst>
                                        <p:tav tm="0">
                                          <p:val>
                                            <p:strVal val="#ppt_x"/>
                                          </p:val>
                                        </p:tav>
                                        <p:tav tm="100000">
                                          <p:val>
                                            <p:strVal val="#ppt_x"/>
                                          </p:val>
                                        </p:tav>
                                      </p:tavLst>
                                    </p:anim>
                                    <p:anim calcmode="lin" valueType="num">
                                      <p:cBhvr>
                                        <p:cTn dur="500" fill="hold" id="62"/>
                                        <p:tgtEl>
                                          <p:spTgt spid="74"/>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300"/>
                                  </p:stCondLst>
                                  <p:childTnLst>
                                    <p:set>
                                      <p:cBhvr>
                                        <p:cTn dur="1" fill="hold" id="64">
                                          <p:stCondLst>
                                            <p:cond delay="0"/>
                                          </p:stCondLst>
                                        </p:cTn>
                                        <p:tgtEl>
                                          <p:spTgt spid="79"/>
                                        </p:tgtEl>
                                        <p:attrNameLst>
                                          <p:attrName>style.visibility</p:attrName>
                                        </p:attrNameLst>
                                      </p:cBhvr>
                                      <p:to>
                                        <p:strVal val="visible"/>
                                      </p:to>
                                    </p:set>
                                    <p:animEffect filter="fade" transition="in">
                                      <p:cBhvr>
                                        <p:cTn dur="500" id="65"/>
                                        <p:tgtEl>
                                          <p:spTgt spid="79"/>
                                        </p:tgtEl>
                                      </p:cBhvr>
                                    </p:animEffect>
                                    <p:anim calcmode="lin" valueType="num">
                                      <p:cBhvr>
                                        <p:cTn dur="500" fill="hold" id="66"/>
                                        <p:tgtEl>
                                          <p:spTgt spid="79"/>
                                        </p:tgtEl>
                                        <p:attrNameLst>
                                          <p:attrName>ppt_x</p:attrName>
                                        </p:attrNameLst>
                                      </p:cBhvr>
                                      <p:tavLst>
                                        <p:tav tm="0">
                                          <p:val>
                                            <p:strVal val="#ppt_x"/>
                                          </p:val>
                                        </p:tav>
                                        <p:tav tm="100000">
                                          <p:val>
                                            <p:strVal val="#ppt_x"/>
                                          </p:val>
                                        </p:tav>
                                      </p:tavLst>
                                    </p:anim>
                                    <p:anim calcmode="lin" valueType="num">
                                      <p:cBhvr>
                                        <p:cTn dur="500" fill="hold" id="67"/>
                                        <p:tgtEl>
                                          <p:spTgt spid="79"/>
                                        </p:tgtEl>
                                        <p:attrNameLst>
                                          <p:attrName>ppt_y</p:attrName>
                                        </p:attrNameLst>
                                      </p:cBhvr>
                                      <p:tavLst>
                                        <p:tav tm="0">
                                          <p:val>
                                            <p:strVal val="#ppt_y+.1"/>
                                          </p:val>
                                        </p:tav>
                                        <p:tav tm="100000">
                                          <p:val>
                                            <p:strVal val="#ppt_y"/>
                                          </p:val>
                                        </p:tav>
                                      </p:tavLst>
                                    </p:anim>
                                  </p:childTnLst>
                                </p:cTn>
                              </p:par>
                              <p:par>
                                <p:cTn fill="hold" id="68" nodeType="withEffect" presetClass="entr" presetID="42" presetSubtype="0">
                                  <p:stCondLst>
                                    <p:cond delay="600"/>
                                  </p:stCondLst>
                                  <p:childTnLst>
                                    <p:set>
                                      <p:cBhvr>
                                        <p:cTn dur="1" fill="hold" id="69">
                                          <p:stCondLst>
                                            <p:cond delay="0"/>
                                          </p:stCondLst>
                                        </p:cTn>
                                        <p:tgtEl>
                                          <p:spTgt spid="84"/>
                                        </p:tgtEl>
                                        <p:attrNameLst>
                                          <p:attrName>style.visibility</p:attrName>
                                        </p:attrNameLst>
                                      </p:cBhvr>
                                      <p:to>
                                        <p:strVal val="visible"/>
                                      </p:to>
                                    </p:set>
                                    <p:animEffect filter="fade" transition="in">
                                      <p:cBhvr>
                                        <p:cTn dur="500" id="70"/>
                                        <p:tgtEl>
                                          <p:spTgt spid="84"/>
                                        </p:tgtEl>
                                      </p:cBhvr>
                                    </p:animEffect>
                                    <p:anim calcmode="lin" valueType="num">
                                      <p:cBhvr>
                                        <p:cTn dur="500" fill="hold" id="71"/>
                                        <p:tgtEl>
                                          <p:spTgt spid="84"/>
                                        </p:tgtEl>
                                        <p:attrNameLst>
                                          <p:attrName>ppt_x</p:attrName>
                                        </p:attrNameLst>
                                      </p:cBhvr>
                                      <p:tavLst>
                                        <p:tav tm="0">
                                          <p:val>
                                            <p:strVal val="#ppt_x"/>
                                          </p:val>
                                        </p:tav>
                                        <p:tav tm="100000">
                                          <p:val>
                                            <p:strVal val="#ppt_x"/>
                                          </p:val>
                                        </p:tav>
                                      </p:tavLst>
                                    </p:anim>
                                    <p:anim calcmode="lin" valueType="num">
                                      <p:cBhvr>
                                        <p:cTn dur="500" fill="hold" id="72"/>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940025" y="1717265"/>
            <a:ext cx="2011893" cy="2011893"/>
            <a:chOff x="304800" y="673100"/>
            <a:chExt cx="4000500" cy="4000500"/>
          </a:xfrm>
          <a:effectLst>
            <a:outerShdw algn="tr" blurRad="444500" dir="8100000" dist="254000" rotWithShape="0">
              <a:prstClr val="black">
                <a:alpha val="50000"/>
              </a:prstClr>
            </a:outerShdw>
          </a:effectLst>
        </p:grpSpPr>
        <p:sp>
          <p:nvSpPr>
            <p:cNvPr id="5" name="同心圆 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a:ea typeface="微软雅黑"/>
                <a:cs typeface="+mn-cs"/>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sp>
        <p:nvSpPr>
          <p:cNvPr id="7" name="TextBox 11"/>
          <p:cNvSpPr txBox="1"/>
          <p:nvPr/>
        </p:nvSpPr>
        <p:spPr>
          <a:xfrm>
            <a:off x="4644843" y="1421577"/>
            <a:ext cx="3456384"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just" defTabSz="914400" eaLnBrk="1" fontAlgn="base" hangingPunct="1" indent="0" latinLnBrk="0" lvl="0" marL="0" marR="0" rtl="0">
              <a:lnSpc>
                <a:spcPts val="1300"/>
              </a:lnSpc>
              <a:spcBef>
                <a:spcPct val="0"/>
              </a:spcBef>
              <a:spcAft>
                <a:spcPct val="0"/>
              </a:spcAft>
              <a:buClrTx/>
              <a:buSzTx/>
              <a:buFontTx/>
              <a:buNone/>
              <a:defRPr/>
            </a:pPr>
            <a:r>
              <a:rPr altLang="en-US" b="0" baseline="0" cap="none" i="0" kern="1200" kumimoji="0" lang="zh-CN" noProof="0" normalizeH="0" spc="0" strike="noStrike" sz="1000" u="none">
                <a:ln>
                  <a:noFill/>
                </a:ln>
                <a:solidFill>
                  <a:prstClr val="black">
                    <a:lumMod val="65000"/>
                    <a:lumOff val="35000"/>
                  </a:prstClr>
                </a:solidFill>
                <a:effectLst/>
                <a:uLnTx/>
                <a:uFillTx/>
                <a:latin typeface="微软雅黑"/>
                <a:ea typeface="微软雅黑"/>
                <a:cs typeface="+mn-cs"/>
              </a:rPr>
              <a:t>点击输入简要文字内容，文字内容需概括精炼，不用多余的文字修饰，言简意赅的说明分项内容……</a:t>
            </a:r>
          </a:p>
        </p:txBody>
      </p:sp>
      <p:cxnSp>
        <p:nvCxnSpPr>
          <p:cNvPr id="8" name="直接连接符 7"/>
          <p:cNvCxnSpPr/>
          <p:nvPr/>
        </p:nvCxnSpPr>
        <p:spPr>
          <a:xfrm>
            <a:off x="3638595" y="1588290"/>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4644843" y="1927596"/>
            <a:ext cx="3456384"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just" defTabSz="914400" eaLnBrk="1" fontAlgn="base" hangingPunct="1" indent="0" latinLnBrk="0" lvl="0" marL="0" marR="0" rtl="0">
              <a:lnSpc>
                <a:spcPts val="1300"/>
              </a:lnSpc>
              <a:spcBef>
                <a:spcPct val="0"/>
              </a:spcBef>
              <a:spcAft>
                <a:spcPct val="0"/>
              </a:spcAft>
              <a:buClrTx/>
              <a:buSzTx/>
              <a:buFontTx/>
              <a:buNone/>
              <a:defRPr/>
            </a:pPr>
            <a:r>
              <a:rPr altLang="en-US" b="0" baseline="0" cap="none" i="0" kern="1200" kumimoji="0" lang="zh-CN" noProof="0" normalizeH="0" spc="0" strike="noStrike" sz="1000" u="none">
                <a:ln>
                  <a:noFill/>
                </a:ln>
                <a:solidFill>
                  <a:prstClr val="black">
                    <a:lumMod val="65000"/>
                    <a:lumOff val="35000"/>
                  </a:prstClr>
                </a:solidFill>
                <a:effectLst/>
                <a:uLnTx/>
                <a:uFillTx/>
                <a:latin typeface="微软雅黑"/>
                <a:ea typeface="微软雅黑"/>
                <a:cs typeface="+mn-cs"/>
              </a:rPr>
              <a:t>点击输入简要文字内容，文字内容需概括精炼，不用多余的文字修饰，言简意赅的说明分项内容……</a:t>
            </a:r>
          </a:p>
        </p:txBody>
      </p:sp>
      <p:cxnSp>
        <p:nvCxnSpPr>
          <p:cNvPr id="10" name="直接连接符 9"/>
          <p:cNvCxnSpPr/>
          <p:nvPr/>
        </p:nvCxnSpPr>
        <p:spPr>
          <a:xfrm>
            <a:off x="3638595" y="2094309"/>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1" name="TextBox 17"/>
          <p:cNvSpPr txBox="1"/>
          <p:nvPr/>
        </p:nvSpPr>
        <p:spPr>
          <a:xfrm>
            <a:off x="4644843" y="2431652"/>
            <a:ext cx="3456384"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just" defTabSz="914400" eaLnBrk="1" fontAlgn="base" hangingPunct="1" indent="0" latinLnBrk="0" lvl="0" marL="0" marR="0" rtl="0">
              <a:lnSpc>
                <a:spcPts val="1300"/>
              </a:lnSpc>
              <a:spcBef>
                <a:spcPct val="0"/>
              </a:spcBef>
              <a:spcAft>
                <a:spcPct val="0"/>
              </a:spcAft>
              <a:buClrTx/>
              <a:buSzTx/>
              <a:buFontTx/>
              <a:buNone/>
              <a:defRPr/>
            </a:pPr>
            <a:r>
              <a:rPr altLang="en-US" b="0" baseline="0" cap="none" i="0" kern="1200" kumimoji="0" lang="zh-CN" noProof="0" normalizeH="0" spc="0" strike="noStrike" sz="1000" u="none">
                <a:ln>
                  <a:noFill/>
                </a:ln>
                <a:solidFill>
                  <a:prstClr val="black">
                    <a:lumMod val="65000"/>
                    <a:lumOff val="35000"/>
                  </a:prstClr>
                </a:solidFill>
                <a:effectLst/>
                <a:uLnTx/>
                <a:uFillTx/>
                <a:latin typeface="微软雅黑"/>
                <a:ea typeface="微软雅黑"/>
                <a:cs typeface="+mn-cs"/>
              </a:rPr>
              <a:t>点击输入简要文字内容，文字内容需概括精炼，不用多余的文字修饰，言简意赅的说明分项内容……</a:t>
            </a:r>
          </a:p>
        </p:txBody>
      </p:sp>
      <p:cxnSp>
        <p:nvCxnSpPr>
          <p:cNvPr id="12" name="直接连接符 11"/>
          <p:cNvCxnSpPr/>
          <p:nvPr/>
        </p:nvCxnSpPr>
        <p:spPr>
          <a:xfrm>
            <a:off x="3638595" y="2598365"/>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4644843" y="2935708"/>
            <a:ext cx="3456384"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just" defTabSz="914400" eaLnBrk="1" fontAlgn="base" hangingPunct="1" indent="0" latinLnBrk="0" lvl="0" marL="0" marR="0" rtl="0">
              <a:lnSpc>
                <a:spcPts val="1300"/>
              </a:lnSpc>
              <a:spcBef>
                <a:spcPct val="0"/>
              </a:spcBef>
              <a:spcAft>
                <a:spcPct val="0"/>
              </a:spcAft>
              <a:buClrTx/>
              <a:buSzTx/>
              <a:buFontTx/>
              <a:buNone/>
              <a:defRPr/>
            </a:pPr>
            <a:r>
              <a:rPr altLang="en-US" b="0" baseline="0" cap="none" i="0" kern="1200" kumimoji="0" lang="zh-CN" noProof="0" normalizeH="0" spc="0" strike="noStrike" sz="1000" u="none">
                <a:ln>
                  <a:noFill/>
                </a:ln>
                <a:solidFill>
                  <a:prstClr val="black">
                    <a:lumMod val="65000"/>
                    <a:lumOff val="35000"/>
                  </a:prstClr>
                </a:solidFill>
                <a:effectLst/>
                <a:uLnTx/>
                <a:uFillTx/>
                <a:latin typeface="微软雅黑"/>
                <a:ea typeface="微软雅黑"/>
                <a:cs typeface="+mn-cs"/>
              </a:rPr>
              <a:t>点击输入简要文字内容，文字内容需概括精炼，不用多余的文字修饰，言简意赅的说明分项内容……</a:t>
            </a:r>
          </a:p>
        </p:txBody>
      </p:sp>
      <p:cxnSp>
        <p:nvCxnSpPr>
          <p:cNvPr id="14" name="直接连接符 13"/>
          <p:cNvCxnSpPr/>
          <p:nvPr/>
        </p:nvCxnSpPr>
        <p:spPr>
          <a:xfrm>
            <a:off x="3638595" y="3102421"/>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5" name="TextBox 23"/>
          <p:cNvSpPr txBox="1"/>
          <p:nvPr/>
        </p:nvSpPr>
        <p:spPr>
          <a:xfrm>
            <a:off x="4644843" y="3439764"/>
            <a:ext cx="3456384"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just" defTabSz="914400" eaLnBrk="1" fontAlgn="base" hangingPunct="1" indent="0" latinLnBrk="0" lvl="0" marL="0" marR="0" rtl="0">
              <a:lnSpc>
                <a:spcPts val="1300"/>
              </a:lnSpc>
              <a:spcBef>
                <a:spcPct val="0"/>
              </a:spcBef>
              <a:spcAft>
                <a:spcPct val="0"/>
              </a:spcAft>
              <a:buClrTx/>
              <a:buSzTx/>
              <a:buFontTx/>
              <a:buNone/>
              <a:defRPr/>
            </a:pPr>
            <a:r>
              <a:rPr altLang="en-US" b="0" baseline="0" cap="none" i="0" kern="1200" kumimoji="0" lang="zh-CN" noProof="0" normalizeH="0" spc="0" strike="noStrike" sz="1000" u="none">
                <a:ln>
                  <a:noFill/>
                </a:ln>
                <a:solidFill>
                  <a:prstClr val="black">
                    <a:lumMod val="65000"/>
                    <a:lumOff val="35000"/>
                  </a:prstClr>
                </a:solidFill>
                <a:effectLst/>
                <a:uLnTx/>
                <a:uFillTx/>
                <a:latin typeface="微软雅黑"/>
                <a:ea typeface="微软雅黑"/>
                <a:cs typeface="+mn-cs"/>
              </a:rPr>
              <a:t>点击输入简要文字内容，文字内容需概括精炼，不用多余的文字修饰，言简意赅的说明分项内容……</a:t>
            </a:r>
          </a:p>
        </p:txBody>
      </p:sp>
      <p:cxnSp>
        <p:nvCxnSpPr>
          <p:cNvPr id="16" name="直接连接符 15"/>
          <p:cNvCxnSpPr/>
          <p:nvPr/>
        </p:nvCxnSpPr>
        <p:spPr>
          <a:xfrm>
            <a:off x="3638595" y="3606477"/>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4644843" y="3943821"/>
            <a:ext cx="3456384" cy="3302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just" defTabSz="914400" eaLnBrk="1" fontAlgn="base" hangingPunct="1" indent="0" latinLnBrk="0" lvl="0" marL="0" marR="0" rtl="0">
              <a:lnSpc>
                <a:spcPts val="1300"/>
              </a:lnSpc>
              <a:spcBef>
                <a:spcPct val="0"/>
              </a:spcBef>
              <a:spcAft>
                <a:spcPct val="0"/>
              </a:spcAft>
              <a:buClrTx/>
              <a:buSzTx/>
              <a:buFontTx/>
              <a:buNone/>
              <a:defRPr/>
            </a:pPr>
            <a:r>
              <a:rPr altLang="en-US" b="0" baseline="0" cap="none" i="0" kern="1200" kumimoji="0" lang="zh-CN" noProof="0" normalizeH="0" spc="0" strike="noStrike" sz="1000" u="none">
                <a:ln>
                  <a:noFill/>
                </a:ln>
                <a:solidFill>
                  <a:prstClr val="black">
                    <a:lumMod val="65000"/>
                    <a:lumOff val="35000"/>
                  </a:prstClr>
                </a:solidFill>
                <a:effectLst/>
                <a:uLnTx/>
                <a:uFillTx/>
                <a:latin typeface="微软雅黑"/>
                <a:ea typeface="微软雅黑"/>
                <a:cs typeface="+mn-cs"/>
              </a:rPr>
              <a:t>点击输入简要文字内容，文字内容需概括精炼，不用多余的文字修饰，言简意赅的说明分项内容……</a:t>
            </a:r>
          </a:p>
        </p:txBody>
      </p:sp>
      <p:cxnSp>
        <p:nvCxnSpPr>
          <p:cNvPr id="18" name="直接连接符 17"/>
          <p:cNvCxnSpPr/>
          <p:nvPr/>
        </p:nvCxnSpPr>
        <p:spPr>
          <a:xfrm>
            <a:off x="3638595" y="4110533"/>
            <a:ext cx="792088" cy="0"/>
          </a:xfrm>
          <a:prstGeom prst="line">
            <a:avLst/>
          </a:prstGeom>
          <a:ln w="6350">
            <a:solidFill>
              <a:schemeClr val="tx1"/>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7015" y="1450900"/>
            <a:ext cx="274777" cy="274777"/>
          </a:xfrm>
          <a:prstGeom prst="ellipse">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white"/>
                </a:solidFill>
                <a:effectLst/>
                <a:uLnTx/>
                <a:uFillTx/>
                <a:latin typeface="微软雅黑"/>
                <a:ea typeface="微软雅黑"/>
                <a:cs typeface="+mn-cs"/>
              </a:rPr>
              <a:t>1</a:t>
            </a:r>
          </a:p>
        </p:txBody>
      </p:sp>
      <p:sp>
        <p:nvSpPr>
          <p:cNvPr id="20" name="椭圆 19"/>
          <p:cNvSpPr/>
          <p:nvPr/>
        </p:nvSpPr>
        <p:spPr>
          <a:xfrm>
            <a:off x="3425919" y="1952988"/>
            <a:ext cx="274777" cy="274777"/>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white"/>
                </a:solidFill>
                <a:effectLst/>
                <a:uLnTx/>
                <a:uFillTx/>
                <a:latin typeface="微软雅黑"/>
                <a:ea typeface="微软雅黑"/>
                <a:cs typeface="+mn-cs"/>
              </a:rPr>
              <a:t>2</a:t>
            </a:r>
          </a:p>
        </p:txBody>
      </p:sp>
      <p:sp>
        <p:nvSpPr>
          <p:cNvPr id="21" name="椭圆 20"/>
          <p:cNvSpPr/>
          <p:nvPr/>
        </p:nvSpPr>
        <p:spPr>
          <a:xfrm>
            <a:off x="3425730" y="2462943"/>
            <a:ext cx="274777" cy="274777"/>
          </a:xfrm>
          <a:prstGeom prst="ellipse">
            <a:avLst/>
          </a:prstGeom>
          <a:solidFill>
            <a:schemeClr val="accent3"/>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white"/>
                </a:solidFill>
                <a:effectLst/>
                <a:uLnTx/>
                <a:uFillTx/>
                <a:latin typeface="微软雅黑"/>
                <a:ea typeface="微软雅黑"/>
                <a:cs typeface="+mn-cs"/>
              </a:rPr>
              <a:t>3</a:t>
            </a:r>
          </a:p>
        </p:txBody>
      </p:sp>
      <p:sp>
        <p:nvSpPr>
          <p:cNvPr id="22" name="椭圆 21"/>
          <p:cNvSpPr/>
          <p:nvPr/>
        </p:nvSpPr>
        <p:spPr>
          <a:xfrm>
            <a:off x="3424634" y="2965031"/>
            <a:ext cx="274777" cy="274777"/>
          </a:xfrm>
          <a:prstGeom prst="ellipse">
            <a:avLst/>
          </a:prstGeom>
          <a:solidFill>
            <a:schemeClr val="accent4"/>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white"/>
                </a:solidFill>
                <a:effectLst/>
                <a:uLnTx/>
                <a:uFillTx/>
                <a:latin typeface="微软雅黑"/>
                <a:ea typeface="微软雅黑"/>
                <a:cs typeface="+mn-cs"/>
              </a:rPr>
              <a:t>4</a:t>
            </a:r>
          </a:p>
        </p:txBody>
      </p:sp>
      <p:sp>
        <p:nvSpPr>
          <p:cNvPr id="23" name="椭圆 22"/>
          <p:cNvSpPr/>
          <p:nvPr/>
        </p:nvSpPr>
        <p:spPr>
          <a:xfrm>
            <a:off x="3427060" y="3467289"/>
            <a:ext cx="274777" cy="274777"/>
          </a:xfrm>
          <a:prstGeom prst="ellipse">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white"/>
                </a:solidFill>
                <a:effectLst/>
                <a:uLnTx/>
                <a:uFillTx/>
                <a:latin typeface="微软雅黑"/>
                <a:ea typeface="微软雅黑"/>
                <a:cs typeface="+mn-cs"/>
              </a:rPr>
              <a:t>5</a:t>
            </a:r>
          </a:p>
        </p:txBody>
      </p:sp>
      <p:sp>
        <p:nvSpPr>
          <p:cNvPr id="24" name="椭圆 23"/>
          <p:cNvSpPr/>
          <p:nvPr/>
        </p:nvSpPr>
        <p:spPr>
          <a:xfrm>
            <a:off x="3425964" y="3969377"/>
            <a:ext cx="274777" cy="274777"/>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800" u="none">
                <a:ln>
                  <a:noFill/>
                </a:ln>
                <a:solidFill>
                  <a:prstClr val="white"/>
                </a:solidFill>
                <a:effectLst/>
                <a:uLnTx/>
                <a:uFillTx/>
                <a:latin typeface="微软雅黑"/>
                <a:ea typeface="微软雅黑"/>
                <a:cs typeface="+mn-cs"/>
              </a:rPr>
              <a:t>6</a:t>
            </a:r>
          </a:p>
        </p:txBody>
      </p:sp>
      <p:sp>
        <p:nvSpPr>
          <p:cNvPr id="25" name="TextBox 41"/>
          <p:cNvSpPr txBox="1"/>
          <p:nvPr/>
        </p:nvSpPr>
        <p:spPr>
          <a:xfrm>
            <a:off x="1277519" y="2569322"/>
            <a:ext cx="1400809" cy="30480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rgbClr val="080808"/>
                </a:solidFill>
                <a:effectLst/>
                <a:uLnTx/>
                <a:uFillTx/>
                <a:latin typeface="微软雅黑"/>
                <a:ea typeface="微软雅黑"/>
                <a:cs typeface="+mn-cs"/>
              </a:rPr>
              <a:t>标题内容</a:t>
            </a:r>
          </a:p>
        </p:txBody>
      </p:sp>
    </p:spTree>
    <p:extLst>
      <p:ext uri="{BB962C8B-B14F-4D97-AF65-F5344CB8AC3E}">
        <p14:creationId val="414274294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500" id="7"/>
                                        <p:tgtEl>
                                          <p:spTgt spid="4"/>
                                        </p:tgtEl>
                                      </p:cBhvr>
                                    </p:animEffect>
                                    <p:anim calcmode="lin" valueType="num">
                                      <p:cBhvr>
                                        <p:cTn dur="1500" fill="hold" id="8"/>
                                        <p:tgtEl>
                                          <p:spTgt spid="4"/>
                                        </p:tgtEl>
                                        <p:attrNameLst>
                                          <p:attrName>ppt_x</p:attrName>
                                        </p:attrNameLst>
                                      </p:cBhvr>
                                      <p:tavLst>
                                        <p:tav tm="0">
                                          <p:val>
                                            <p:strVal val="#ppt_x"/>
                                          </p:val>
                                        </p:tav>
                                        <p:tav tm="100000">
                                          <p:val>
                                            <p:strVal val="#ppt_x"/>
                                          </p:val>
                                        </p:tav>
                                      </p:tavLst>
                                    </p:anim>
                                    <p:anim calcmode="lin" valueType="num">
                                      <p:cBhvr>
                                        <p:cTn dur="15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500"/>
                            </p:stCondLst>
                            <p:childTnLst>
                              <p:par>
                                <p:cTn fill="hold" grpId="0" id="11" nodeType="afterEffect" presetClass="entr" presetID="53" presetSubtype="0">
                                  <p:stCondLst>
                                    <p:cond delay="0"/>
                                  </p:stCondLst>
                                  <p:childTnLst>
                                    <p:set>
                                      <p:cBhvr>
                                        <p:cTn dur="1" fill="hold" id="12">
                                          <p:stCondLst>
                                            <p:cond delay="0"/>
                                          </p:stCondLst>
                                        </p:cTn>
                                        <p:tgtEl>
                                          <p:spTgt spid="25"/>
                                        </p:tgtEl>
                                        <p:attrNameLst>
                                          <p:attrName>style.visibility</p:attrName>
                                        </p:attrNameLst>
                                      </p:cBhvr>
                                      <p:to>
                                        <p:strVal val="visible"/>
                                      </p:to>
                                    </p:set>
                                    <p:anim calcmode="lin" valueType="num">
                                      <p:cBhvr>
                                        <p:cTn dur="500" fill="hold" id="13"/>
                                        <p:tgtEl>
                                          <p:spTgt spid="25"/>
                                        </p:tgtEl>
                                        <p:attrNameLst>
                                          <p:attrName>ppt_w</p:attrName>
                                        </p:attrNameLst>
                                      </p:cBhvr>
                                      <p:tavLst>
                                        <p:tav tm="0">
                                          <p:val>
                                            <p:fltVal val="0"/>
                                          </p:val>
                                        </p:tav>
                                        <p:tav tm="100000">
                                          <p:val>
                                            <p:strVal val="#ppt_w"/>
                                          </p:val>
                                        </p:tav>
                                      </p:tavLst>
                                    </p:anim>
                                    <p:anim calcmode="lin" valueType="num">
                                      <p:cBhvr>
                                        <p:cTn dur="500" fill="hold" id="14"/>
                                        <p:tgtEl>
                                          <p:spTgt spid="25"/>
                                        </p:tgtEl>
                                        <p:attrNameLst>
                                          <p:attrName>ppt_h</p:attrName>
                                        </p:attrNameLst>
                                      </p:cBhvr>
                                      <p:tavLst>
                                        <p:tav tm="0">
                                          <p:val>
                                            <p:fltVal val="0"/>
                                          </p:val>
                                        </p:tav>
                                        <p:tav tm="100000">
                                          <p:val>
                                            <p:strVal val="#ppt_h"/>
                                          </p:val>
                                        </p:tav>
                                      </p:tavLst>
                                    </p:anim>
                                    <p:animEffect filter="fade" transition="in">
                                      <p:cBhvr>
                                        <p:cTn dur="500" id="15"/>
                                        <p:tgtEl>
                                          <p:spTgt spid="25"/>
                                        </p:tgtEl>
                                      </p:cBhvr>
                                    </p:animEffect>
                                  </p:childTnLst>
                                </p:cTn>
                              </p:par>
                            </p:childTnLst>
                          </p:cTn>
                        </p:par>
                        <p:par>
                          <p:cTn fill="hold" id="16" nodeType="afterGroup">
                            <p:stCondLst>
                              <p:cond delay="2000"/>
                            </p:stCondLst>
                            <p:childTnLst>
                              <p:par>
                                <p:cTn fill="hold" grpId="0" id="17" nodeType="afterEffect" presetClass="entr" presetID="53" presetSubtype="0">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p:cTn dur="500" fill="hold" id="19"/>
                                        <p:tgtEl>
                                          <p:spTgt spid="19"/>
                                        </p:tgtEl>
                                        <p:attrNameLst>
                                          <p:attrName>ppt_w</p:attrName>
                                        </p:attrNameLst>
                                      </p:cBhvr>
                                      <p:tavLst>
                                        <p:tav tm="0">
                                          <p:val>
                                            <p:fltVal val="0"/>
                                          </p:val>
                                        </p:tav>
                                        <p:tav tm="100000">
                                          <p:val>
                                            <p:strVal val="#ppt_w"/>
                                          </p:val>
                                        </p:tav>
                                      </p:tavLst>
                                    </p:anim>
                                    <p:anim calcmode="lin" valueType="num">
                                      <p:cBhvr>
                                        <p:cTn dur="500" fill="hold" id="20"/>
                                        <p:tgtEl>
                                          <p:spTgt spid="19"/>
                                        </p:tgtEl>
                                        <p:attrNameLst>
                                          <p:attrName>ppt_h</p:attrName>
                                        </p:attrNameLst>
                                      </p:cBhvr>
                                      <p:tavLst>
                                        <p:tav tm="0">
                                          <p:val>
                                            <p:fltVal val="0"/>
                                          </p:val>
                                        </p:tav>
                                        <p:tav tm="100000">
                                          <p:val>
                                            <p:strVal val="#ppt_h"/>
                                          </p:val>
                                        </p:tav>
                                      </p:tavLst>
                                    </p:anim>
                                    <p:animEffect filter="fade" transition="in">
                                      <p:cBhvr>
                                        <p:cTn dur="500" id="21"/>
                                        <p:tgtEl>
                                          <p:spTgt spid="19"/>
                                        </p:tgtEl>
                                      </p:cBhvr>
                                    </p:animEffect>
                                  </p:childTnLst>
                                </p:cTn>
                              </p:par>
                              <p:par>
                                <p:cTn fill="hold" grpId="0" id="22" nodeType="withEffect" presetClass="entr" presetID="53" presetSubtype="0">
                                  <p:stCondLst>
                                    <p:cond delay="300"/>
                                  </p:stCondLst>
                                  <p:childTnLst>
                                    <p:set>
                                      <p:cBhvr>
                                        <p:cTn dur="1" fill="hold" id="23">
                                          <p:stCondLst>
                                            <p:cond delay="0"/>
                                          </p:stCondLst>
                                        </p:cTn>
                                        <p:tgtEl>
                                          <p:spTgt spid="20"/>
                                        </p:tgtEl>
                                        <p:attrNameLst>
                                          <p:attrName>style.visibility</p:attrName>
                                        </p:attrNameLst>
                                      </p:cBhvr>
                                      <p:to>
                                        <p:strVal val="visible"/>
                                      </p:to>
                                    </p:set>
                                    <p:anim calcmode="lin" valueType="num">
                                      <p:cBhvr>
                                        <p:cTn dur="500" fill="hold" id="24"/>
                                        <p:tgtEl>
                                          <p:spTgt spid="20"/>
                                        </p:tgtEl>
                                        <p:attrNameLst>
                                          <p:attrName>ppt_w</p:attrName>
                                        </p:attrNameLst>
                                      </p:cBhvr>
                                      <p:tavLst>
                                        <p:tav tm="0">
                                          <p:val>
                                            <p:fltVal val="0"/>
                                          </p:val>
                                        </p:tav>
                                        <p:tav tm="100000">
                                          <p:val>
                                            <p:strVal val="#ppt_w"/>
                                          </p:val>
                                        </p:tav>
                                      </p:tavLst>
                                    </p:anim>
                                    <p:anim calcmode="lin" valueType="num">
                                      <p:cBhvr>
                                        <p:cTn dur="500" fill="hold" id="25"/>
                                        <p:tgtEl>
                                          <p:spTgt spid="20"/>
                                        </p:tgtEl>
                                        <p:attrNameLst>
                                          <p:attrName>ppt_h</p:attrName>
                                        </p:attrNameLst>
                                      </p:cBhvr>
                                      <p:tavLst>
                                        <p:tav tm="0">
                                          <p:val>
                                            <p:fltVal val="0"/>
                                          </p:val>
                                        </p:tav>
                                        <p:tav tm="100000">
                                          <p:val>
                                            <p:strVal val="#ppt_h"/>
                                          </p:val>
                                        </p:tav>
                                      </p:tavLst>
                                    </p:anim>
                                    <p:animEffect filter="fade" transition="in">
                                      <p:cBhvr>
                                        <p:cTn dur="500" id="26"/>
                                        <p:tgtEl>
                                          <p:spTgt spid="20"/>
                                        </p:tgtEl>
                                      </p:cBhvr>
                                    </p:animEffect>
                                  </p:childTnLst>
                                </p:cTn>
                              </p:par>
                              <p:par>
                                <p:cTn fill="hold" grpId="0" id="27" nodeType="withEffect" presetClass="entr" presetID="53" presetSubtype="0">
                                  <p:stCondLst>
                                    <p:cond delay="400"/>
                                  </p:stCondLst>
                                  <p:childTnLst>
                                    <p:set>
                                      <p:cBhvr>
                                        <p:cTn dur="1" fill="hold" id="28">
                                          <p:stCondLst>
                                            <p:cond delay="0"/>
                                          </p:stCondLst>
                                        </p:cTn>
                                        <p:tgtEl>
                                          <p:spTgt spid="21"/>
                                        </p:tgtEl>
                                        <p:attrNameLst>
                                          <p:attrName>style.visibility</p:attrName>
                                        </p:attrNameLst>
                                      </p:cBhvr>
                                      <p:to>
                                        <p:strVal val="visible"/>
                                      </p:to>
                                    </p:set>
                                    <p:anim calcmode="lin" valueType="num">
                                      <p:cBhvr>
                                        <p:cTn dur="500" fill="hold" id="29"/>
                                        <p:tgtEl>
                                          <p:spTgt spid="21"/>
                                        </p:tgtEl>
                                        <p:attrNameLst>
                                          <p:attrName>ppt_w</p:attrName>
                                        </p:attrNameLst>
                                      </p:cBhvr>
                                      <p:tavLst>
                                        <p:tav tm="0">
                                          <p:val>
                                            <p:fltVal val="0"/>
                                          </p:val>
                                        </p:tav>
                                        <p:tav tm="100000">
                                          <p:val>
                                            <p:strVal val="#ppt_w"/>
                                          </p:val>
                                        </p:tav>
                                      </p:tavLst>
                                    </p:anim>
                                    <p:anim calcmode="lin" valueType="num">
                                      <p:cBhvr>
                                        <p:cTn dur="500" fill="hold" id="30"/>
                                        <p:tgtEl>
                                          <p:spTgt spid="21"/>
                                        </p:tgtEl>
                                        <p:attrNameLst>
                                          <p:attrName>ppt_h</p:attrName>
                                        </p:attrNameLst>
                                      </p:cBhvr>
                                      <p:tavLst>
                                        <p:tav tm="0">
                                          <p:val>
                                            <p:fltVal val="0"/>
                                          </p:val>
                                        </p:tav>
                                        <p:tav tm="100000">
                                          <p:val>
                                            <p:strVal val="#ppt_h"/>
                                          </p:val>
                                        </p:tav>
                                      </p:tavLst>
                                    </p:anim>
                                    <p:animEffect filter="fade" transition="in">
                                      <p:cBhvr>
                                        <p:cTn dur="500" id="31"/>
                                        <p:tgtEl>
                                          <p:spTgt spid="21"/>
                                        </p:tgtEl>
                                      </p:cBhvr>
                                    </p:animEffect>
                                  </p:childTnLst>
                                </p:cTn>
                              </p:par>
                              <p:par>
                                <p:cTn fill="hold" grpId="0" id="32" nodeType="withEffect" presetClass="entr" presetID="53" presetSubtype="0">
                                  <p:stCondLst>
                                    <p:cond delay="500"/>
                                  </p:stCondLst>
                                  <p:childTnLst>
                                    <p:set>
                                      <p:cBhvr>
                                        <p:cTn dur="1" fill="hold" id="33">
                                          <p:stCondLst>
                                            <p:cond delay="0"/>
                                          </p:stCondLst>
                                        </p:cTn>
                                        <p:tgtEl>
                                          <p:spTgt spid="22"/>
                                        </p:tgtEl>
                                        <p:attrNameLst>
                                          <p:attrName>style.visibility</p:attrName>
                                        </p:attrNameLst>
                                      </p:cBhvr>
                                      <p:to>
                                        <p:strVal val="visible"/>
                                      </p:to>
                                    </p:set>
                                    <p:anim calcmode="lin" valueType="num">
                                      <p:cBhvr>
                                        <p:cTn dur="500" fill="hold" id="34"/>
                                        <p:tgtEl>
                                          <p:spTgt spid="22"/>
                                        </p:tgtEl>
                                        <p:attrNameLst>
                                          <p:attrName>ppt_w</p:attrName>
                                        </p:attrNameLst>
                                      </p:cBhvr>
                                      <p:tavLst>
                                        <p:tav tm="0">
                                          <p:val>
                                            <p:fltVal val="0"/>
                                          </p:val>
                                        </p:tav>
                                        <p:tav tm="100000">
                                          <p:val>
                                            <p:strVal val="#ppt_w"/>
                                          </p:val>
                                        </p:tav>
                                      </p:tavLst>
                                    </p:anim>
                                    <p:anim calcmode="lin" valueType="num">
                                      <p:cBhvr>
                                        <p:cTn dur="500" fill="hold" id="35"/>
                                        <p:tgtEl>
                                          <p:spTgt spid="22"/>
                                        </p:tgtEl>
                                        <p:attrNameLst>
                                          <p:attrName>ppt_h</p:attrName>
                                        </p:attrNameLst>
                                      </p:cBhvr>
                                      <p:tavLst>
                                        <p:tav tm="0">
                                          <p:val>
                                            <p:fltVal val="0"/>
                                          </p:val>
                                        </p:tav>
                                        <p:tav tm="100000">
                                          <p:val>
                                            <p:strVal val="#ppt_h"/>
                                          </p:val>
                                        </p:tav>
                                      </p:tavLst>
                                    </p:anim>
                                    <p:animEffect filter="fade" transition="in">
                                      <p:cBhvr>
                                        <p:cTn dur="500" id="36"/>
                                        <p:tgtEl>
                                          <p:spTgt spid="22"/>
                                        </p:tgtEl>
                                      </p:cBhvr>
                                    </p:animEffect>
                                  </p:childTnLst>
                                </p:cTn>
                              </p:par>
                              <p:par>
                                <p:cTn fill="hold" grpId="0" id="37" nodeType="withEffect" presetClass="entr" presetID="53" presetSubtype="0">
                                  <p:stCondLst>
                                    <p:cond delay="600"/>
                                  </p:stCondLst>
                                  <p:childTnLst>
                                    <p:set>
                                      <p:cBhvr>
                                        <p:cTn dur="1" fill="hold" id="38">
                                          <p:stCondLst>
                                            <p:cond delay="0"/>
                                          </p:stCondLst>
                                        </p:cTn>
                                        <p:tgtEl>
                                          <p:spTgt spid="23"/>
                                        </p:tgtEl>
                                        <p:attrNameLst>
                                          <p:attrName>style.visibility</p:attrName>
                                        </p:attrNameLst>
                                      </p:cBhvr>
                                      <p:to>
                                        <p:strVal val="visible"/>
                                      </p:to>
                                    </p:set>
                                    <p:anim calcmode="lin" valueType="num">
                                      <p:cBhvr>
                                        <p:cTn dur="500" fill="hold" id="39"/>
                                        <p:tgtEl>
                                          <p:spTgt spid="23"/>
                                        </p:tgtEl>
                                        <p:attrNameLst>
                                          <p:attrName>ppt_w</p:attrName>
                                        </p:attrNameLst>
                                      </p:cBhvr>
                                      <p:tavLst>
                                        <p:tav tm="0">
                                          <p:val>
                                            <p:fltVal val="0"/>
                                          </p:val>
                                        </p:tav>
                                        <p:tav tm="100000">
                                          <p:val>
                                            <p:strVal val="#ppt_w"/>
                                          </p:val>
                                        </p:tav>
                                      </p:tavLst>
                                    </p:anim>
                                    <p:anim calcmode="lin" valueType="num">
                                      <p:cBhvr>
                                        <p:cTn dur="500" fill="hold" id="40"/>
                                        <p:tgtEl>
                                          <p:spTgt spid="23"/>
                                        </p:tgtEl>
                                        <p:attrNameLst>
                                          <p:attrName>ppt_h</p:attrName>
                                        </p:attrNameLst>
                                      </p:cBhvr>
                                      <p:tavLst>
                                        <p:tav tm="0">
                                          <p:val>
                                            <p:fltVal val="0"/>
                                          </p:val>
                                        </p:tav>
                                        <p:tav tm="100000">
                                          <p:val>
                                            <p:strVal val="#ppt_h"/>
                                          </p:val>
                                        </p:tav>
                                      </p:tavLst>
                                    </p:anim>
                                    <p:animEffect filter="fade" transition="in">
                                      <p:cBhvr>
                                        <p:cTn dur="500" id="41"/>
                                        <p:tgtEl>
                                          <p:spTgt spid="23"/>
                                        </p:tgtEl>
                                      </p:cBhvr>
                                    </p:animEffect>
                                  </p:childTnLst>
                                </p:cTn>
                              </p:par>
                              <p:par>
                                <p:cTn fill="hold" grpId="0" id="42" nodeType="withEffect" presetClass="entr" presetID="53" presetSubtype="0">
                                  <p:stCondLst>
                                    <p:cond delay="700"/>
                                  </p:stCondLst>
                                  <p:childTnLst>
                                    <p:set>
                                      <p:cBhvr>
                                        <p:cTn dur="1" fill="hold" id="43">
                                          <p:stCondLst>
                                            <p:cond delay="0"/>
                                          </p:stCondLst>
                                        </p:cTn>
                                        <p:tgtEl>
                                          <p:spTgt spid="24"/>
                                        </p:tgtEl>
                                        <p:attrNameLst>
                                          <p:attrName>style.visibility</p:attrName>
                                        </p:attrNameLst>
                                      </p:cBhvr>
                                      <p:to>
                                        <p:strVal val="visible"/>
                                      </p:to>
                                    </p:set>
                                    <p:anim calcmode="lin" valueType="num">
                                      <p:cBhvr>
                                        <p:cTn dur="500" fill="hold" id="44"/>
                                        <p:tgtEl>
                                          <p:spTgt spid="24"/>
                                        </p:tgtEl>
                                        <p:attrNameLst>
                                          <p:attrName>ppt_w</p:attrName>
                                        </p:attrNameLst>
                                      </p:cBhvr>
                                      <p:tavLst>
                                        <p:tav tm="0">
                                          <p:val>
                                            <p:fltVal val="0"/>
                                          </p:val>
                                        </p:tav>
                                        <p:tav tm="100000">
                                          <p:val>
                                            <p:strVal val="#ppt_w"/>
                                          </p:val>
                                        </p:tav>
                                      </p:tavLst>
                                    </p:anim>
                                    <p:anim calcmode="lin" valueType="num">
                                      <p:cBhvr>
                                        <p:cTn dur="500" fill="hold" id="45"/>
                                        <p:tgtEl>
                                          <p:spTgt spid="24"/>
                                        </p:tgtEl>
                                        <p:attrNameLst>
                                          <p:attrName>ppt_h</p:attrName>
                                        </p:attrNameLst>
                                      </p:cBhvr>
                                      <p:tavLst>
                                        <p:tav tm="0">
                                          <p:val>
                                            <p:fltVal val="0"/>
                                          </p:val>
                                        </p:tav>
                                        <p:tav tm="100000">
                                          <p:val>
                                            <p:strVal val="#ppt_h"/>
                                          </p:val>
                                        </p:tav>
                                      </p:tavLst>
                                    </p:anim>
                                    <p:animEffect filter="fade" transition="in">
                                      <p:cBhvr>
                                        <p:cTn dur="500" id="46"/>
                                        <p:tgtEl>
                                          <p:spTgt spid="24"/>
                                        </p:tgtEl>
                                      </p:cBhvr>
                                    </p:animEffect>
                                  </p:childTnLst>
                                </p:cTn>
                              </p:par>
                              <p:par>
                                <p:cTn fill="hold" id="47" nodeType="withEffect" presetClass="entr" presetID="22" presetSubtype="8">
                                  <p:stCondLst>
                                    <p:cond delay="800"/>
                                  </p:stCondLst>
                                  <p:childTnLst>
                                    <p:set>
                                      <p:cBhvr>
                                        <p:cTn dur="1" fill="hold" id="48">
                                          <p:stCondLst>
                                            <p:cond delay="0"/>
                                          </p:stCondLst>
                                        </p:cTn>
                                        <p:tgtEl>
                                          <p:spTgt spid="8"/>
                                        </p:tgtEl>
                                        <p:attrNameLst>
                                          <p:attrName>style.visibility</p:attrName>
                                        </p:attrNameLst>
                                      </p:cBhvr>
                                      <p:to>
                                        <p:strVal val="visible"/>
                                      </p:to>
                                    </p:set>
                                    <p:animEffect filter="wipe(left)" transition="in">
                                      <p:cBhvr>
                                        <p:cTn dur="500" id="49"/>
                                        <p:tgtEl>
                                          <p:spTgt spid="8"/>
                                        </p:tgtEl>
                                      </p:cBhvr>
                                    </p:animEffect>
                                  </p:childTnLst>
                                </p:cTn>
                              </p:par>
                              <p:par>
                                <p:cTn fill="hold" id="50" nodeType="withEffect" presetClass="entr" presetID="22" presetSubtype="8">
                                  <p:stCondLst>
                                    <p:cond delay="900"/>
                                  </p:stCondLst>
                                  <p:childTnLst>
                                    <p:set>
                                      <p:cBhvr>
                                        <p:cTn dur="1" fill="hold" id="51">
                                          <p:stCondLst>
                                            <p:cond delay="0"/>
                                          </p:stCondLst>
                                        </p:cTn>
                                        <p:tgtEl>
                                          <p:spTgt spid="10"/>
                                        </p:tgtEl>
                                        <p:attrNameLst>
                                          <p:attrName>style.visibility</p:attrName>
                                        </p:attrNameLst>
                                      </p:cBhvr>
                                      <p:to>
                                        <p:strVal val="visible"/>
                                      </p:to>
                                    </p:set>
                                    <p:animEffect filter="wipe(left)" transition="in">
                                      <p:cBhvr>
                                        <p:cTn dur="500" id="52"/>
                                        <p:tgtEl>
                                          <p:spTgt spid="10"/>
                                        </p:tgtEl>
                                      </p:cBhvr>
                                    </p:animEffect>
                                  </p:childTnLst>
                                </p:cTn>
                              </p:par>
                              <p:par>
                                <p:cTn fill="hold" id="53" nodeType="withEffect" presetClass="entr" presetID="22" presetSubtype="8">
                                  <p:stCondLst>
                                    <p:cond delay="1000"/>
                                  </p:stCondLst>
                                  <p:childTnLst>
                                    <p:set>
                                      <p:cBhvr>
                                        <p:cTn dur="1" fill="hold" id="54">
                                          <p:stCondLst>
                                            <p:cond delay="0"/>
                                          </p:stCondLst>
                                        </p:cTn>
                                        <p:tgtEl>
                                          <p:spTgt spid="12"/>
                                        </p:tgtEl>
                                        <p:attrNameLst>
                                          <p:attrName>style.visibility</p:attrName>
                                        </p:attrNameLst>
                                      </p:cBhvr>
                                      <p:to>
                                        <p:strVal val="visible"/>
                                      </p:to>
                                    </p:set>
                                    <p:animEffect filter="wipe(left)" transition="in">
                                      <p:cBhvr>
                                        <p:cTn dur="500" id="55"/>
                                        <p:tgtEl>
                                          <p:spTgt spid="12"/>
                                        </p:tgtEl>
                                      </p:cBhvr>
                                    </p:animEffect>
                                  </p:childTnLst>
                                </p:cTn>
                              </p:par>
                              <p:par>
                                <p:cTn fill="hold" id="56" nodeType="withEffect" presetClass="entr" presetID="22" presetSubtype="8">
                                  <p:stCondLst>
                                    <p:cond delay="1100"/>
                                  </p:stCondLst>
                                  <p:childTnLst>
                                    <p:set>
                                      <p:cBhvr>
                                        <p:cTn dur="1" fill="hold" id="57">
                                          <p:stCondLst>
                                            <p:cond delay="0"/>
                                          </p:stCondLst>
                                        </p:cTn>
                                        <p:tgtEl>
                                          <p:spTgt spid="14"/>
                                        </p:tgtEl>
                                        <p:attrNameLst>
                                          <p:attrName>style.visibility</p:attrName>
                                        </p:attrNameLst>
                                      </p:cBhvr>
                                      <p:to>
                                        <p:strVal val="visible"/>
                                      </p:to>
                                    </p:set>
                                    <p:animEffect filter="wipe(left)" transition="in">
                                      <p:cBhvr>
                                        <p:cTn dur="500" id="58"/>
                                        <p:tgtEl>
                                          <p:spTgt spid="14"/>
                                        </p:tgtEl>
                                      </p:cBhvr>
                                    </p:animEffect>
                                  </p:childTnLst>
                                </p:cTn>
                              </p:par>
                              <p:par>
                                <p:cTn fill="hold" id="59" nodeType="withEffect" presetClass="entr" presetID="22" presetSubtype="8">
                                  <p:stCondLst>
                                    <p:cond delay="1200"/>
                                  </p:stCondLst>
                                  <p:childTnLst>
                                    <p:set>
                                      <p:cBhvr>
                                        <p:cTn dur="1" fill="hold" id="60">
                                          <p:stCondLst>
                                            <p:cond delay="0"/>
                                          </p:stCondLst>
                                        </p:cTn>
                                        <p:tgtEl>
                                          <p:spTgt spid="16"/>
                                        </p:tgtEl>
                                        <p:attrNameLst>
                                          <p:attrName>style.visibility</p:attrName>
                                        </p:attrNameLst>
                                      </p:cBhvr>
                                      <p:to>
                                        <p:strVal val="visible"/>
                                      </p:to>
                                    </p:set>
                                    <p:animEffect filter="wipe(left)" transition="in">
                                      <p:cBhvr>
                                        <p:cTn dur="500" id="61"/>
                                        <p:tgtEl>
                                          <p:spTgt spid="16"/>
                                        </p:tgtEl>
                                      </p:cBhvr>
                                    </p:animEffect>
                                  </p:childTnLst>
                                </p:cTn>
                              </p:par>
                              <p:par>
                                <p:cTn fill="hold" id="62" nodeType="withEffect" presetClass="entr" presetID="22" presetSubtype="8">
                                  <p:stCondLst>
                                    <p:cond delay="1300"/>
                                  </p:stCondLst>
                                  <p:childTnLst>
                                    <p:set>
                                      <p:cBhvr>
                                        <p:cTn dur="1" fill="hold" id="63">
                                          <p:stCondLst>
                                            <p:cond delay="0"/>
                                          </p:stCondLst>
                                        </p:cTn>
                                        <p:tgtEl>
                                          <p:spTgt spid="18"/>
                                        </p:tgtEl>
                                        <p:attrNameLst>
                                          <p:attrName>style.visibility</p:attrName>
                                        </p:attrNameLst>
                                      </p:cBhvr>
                                      <p:to>
                                        <p:strVal val="visible"/>
                                      </p:to>
                                    </p:set>
                                    <p:animEffect filter="wipe(left)" transition="in">
                                      <p:cBhvr>
                                        <p:cTn dur="500" id="64"/>
                                        <p:tgtEl>
                                          <p:spTgt spid="18"/>
                                        </p:tgtEl>
                                      </p:cBhvr>
                                    </p:animEffect>
                                  </p:childTnLst>
                                </p:cTn>
                              </p:par>
                              <p:par>
                                <p:cTn fill="hold" grpId="0" id="65" nodeType="withEffect" presetClass="entr" presetID="22" presetSubtype="8">
                                  <p:stCondLst>
                                    <p:cond delay="1400"/>
                                  </p:stCondLst>
                                  <p:childTnLst>
                                    <p:set>
                                      <p:cBhvr>
                                        <p:cTn dur="1" fill="hold" id="66">
                                          <p:stCondLst>
                                            <p:cond delay="0"/>
                                          </p:stCondLst>
                                        </p:cTn>
                                        <p:tgtEl>
                                          <p:spTgt spid="7"/>
                                        </p:tgtEl>
                                        <p:attrNameLst>
                                          <p:attrName>style.visibility</p:attrName>
                                        </p:attrNameLst>
                                      </p:cBhvr>
                                      <p:to>
                                        <p:strVal val="visible"/>
                                      </p:to>
                                    </p:set>
                                    <p:animEffect filter="wipe(left)" transition="in">
                                      <p:cBhvr>
                                        <p:cTn dur="500" id="67"/>
                                        <p:tgtEl>
                                          <p:spTgt spid="7"/>
                                        </p:tgtEl>
                                      </p:cBhvr>
                                    </p:animEffect>
                                  </p:childTnLst>
                                </p:cTn>
                              </p:par>
                              <p:par>
                                <p:cTn fill="hold" grpId="0" id="68" nodeType="withEffect" presetClass="entr" presetID="22" presetSubtype="8">
                                  <p:stCondLst>
                                    <p:cond delay="1500"/>
                                  </p:stCondLst>
                                  <p:childTnLst>
                                    <p:set>
                                      <p:cBhvr>
                                        <p:cTn dur="1" fill="hold" id="69">
                                          <p:stCondLst>
                                            <p:cond delay="0"/>
                                          </p:stCondLst>
                                        </p:cTn>
                                        <p:tgtEl>
                                          <p:spTgt spid="9"/>
                                        </p:tgtEl>
                                        <p:attrNameLst>
                                          <p:attrName>style.visibility</p:attrName>
                                        </p:attrNameLst>
                                      </p:cBhvr>
                                      <p:to>
                                        <p:strVal val="visible"/>
                                      </p:to>
                                    </p:set>
                                    <p:animEffect filter="wipe(left)" transition="in">
                                      <p:cBhvr>
                                        <p:cTn dur="500" id="70"/>
                                        <p:tgtEl>
                                          <p:spTgt spid="9"/>
                                        </p:tgtEl>
                                      </p:cBhvr>
                                    </p:animEffect>
                                  </p:childTnLst>
                                </p:cTn>
                              </p:par>
                              <p:par>
                                <p:cTn fill="hold" grpId="0" id="71" nodeType="withEffect" presetClass="entr" presetID="22" presetSubtype="8">
                                  <p:stCondLst>
                                    <p:cond delay="1600"/>
                                  </p:stCondLst>
                                  <p:childTnLst>
                                    <p:set>
                                      <p:cBhvr>
                                        <p:cTn dur="1" fill="hold" id="72">
                                          <p:stCondLst>
                                            <p:cond delay="0"/>
                                          </p:stCondLst>
                                        </p:cTn>
                                        <p:tgtEl>
                                          <p:spTgt spid="11"/>
                                        </p:tgtEl>
                                        <p:attrNameLst>
                                          <p:attrName>style.visibility</p:attrName>
                                        </p:attrNameLst>
                                      </p:cBhvr>
                                      <p:to>
                                        <p:strVal val="visible"/>
                                      </p:to>
                                    </p:set>
                                    <p:animEffect filter="wipe(left)" transition="in">
                                      <p:cBhvr>
                                        <p:cTn dur="500" id="73"/>
                                        <p:tgtEl>
                                          <p:spTgt spid="11"/>
                                        </p:tgtEl>
                                      </p:cBhvr>
                                    </p:animEffect>
                                  </p:childTnLst>
                                </p:cTn>
                              </p:par>
                              <p:par>
                                <p:cTn fill="hold" grpId="0" id="74" nodeType="withEffect" presetClass="entr" presetID="22" presetSubtype="8">
                                  <p:stCondLst>
                                    <p:cond delay="1700"/>
                                  </p:stCondLst>
                                  <p:childTnLst>
                                    <p:set>
                                      <p:cBhvr>
                                        <p:cTn dur="1" fill="hold" id="75">
                                          <p:stCondLst>
                                            <p:cond delay="0"/>
                                          </p:stCondLst>
                                        </p:cTn>
                                        <p:tgtEl>
                                          <p:spTgt spid="13"/>
                                        </p:tgtEl>
                                        <p:attrNameLst>
                                          <p:attrName>style.visibility</p:attrName>
                                        </p:attrNameLst>
                                      </p:cBhvr>
                                      <p:to>
                                        <p:strVal val="visible"/>
                                      </p:to>
                                    </p:set>
                                    <p:animEffect filter="wipe(left)" transition="in">
                                      <p:cBhvr>
                                        <p:cTn dur="500" id="76"/>
                                        <p:tgtEl>
                                          <p:spTgt spid="13"/>
                                        </p:tgtEl>
                                      </p:cBhvr>
                                    </p:animEffect>
                                  </p:childTnLst>
                                </p:cTn>
                              </p:par>
                              <p:par>
                                <p:cTn fill="hold" grpId="0" id="77" nodeType="withEffect" presetClass="entr" presetID="22" presetSubtype="8">
                                  <p:stCondLst>
                                    <p:cond delay="1800"/>
                                  </p:stCondLst>
                                  <p:childTnLst>
                                    <p:set>
                                      <p:cBhvr>
                                        <p:cTn dur="1" fill="hold" id="78">
                                          <p:stCondLst>
                                            <p:cond delay="0"/>
                                          </p:stCondLst>
                                        </p:cTn>
                                        <p:tgtEl>
                                          <p:spTgt spid="15"/>
                                        </p:tgtEl>
                                        <p:attrNameLst>
                                          <p:attrName>style.visibility</p:attrName>
                                        </p:attrNameLst>
                                      </p:cBhvr>
                                      <p:to>
                                        <p:strVal val="visible"/>
                                      </p:to>
                                    </p:set>
                                    <p:animEffect filter="wipe(left)" transition="in">
                                      <p:cBhvr>
                                        <p:cTn dur="500" id="79"/>
                                        <p:tgtEl>
                                          <p:spTgt spid="15"/>
                                        </p:tgtEl>
                                      </p:cBhvr>
                                    </p:animEffect>
                                  </p:childTnLst>
                                </p:cTn>
                              </p:par>
                              <p:par>
                                <p:cTn fill="hold" grpId="0" id="80" nodeType="withEffect" presetClass="entr" presetID="22" presetSubtype="8">
                                  <p:stCondLst>
                                    <p:cond delay="1900"/>
                                  </p:stCondLst>
                                  <p:childTnLst>
                                    <p:set>
                                      <p:cBhvr>
                                        <p:cTn dur="1" fill="hold" id="81">
                                          <p:stCondLst>
                                            <p:cond delay="0"/>
                                          </p:stCondLst>
                                        </p:cTn>
                                        <p:tgtEl>
                                          <p:spTgt spid="17"/>
                                        </p:tgtEl>
                                        <p:attrNameLst>
                                          <p:attrName>style.visibility</p:attrName>
                                        </p:attrNameLst>
                                      </p:cBhvr>
                                      <p:to>
                                        <p:strVal val="visible"/>
                                      </p:to>
                                    </p:set>
                                    <p:animEffect filter="wipe(left)" transition="in">
                                      <p:cBhvr>
                                        <p:cTn dur="500" id="82"/>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1"/>
      <p:bldP grpId="0" spid="13"/>
      <p:bldP grpId="0" spid="15"/>
      <p:bldP grpId="0" spid="17"/>
      <p:bldP grpId="0" spid="19"/>
      <p:bldP grpId="0" spid="20"/>
      <p:bldP grpId="0" spid="21"/>
      <p:bldP grpId="0" spid="22"/>
      <p:bldP grpId="0" spid="23"/>
      <p:bldP grpId="0" spid="24"/>
      <p:bldP grpId="0" spid="2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397" y="-7082"/>
            <a:ext cx="9144793" cy="5157663"/>
          </a:xfrm>
          <a:prstGeom prst="rect">
            <a:avLst/>
          </a:prstGeom>
        </p:spPr>
      </p:pic>
      <p:sp>
        <p:nvSpPr>
          <p:cNvPr id="4" name="圆角矩形 3"/>
          <p:cNvSpPr/>
          <p:nvPr/>
        </p:nvSpPr>
        <p:spPr bwMode="auto">
          <a:xfrm>
            <a:off x="1219288" y="406316"/>
            <a:ext cx="4094640" cy="533386"/>
          </a:xfrm>
          <a:prstGeom prst="round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endParaRPr altLang="en-US" b="0" baseline="0" cap="none" i="0" kumimoji="0" lang="zh-CN" normalizeH="0" smtClean="0" strike="noStrike" sz="1800" u="none">
              <a:ln>
                <a:noFill/>
              </a:ln>
              <a:solidFill>
                <a:schemeClr val="tx1"/>
              </a:solidFill>
              <a:effectLst/>
              <a:latin charset="0" pitchFamily="34" typeface="Arial"/>
              <a:ea charset="-122" panose="02010600030101010101" pitchFamily="2" typeface="宋体"/>
            </a:endParaRPr>
          </a:p>
        </p:txBody>
      </p:sp>
      <p:sp>
        <p:nvSpPr>
          <p:cNvPr id="8" name="六边形 7"/>
          <p:cNvSpPr/>
          <p:nvPr/>
        </p:nvSpPr>
        <p:spPr bwMode="auto">
          <a:xfrm>
            <a:off x="1371684" y="482514"/>
            <a:ext cx="1295366" cy="380990"/>
          </a:xfrm>
          <a:prstGeom prst="hexagon">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itchFamily="34" typeface="微软雅黑"/>
                <a:ea charset="-122" pitchFamily="34" typeface="微软雅黑"/>
              </a:rPr>
              <a:t>第一部分</a:t>
            </a:r>
          </a:p>
        </p:txBody>
      </p:sp>
      <p:sp>
        <p:nvSpPr>
          <p:cNvPr id="11" name="文本框 10"/>
          <p:cNvSpPr txBox="1"/>
          <p:nvPr/>
        </p:nvSpPr>
        <p:spPr>
          <a:xfrm>
            <a:off x="2667050" y="442176"/>
            <a:ext cx="2621280" cy="457200"/>
          </a:xfrm>
          <a:prstGeom prst="rect">
            <a:avLst/>
          </a:prstGeom>
          <a:noFill/>
        </p:spPr>
        <p:txBody>
          <a:bodyPr rtlCol="0" wrap="none">
            <a:spAutoFit/>
          </a:bodyPr>
          <a:lstStyle/>
          <a:p>
            <a:r>
              <a:rPr altLang="en-US" b="1" lang="zh-CN" smtClean="0" sz="2400">
                <a:solidFill>
                  <a:srgbClr val="C00000"/>
                </a:solidFill>
                <a:latin charset="-122" pitchFamily="34" typeface="微软雅黑"/>
                <a:ea charset="-122" pitchFamily="34" typeface="微软雅黑"/>
              </a:rPr>
              <a:t>单击添加文字标题</a:t>
            </a:r>
          </a:p>
        </p:txBody>
      </p:sp>
      <p:sp>
        <p:nvSpPr>
          <p:cNvPr id="15" name="圆角矩形 14"/>
          <p:cNvSpPr/>
          <p:nvPr/>
        </p:nvSpPr>
        <p:spPr bwMode="auto">
          <a:xfrm>
            <a:off x="1219288" y="1042099"/>
            <a:ext cx="4094640" cy="533386"/>
          </a:xfrm>
          <a:prstGeom prst="round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endParaRPr altLang="en-US" b="0" baseline="0" cap="none" i="0" kumimoji="0" lang="zh-CN" normalizeH="0" smtClean="0" strike="noStrike" sz="1800" u="none">
              <a:ln>
                <a:noFill/>
              </a:ln>
              <a:solidFill>
                <a:schemeClr val="tx1"/>
              </a:solidFill>
              <a:effectLst/>
              <a:latin charset="0" pitchFamily="34" typeface="Arial"/>
              <a:ea charset="-122" panose="02010600030101010101" pitchFamily="2" typeface="宋体"/>
            </a:endParaRPr>
          </a:p>
        </p:txBody>
      </p:sp>
      <p:sp>
        <p:nvSpPr>
          <p:cNvPr id="16" name="六边形 15"/>
          <p:cNvSpPr/>
          <p:nvPr/>
        </p:nvSpPr>
        <p:spPr bwMode="auto">
          <a:xfrm>
            <a:off x="1371684" y="1118297"/>
            <a:ext cx="1295366" cy="380990"/>
          </a:xfrm>
          <a:prstGeom prst="hexagon">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itchFamily="34" typeface="微软雅黑"/>
                <a:ea charset="-122" pitchFamily="34" typeface="微软雅黑"/>
              </a:rPr>
              <a:t>第二部分</a:t>
            </a:r>
          </a:p>
        </p:txBody>
      </p:sp>
      <p:sp>
        <p:nvSpPr>
          <p:cNvPr id="17" name="文本框 16"/>
          <p:cNvSpPr txBox="1"/>
          <p:nvPr/>
        </p:nvSpPr>
        <p:spPr>
          <a:xfrm>
            <a:off x="2667050" y="1077959"/>
            <a:ext cx="2621280" cy="457200"/>
          </a:xfrm>
          <a:prstGeom prst="rect">
            <a:avLst/>
          </a:prstGeom>
          <a:noFill/>
        </p:spPr>
        <p:txBody>
          <a:bodyPr rtlCol="0" wrap="none">
            <a:spAutoFit/>
          </a:bodyPr>
          <a:lstStyle/>
          <a:p>
            <a:r>
              <a:rPr altLang="en-US" b="1" lang="zh-CN" smtClean="0" sz="2400">
                <a:solidFill>
                  <a:srgbClr val="C00000"/>
                </a:solidFill>
                <a:latin charset="-122" pitchFamily="34" typeface="微软雅黑"/>
                <a:ea charset="-122" pitchFamily="34" typeface="微软雅黑"/>
              </a:rPr>
              <a:t>单击添加文字标题</a:t>
            </a:r>
          </a:p>
        </p:txBody>
      </p:sp>
      <p:sp>
        <p:nvSpPr>
          <p:cNvPr id="18" name="圆角矩形 17"/>
          <p:cNvSpPr/>
          <p:nvPr/>
        </p:nvSpPr>
        <p:spPr bwMode="auto">
          <a:xfrm>
            <a:off x="1219288" y="1685059"/>
            <a:ext cx="4094640" cy="533386"/>
          </a:xfrm>
          <a:prstGeom prst="round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endParaRPr altLang="en-US" b="0" baseline="0" cap="none" i="0" kumimoji="0" lang="zh-CN" normalizeH="0" smtClean="0" strike="noStrike" sz="1800" u="none">
              <a:ln>
                <a:noFill/>
              </a:ln>
              <a:solidFill>
                <a:schemeClr val="tx1"/>
              </a:solidFill>
              <a:effectLst/>
              <a:latin charset="0" pitchFamily="34" typeface="Arial"/>
              <a:ea charset="-122" panose="02010600030101010101" pitchFamily="2" typeface="宋体"/>
            </a:endParaRPr>
          </a:p>
        </p:txBody>
      </p:sp>
      <p:sp>
        <p:nvSpPr>
          <p:cNvPr id="22" name="六边形 21"/>
          <p:cNvSpPr/>
          <p:nvPr/>
        </p:nvSpPr>
        <p:spPr bwMode="auto">
          <a:xfrm>
            <a:off x="1371684" y="1761257"/>
            <a:ext cx="1295366" cy="380990"/>
          </a:xfrm>
          <a:prstGeom prst="hexagon">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itchFamily="34" typeface="微软雅黑"/>
                <a:ea charset="-122" pitchFamily="34" typeface="微软雅黑"/>
              </a:rPr>
              <a:t>第三部分</a:t>
            </a:r>
          </a:p>
        </p:txBody>
      </p:sp>
      <p:sp>
        <p:nvSpPr>
          <p:cNvPr id="23" name="文本框 22"/>
          <p:cNvSpPr txBox="1"/>
          <p:nvPr/>
        </p:nvSpPr>
        <p:spPr>
          <a:xfrm>
            <a:off x="2667050" y="1720919"/>
            <a:ext cx="2621280" cy="457200"/>
          </a:xfrm>
          <a:prstGeom prst="rect">
            <a:avLst/>
          </a:prstGeom>
          <a:noFill/>
        </p:spPr>
        <p:txBody>
          <a:bodyPr rtlCol="0" wrap="none">
            <a:spAutoFit/>
          </a:bodyPr>
          <a:lstStyle/>
          <a:p>
            <a:r>
              <a:rPr altLang="en-US" b="1" lang="zh-CN" smtClean="0" sz="2400">
                <a:solidFill>
                  <a:srgbClr val="C00000"/>
                </a:solidFill>
                <a:latin charset="-122" pitchFamily="34" typeface="微软雅黑"/>
                <a:ea charset="-122" pitchFamily="34" typeface="微软雅黑"/>
              </a:rPr>
              <a:t>单击添加文字标题</a:t>
            </a:r>
          </a:p>
        </p:txBody>
      </p:sp>
      <p:sp>
        <p:nvSpPr>
          <p:cNvPr id="24" name="圆角矩形 23"/>
          <p:cNvSpPr/>
          <p:nvPr/>
        </p:nvSpPr>
        <p:spPr bwMode="auto">
          <a:xfrm>
            <a:off x="1219288" y="2343156"/>
            <a:ext cx="4094640" cy="533386"/>
          </a:xfrm>
          <a:prstGeom prst="round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endParaRPr altLang="en-US" b="0" baseline="0" cap="none" i="0" kumimoji="0" lang="zh-CN" normalizeH="0" smtClean="0" strike="noStrike" sz="1800" u="none">
              <a:ln>
                <a:noFill/>
              </a:ln>
              <a:solidFill>
                <a:schemeClr val="tx1"/>
              </a:solidFill>
              <a:effectLst/>
              <a:latin charset="0" pitchFamily="34" typeface="Arial"/>
              <a:ea charset="-122" panose="02010600030101010101" pitchFamily="2" typeface="宋体"/>
            </a:endParaRPr>
          </a:p>
        </p:txBody>
      </p:sp>
      <p:sp>
        <p:nvSpPr>
          <p:cNvPr id="25" name="六边形 24"/>
          <p:cNvSpPr/>
          <p:nvPr/>
        </p:nvSpPr>
        <p:spPr bwMode="auto">
          <a:xfrm>
            <a:off x="1371684" y="2419354"/>
            <a:ext cx="1295366" cy="380990"/>
          </a:xfrm>
          <a:prstGeom prst="hexagon">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itchFamily="34" typeface="微软雅黑"/>
                <a:ea charset="-122" pitchFamily="34" typeface="微软雅黑"/>
              </a:rPr>
              <a:t>第四部分</a:t>
            </a:r>
          </a:p>
        </p:txBody>
      </p:sp>
      <p:sp>
        <p:nvSpPr>
          <p:cNvPr id="26" name="文本框 25"/>
          <p:cNvSpPr txBox="1"/>
          <p:nvPr/>
        </p:nvSpPr>
        <p:spPr>
          <a:xfrm>
            <a:off x="2667050" y="2379016"/>
            <a:ext cx="2621280" cy="457200"/>
          </a:xfrm>
          <a:prstGeom prst="rect">
            <a:avLst/>
          </a:prstGeom>
          <a:noFill/>
        </p:spPr>
        <p:txBody>
          <a:bodyPr rtlCol="0" wrap="none">
            <a:spAutoFit/>
          </a:bodyPr>
          <a:lstStyle/>
          <a:p>
            <a:r>
              <a:rPr altLang="en-US" b="1" lang="zh-CN" smtClean="0" sz="2400">
                <a:solidFill>
                  <a:srgbClr val="C00000"/>
                </a:solidFill>
                <a:latin charset="-122" pitchFamily="34" typeface="微软雅黑"/>
                <a:ea charset="-122" pitchFamily="34" typeface="微软雅黑"/>
              </a:rPr>
              <a:t>单击添加文字标题</a:t>
            </a:r>
          </a:p>
        </p:txBody>
      </p:sp>
    </p:spTree>
    <p:custDataLst>
      <p:tags r:id="rId4"/>
    </p:custDataLst>
    <p:extLst>
      <p:ext uri="{BB962C8B-B14F-4D97-AF65-F5344CB8AC3E}">
        <p14:creationId val="23984703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p:cTn dur="500" fill="hold" id="11"/>
                                        <p:tgtEl>
                                          <p:spTgt spid="8"/>
                                        </p:tgtEl>
                                        <p:attrNameLst>
                                          <p:attrName>ppt_w</p:attrName>
                                        </p:attrNameLst>
                                      </p:cBhvr>
                                      <p:tavLst>
                                        <p:tav tm="0">
                                          <p:val>
                                            <p:fltVal val="0"/>
                                          </p:val>
                                        </p:tav>
                                        <p:tav tm="100000">
                                          <p:val>
                                            <p:strVal val="#ppt_w"/>
                                          </p:val>
                                        </p:tav>
                                      </p:tavLst>
                                    </p:anim>
                                    <p:anim calcmode="lin" valueType="num">
                                      <p:cBhvr>
                                        <p:cTn dur="500" fill="hold" id="12"/>
                                        <p:tgtEl>
                                          <p:spTgt spid="8"/>
                                        </p:tgtEl>
                                        <p:attrNameLst>
                                          <p:attrName>ppt_h</p:attrName>
                                        </p:attrNameLst>
                                      </p:cBhvr>
                                      <p:tavLst>
                                        <p:tav tm="0">
                                          <p:val>
                                            <p:fltVal val="0"/>
                                          </p:val>
                                        </p:tav>
                                        <p:tav tm="100000">
                                          <p:val>
                                            <p:strVal val="#ppt_h"/>
                                          </p:val>
                                        </p:tav>
                                      </p:tavLst>
                                    </p:anim>
                                    <p:animEffect filter="fade" transition="in">
                                      <p:cBhvr>
                                        <p:cTn dur="500" id="13"/>
                                        <p:tgtEl>
                                          <p:spTgt spid="8"/>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par>
                                <p:cTn fill="hold" grpId="0" id="18" nodeType="withEffect" presetClass="entr" presetID="16" presetSubtype="21">
                                  <p:stCondLst>
                                    <p:cond delay="0"/>
                                  </p:stCondLst>
                                  <p:childTnLst>
                                    <p:set>
                                      <p:cBhvr>
                                        <p:cTn dur="1" fill="hold" id="19">
                                          <p:stCondLst>
                                            <p:cond delay="0"/>
                                          </p:stCondLst>
                                        </p:cTn>
                                        <p:tgtEl>
                                          <p:spTgt spid="15"/>
                                        </p:tgtEl>
                                        <p:attrNameLst>
                                          <p:attrName>style.visibility</p:attrName>
                                        </p:attrNameLst>
                                      </p:cBhvr>
                                      <p:to>
                                        <p:strVal val="visible"/>
                                      </p:to>
                                    </p:set>
                                    <p:animEffect filter="barn(inVertical)" transition="in">
                                      <p:cBhvr>
                                        <p:cTn dur="500" id="20"/>
                                        <p:tgtEl>
                                          <p:spTgt spid="15"/>
                                        </p:tgtEl>
                                      </p:cBhvr>
                                    </p:animEffect>
                                  </p:childTnLst>
                                </p:cTn>
                              </p:par>
                            </p:childTnLst>
                          </p:cTn>
                        </p:par>
                        <p:par>
                          <p:cTn fill="hold" id="21" nodeType="afterGroup">
                            <p:stCondLst>
                              <p:cond delay="1500"/>
                            </p:stCondLst>
                            <p:childTnLst>
                              <p:par>
                                <p:cTn fill="hold" grpId="0" id="22" nodeType="afterEffect" presetClass="entr" presetID="53" presetSubtype="0">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Effect filter="fade" transition="in">
                                      <p:cBhvr>
                                        <p:cTn dur="500" id="26"/>
                                        <p:tgtEl>
                                          <p:spTgt spid="16"/>
                                        </p:tgtEl>
                                      </p:cBhvr>
                                    </p:animEffect>
                                  </p:childTnLst>
                                </p:cTn>
                              </p:par>
                            </p:childTnLst>
                          </p:cTn>
                        </p:par>
                        <p:par>
                          <p:cTn fill="hold" id="27" nodeType="afterGroup">
                            <p:stCondLst>
                              <p:cond delay="2000"/>
                            </p:stCondLst>
                            <p:childTnLst>
                              <p:par>
                                <p:cTn fill="hold" grpId="0" id="28" nodeType="afterEffect" presetClass="entr" presetID="22" presetSubtype="8">
                                  <p:stCondLst>
                                    <p:cond delay="0"/>
                                  </p:stCondLst>
                                  <p:childTnLst>
                                    <p:set>
                                      <p:cBhvr>
                                        <p:cTn dur="1" fill="hold" id="29">
                                          <p:stCondLst>
                                            <p:cond delay="0"/>
                                          </p:stCondLst>
                                        </p:cTn>
                                        <p:tgtEl>
                                          <p:spTgt spid="17"/>
                                        </p:tgtEl>
                                        <p:attrNameLst>
                                          <p:attrName>style.visibility</p:attrName>
                                        </p:attrNameLst>
                                      </p:cBhvr>
                                      <p:to>
                                        <p:strVal val="visible"/>
                                      </p:to>
                                    </p:set>
                                    <p:animEffect filter="wipe(left)" transition="in">
                                      <p:cBhvr>
                                        <p:cTn dur="500" id="30"/>
                                        <p:tgtEl>
                                          <p:spTgt spid="17"/>
                                        </p:tgtEl>
                                      </p:cBhvr>
                                    </p:animEffect>
                                  </p:childTnLst>
                                </p:cTn>
                              </p:par>
                              <p:par>
                                <p:cTn fill="hold" grpId="0" id="31" nodeType="withEffect" presetClass="entr" presetID="16" presetSubtype="21">
                                  <p:stCondLst>
                                    <p:cond delay="0"/>
                                  </p:stCondLst>
                                  <p:childTnLst>
                                    <p:set>
                                      <p:cBhvr>
                                        <p:cTn dur="1" fill="hold" id="32">
                                          <p:stCondLst>
                                            <p:cond delay="0"/>
                                          </p:stCondLst>
                                        </p:cTn>
                                        <p:tgtEl>
                                          <p:spTgt spid="18"/>
                                        </p:tgtEl>
                                        <p:attrNameLst>
                                          <p:attrName>style.visibility</p:attrName>
                                        </p:attrNameLst>
                                      </p:cBhvr>
                                      <p:to>
                                        <p:strVal val="visible"/>
                                      </p:to>
                                    </p:set>
                                    <p:animEffect filter="barn(inVertical)" transition="in">
                                      <p:cBhvr>
                                        <p:cTn dur="500" id="33"/>
                                        <p:tgtEl>
                                          <p:spTgt spid="18"/>
                                        </p:tgtEl>
                                      </p:cBhvr>
                                    </p:animEffect>
                                  </p:childTnLst>
                                </p:cTn>
                              </p:par>
                            </p:childTnLst>
                          </p:cTn>
                        </p:par>
                        <p:par>
                          <p:cTn fill="hold" id="34" nodeType="afterGroup">
                            <p:stCondLst>
                              <p:cond delay="2500"/>
                            </p:stCondLst>
                            <p:childTnLst>
                              <p:par>
                                <p:cTn fill="hold" grpId="0" id="35" nodeType="afterEffect" presetClass="entr" presetID="53" presetSubtype="0">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p:cTn dur="500" fill="hold" id="37"/>
                                        <p:tgtEl>
                                          <p:spTgt spid="22"/>
                                        </p:tgtEl>
                                        <p:attrNameLst>
                                          <p:attrName>ppt_w</p:attrName>
                                        </p:attrNameLst>
                                      </p:cBhvr>
                                      <p:tavLst>
                                        <p:tav tm="0">
                                          <p:val>
                                            <p:fltVal val="0"/>
                                          </p:val>
                                        </p:tav>
                                        <p:tav tm="100000">
                                          <p:val>
                                            <p:strVal val="#ppt_w"/>
                                          </p:val>
                                        </p:tav>
                                      </p:tavLst>
                                    </p:anim>
                                    <p:anim calcmode="lin" valueType="num">
                                      <p:cBhvr>
                                        <p:cTn dur="500" fill="hold" id="38"/>
                                        <p:tgtEl>
                                          <p:spTgt spid="22"/>
                                        </p:tgtEl>
                                        <p:attrNameLst>
                                          <p:attrName>ppt_h</p:attrName>
                                        </p:attrNameLst>
                                      </p:cBhvr>
                                      <p:tavLst>
                                        <p:tav tm="0">
                                          <p:val>
                                            <p:fltVal val="0"/>
                                          </p:val>
                                        </p:tav>
                                        <p:tav tm="100000">
                                          <p:val>
                                            <p:strVal val="#ppt_h"/>
                                          </p:val>
                                        </p:tav>
                                      </p:tavLst>
                                    </p:anim>
                                    <p:animEffect filter="fade" transition="in">
                                      <p:cBhvr>
                                        <p:cTn dur="500" id="39"/>
                                        <p:tgtEl>
                                          <p:spTgt spid="22"/>
                                        </p:tgtEl>
                                      </p:cBhvr>
                                    </p:animEffect>
                                  </p:childTnLst>
                                </p:cTn>
                              </p:par>
                            </p:childTnLst>
                          </p:cTn>
                        </p:par>
                        <p:par>
                          <p:cTn fill="hold" id="40" nodeType="afterGroup">
                            <p:stCondLst>
                              <p:cond delay="3000"/>
                            </p:stCondLst>
                            <p:childTnLst>
                              <p:par>
                                <p:cTn fill="hold" grpId="0" id="41" nodeType="afterEffect" presetClass="entr" presetID="22" presetSubtype="8">
                                  <p:stCondLst>
                                    <p:cond delay="0"/>
                                  </p:stCondLst>
                                  <p:childTnLst>
                                    <p:set>
                                      <p:cBhvr>
                                        <p:cTn dur="1" fill="hold" id="42">
                                          <p:stCondLst>
                                            <p:cond delay="0"/>
                                          </p:stCondLst>
                                        </p:cTn>
                                        <p:tgtEl>
                                          <p:spTgt spid="23"/>
                                        </p:tgtEl>
                                        <p:attrNameLst>
                                          <p:attrName>style.visibility</p:attrName>
                                        </p:attrNameLst>
                                      </p:cBhvr>
                                      <p:to>
                                        <p:strVal val="visible"/>
                                      </p:to>
                                    </p:set>
                                    <p:animEffect filter="wipe(left)" transition="in">
                                      <p:cBhvr>
                                        <p:cTn dur="500" id="43"/>
                                        <p:tgtEl>
                                          <p:spTgt spid="23"/>
                                        </p:tgtEl>
                                      </p:cBhvr>
                                    </p:animEffect>
                                  </p:childTnLst>
                                </p:cTn>
                              </p:par>
                              <p:par>
                                <p:cTn fill="hold" grpId="0" id="44" nodeType="withEffect" presetClass="entr" presetID="16" presetSubtype="21">
                                  <p:stCondLst>
                                    <p:cond delay="0"/>
                                  </p:stCondLst>
                                  <p:childTnLst>
                                    <p:set>
                                      <p:cBhvr>
                                        <p:cTn dur="1" fill="hold" id="45">
                                          <p:stCondLst>
                                            <p:cond delay="0"/>
                                          </p:stCondLst>
                                        </p:cTn>
                                        <p:tgtEl>
                                          <p:spTgt spid="24"/>
                                        </p:tgtEl>
                                        <p:attrNameLst>
                                          <p:attrName>style.visibility</p:attrName>
                                        </p:attrNameLst>
                                      </p:cBhvr>
                                      <p:to>
                                        <p:strVal val="visible"/>
                                      </p:to>
                                    </p:set>
                                    <p:animEffect filter="barn(inVertical)" transition="in">
                                      <p:cBhvr>
                                        <p:cTn dur="500" id="46"/>
                                        <p:tgtEl>
                                          <p:spTgt spid="24"/>
                                        </p:tgtEl>
                                      </p:cBhvr>
                                    </p:animEffect>
                                  </p:childTnLst>
                                </p:cTn>
                              </p:par>
                            </p:childTnLst>
                          </p:cTn>
                        </p:par>
                        <p:par>
                          <p:cTn fill="hold" id="47" nodeType="afterGroup">
                            <p:stCondLst>
                              <p:cond delay="3500"/>
                            </p:stCondLst>
                            <p:childTnLst>
                              <p:par>
                                <p:cTn fill="hold" grpId="0" id="48" nodeType="afterEffect" presetClass="entr" presetID="53" presetSubtype="0">
                                  <p:stCondLst>
                                    <p:cond delay="0"/>
                                  </p:stCondLst>
                                  <p:childTnLst>
                                    <p:set>
                                      <p:cBhvr>
                                        <p:cTn dur="1" fill="hold" id="49">
                                          <p:stCondLst>
                                            <p:cond delay="0"/>
                                          </p:stCondLst>
                                        </p:cTn>
                                        <p:tgtEl>
                                          <p:spTgt spid="25"/>
                                        </p:tgtEl>
                                        <p:attrNameLst>
                                          <p:attrName>style.visibility</p:attrName>
                                        </p:attrNameLst>
                                      </p:cBhvr>
                                      <p:to>
                                        <p:strVal val="visible"/>
                                      </p:to>
                                    </p:set>
                                    <p:anim calcmode="lin" valueType="num">
                                      <p:cBhvr>
                                        <p:cTn dur="500" fill="hold" id="50"/>
                                        <p:tgtEl>
                                          <p:spTgt spid="25"/>
                                        </p:tgtEl>
                                        <p:attrNameLst>
                                          <p:attrName>ppt_w</p:attrName>
                                        </p:attrNameLst>
                                      </p:cBhvr>
                                      <p:tavLst>
                                        <p:tav tm="0">
                                          <p:val>
                                            <p:fltVal val="0"/>
                                          </p:val>
                                        </p:tav>
                                        <p:tav tm="100000">
                                          <p:val>
                                            <p:strVal val="#ppt_w"/>
                                          </p:val>
                                        </p:tav>
                                      </p:tavLst>
                                    </p:anim>
                                    <p:anim calcmode="lin" valueType="num">
                                      <p:cBhvr>
                                        <p:cTn dur="500" fill="hold" id="51"/>
                                        <p:tgtEl>
                                          <p:spTgt spid="25"/>
                                        </p:tgtEl>
                                        <p:attrNameLst>
                                          <p:attrName>ppt_h</p:attrName>
                                        </p:attrNameLst>
                                      </p:cBhvr>
                                      <p:tavLst>
                                        <p:tav tm="0">
                                          <p:val>
                                            <p:fltVal val="0"/>
                                          </p:val>
                                        </p:tav>
                                        <p:tav tm="100000">
                                          <p:val>
                                            <p:strVal val="#ppt_h"/>
                                          </p:val>
                                        </p:tav>
                                      </p:tavLst>
                                    </p:anim>
                                    <p:animEffect filter="fade" transition="in">
                                      <p:cBhvr>
                                        <p:cTn dur="500" id="52"/>
                                        <p:tgtEl>
                                          <p:spTgt spid="25"/>
                                        </p:tgtEl>
                                      </p:cBhvr>
                                    </p:animEffect>
                                  </p:childTnLst>
                                </p:cTn>
                              </p:par>
                            </p:childTnLst>
                          </p:cTn>
                        </p:par>
                        <p:par>
                          <p:cTn fill="hold" id="53" nodeType="afterGroup">
                            <p:stCondLst>
                              <p:cond delay="4000"/>
                            </p:stCondLst>
                            <p:childTnLst>
                              <p:par>
                                <p:cTn fill="hold" grpId="0" id="54" nodeType="afterEffect" presetClass="entr" presetID="22" presetSubtype="8">
                                  <p:stCondLst>
                                    <p:cond delay="0"/>
                                  </p:stCondLst>
                                  <p:childTnLst>
                                    <p:set>
                                      <p:cBhvr>
                                        <p:cTn dur="1" fill="hold" id="55">
                                          <p:stCondLst>
                                            <p:cond delay="0"/>
                                          </p:stCondLst>
                                        </p:cTn>
                                        <p:tgtEl>
                                          <p:spTgt spid="26"/>
                                        </p:tgtEl>
                                        <p:attrNameLst>
                                          <p:attrName>style.visibility</p:attrName>
                                        </p:attrNameLst>
                                      </p:cBhvr>
                                      <p:to>
                                        <p:strVal val="visible"/>
                                      </p:to>
                                    </p:set>
                                    <p:animEffect filter="wipe(left)" transition="in">
                                      <p:cBhvr>
                                        <p:cTn dur="500" id="56"/>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1"/>
      <p:bldP grpId="0" spid="15"/>
      <p:bldP grpId="0" spid="16"/>
      <p:bldP grpId="0" spid="17"/>
      <p:bldP grpId="0" spid="18"/>
      <p:bldP grpId="0" spid="22"/>
      <p:bldP grpId="0" spid="23"/>
      <p:bldP grpId="0" spid="24"/>
      <p:bldP grpId="0" spid="25"/>
      <p:bldP grpId="0" spid="2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Oval 14"/>
          <p:cNvSpPr/>
          <p:nvPr/>
        </p:nvSpPr>
        <p:spPr>
          <a:xfrm>
            <a:off x="1198917" y="1453530"/>
            <a:ext cx="1505649" cy="1505649"/>
          </a:xfrm>
          <a:prstGeom prst="ellipse">
            <a:avLst/>
          </a:prstGeom>
          <a:solidFill>
            <a:schemeClr val="bg1">
              <a:lumMod val="95000"/>
            </a:schemeClr>
          </a:solidFill>
          <a:ln>
            <a:noFill/>
          </a:ln>
          <a:effectLst>
            <a:outerShdw algn="ctr" blurRad="177800" dir="2700000" dist="63500" rotWithShape="0">
              <a:prstClr val="black">
                <a:alpha val="25000"/>
              </a:prst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tx1">
                    <a:lumMod val="85000"/>
                    <a:lumOff val="15000"/>
                  </a:schemeClr>
                </a:solidFill>
                <a:latin charset="-122" pitchFamily="34" typeface="微软雅黑"/>
                <a:ea charset="-122" pitchFamily="34" typeface="微软雅黑"/>
              </a:rPr>
              <a:t>年终总结</a:t>
            </a:r>
          </a:p>
        </p:txBody>
      </p:sp>
      <p:sp>
        <p:nvSpPr>
          <p:cNvPr id="6" name="Content Placeholder 2"/>
          <p:cNvSpPr txBox="1"/>
          <p:nvPr/>
        </p:nvSpPr>
        <p:spPr>
          <a:xfrm>
            <a:off x="693571" y="3037706"/>
            <a:ext cx="2372862" cy="1440160"/>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defTabSz="1088232" indent="0" lvl="0" marL="0">
              <a:lnSpc>
                <a:spcPct val="200000"/>
              </a:lnSpc>
              <a:spcBef>
                <a:spcPct val="0"/>
              </a:spcBef>
              <a:buNone/>
            </a:pPr>
            <a:r>
              <a:rPr altLang="en-US" b="1" lang="zh-CN" smtClean="0" sz="1200">
                <a:solidFill>
                  <a:schemeClr val="tx1">
                    <a:lumMod val="85000"/>
                    <a:lumOff val="15000"/>
                  </a:schemeClr>
                </a:solidFill>
                <a:latin charset="-122" pitchFamily="34" typeface="微软雅黑"/>
                <a:ea charset="-122" pitchFamily="34" typeface="微软雅黑"/>
                <a:cs charset="0" pitchFamily="34" typeface="Open Sans"/>
              </a:rPr>
              <a:t>添加文本标题</a:t>
            </a:r>
          </a:p>
          <a:p>
            <a:pPr defTabSz="1088232" indent="0" lvl="0" marL="0">
              <a:lnSpc>
                <a:spcPct val="200000"/>
              </a:lnSpc>
              <a:spcBef>
                <a:spcPct val="0"/>
              </a:spcBef>
              <a:buNone/>
            </a:pPr>
            <a:r>
              <a:rPr altLang="en-US" b="1" lang="zh-CN" smtClean="0" sz="1200">
                <a:solidFill>
                  <a:schemeClr val="tx1">
                    <a:lumMod val="85000"/>
                    <a:lumOff val="15000"/>
                  </a:schemeClr>
                </a:solidFill>
                <a:latin charset="-122" pitchFamily="34" typeface="微软雅黑"/>
                <a:ea charset="-122" pitchFamily="34" typeface="微软雅黑"/>
                <a:cs charset="0" pitchFamily="34" typeface="Open Sans"/>
              </a:rPr>
              <a:t>此处添加或多或少的文字简要分析此处添加或多或少的文字此处添加或多或少的文字简要分析此处添加或多或少的文字简要分析</a:t>
            </a:r>
          </a:p>
        </p:txBody>
      </p:sp>
      <p:sp>
        <p:nvSpPr>
          <p:cNvPr id="7" name="Content Placeholder 2"/>
          <p:cNvSpPr txBox="1"/>
          <p:nvPr/>
        </p:nvSpPr>
        <p:spPr>
          <a:xfrm>
            <a:off x="3384211" y="3037706"/>
            <a:ext cx="2372862" cy="1440160"/>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defTabSz="1088232" indent="0" lvl="0" marL="0">
              <a:lnSpc>
                <a:spcPct val="200000"/>
              </a:lnSpc>
              <a:spcBef>
                <a:spcPct val="0"/>
              </a:spcBef>
              <a:buNone/>
            </a:pPr>
            <a:r>
              <a:rPr altLang="en-US" b="1" lang="zh-CN" sz="1200">
                <a:solidFill>
                  <a:schemeClr val="tx1">
                    <a:lumMod val="85000"/>
                    <a:lumOff val="15000"/>
                  </a:schemeClr>
                </a:solidFill>
                <a:latin charset="-122" pitchFamily="34" typeface="微软雅黑"/>
                <a:ea charset="-122" pitchFamily="34" typeface="微软雅黑"/>
                <a:cs charset="0" pitchFamily="34" typeface="Open Sans"/>
              </a:rPr>
              <a:t>添加文本标题</a:t>
            </a:r>
          </a:p>
          <a:p>
            <a:pPr defTabSz="1088232" indent="0" lvl="0" marL="0">
              <a:lnSpc>
                <a:spcPct val="200000"/>
              </a:lnSpc>
              <a:spcBef>
                <a:spcPct val="0"/>
              </a:spcBef>
              <a:buNone/>
            </a:pPr>
            <a:r>
              <a:rPr altLang="en-US" b="1" lang="zh-CN" sz="1200">
                <a:solidFill>
                  <a:schemeClr val="tx1">
                    <a:lumMod val="85000"/>
                    <a:lumOff val="15000"/>
                  </a:schemeClr>
                </a:solidFill>
                <a:latin charset="-122" pitchFamily="34" typeface="微软雅黑"/>
                <a:ea charset="-122" pitchFamily="34" typeface="微软雅黑"/>
                <a:cs charset="0" pitchFamily="34" typeface="Open Sans"/>
              </a:rPr>
              <a:t>此处添加或多或少的文字简要分析此处添加或多或少的文字此处添加或多或少的文字简要分析此处添加或多或少的文字简要分析</a:t>
            </a:r>
          </a:p>
        </p:txBody>
      </p:sp>
      <p:sp>
        <p:nvSpPr>
          <p:cNvPr id="8" name="Content Placeholder 2"/>
          <p:cNvSpPr txBox="1"/>
          <p:nvPr/>
        </p:nvSpPr>
        <p:spPr>
          <a:xfrm>
            <a:off x="6231586" y="3037706"/>
            <a:ext cx="2372862" cy="1440160"/>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defTabSz="1088232" indent="0" lvl="0" marL="0">
              <a:lnSpc>
                <a:spcPct val="200000"/>
              </a:lnSpc>
              <a:spcBef>
                <a:spcPct val="0"/>
              </a:spcBef>
              <a:buNone/>
            </a:pPr>
            <a:r>
              <a:rPr altLang="en-US" b="1" lang="zh-CN" sz="1200">
                <a:solidFill>
                  <a:schemeClr val="tx1">
                    <a:lumMod val="85000"/>
                    <a:lumOff val="15000"/>
                  </a:schemeClr>
                </a:solidFill>
                <a:latin charset="-122" pitchFamily="34" typeface="微软雅黑"/>
                <a:ea charset="-122" pitchFamily="34" typeface="微软雅黑"/>
                <a:cs charset="0" pitchFamily="34" typeface="Open Sans"/>
              </a:rPr>
              <a:t>添加文本标题</a:t>
            </a:r>
          </a:p>
          <a:p>
            <a:pPr defTabSz="1088232" indent="0" lvl="0" marL="0">
              <a:lnSpc>
                <a:spcPct val="200000"/>
              </a:lnSpc>
              <a:spcBef>
                <a:spcPct val="0"/>
              </a:spcBef>
              <a:buNone/>
            </a:pPr>
            <a:r>
              <a:rPr altLang="en-US" b="1" lang="zh-CN" sz="1200">
                <a:solidFill>
                  <a:schemeClr val="tx1">
                    <a:lumMod val="85000"/>
                    <a:lumOff val="15000"/>
                  </a:schemeClr>
                </a:solidFill>
                <a:latin charset="-122" pitchFamily="34" typeface="微软雅黑"/>
                <a:ea charset="-122" pitchFamily="34" typeface="微软雅黑"/>
                <a:cs charset="0" pitchFamily="34" typeface="Open Sans"/>
              </a:rPr>
              <a:t>此处添加或多或少的文字简要分析此处添加或多或少的文字此处添加或多或少的文字简要分析此处添加或多或少的文字简要分析</a:t>
            </a:r>
          </a:p>
        </p:txBody>
      </p:sp>
      <p:sp>
        <p:nvSpPr>
          <p:cNvPr id="9" name="Oval 66"/>
          <p:cNvSpPr/>
          <p:nvPr/>
        </p:nvSpPr>
        <p:spPr>
          <a:xfrm>
            <a:off x="6736932" y="1453530"/>
            <a:ext cx="1505649" cy="1505649"/>
          </a:xfrm>
          <a:prstGeom prst="ellipse">
            <a:avLst/>
          </a:prstGeom>
          <a:solidFill>
            <a:schemeClr val="bg1">
              <a:lumMod val="95000"/>
            </a:schemeClr>
          </a:solidFill>
          <a:ln>
            <a:noFill/>
          </a:ln>
          <a:effectLst>
            <a:outerShdw algn="ctr" blurRad="177800" dir="2700000" dist="63500" rotWithShape="0">
              <a:prstClr val="black">
                <a:alpha val="25000"/>
              </a:prst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solidFill>
                  <a:schemeClr val="tx1">
                    <a:lumMod val="85000"/>
                    <a:lumOff val="15000"/>
                  </a:schemeClr>
                </a:solidFill>
                <a:latin charset="-122" pitchFamily="34" typeface="微软雅黑"/>
                <a:ea charset="-122" pitchFamily="34" typeface="微软雅黑"/>
              </a:rPr>
              <a:t>计划安排</a:t>
            </a:r>
          </a:p>
        </p:txBody>
      </p:sp>
      <p:sp>
        <p:nvSpPr>
          <p:cNvPr id="10" name="Oval 39"/>
          <p:cNvSpPr/>
          <p:nvPr/>
        </p:nvSpPr>
        <p:spPr>
          <a:xfrm>
            <a:off x="3889557" y="1453530"/>
            <a:ext cx="1505649" cy="1505649"/>
          </a:xfrm>
          <a:prstGeom prst="ellipse">
            <a:avLst/>
          </a:prstGeom>
          <a:solidFill>
            <a:schemeClr val="bg1">
              <a:lumMod val="95000"/>
            </a:schemeClr>
          </a:solidFill>
          <a:ln>
            <a:noFill/>
          </a:ln>
          <a:effectLst>
            <a:outerShdw algn="ctr" blurRad="177800" dir="2700000" dist="63500" rotWithShape="0">
              <a:prstClr val="black">
                <a:alpha val="25000"/>
              </a:prstClr>
            </a:outerShdw>
          </a:effectLst>
          <a:scene3d>
            <a:camera prst="orthographicFront"/>
            <a:lightRig dir="t" rig="threePt"/>
          </a:scene3d>
          <a:sp3d prstMaterial="softEdge">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solidFill>
                  <a:schemeClr val="tx1">
                    <a:lumMod val="85000"/>
                    <a:lumOff val="15000"/>
                  </a:schemeClr>
                </a:solidFill>
                <a:latin charset="-122" pitchFamily="34" typeface="微软雅黑"/>
                <a:ea charset="-122" pitchFamily="34" typeface="微软雅黑"/>
              </a:rPr>
              <a:t>工作汇报</a:t>
            </a:r>
          </a:p>
        </p:txBody>
      </p:sp>
      <p:sp>
        <p:nvSpPr>
          <p:cNvPr id="11" name="Oval 2"/>
          <p:cNvSpPr/>
          <p:nvPr/>
        </p:nvSpPr>
        <p:spPr>
          <a:xfrm>
            <a:off x="729232" y="1887292"/>
            <a:ext cx="638123" cy="638123"/>
          </a:xfrm>
          <a:prstGeom prst="ellipse">
            <a:avLst/>
          </a:prstGeom>
          <a:solidFill>
            <a:srgbClr val="C30D23"/>
          </a:solidFill>
          <a:ln>
            <a:noFill/>
          </a:ln>
          <a:effectLst>
            <a:outerShdw algn="ctr" blurRad="177800" dir="2400000" dist="63500" rotWithShape="0">
              <a:srgbClr val="000000">
                <a:alpha val="25000"/>
              </a:srgbClr>
            </a:outerShdw>
          </a:effectLst>
          <a:scene3d>
            <a:camera prst="orthographicFront"/>
            <a:lightRig dir="t" rig="threePt"/>
          </a:scene3d>
          <a:sp3d>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mtClean="0">
                <a:solidFill>
                  <a:schemeClr val="bg1"/>
                </a:solidFill>
                <a:latin charset="-122" pitchFamily="34" typeface="微软雅黑"/>
                <a:ea charset="-122" pitchFamily="34" typeface="微软雅黑"/>
              </a:rPr>
              <a:t>01</a:t>
            </a:r>
          </a:p>
        </p:txBody>
      </p:sp>
      <p:sp>
        <p:nvSpPr>
          <p:cNvPr id="13" name="Oval 65"/>
          <p:cNvSpPr/>
          <p:nvPr/>
        </p:nvSpPr>
        <p:spPr>
          <a:xfrm>
            <a:off x="6267247" y="1887292"/>
            <a:ext cx="638123" cy="638123"/>
          </a:xfrm>
          <a:prstGeom prst="ellipse">
            <a:avLst/>
          </a:prstGeom>
          <a:solidFill>
            <a:srgbClr val="C30D23"/>
          </a:solidFill>
          <a:ln>
            <a:noFill/>
          </a:ln>
          <a:effectLst>
            <a:outerShdw algn="ctr" blurRad="177800" dir="2400000" dist="63500" rotWithShape="0">
              <a:srgbClr val="000000">
                <a:alpha val="25000"/>
              </a:srgbClr>
            </a:outerShdw>
          </a:effectLst>
          <a:scene3d>
            <a:camera prst="orthographicFront"/>
            <a:lightRig dir="t" rig="threePt"/>
          </a:scene3d>
          <a:sp3d>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mtClean="0">
                <a:solidFill>
                  <a:schemeClr val="bg1"/>
                </a:solidFill>
                <a:latin charset="-122" pitchFamily="34" typeface="微软雅黑"/>
                <a:ea charset="-122" pitchFamily="34" typeface="微软雅黑"/>
              </a:rPr>
              <a:t>03</a:t>
            </a:r>
          </a:p>
        </p:txBody>
      </p:sp>
      <p:sp>
        <p:nvSpPr>
          <p:cNvPr id="15" name="Oval 38"/>
          <p:cNvSpPr/>
          <p:nvPr/>
        </p:nvSpPr>
        <p:spPr>
          <a:xfrm>
            <a:off x="3419872" y="1887292"/>
            <a:ext cx="638123" cy="638123"/>
          </a:xfrm>
          <a:prstGeom prst="ellipse">
            <a:avLst/>
          </a:prstGeom>
          <a:solidFill>
            <a:srgbClr val="C30D23"/>
          </a:solidFill>
          <a:ln>
            <a:noFill/>
          </a:ln>
          <a:effectLst>
            <a:outerShdw algn="ctr" blurRad="177800" dir="2400000" dist="63500" rotWithShape="0">
              <a:srgbClr val="000000">
                <a:alpha val="25000"/>
              </a:srgbClr>
            </a:outerShdw>
          </a:effectLst>
          <a:scene3d>
            <a:camera prst="orthographicFront"/>
            <a:lightRig dir="t" rig="threePt"/>
          </a:scene3d>
          <a:sp3d>
            <a:bevelT h="6350" prst="angle"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mtClean="0">
                <a:solidFill>
                  <a:schemeClr val="bg1"/>
                </a:solidFill>
                <a:latin charset="-122" pitchFamily="34" typeface="微软雅黑"/>
                <a:ea charset="-122" pitchFamily="34" typeface="微软雅黑"/>
              </a:rPr>
              <a:t>02</a:t>
            </a:r>
          </a:p>
        </p:txBody>
      </p:sp>
    </p:spTree>
    <p:extLst>
      <p:ext uri="{BB962C8B-B14F-4D97-AF65-F5344CB8AC3E}">
        <p14:creationId val="119868487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21" presetSubtype="1">
                                  <p:stCondLst>
                                    <p:cond delay="0"/>
                                  </p:stCondLst>
                                  <p:childTnLst>
                                    <p:set>
                                      <p:cBhvr>
                                        <p:cTn dur="1" fill="hold" id="12">
                                          <p:stCondLst>
                                            <p:cond delay="0"/>
                                          </p:stCondLst>
                                        </p:cTn>
                                        <p:tgtEl>
                                          <p:spTgt spid="11"/>
                                        </p:tgtEl>
                                        <p:attrNameLst>
                                          <p:attrName>style.visibility</p:attrName>
                                        </p:attrNameLst>
                                      </p:cBhvr>
                                      <p:to>
                                        <p:strVal val="visible"/>
                                      </p:to>
                                    </p:set>
                                    <p:animEffect filter="wheel(1)" transition="in">
                                      <p:cBhvr>
                                        <p:cTn dur="750" id="13"/>
                                        <p:tgtEl>
                                          <p:spTgt spid="11"/>
                                        </p:tgtEl>
                                      </p:cBhvr>
                                    </p:animEffect>
                                  </p:childTnLst>
                                </p:cTn>
                              </p:par>
                              <p:par>
                                <p:cTn fill="hold" grpId="0" id="14" nodeType="withEffect" presetClass="entr" presetID="47"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1000" id="16"/>
                                        <p:tgtEl>
                                          <p:spTgt spid="6"/>
                                        </p:tgtEl>
                                      </p:cBhvr>
                                    </p:animEffect>
                                    <p:anim calcmode="lin" valueType="num">
                                      <p:cBhvr>
                                        <p:cTn dur="1000" fill="hold" id="17"/>
                                        <p:tgtEl>
                                          <p:spTgt spid="6"/>
                                        </p:tgtEl>
                                        <p:attrNameLst>
                                          <p:attrName>ppt_x</p:attrName>
                                        </p:attrNameLst>
                                      </p:cBhvr>
                                      <p:tavLst>
                                        <p:tav tm="0">
                                          <p:val>
                                            <p:strVal val="#ppt_x"/>
                                          </p:val>
                                        </p:tav>
                                        <p:tav tm="100000">
                                          <p:val>
                                            <p:strVal val="#ppt_x"/>
                                          </p:val>
                                        </p:tav>
                                      </p:tavLst>
                                    </p:anim>
                                    <p:anim calcmode="lin" valueType="num">
                                      <p:cBhvr>
                                        <p:cTn dur="1000" fill="hold" id="18"/>
                                        <p:tgtEl>
                                          <p:spTgt spid="6"/>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p:cTn dur="500" fill="hold" id="22"/>
                                        <p:tgtEl>
                                          <p:spTgt spid="10"/>
                                        </p:tgtEl>
                                        <p:attrNameLst>
                                          <p:attrName>ppt_w</p:attrName>
                                        </p:attrNameLst>
                                      </p:cBhvr>
                                      <p:tavLst>
                                        <p:tav tm="0">
                                          <p:val>
                                            <p:fltVal val="0"/>
                                          </p:val>
                                        </p:tav>
                                        <p:tav tm="100000">
                                          <p:val>
                                            <p:strVal val="#ppt_w"/>
                                          </p:val>
                                        </p:tav>
                                      </p:tavLst>
                                    </p:anim>
                                    <p:anim calcmode="lin" valueType="num">
                                      <p:cBhvr>
                                        <p:cTn dur="500" fill="hold" id="23"/>
                                        <p:tgtEl>
                                          <p:spTgt spid="10"/>
                                        </p:tgtEl>
                                        <p:attrNameLst>
                                          <p:attrName>ppt_h</p:attrName>
                                        </p:attrNameLst>
                                      </p:cBhvr>
                                      <p:tavLst>
                                        <p:tav tm="0">
                                          <p:val>
                                            <p:fltVal val="0"/>
                                          </p:val>
                                        </p:tav>
                                        <p:tav tm="100000">
                                          <p:val>
                                            <p:strVal val="#ppt_h"/>
                                          </p:val>
                                        </p:tav>
                                      </p:tavLst>
                                    </p:anim>
                                    <p:animEffect filter="fade" transition="in">
                                      <p:cBhvr>
                                        <p:cTn dur="500" id="24"/>
                                        <p:tgtEl>
                                          <p:spTgt spid="10"/>
                                        </p:tgtEl>
                                      </p:cBhvr>
                                    </p:animEffect>
                                  </p:childTnLst>
                                </p:cTn>
                              </p:par>
                            </p:childTnLst>
                          </p:cTn>
                        </p:par>
                        <p:par>
                          <p:cTn fill="hold" id="25" nodeType="afterGroup">
                            <p:stCondLst>
                              <p:cond delay="2000"/>
                            </p:stCondLst>
                            <p:childTnLst>
                              <p:par>
                                <p:cTn fill="hold" grpId="0" id="26" nodeType="afterEffect" presetClass="entr" presetID="21" presetSubtype="1">
                                  <p:stCondLst>
                                    <p:cond delay="0"/>
                                  </p:stCondLst>
                                  <p:childTnLst>
                                    <p:set>
                                      <p:cBhvr>
                                        <p:cTn dur="1" fill="hold" id="27">
                                          <p:stCondLst>
                                            <p:cond delay="0"/>
                                          </p:stCondLst>
                                        </p:cTn>
                                        <p:tgtEl>
                                          <p:spTgt spid="15"/>
                                        </p:tgtEl>
                                        <p:attrNameLst>
                                          <p:attrName>style.visibility</p:attrName>
                                        </p:attrNameLst>
                                      </p:cBhvr>
                                      <p:to>
                                        <p:strVal val="visible"/>
                                      </p:to>
                                    </p:set>
                                    <p:animEffect filter="wheel(1)" transition="in">
                                      <p:cBhvr>
                                        <p:cTn dur="750" id="28"/>
                                        <p:tgtEl>
                                          <p:spTgt spid="15"/>
                                        </p:tgtEl>
                                      </p:cBhvr>
                                    </p:animEffect>
                                  </p:childTnLst>
                                </p:cTn>
                              </p:par>
                              <p:par>
                                <p:cTn fill="hold" grpId="0" id="29" nodeType="withEffect" presetClass="entr" presetID="47"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1000" id="31"/>
                                        <p:tgtEl>
                                          <p:spTgt spid="7"/>
                                        </p:tgtEl>
                                      </p:cBhvr>
                                    </p:animEffect>
                                    <p:anim calcmode="lin" valueType="num">
                                      <p:cBhvr>
                                        <p:cTn dur="1000" fill="hold" id="32"/>
                                        <p:tgtEl>
                                          <p:spTgt spid="7"/>
                                        </p:tgtEl>
                                        <p:attrNameLst>
                                          <p:attrName>ppt_x</p:attrName>
                                        </p:attrNameLst>
                                      </p:cBhvr>
                                      <p:tavLst>
                                        <p:tav tm="0">
                                          <p:val>
                                            <p:strVal val="#ppt_x"/>
                                          </p:val>
                                        </p:tav>
                                        <p:tav tm="100000">
                                          <p:val>
                                            <p:strVal val="#ppt_x"/>
                                          </p:val>
                                        </p:tav>
                                      </p:tavLst>
                                    </p:anim>
                                    <p:anim calcmode="lin" valueType="num">
                                      <p:cBhvr>
                                        <p:cTn dur="1000" fill="hold" id="33"/>
                                        <p:tgtEl>
                                          <p:spTgt spid="7"/>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p:cTn dur="500" fill="hold" id="37"/>
                                        <p:tgtEl>
                                          <p:spTgt spid="9"/>
                                        </p:tgtEl>
                                        <p:attrNameLst>
                                          <p:attrName>ppt_w</p:attrName>
                                        </p:attrNameLst>
                                      </p:cBhvr>
                                      <p:tavLst>
                                        <p:tav tm="0">
                                          <p:val>
                                            <p:fltVal val="0"/>
                                          </p:val>
                                        </p:tav>
                                        <p:tav tm="100000">
                                          <p:val>
                                            <p:strVal val="#ppt_w"/>
                                          </p:val>
                                        </p:tav>
                                      </p:tavLst>
                                    </p:anim>
                                    <p:anim calcmode="lin" valueType="num">
                                      <p:cBhvr>
                                        <p:cTn dur="500" fill="hold" id="38"/>
                                        <p:tgtEl>
                                          <p:spTgt spid="9"/>
                                        </p:tgtEl>
                                        <p:attrNameLst>
                                          <p:attrName>ppt_h</p:attrName>
                                        </p:attrNameLst>
                                      </p:cBhvr>
                                      <p:tavLst>
                                        <p:tav tm="0">
                                          <p:val>
                                            <p:fltVal val="0"/>
                                          </p:val>
                                        </p:tav>
                                        <p:tav tm="100000">
                                          <p:val>
                                            <p:strVal val="#ppt_h"/>
                                          </p:val>
                                        </p:tav>
                                      </p:tavLst>
                                    </p:anim>
                                    <p:animEffect filter="fade" transition="in">
                                      <p:cBhvr>
                                        <p:cTn dur="500" id="39"/>
                                        <p:tgtEl>
                                          <p:spTgt spid="9"/>
                                        </p:tgtEl>
                                      </p:cBhvr>
                                    </p:animEffect>
                                  </p:childTnLst>
                                </p:cTn>
                              </p:par>
                            </p:childTnLst>
                          </p:cTn>
                        </p:par>
                        <p:par>
                          <p:cTn fill="hold" id="40" nodeType="afterGroup">
                            <p:stCondLst>
                              <p:cond delay="3500"/>
                            </p:stCondLst>
                            <p:childTnLst>
                              <p:par>
                                <p:cTn fill="hold" grpId="0" id="41" nodeType="afterEffect" presetClass="entr" presetID="21" presetSubtype="1">
                                  <p:stCondLst>
                                    <p:cond delay="0"/>
                                  </p:stCondLst>
                                  <p:childTnLst>
                                    <p:set>
                                      <p:cBhvr>
                                        <p:cTn dur="1" fill="hold" id="42">
                                          <p:stCondLst>
                                            <p:cond delay="0"/>
                                          </p:stCondLst>
                                        </p:cTn>
                                        <p:tgtEl>
                                          <p:spTgt spid="13"/>
                                        </p:tgtEl>
                                        <p:attrNameLst>
                                          <p:attrName>style.visibility</p:attrName>
                                        </p:attrNameLst>
                                      </p:cBhvr>
                                      <p:to>
                                        <p:strVal val="visible"/>
                                      </p:to>
                                    </p:set>
                                    <p:animEffect filter="wheel(1)" transition="in">
                                      <p:cBhvr>
                                        <p:cTn dur="750" id="43"/>
                                        <p:tgtEl>
                                          <p:spTgt spid="13"/>
                                        </p:tgtEl>
                                      </p:cBhvr>
                                    </p:animEffect>
                                  </p:childTnLst>
                                </p:cTn>
                              </p:par>
                              <p:par>
                                <p:cTn fill="hold" grpId="0" id="44" nodeType="withEffect" presetClass="entr" presetID="47" presetSubtype="0">
                                  <p:stCondLst>
                                    <p:cond delay="250"/>
                                  </p:stCondLst>
                                  <p:childTnLst>
                                    <p:set>
                                      <p:cBhvr>
                                        <p:cTn dur="1" fill="hold" id="45">
                                          <p:stCondLst>
                                            <p:cond delay="0"/>
                                          </p:stCondLst>
                                        </p:cTn>
                                        <p:tgtEl>
                                          <p:spTgt spid="8"/>
                                        </p:tgtEl>
                                        <p:attrNameLst>
                                          <p:attrName>style.visibility</p:attrName>
                                        </p:attrNameLst>
                                      </p:cBhvr>
                                      <p:to>
                                        <p:strVal val="visible"/>
                                      </p:to>
                                    </p:set>
                                    <p:animEffect filter="fade" transition="in">
                                      <p:cBhvr>
                                        <p:cTn dur="1000" id="46"/>
                                        <p:tgtEl>
                                          <p:spTgt spid="8"/>
                                        </p:tgtEl>
                                      </p:cBhvr>
                                    </p:animEffect>
                                    <p:anim calcmode="lin" valueType="num">
                                      <p:cBhvr>
                                        <p:cTn dur="1000" fill="hold" id="47"/>
                                        <p:tgtEl>
                                          <p:spTgt spid="8"/>
                                        </p:tgtEl>
                                        <p:attrNameLst>
                                          <p:attrName>ppt_x</p:attrName>
                                        </p:attrNameLst>
                                      </p:cBhvr>
                                      <p:tavLst>
                                        <p:tav tm="0">
                                          <p:val>
                                            <p:strVal val="#ppt_x"/>
                                          </p:val>
                                        </p:tav>
                                        <p:tav tm="100000">
                                          <p:val>
                                            <p:strVal val="#ppt_x"/>
                                          </p:val>
                                        </p:tav>
                                      </p:tavLst>
                                    </p:anim>
                                    <p:anim calcmode="lin" valueType="num">
                                      <p:cBhvr>
                                        <p:cTn dur="1000" fill="hold" id="48"/>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3"/>
      <p:bldP grpId="0" spid="1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397" y="-7082"/>
            <a:ext cx="9144793" cy="5157663"/>
          </a:xfrm>
          <a:prstGeom prst="rect">
            <a:avLst/>
          </a:prstGeom>
        </p:spPr>
      </p:pic>
      <p:sp>
        <p:nvSpPr>
          <p:cNvPr id="4" name="圆角矩形 3"/>
          <p:cNvSpPr/>
          <p:nvPr/>
        </p:nvSpPr>
        <p:spPr bwMode="auto">
          <a:xfrm>
            <a:off x="1143090" y="1316722"/>
            <a:ext cx="4094640" cy="533386"/>
          </a:xfrm>
          <a:prstGeom prst="round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endParaRPr altLang="en-US" b="0" baseline="0" cap="none" i="0" kumimoji="0" lang="zh-CN" normalizeH="0" smtClean="0" strike="noStrike" sz="1800" u="none">
              <a:ln>
                <a:noFill/>
              </a:ln>
              <a:solidFill>
                <a:schemeClr val="tx1"/>
              </a:solidFill>
              <a:effectLst/>
              <a:latin charset="0" pitchFamily="34" typeface="Arial"/>
              <a:ea charset="-122" panose="02010600030101010101" pitchFamily="2" typeface="宋体"/>
            </a:endParaRPr>
          </a:p>
        </p:txBody>
      </p:sp>
      <p:sp>
        <p:nvSpPr>
          <p:cNvPr id="8" name="六边形 7"/>
          <p:cNvSpPr/>
          <p:nvPr/>
        </p:nvSpPr>
        <p:spPr bwMode="auto">
          <a:xfrm>
            <a:off x="1295486" y="1392920"/>
            <a:ext cx="1295366" cy="380990"/>
          </a:xfrm>
          <a:prstGeom prst="hexagon">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itchFamily="34" typeface="微软雅黑"/>
                <a:ea charset="-122" pitchFamily="34" typeface="微软雅黑"/>
              </a:rPr>
              <a:t>第四部分</a:t>
            </a:r>
          </a:p>
        </p:txBody>
      </p:sp>
      <p:sp>
        <p:nvSpPr>
          <p:cNvPr id="11" name="文本框 10"/>
          <p:cNvSpPr txBox="1"/>
          <p:nvPr/>
        </p:nvSpPr>
        <p:spPr>
          <a:xfrm>
            <a:off x="2590852" y="1352582"/>
            <a:ext cx="2621280" cy="457200"/>
          </a:xfrm>
          <a:prstGeom prst="rect">
            <a:avLst/>
          </a:prstGeom>
          <a:noFill/>
        </p:spPr>
        <p:txBody>
          <a:bodyPr rtlCol="0" wrap="none">
            <a:spAutoFit/>
          </a:bodyPr>
          <a:lstStyle/>
          <a:p>
            <a:r>
              <a:rPr altLang="en-US" b="1" lang="zh-CN" smtClean="0" sz="2400">
                <a:solidFill>
                  <a:srgbClr val="C00000"/>
                </a:solidFill>
                <a:latin charset="-122" pitchFamily="34" typeface="微软雅黑"/>
                <a:ea charset="-122" pitchFamily="34" typeface="微软雅黑"/>
              </a:rPr>
              <a:t>单击添加文字标题</a:t>
            </a:r>
          </a:p>
        </p:txBody>
      </p:sp>
    </p:spTree>
    <p:custDataLst>
      <p:tags r:id="rId4"/>
    </p:custDataLst>
    <p:extLst>
      <p:ext uri="{BB962C8B-B14F-4D97-AF65-F5344CB8AC3E}">
        <p14:creationId val="331357210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p:cTn dur="500" fill="hold" id="11"/>
                                        <p:tgtEl>
                                          <p:spTgt spid="8"/>
                                        </p:tgtEl>
                                        <p:attrNameLst>
                                          <p:attrName>ppt_w</p:attrName>
                                        </p:attrNameLst>
                                      </p:cBhvr>
                                      <p:tavLst>
                                        <p:tav tm="0">
                                          <p:val>
                                            <p:fltVal val="0"/>
                                          </p:val>
                                        </p:tav>
                                        <p:tav tm="100000">
                                          <p:val>
                                            <p:strVal val="#ppt_w"/>
                                          </p:val>
                                        </p:tav>
                                      </p:tavLst>
                                    </p:anim>
                                    <p:anim calcmode="lin" valueType="num">
                                      <p:cBhvr>
                                        <p:cTn dur="500" fill="hold" id="12"/>
                                        <p:tgtEl>
                                          <p:spTgt spid="8"/>
                                        </p:tgtEl>
                                        <p:attrNameLst>
                                          <p:attrName>ppt_h</p:attrName>
                                        </p:attrNameLst>
                                      </p:cBhvr>
                                      <p:tavLst>
                                        <p:tav tm="0">
                                          <p:val>
                                            <p:fltVal val="0"/>
                                          </p:val>
                                        </p:tav>
                                        <p:tav tm="100000">
                                          <p:val>
                                            <p:strVal val="#ppt_h"/>
                                          </p:val>
                                        </p:tav>
                                      </p:tavLst>
                                    </p:anim>
                                    <p:animEffect filter="fade" transition="in">
                                      <p:cBhvr>
                                        <p:cTn dur="500" id="13"/>
                                        <p:tgtEl>
                                          <p:spTgt spid="8"/>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706468" y="1165246"/>
            <a:ext cx="2022218" cy="2022218"/>
            <a:chOff x="706468" y="1378988"/>
            <a:chExt cx="2022218" cy="2022218"/>
          </a:xfrm>
        </p:grpSpPr>
        <p:sp>
          <p:nvSpPr>
            <p:cNvPr id="6" name="椭圆 5"/>
            <p:cNvSpPr/>
            <p:nvPr/>
          </p:nvSpPr>
          <p:spPr>
            <a:xfrm>
              <a:off x="706468" y="1378988"/>
              <a:ext cx="2022218" cy="2022218"/>
            </a:xfrm>
            <a:prstGeom prst="ellipse">
              <a:avLst/>
            </a:prstGeom>
            <a:solidFill>
              <a:schemeClr val="bg1">
                <a:lumMod val="95000"/>
              </a:schemeClr>
            </a:solidFill>
            <a:ln w="38100">
              <a:noFill/>
            </a:ln>
            <a:effectLst>
              <a:outerShdw algn="ctr" blurRad="279400" rotWithShape="0" sx="104000" sy="104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817577" y="1490097"/>
              <a:ext cx="1800000" cy="1800000"/>
            </a:xfrm>
            <a:prstGeom prst="ellipse">
              <a:avLst/>
            </a:prstGeom>
            <a:blipFill dpi="0" rotWithShape="1">
              <a:blip r:embed="rId2">
                <a:extLst>
                  <a:ext uri="{28A0092B-C50C-407E-A947-70E740481C1C}">
                    <a14:useLocalDpi val="0"/>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3555962" y="2682203"/>
            <a:ext cx="2020426" cy="2020426"/>
            <a:chOff x="3555962" y="2895945"/>
            <a:chExt cx="2020426" cy="2020426"/>
          </a:xfrm>
        </p:grpSpPr>
        <p:sp>
          <p:nvSpPr>
            <p:cNvPr id="9" name="椭圆 8"/>
            <p:cNvSpPr/>
            <p:nvPr/>
          </p:nvSpPr>
          <p:spPr>
            <a:xfrm>
              <a:off x="3555962" y="2895945"/>
              <a:ext cx="2020426" cy="2020426"/>
            </a:xfrm>
            <a:prstGeom prst="ellipse">
              <a:avLst/>
            </a:prstGeom>
            <a:solidFill>
              <a:schemeClr val="bg1">
                <a:lumMod val="95000"/>
              </a:schemeClr>
            </a:solidFill>
            <a:ln w="38100">
              <a:noFill/>
            </a:ln>
            <a:effectLst>
              <a:outerShdw algn="ctr" blurRad="279400" rotWithShape="0" sx="104000" sy="104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flipH="1">
              <a:off x="3666175" y="3006158"/>
              <a:ext cx="1800000" cy="1800000"/>
            </a:xfrm>
            <a:prstGeom prst="ellipse">
              <a:avLst/>
            </a:prstGeom>
            <a:blipFill dpi="0" rotWithShape="1">
              <a:blip r:embed="rId3">
                <a:extLst>
                  <a:ext uri="{28A0092B-C50C-407E-A947-70E740481C1C}">
                    <a14:useLocalDpi val="0"/>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a:off x="6118610" y="1175722"/>
            <a:ext cx="2019550" cy="2019550"/>
            <a:chOff x="6118610" y="1389464"/>
            <a:chExt cx="2019550" cy="2019550"/>
          </a:xfrm>
        </p:grpSpPr>
        <p:sp>
          <p:nvSpPr>
            <p:cNvPr id="13" name="椭圆 12"/>
            <p:cNvSpPr/>
            <p:nvPr/>
          </p:nvSpPr>
          <p:spPr>
            <a:xfrm>
              <a:off x="6118610" y="1389464"/>
              <a:ext cx="2019550" cy="2019550"/>
            </a:xfrm>
            <a:prstGeom prst="ellipse">
              <a:avLst/>
            </a:prstGeom>
            <a:solidFill>
              <a:schemeClr val="bg1">
                <a:lumMod val="95000"/>
              </a:schemeClr>
            </a:solidFill>
            <a:ln w="38100">
              <a:noFill/>
            </a:ln>
            <a:effectLst>
              <a:outerShdw algn="ctr" blurRad="279400" rotWithShape="0" sx="104000" sy="104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6228385" y="1499239"/>
              <a:ext cx="1800000" cy="1800000"/>
            </a:xfrm>
            <a:prstGeom prst="ellipse">
              <a:avLst/>
            </a:prstGeom>
            <a:blipFill dpi="0" rotWithShape="1">
              <a:blip r:embed="rId4">
                <a:extLst>
                  <a:ext uri="{28A0092B-C50C-407E-A947-70E740481C1C}">
                    <a14:useLocalDpi val="0"/>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椭圆 16"/>
          <p:cNvSpPr/>
          <p:nvPr/>
        </p:nvSpPr>
        <p:spPr>
          <a:xfrm>
            <a:off x="2267744" y="1275606"/>
            <a:ext cx="555771" cy="567063"/>
          </a:xfrm>
          <a:prstGeom prst="ellipse">
            <a:avLst/>
          </a:prstGeom>
          <a:solidFill>
            <a:srgbClr val="C30D23"/>
          </a:solid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1600"/>
              <a:t>01</a:t>
            </a:r>
          </a:p>
        </p:txBody>
      </p:sp>
      <p:sp>
        <p:nvSpPr>
          <p:cNvPr id="18" name="椭圆 17"/>
          <p:cNvSpPr/>
          <p:nvPr/>
        </p:nvSpPr>
        <p:spPr>
          <a:xfrm>
            <a:off x="5076056" y="2787774"/>
            <a:ext cx="567064" cy="567063"/>
          </a:xfrm>
          <a:prstGeom prst="ellipse">
            <a:avLst/>
          </a:prstGeom>
          <a:solidFill>
            <a:srgbClr val="C30D23"/>
          </a:solid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1600"/>
              <a:t>02</a:t>
            </a:r>
          </a:p>
        </p:txBody>
      </p:sp>
      <p:sp>
        <p:nvSpPr>
          <p:cNvPr id="19" name="椭圆 18"/>
          <p:cNvSpPr/>
          <p:nvPr/>
        </p:nvSpPr>
        <p:spPr>
          <a:xfrm>
            <a:off x="7668344" y="1275606"/>
            <a:ext cx="567063" cy="567063"/>
          </a:xfrm>
          <a:prstGeom prst="ellipse">
            <a:avLst/>
          </a:prstGeom>
          <a:solidFill>
            <a:srgbClr val="C30D23"/>
          </a:solid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1600"/>
              <a:t>03</a:t>
            </a:r>
          </a:p>
        </p:txBody>
      </p:sp>
      <p:sp>
        <p:nvSpPr>
          <p:cNvPr id="20" name="TextBox 19"/>
          <p:cNvSpPr txBox="1"/>
          <p:nvPr/>
        </p:nvSpPr>
        <p:spPr>
          <a:xfrm>
            <a:off x="467544" y="3371219"/>
            <a:ext cx="2376264" cy="923544"/>
          </a:xfrm>
          <a:prstGeom prst="rect">
            <a:avLst/>
          </a:prstGeom>
          <a:noFill/>
        </p:spPr>
        <p:txBody>
          <a:bodyPr rtlCol="0" wrap="square">
            <a:spAutoFit/>
          </a:bodyPr>
          <a:lstStyle/>
          <a:p>
            <a:pPr algn="ctr">
              <a:lnSpc>
                <a:spcPct val="130000"/>
              </a:lnSpc>
              <a:spcAft>
                <a:spcPts val="600"/>
              </a:spcAft>
            </a:pPr>
            <a:r>
              <a:rPr altLang="en-US" lang="zh-CN" sz="1400">
                <a:solidFill>
                  <a:schemeClr val="tx1">
                    <a:lumMod val="75000"/>
                    <a:lumOff val="25000"/>
                  </a:schemeClr>
                </a:solidFill>
                <a:latin charset="-122" pitchFamily="34" typeface="微软雅黑"/>
                <a:ea charset="-122" pitchFamily="34" typeface="微软雅黑"/>
              </a:rPr>
              <a:t>单击此处添加对图片的说明文字单击此处添加对图片的说明文字.</a:t>
            </a:r>
          </a:p>
        </p:txBody>
      </p:sp>
      <p:sp>
        <p:nvSpPr>
          <p:cNvPr id="21" name="TextBox 20"/>
          <p:cNvSpPr txBox="1"/>
          <p:nvPr/>
        </p:nvSpPr>
        <p:spPr>
          <a:xfrm>
            <a:off x="3347864" y="1495171"/>
            <a:ext cx="2376264" cy="923544"/>
          </a:xfrm>
          <a:prstGeom prst="rect">
            <a:avLst/>
          </a:prstGeom>
          <a:noFill/>
        </p:spPr>
        <p:txBody>
          <a:bodyPr rtlCol="0" wrap="square">
            <a:spAutoFit/>
          </a:bodyPr>
          <a:lstStyle/>
          <a:p>
            <a:pPr algn="ctr">
              <a:lnSpc>
                <a:spcPct val="130000"/>
              </a:lnSpc>
              <a:spcAft>
                <a:spcPts val="600"/>
              </a:spcAft>
            </a:pPr>
            <a:r>
              <a:rPr altLang="en-US" lang="zh-CN" sz="1400">
                <a:solidFill>
                  <a:schemeClr val="tx1">
                    <a:lumMod val="75000"/>
                    <a:lumOff val="25000"/>
                  </a:schemeClr>
                </a:solidFill>
                <a:latin charset="-122" pitchFamily="34" typeface="微软雅黑"/>
                <a:ea charset="-122" pitchFamily="34" typeface="微软雅黑"/>
              </a:rPr>
              <a:t>单击此处添加对图片的说明文字单击此处添加对图片的说明文字.</a:t>
            </a:r>
          </a:p>
        </p:txBody>
      </p:sp>
      <p:sp>
        <p:nvSpPr>
          <p:cNvPr id="22" name="TextBox 21"/>
          <p:cNvSpPr txBox="1"/>
          <p:nvPr/>
        </p:nvSpPr>
        <p:spPr>
          <a:xfrm>
            <a:off x="6084167" y="3344145"/>
            <a:ext cx="2376264" cy="923544"/>
          </a:xfrm>
          <a:prstGeom prst="rect">
            <a:avLst/>
          </a:prstGeom>
          <a:noFill/>
        </p:spPr>
        <p:txBody>
          <a:bodyPr rtlCol="0" wrap="square">
            <a:spAutoFit/>
          </a:bodyPr>
          <a:lstStyle/>
          <a:p>
            <a:pPr algn="ctr">
              <a:lnSpc>
                <a:spcPct val="130000"/>
              </a:lnSpc>
              <a:spcAft>
                <a:spcPts val="600"/>
              </a:spcAft>
            </a:pPr>
            <a:r>
              <a:rPr altLang="en-US" lang="zh-CN" sz="1400">
                <a:solidFill>
                  <a:schemeClr val="tx1">
                    <a:lumMod val="75000"/>
                    <a:lumOff val="25000"/>
                  </a:schemeClr>
                </a:solidFill>
                <a:latin charset="-122" pitchFamily="34" typeface="微软雅黑"/>
                <a:ea charset="-122" pitchFamily="34" typeface="微软雅黑"/>
              </a:rPr>
              <a:t>单击此处添加对图片的说明文字单击此处添加对图片的说明文字.</a:t>
            </a:r>
          </a:p>
        </p:txBody>
      </p:sp>
    </p:spTree>
    <p:extLst>
      <p:ext uri="{BB962C8B-B14F-4D97-AF65-F5344CB8AC3E}">
        <p14:creationId val="338187332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21" presetSubtype="1">
                                  <p:stCondLst>
                                    <p:cond delay="0"/>
                                  </p:stCondLst>
                                  <p:childTnLst>
                                    <p:set>
                                      <p:cBhvr>
                                        <p:cTn dur="1" fill="hold" id="12">
                                          <p:stCondLst>
                                            <p:cond delay="0"/>
                                          </p:stCondLst>
                                        </p:cTn>
                                        <p:tgtEl>
                                          <p:spTgt spid="17"/>
                                        </p:tgtEl>
                                        <p:attrNameLst>
                                          <p:attrName>style.visibility</p:attrName>
                                        </p:attrNameLst>
                                      </p:cBhvr>
                                      <p:to>
                                        <p:strVal val="visible"/>
                                      </p:to>
                                    </p:set>
                                    <p:animEffect filter="wheel(1)" transition="in">
                                      <p:cBhvr>
                                        <p:cTn dur="750" id="13"/>
                                        <p:tgtEl>
                                          <p:spTgt spid="17"/>
                                        </p:tgtEl>
                                      </p:cBhvr>
                                    </p:animEffect>
                                  </p:childTnLst>
                                </p:cTn>
                              </p:par>
                            </p:childTnLst>
                          </p:cTn>
                        </p:par>
                        <p:par>
                          <p:cTn fill="hold" id="14" nodeType="afterGroup">
                            <p:stCondLst>
                              <p:cond delay="1250"/>
                            </p:stCondLst>
                            <p:childTnLst>
                              <p:par>
                                <p:cTn fill="hold" grpId="0" id="15" nodeType="afterEffect" presetClass="entr" presetID="22" presetSubtype="1">
                                  <p:stCondLst>
                                    <p:cond delay="0"/>
                                  </p:stCondLst>
                                  <p:childTnLst>
                                    <p:set>
                                      <p:cBhvr>
                                        <p:cTn dur="1" fill="hold" id="16">
                                          <p:stCondLst>
                                            <p:cond delay="0"/>
                                          </p:stCondLst>
                                        </p:cTn>
                                        <p:tgtEl>
                                          <p:spTgt spid="20"/>
                                        </p:tgtEl>
                                        <p:attrNameLst>
                                          <p:attrName>style.visibility</p:attrName>
                                        </p:attrNameLst>
                                      </p:cBhvr>
                                      <p:to>
                                        <p:strVal val="visible"/>
                                      </p:to>
                                    </p:set>
                                    <p:animEffect filter="wipe(up)" transition="in">
                                      <p:cBhvr>
                                        <p:cTn dur="500" id="17"/>
                                        <p:tgtEl>
                                          <p:spTgt spid="20"/>
                                        </p:tgtEl>
                                      </p:cBhvr>
                                    </p:animEffect>
                                  </p:childTnLst>
                                </p:cTn>
                              </p:par>
                            </p:childTnLst>
                          </p:cTn>
                        </p:par>
                        <p:par>
                          <p:cTn fill="hold" id="18" nodeType="afterGroup">
                            <p:stCondLst>
                              <p:cond delay="1750"/>
                            </p:stCondLst>
                            <p:childTnLst>
                              <p:par>
                                <p:cTn fill="hold" id="19" nodeType="after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500" fill="hold" id="21"/>
                                        <p:tgtEl>
                                          <p:spTgt spid="8"/>
                                        </p:tgtEl>
                                        <p:attrNameLst>
                                          <p:attrName>ppt_w</p:attrName>
                                        </p:attrNameLst>
                                      </p:cBhvr>
                                      <p:tavLst>
                                        <p:tav tm="0">
                                          <p:val>
                                            <p:fltVal val="0"/>
                                          </p:val>
                                        </p:tav>
                                        <p:tav tm="100000">
                                          <p:val>
                                            <p:strVal val="#ppt_w"/>
                                          </p:val>
                                        </p:tav>
                                      </p:tavLst>
                                    </p:anim>
                                    <p:anim calcmode="lin" valueType="num">
                                      <p:cBhvr>
                                        <p:cTn dur="500" fill="hold" id="22"/>
                                        <p:tgtEl>
                                          <p:spTgt spid="8"/>
                                        </p:tgtEl>
                                        <p:attrNameLst>
                                          <p:attrName>ppt_h</p:attrName>
                                        </p:attrNameLst>
                                      </p:cBhvr>
                                      <p:tavLst>
                                        <p:tav tm="0">
                                          <p:val>
                                            <p:fltVal val="0"/>
                                          </p:val>
                                        </p:tav>
                                        <p:tav tm="100000">
                                          <p:val>
                                            <p:strVal val="#ppt_h"/>
                                          </p:val>
                                        </p:tav>
                                      </p:tavLst>
                                    </p:anim>
                                    <p:animEffect filter="fade" transition="in">
                                      <p:cBhvr>
                                        <p:cTn dur="500" id="23"/>
                                        <p:tgtEl>
                                          <p:spTgt spid="8"/>
                                        </p:tgtEl>
                                      </p:cBhvr>
                                    </p:animEffect>
                                  </p:childTnLst>
                                </p:cTn>
                              </p:par>
                            </p:childTnLst>
                          </p:cTn>
                        </p:par>
                        <p:par>
                          <p:cTn fill="hold" id="24" nodeType="afterGroup">
                            <p:stCondLst>
                              <p:cond delay="2250"/>
                            </p:stCondLst>
                            <p:childTnLst>
                              <p:par>
                                <p:cTn fill="hold" grpId="0" id="25" nodeType="afterEffect" presetClass="entr" presetID="21" presetSubtype="1">
                                  <p:stCondLst>
                                    <p:cond delay="0"/>
                                  </p:stCondLst>
                                  <p:childTnLst>
                                    <p:set>
                                      <p:cBhvr>
                                        <p:cTn dur="1" fill="hold" id="26">
                                          <p:stCondLst>
                                            <p:cond delay="0"/>
                                          </p:stCondLst>
                                        </p:cTn>
                                        <p:tgtEl>
                                          <p:spTgt spid="18"/>
                                        </p:tgtEl>
                                        <p:attrNameLst>
                                          <p:attrName>style.visibility</p:attrName>
                                        </p:attrNameLst>
                                      </p:cBhvr>
                                      <p:to>
                                        <p:strVal val="visible"/>
                                      </p:to>
                                    </p:set>
                                    <p:animEffect filter="wheel(1)" transition="in">
                                      <p:cBhvr>
                                        <p:cTn dur="750" id="27"/>
                                        <p:tgtEl>
                                          <p:spTgt spid="18"/>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21"/>
                                        </p:tgtEl>
                                        <p:attrNameLst>
                                          <p:attrName>style.visibility</p:attrName>
                                        </p:attrNameLst>
                                      </p:cBhvr>
                                      <p:to>
                                        <p:strVal val="visible"/>
                                      </p:to>
                                    </p:set>
                                    <p:animEffect filter="wipe(down)" transition="in">
                                      <p:cBhvr>
                                        <p:cTn dur="500" id="31"/>
                                        <p:tgtEl>
                                          <p:spTgt spid="21"/>
                                        </p:tgtEl>
                                      </p:cBhvr>
                                    </p:animEffect>
                                  </p:childTnLst>
                                </p:cTn>
                              </p:par>
                            </p:childTnLst>
                          </p:cTn>
                        </p:par>
                        <p:par>
                          <p:cTn fill="hold" id="32" nodeType="afterGroup">
                            <p:stCondLst>
                              <p:cond delay="3500"/>
                            </p:stCondLst>
                            <p:childTnLst>
                              <p:par>
                                <p:cTn fill="hold" id="33" nodeType="afterEffect" presetClass="entr" presetID="53" presetSubtype="0">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ppt_w</p:attrName>
                                        </p:attrNameLst>
                                      </p:cBhvr>
                                      <p:tavLst>
                                        <p:tav tm="0">
                                          <p:val>
                                            <p:fltVal val="0"/>
                                          </p:val>
                                        </p:tav>
                                        <p:tav tm="100000">
                                          <p:val>
                                            <p:strVal val="#ppt_w"/>
                                          </p:val>
                                        </p:tav>
                                      </p:tavLst>
                                    </p:anim>
                                    <p:anim calcmode="lin" valueType="num">
                                      <p:cBhvr>
                                        <p:cTn dur="500" fill="hold" id="36"/>
                                        <p:tgtEl>
                                          <p:spTgt spid="11"/>
                                        </p:tgtEl>
                                        <p:attrNameLst>
                                          <p:attrName>ppt_h</p:attrName>
                                        </p:attrNameLst>
                                      </p:cBhvr>
                                      <p:tavLst>
                                        <p:tav tm="0">
                                          <p:val>
                                            <p:fltVal val="0"/>
                                          </p:val>
                                        </p:tav>
                                        <p:tav tm="100000">
                                          <p:val>
                                            <p:strVal val="#ppt_h"/>
                                          </p:val>
                                        </p:tav>
                                      </p:tavLst>
                                    </p:anim>
                                    <p:animEffect filter="fade" transition="in">
                                      <p:cBhvr>
                                        <p:cTn dur="500" id="37"/>
                                        <p:tgtEl>
                                          <p:spTgt spid="11"/>
                                        </p:tgtEl>
                                      </p:cBhvr>
                                    </p:animEffect>
                                  </p:childTnLst>
                                </p:cTn>
                              </p:par>
                            </p:childTnLst>
                          </p:cTn>
                        </p:par>
                        <p:par>
                          <p:cTn fill="hold" id="38" nodeType="afterGroup">
                            <p:stCondLst>
                              <p:cond delay="4000"/>
                            </p:stCondLst>
                            <p:childTnLst>
                              <p:par>
                                <p:cTn fill="hold" grpId="0" id="39" nodeType="afterEffect" presetClass="entr" presetID="21" presetSubtype="1">
                                  <p:stCondLst>
                                    <p:cond delay="0"/>
                                  </p:stCondLst>
                                  <p:childTnLst>
                                    <p:set>
                                      <p:cBhvr>
                                        <p:cTn dur="1" fill="hold" id="40">
                                          <p:stCondLst>
                                            <p:cond delay="0"/>
                                          </p:stCondLst>
                                        </p:cTn>
                                        <p:tgtEl>
                                          <p:spTgt spid="19"/>
                                        </p:tgtEl>
                                        <p:attrNameLst>
                                          <p:attrName>style.visibility</p:attrName>
                                        </p:attrNameLst>
                                      </p:cBhvr>
                                      <p:to>
                                        <p:strVal val="visible"/>
                                      </p:to>
                                    </p:set>
                                    <p:animEffect filter="wheel(1)" transition="in">
                                      <p:cBhvr>
                                        <p:cTn dur="750" id="41"/>
                                        <p:tgtEl>
                                          <p:spTgt spid="19"/>
                                        </p:tgtEl>
                                      </p:cBhvr>
                                    </p:animEffect>
                                  </p:childTnLst>
                                </p:cTn>
                              </p:par>
                            </p:childTnLst>
                          </p:cTn>
                        </p:par>
                        <p:par>
                          <p:cTn fill="hold" id="42" nodeType="afterGroup">
                            <p:stCondLst>
                              <p:cond delay="4750"/>
                            </p:stCondLst>
                            <p:childTnLst>
                              <p:par>
                                <p:cTn fill="hold" grpId="0" id="43" nodeType="afterEffect" presetClass="entr" presetID="22" presetSubtype="1">
                                  <p:stCondLst>
                                    <p:cond delay="0"/>
                                  </p:stCondLst>
                                  <p:childTnLst>
                                    <p:set>
                                      <p:cBhvr>
                                        <p:cTn dur="1" fill="hold" id="44">
                                          <p:stCondLst>
                                            <p:cond delay="0"/>
                                          </p:stCondLst>
                                        </p:cTn>
                                        <p:tgtEl>
                                          <p:spTgt spid="22"/>
                                        </p:tgtEl>
                                        <p:attrNameLst>
                                          <p:attrName>style.visibility</p:attrName>
                                        </p:attrNameLst>
                                      </p:cBhvr>
                                      <p:to>
                                        <p:strVal val="visible"/>
                                      </p:to>
                                    </p:set>
                                    <p:animEffect filter="wipe(up)" transition="in">
                                      <p:cBhvr>
                                        <p:cTn dur="500" id="4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流程图: 离页连接符 4"/>
          <p:cNvSpPr/>
          <p:nvPr/>
        </p:nvSpPr>
        <p:spPr>
          <a:xfrm>
            <a:off x="3563888" y="3234336"/>
            <a:ext cx="2016224" cy="1008112"/>
          </a:xfrm>
          <a:prstGeom prst="flowChartOffpageConnector">
            <a:avLst/>
          </a:prstGeom>
          <a:solidFill>
            <a:schemeClr val="bg1">
              <a:lumMod val="95000"/>
            </a:schemeClr>
          </a:solidFill>
          <a:ln>
            <a:noFill/>
          </a:ln>
          <a:effectLst>
            <a:outerShdw algn="ctr" blurRad="279400" dir="5400000" rotWithShape="0" sx="104000" sy="10400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lumMod val="85000"/>
                  <a:lumOff val="15000"/>
                </a:schemeClr>
              </a:solidFill>
            </a:endParaRPr>
          </a:p>
        </p:txBody>
      </p:sp>
      <p:sp>
        <p:nvSpPr>
          <p:cNvPr id="6" name="流程图: 离页连接符 5"/>
          <p:cNvSpPr/>
          <p:nvPr/>
        </p:nvSpPr>
        <p:spPr>
          <a:xfrm flipV="1">
            <a:off x="3563888" y="1146104"/>
            <a:ext cx="2016224" cy="1823938"/>
          </a:xfrm>
          <a:prstGeom prst="flowChartOffpageConnector">
            <a:avLst/>
          </a:prstGeom>
          <a:solidFill>
            <a:schemeClr val="bg1">
              <a:lumMod val="95000"/>
            </a:schemeClr>
          </a:solidFill>
          <a:ln>
            <a:noFill/>
          </a:ln>
          <a:effectLst>
            <a:outerShdw algn="ctr" blurRad="279400" dir="5400000" rotWithShape="0" sx="104000" sy="10400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schemeClr val="tx1">
                  <a:lumMod val="85000"/>
                  <a:lumOff val="15000"/>
                </a:schemeClr>
              </a:solidFill>
            </a:endParaRPr>
          </a:p>
        </p:txBody>
      </p:sp>
      <p:sp>
        <p:nvSpPr>
          <p:cNvPr id="7" name="矩形 6"/>
          <p:cNvSpPr/>
          <p:nvPr/>
        </p:nvSpPr>
        <p:spPr>
          <a:xfrm>
            <a:off x="3794760" y="1374902"/>
            <a:ext cx="1554480" cy="914400"/>
          </a:xfrm>
          <a:prstGeom prst="rect">
            <a:avLst/>
          </a:prstGeom>
        </p:spPr>
        <p:txBody>
          <a:bodyPr wrap="none">
            <a:spAutoFit/>
          </a:bodyPr>
          <a:lstStyle/>
          <a:p>
            <a:pPr algn="ctr" lvl="0"/>
            <a:r>
              <a:rPr altLang="zh-CN" lang="en-US" smtClean="0" sz="5400">
                <a:solidFill>
                  <a:schemeClr val="tx1">
                    <a:lumMod val="85000"/>
                    <a:lumOff val="15000"/>
                  </a:schemeClr>
                </a:solidFill>
              </a:rPr>
              <a:t>72%</a:t>
            </a:r>
          </a:p>
        </p:txBody>
      </p:sp>
      <p:sp>
        <p:nvSpPr>
          <p:cNvPr id="8" name="文本框 7"/>
          <p:cNvSpPr txBox="1">
            <a:spLocks noChangeArrowheads="1"/>
          </p:cNvSpPr>
          <p:nvPr/>
        </p:nvSpPr>
        <p:spPr bwMode="auto">
          <a:xfrm>
            <a:off x="3703958" y="2226224"/>
            <a:ext cx="1736082" cy="682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ctr" eaLnBrk="1" hangingPunct="1"/>
            <a:r>
              <a:rPr altLang="en-US" lang="zh-CN" smtClean="0" sz="1200">
                <a:solidFill>
                  <a:schemeClr val="tx1">
                    <a:lumMod val="85000"/>
                    <a:lumOff val="15000"/>
                  </a:schemeClr>
                </a:solidFill>
                <a:latin charset="-122" pitchFamily="34" typeface="微软雅黑"/>
              </a:rPr>
              <a:t>添加文本</a:t>
            </a:r>
          </a:p>
          <a:p>
            <a:pPr algn="ctr" eaLnBrk="1" hangingPunct="1"/>
            <a:r>
              <a:rPr altLang="en-US" lang="zh-CN" smtClean="0" sz="1200">
                <a:solidFill>
                  <a:schemeClr val="tx1">
                    <a:lumMod val="85000"/>
                    <a:lumOff val="15000"/>
                  </a:schemeClr>
                </a:solidFill>
                <a:latin charset="-122" pitchFamily="34" typeface="微软雅黑"/>
              </a:rPr>
              <a:t>单击此处添加说明文字单击此处添加说明文字</a:t>
            </a:r>
          </a:p>
        </p:txBody>
      </p:sp>
      <p:sp>
        <p:nvSpPr>
          <p:cNvPr id="9" name="文本框 7"/>
          <p:cNvSpPr txBox="1">
            <a:spLocks noChangeArrowheads="1"/>
          </p:cNvSpPr>
          <p:nvPr/>
        </p:nvSpPr>
        <p:spPr bwMode="auto">
          <a:xfrm>
            <a:off x="395536" y="2097834"/>
            <a:ext cx="2736304" cy="17730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lvl="0">
              <a:lnSpc>
                <a:spcPct val="120000"/>
              </a:lnSpc>
              <a:spcBef>
                <a:spcPts val="300"/>
              </a:spcBef>
            </a:pPr>
            <a:r>
              <a:rPr altLang="en-US" b="1" lang="zh-CN" sz="1400">
                <a:solidFill>
                  <a:prstClr val="black">
                    <a:lumMod val="85000"/>
                    <a:lumOff val="15000"/>
                  </a:prstClr>
                </a:solidFill>
                <a:latin charset="-122" pitchFamily="34" typeface="微软雅黑"/>
              </a:rPr>
              <a:t>添加文本</a:t>
            </a:r>
          </a:p>
          <a:p>
            <a:pPr lvl="0">
              <a:lnSpc>
                <a:spcPct val="120000"/>
              </a:lnSpc>
              <a:spcBef>
                <a:spcPts val="300"/>
              </a:spcBef>
            </a:pPr>
            <a:r>
              <a:rPr altLang="en-US" b="1" lang="zh-CN" sz="1400">
                <a:solidFill>
                  <a:prstClr val="black">
                    <a:lumMod val="85000"/>
                    <a:lumOff val="15000"/>
                  </a:prstClr>
                </a:solidFill>
                <a:latin charset="-122" pitchFamily="34" typeface="微软雅黑"/>
              </a:rPr>
              <a:t>单击此处添加说明文字单击此处添加说明文字单击此处添加说明文字单击此处添加说明文字单击此处添加说明文字单击此处添加说明文字单击此处添加说明文字单击此处添加说明文字单击此处添加说明文字。</a:t>
            </a:r>
          </a:p>
        </p:txBody>
      </p:sp>
      <p:sp>
        <p:nvSpPr>
          <p:cNvPr id="10" name="下弧形箭头 9"/>
          <p:cNvSpPr/>
          <p:nvPr/>
        </p:nvSpPr>
        <p:spPr>
          <a:xfrm>
            <a:off x="5940152" y="3510928"/>
            <a:ext cx="1800200" cy="720000"/>
          </a:xfrm>
          <a:prstGeom prst="curvedUpArrow">
            <a:avLst/>
          </a:prstGeom>
          <a:solidFill>
            <a:srgbClr val="C30D23"/>
          </a:solidFill>
          <a:ln>
            <a:noFill/>
          </a:ln>
          <a:effectLst>
            <a:outerShdw algn="ctr" blurRad="279400" dir="5400000" dist="25400" rotWithShape="0" sx="104000" sy="10400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上弧形箭头 10"/>
          <p:cNvSpPr/>
          <p:nvPr/>
        </p:nvSpPr>
        <p:spPr>
          <a:xfrm flipH="1">
            <a:off x="846939" y="1146104"/>
            <a:ext cx="1800000" cy="756000"/>
          </a:xfrm>
          <a:prstGeom prst="curvedDownArrow">
            <a:avLst/>
          </a:prstGeom>
          <a:solidFill>
            <a:srgbClr val="C30D23"/>
          </a:solidFill>
          <a:ln>
            <a:noFill/>
          </a:ln>
          <a:effectLst>
            <a:outerShdw algn="ctr" blurRad="279400" dir="5400000" dist="25400" rotWithShape="0" sx="104000" sy="10400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文本框 7"/>
          <p:cNvSpPr txBox="1">
            <a:spLocks noChangeArrowheads="1"/>
          </p:cNvSpPr>
          <p:nvPr/>
        </p:nvSpPr>
        <p:spPr bwMode="auto">
          <a:xfrm>
            <a:off x="6012160" y="1625596"/>
            <a:ext cx="2736304" cy="1608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lvl="0">
              <a:lnSpc>
                <a:spcPct val="120000"/>
              </a:lnSpc>
              <a:spcBef>
                <a:spcPts val="300"/>
              </a:spcBef>
            </a:pPr>
            <a:r>
              <a:rPr altLang="en-US" b="1" lang="zh-CN" sz="1400">
                <a:solidFill>
                  <a:prstClr val="black">
                    <a:lumMod val="85000"/>
                    <a:lumOff val="15000"/>
                  </a:prstClr>
                </a:solidFill>
                <a:latin charset="-122" pitchFamily="34" typeface="微软雅黑"/>
              </a:rPr>
              <a:t>添加文本</a:t>
            </a:r>
          </a:p>
          <a:p>
            <a:pPr lvl="0">
              <a:lnSpc>
                <a:spcPct val="120000"/>
              </a:lnSpc>
              <a:spcBef>
                <a:spcPts val="300"/>
              </a:spcBef>
            </a:pPr>
            <a:r>
              <a:rPr altLang="en-US" b="1" lang="zh-CN" sz="1400">
                <a:solidFill>
                  <a:prstClr val="black">
                    <a:lumMod val="85000"/>
                    <a:lumOff val="15000"/>
                  </a:prstClr>
                </a:solidFill>
                <a:latin charset="-122" pitchFamily="34" typeface="微软雅黑"/>
              </a:rPr>
              <a:t>单击此处添加说明文字单击此处添加说明文字单击此处添加说明文字单击此处添加说明文字单击此处添加说明文字单击此处添加说明文字单击此处添加说明文字。</a:t>
            </a:r>
          </a:p>
        </p:txBody>
      </p:sp>
      <p:sp>
        <p:nvSpPr>
          <p:cNvPr id="15" name="矩形 14"/>
          <p:cNvSpPr/>
          <p:nvPr/>
        </p:nvSpPr>
        <p:spPr>
          <a:xfrm>
            <a:off x="3794758" y="3247109"/>
            <a:ext cx="1554480" cy="914400"/>
          </a:xfrm>
          <a:prstGeom prst="rect">
            <a:avLst/>
          </a:prstGeom>
        </p:spPr>
        <p:txBody>
          <a:bodyPr wrap="none">
            <a:spAutoFit/>
          </a:bodyPr>
          <a:lstStyle/>
          <a:p>
            <a:pPr algn="ctr" lvl="0"/>
            <a:r>
              <a:rPr altLang="zh-CN" lang="en-US" smtClean="0" sz="5400">
                <a:solidFill>
                  <a:schemeClr val="tx1">
                    <a:lumMod val="85000"/>
                    <a:lumOff val="15000"/>
                  </a:schemeClr>
                </a:solidFill>
              </a:rPr>
              <a:t>28%</a:t>
            </a:r>
          </a:p>
        </p:txBody>
      </p:sp>
    </p:spTree>
    <p:extLst>
      <p:ext uri="{BB962C8B-B14F-4D97-AF65-F5344CB8AC3E}">
        <p14:creationId val="111941670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500"/>
                            </p:stCondLst>
                            <p:childTnLst>
                              <p:par>
                                <p:cTn fill="hold" grpId="1" id="14" nodeType="afterEffect" presetClass="entr" presetID="9" presetSubtype="0">
                                  <p:stCondLst>
                                    <p:cond delay="0"/>
                                  </p:stCondLst>
                                  <p:childTnLst>
                                    <p:set>
                                      <p:cBhvr>
                                        <p:cTn dur="1" fill="hold" id="15">
                                          <p:stCondLst>
                                            <p:cond delay="0"/>
                                          </p:stCondLst>
                                        </p:cTn>
                                        <p:tgtEl>
                                          <p:spTgt spid="5"/>
                                        </p:tgtEl>
                                        <p:attrNameLst>
                                          <p:attrName>style.visibility</p:attrName>
                                        </p:attrNameLst>
                                      </p:cBhvr>
                                      <p:to>
                                        <p:strVal val="visible"/>
                                      </p:to>
                                    </p:set>
                                    <p:animEffect filter="dissolve" transition="in">
                                      <p:cBhvr>
                                        <p:cTn dur="500" id="16"/>
                                        <p:tgtEl>
                                          <p:spTgt spid="5"/>
                                        </p:tgtEl>
                                      </p:cBhvr>
                                    </p:animEffect>
                                  </p:childTnLst>
                                </p:cTn>
                              </p:par>
                              <p:par>
                                <p:cTn fill="hold" grpId="0" id="17" nodeType="withEffect" presetClass="entr" presetID="9"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dissolve" transition="in">
                                      <p:cBhvr>
                                        <p:cTn dur="500" id="19"/>
                                        <p:tgtEl>
                                          <p:spTgt spid="7"/>
                                        </p:tgtEl>
                                      </p:cBhvr>
                                    </p:animEffect>
                                  </p:childTnLst>
                                </p:cTn>
                              </p:par>
                              <p:par>
                                <p:cTn fill="hold" grpId="0" id="20" nodeType="withEffect" presetClass="entr" presetID="9" presetSubtype="0">
                                  <p:stCondLst>
                                    <p:cond delay="0"/>
                                  </p:stCondLst>
                                  <p:childTnLst>
                                    <p:set>
                                      <p:cBhvr>
                                        <p:cTn dur="1" fill="hold" id="21">
                                          <p:stCondLst>
                                            <p:cond delay="0"/>
                                          </p:stCondLst>
                                        </p:cTn>
                                        <p:tgtEl>
                                          <p:spTgt spid="15"/>
                                        </p:tgtEl>
                                        <p:attrNameLst>
                                          <p:attrName>style.visibility</p:attrName>
                                        </p:attrNameLst>
                                      </p:cBhvr>
                                      <p:to>
                                        <p:strVal val="visible"/>
                                      </p:to>
                                    </p:set>
                                    <p:animEffect filter="dissolve" transition="in">
                                      <p:cBhvr>
                                        <p:cTn dur="500" id="22"/>
                                        <p:tgtEl>
                                          <p:spTgt spid="15"/>
                                        </p:tgtEl>
                                      </p:cBhvr>
                                    </p:animEffect>
                                  </p:childTnLst>
                                </p:cTn>
                              </p:par>
                              <p:par>
                                <p:cTn fill="hold" grpId="0" id="23" nodeType="withEffect" presetClass="entr" presetID="9"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dissolve" transition="in">
                                      <p:cBhvr>
                                        <p:cTn dur="500" id="25"/>
                                        <p:tgtEl>
                                          <p:spTgt spid="8"/>
                                        </p:tgtEl>
                                      </p:cBhvr>
                                    </p:animEffect>
                                  </p:childTnLst>
                                </p:cTn>
                              </p:par>
                            </p:childTnLst>
                          </p:cTn>
                        </p:par>
                        <p:par>
                          <p:cTn fill="hold" id="26" nodeType="afterGroup">
                            <p:stCondLst>
                              <p:cond delay="1000"/>
                            </p:stCondLst>
                            <p:childTnLst>
                              <p:par>
                                <p:cTn fill="hold" grpId="0" id="27" nodeType="afterEffect" presetClass="entr" presetID="22" presetSubtype="2">
                                  <p:stCondLst>
                                    <p:cond delay="0"/>
                                  </p:stCondLst>
                                  <p:childTnLst>
                                    <p:set>
                                      <p:cBhvr>
                                        <p:cTn dur="1" fill="hold" id="28">
                                          <p:stCondLst>
                                            <p:cond delay="0"/>
                                          </p:stCondLst>
                                        </p:cTn>
                                        <p:tgtEl>
                                          <p:spTgt spid="11"/>
                                        </p:tgtEl>
                                        <p:attrNameLst>
                                          <p:attrName>style.visibility</p:attrName>
                                        </p:attrNameLst>
                                      </p:cBhvr>
                                      <p:to>
                                        <p:strVal val="visible"/>
                                      </p:to>
                                    </p:set>
                                    <p:animEffect filter="wipe(right)" transition="in">
                                      <p:cBhvr>
                                        <p:cTn dur="500" id="29"/>
                                        <p:tgtEl>
                                          <p:spTgt spid="11"/>
                                        </p:tgtEl>
                                      </p:cBhvr>
                                    </p:animEffect>
                                  </p:childTnLst>
                                </p:cTn>
                              </p:par>
                            </p:childTnLst>
                          </p:cTn>
                        </p:par>
                        <p:par>
                          <p:cTn fill="hold" id="30" nodeType="afterGroup">
                            <p:stCondLst>
                              <p:cond delay="1500"/>
                            </p:stCondLst>
                            <p:childTnLst>
                              <p:par>
                                <p:cTn fill="hold" grpId="0" id="31" nodeType="afterEffect" presetClass="entr" presetID="22" presetSubtype="1">
                                  <p:stCondLst>
                                    <p:cond delay="0"/>
                                  </p:stCondLst>
                                  <p:childTnLst>
                                    <p:set>
                                      <p:cBhvr>
                                        <p:cTn dur="1" fill="hold" id="32">
                                          <p:stCondLst>
                                            <p:cond delay="0"/>
                                          </p:stCondLst>
                                        </p:cTn>
                                        <p:tgtEl>
                                          <p:spTgt spid="9"/>
                                        </p:tgtEl>
                                        <p:attrNameLst>
                                          <p:attrName>style.visibility</p:attrName>
                                        </p:attrNameLst>
                                      </p:cBhvr>
                                      <p:to>
                                        <p:strVal val="visible"/>
                                      </p:to>
                                    </p:set>
                                    <p:animEffect filter="wipe(up)" transition="in">
                                      <p:cBhvr>
                                        <p:cTn dur="1000" id="33"/>
                                        <p:tgtEl>
                                          <p:spTgt spid="9"/>
                                        </p:tgtEl>
                                      </p:cBhvr>
                                    </p:animEffect>
                                  </p:childTnLst>
                                </p:cTn>
                              </p:par>
                            </p:childTnLst>
                          </p:cTn>
                        </p:par>
                        <p:par>
                          <p:cTn fill="hold" id="34" nodeType="afterGroup">
                            <p:stCondLst>
                              <p:cond delay="2500"/>
                            </p:stCondLst>
                            <p:childTnLst>
                              <p:par>
                                <p:cTn fill="hold" grpId="0" id="35" nodeType="afterEffect" presetClass="entr" presetID="22" presetSubtype="8">
                                  <p:stCondLst>
                                    <p:cond delay="0"/>
                                  </p:stCondLst>
                                  <p:childTnLst>
                                    <p:set>
                                      <p:cBhvr>
                                        <p:cTn dur="1" fill="hold" id="36">
                                          <p:stCondLst>
                                            <p:cond delay="0"/>
                                          </p:stCondLst>
                                        </p:cTn>
                                        <p:tgtEl>
                                          <p:spTgt spid="10"/>
                                        </p:tgtEl>
                                        <p:attrNameLst>
                                          <p:attrName>style.visibility</p:attrName>
                                        </p:attrNameLst>
                                      </p:cBhvr>
                                      <p:to>
                                        <p:strVal val="visible"/>
                                      </p:to>
                                    </p:set>
                                    <p:animEffect filter="wipe(left)" transition="in">
                                      <p:cBhvr>
                                        <p:cTn dur="500" id="37"/>
                                        <p:tgtEl>
                                          <p:spTgt spid="10"/>
                                        </p:tgtEl>
                                      </p:cBhvr>
                                    </p:animEffect>
                                  </p:childTnLst>
                                </p:cTn>
                              </p:par>
                            </p:childTnLst>
                          </p:cTn>
                        </p:par>
                        <p:par>
                          <p:cTn fill="hold" id="38" nodeType="afterGroup">
                            <p:stCondLst>
                              <p:cond delay="3000"/>
                            </p:stCondLst>
                            <p:childTnLst>
                              <p:par>
                                <p:cTn fill="hold" grpId="0" id="39" nodeType="afterEffect" presetClass="entr" presetID="22" presetSubtype="4">
                                  <p:stCondLst>
                                    <p:cond delay="0"/>
                                  </p:stCondLst>
                                  <p:childTnLst>
                                    <p:set>
                                      <p:cBhvr>
                                        <p:cTn dur="1" fill="hold" id="40">
                                          <p:stCondLst>
                                            <p:cond delay="0"/>
                                          </p:stCondLst>
                                        </p:cTn>
                                        <p:tgtEl>
                                          <p:spTgt spid="13"/>
                                        </p:tgtEl>
                                        <p:attrNameLst>
                                          <p:attrName>style.visibility</p:attrName>
                                        </p:attrNameLst>
                                      </p:cBhvr>
                                      <p:to>
                                        <p:strVal val="visible"/>
                                      </p:to>
                                    </p:set>
                                    <p:animEffect filter="wipe(down)" transition="in">
                                      <p:cBhvr>
                                        <p:cTn dur="1000" id="4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P grpId="0" spid="6"/>
      <p:bldP grpId="0" spid="7"/>
      <p:bldP grpId="0" spid="8"/>
      <p:bldP grpId="0" spid="9"/>
      <p:bldP grpId="0" spid="10"/>
      <p:bldP grpId="0" spid="11"/>
      <p:bldP grpId="0" spid="13"/>
      <p:bldP grpId="0" spid="1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3203848" y="1253269"/>
            <a:ext cx="1324054" cy="1141426"/>
            <a:chOff x="3203848" y="1194651"/>
            <a:chExt cx="1324054" cy="1141426"/>
          </a:xfrm>
        </p:grpSpPr>
        <p:sp>
          <p:nvSpPr>
            <p:cNvPr id="6" name="六边形 5"/>
            <p:cNvSpPr/>
            <p:nvPr/>
          </p:nvSpPr>
          <p:spPr>
            <a:xfrm>
              <a:off x="3203848" y="1194651"/>
              <a:ext cx="1324054" cy="1141426"/>
            </a:xfrm>
            <a:prstGeom prst="hexagon">
              <a:avLst/>
            </a:prstGeom>
            <a:solidFill>
              <a:schemeClr val="bg1">
                <a:lumMod val="95000"/>
              </a:schemeClr>
            </a:solidFill>
            <a:ln>
              <a:noFill/>
            </a:ln>
            <a:effectLst>
              <a:outerShdw algn="ctr" blurRad="279400" rotWithShape="0" sx="104000" sy="10400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C30D23"/>
                </a:solidFill>
              </a:endParaRPr>
            </a:p>
          </p:txBody>
        </p:sp>
        <p:sp>
          <p:nvSpPr>
            <p:cNvPr id="7" name="矩形 6"/>
            <p:cNvSpPr/>
            <p:nvPr/>
          </p:nvSpPr>
          <p:spPr>
            <a:xfrm>
              <a:off x="3469831" y="1472976"/>
              <a:ext cx="792088" cy="579120"/>
            </a:xfrm>
            <a:prstGeom prst="rect">
              <a:avLst/>
            </a:prstGeom>
          </p:spPr>
          <p:txBody>
            <a:bodyPr wrap="square">
              <a:spAutoFit/>
            </a:bodyPr>
            <a:lstStyle/>
            <a:p>
              <a:pPr algn="ctr" lvl="0"/>
              <a:r>
                <a:rPr altLang="en-US" b="1" lang="zh-CN" sz="1600">
                  <a:solidFill>
                    <a:srgbClr val="C30D23"/>
                  </a:solidFill>
                  <a:latin charset="-122" pitchFamily="34" typeface="微软雅黑"/>
                  <a:ea charset="-122" pitchFamily="34" typeface="微软雅黑"/>
                </a:rPr>
                <a:t>添加文本</a:t>
              </a:r>
            </a:p>
          </p:txBody>
        </p:sp>
      </p:grpSp>
      <p:grpSp>
        <p:nvGrpSpPr>
          <p:cNvPr id="8" name="组合 7"/>
          <p:cNvGrpSpPr/>
          <p:nvPr/>
        </p:nvGrpSpPr>
        <p:grpSpPr>
          <a:xfrm>
            <a:off x="4480598" y="1964047"/>
            <a:ext cx="1324054" cy="1141426"/>
            <a:chOff x="4480598" y="1905429"/>
            <a:chExt cx="1324054" cy="1141426"/>
          </a:xfrm>
        </p:grpSpPr>
        <p:sp>
          <p:nvSpPr>
            <p:cNvPr id="9" name="六边形 8"/>
            <p:cNvSpPr/>
            <p:nvPr/>
          </p:nvSpPr>
          <p:spPr>
            <a:xfrm>
              <a:off x="4480598" y="1905429"/>
              <a:ext cx="1324054" cy="1141426"/>
            </a:xfrm>
            <a:prstGeom prst="hexagon">
              <a:avLst/>
            </a:prstGeom>
            <a:solidFill>
              <a:schemeClr val="bg1">
                <a:lumMod val="95000"/>
              </a:schemeClr>
            </a:solidFill>
            <a:ln>
              <a:noFill/>
            </a:ln>
            <a:effectLst>
              <a:outerShdw algn="ctr" blurRad="279400" rotWithShape="0" sx="104000" sy="10400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C30D23"/>
                </a:solidFill>
              </a:endParaRPr>
            </a:p>
          </p:txBody>
        </p:sp>
        <p:sp>
          <p:nvSpPr>
            <p:cNvPr id="10" name="矩形 9"/>
            <p:cNvSpPr/>
            <p:nvPr/>
          </p:nvSpPr>
          <p:spPr>
            <a:xfrm>
              <a:off x="4746581" y="2183754"/>
              <a:ext cx="792088" cy="579120"/>
            </a:xfrm>
            <a:prstGeom prst="rect">
              <a:avLst/>
            </a:prstGeom>
          </p:spPr>
          <p:txBody>
            <a:bodyPr wrap="square">
              <a:spAutoFit/>
            </a:bodyPr>
            <a:lstStyle/>
            <a:p>
              <a:pPr algn="ctr" lvl="0"/>
              <a:r>
                <a:rPr altLang="en-US" b="1" lang="zh-CN" sz="1600">
                  <a:solidFill>
                    <a:srgbClr val="C30D23"/>
                  </a:solidFill>
                  <a:latin charset="-122" pitchFamily="34" typeface="微软雅黑"/>
                  <a:ea charset="-122" pitchFamily="34" typeface="微软雅黑"/>
                </a:rPr>
                <a:t>添加文本</a:t>
              </a:r>
            </a:p>
          </p:txBody>
        </p:sp>
      </p:grpSp>
      <p:grpSp>
        <p:nvGrpSpPr>
          <p:cNvPr id="11" name="组合 10"/>
          <p:cNvGrpSpPr/>
          <p:nvPr/>
        </p:nvGrpSpPr>
        <p:grpSpPr>
          <a:xfrm>
            <a:off x="3203848" y="2674825"/>
            <a:ext cx="1324054" cy="1141426"/>
            <a:chOff x="3203848" y="2616207"/>
            <a:chExt cx="1324054" cy="1141426"/>
          </a:xfrm>
        </p:grpSpPr>
        <p:sp>
          <p:nvSpPr>
            <p:cNvPr id="13" name="六边形 12"/>
            <p:cNvSpPr/>
            <p:nvPr/>
          </p:nvSpPr>
          <p:spPr>
            <a:xfrm>
              <a:off x="3203848" y="2616207"/>
              <a:ext cx="1324054" cy="1141426"/>
            </a:xfrm>
            <a:prstGeom prst="hexagon">
              <a:avLst/>
            </a:prstGeom>
            <a:solidFill>
              <a:schemeClr val="bg1">
                <a:lumMod val="95000"/>
              </a:schemeClr>
            </a:solidFill>
            <a:ln>
              <a:noFill/>
            </a:ln>
            <a:effectLst>
              <a:outerShdw algn="ctr" blurRad="279400" rotWithShape="0" sx="104000" sy="10400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C30D23"/>
                </a:solidFill>
              </a:endParaRPr>
            </a:p>
          </p:txBody>
        </p:sp>
        <p:sp>
          <p:nvSpPr>
            <p:cNvPr id="15" name="矩形 14"/>
            <p:cNvSpPr/>
            <p:nvPr/>
          </p:nvSpPr>
          <p:spPr>
            <a:xfrm>
              <a:off x="3469831" y="2894534"/>
              <a:ext cx="792088" cy="579120"/>
            </a:xfrm>
            <a:prstGeom prst="rect">
              <a:avLst/>
            </a:prstGeom>
          </p:spPr>
          <p:txBody>
            <a:bodyPr wrap="square">
              <a:spAutoFit/>
            </a:bodyPr>
            <a:lstStyle/>
            <a:p>
              <a:pPr algn="ctr" lvl="0"/>
              <a:r>
                <a:rPr altLang="en-US" b="1" lang="zh-CN" sz="1600">
                  <a:solidFill>
                    <a:srgbClr val="C30D23"/>
                  </a:solidFill>
                  <a:latin charset="-122" pitchFamily="34" typeface="微软雅黑"/>
                  <a:ea charset="-122" pitchFamily="34" typeface="微软雅黑"/>
                </a:rPr>
                <a:t>添加文本</a:t>
              </a:r>
            </a:p>
          </p:txBody>
        </p:sp>
      </p:grpSp>
      <p:grpSp>
        <p:nvGrpSpPr>
          <p:cNvPr id="17" name="组合 16"/>
          <p:cNvGrpSpPr/>
          <p:nvPr/>
        </p:nvGrpSpPr>
        <p:grpSpPr>
          <a:xfrm>
            <a:off x="4480598" y="3385605"/>
            <a:ext cx="1324054" cy="1141426"/>
            <a:chOff x="4480598" y="3326987"/>
            <a:chExt cx="1324054" cy="1141426"/>
          </a:xfrm>
        </p:grpSpPr>
        <p:sp>
          <p:nvSpPr>
            <p:cNvPr id="18" name="六边形 17"/>
            <p:cNvSpPr/>
            <p:nvPr/>
          </p:nvSpPr>
          <p:spPr>
            <a:xfrm>
              <a:off x="4480598" y="3326987"/>
              <a:ext cx="1324054" cy="1141426"/>
            </a:xfrm>
            <a:prstGeom prst="hexagon">
              <a:avLst/>
            </a:prstGeom>
            <a:solidFill>
              <a:schemeClr val="bg1">
                <a:lumMod val="95000"/>
              </a:schemeClr>
            </a:solidFill>
            <a:ln>
              <a:noFill/>
            </a:ln>
            <a:effectLst>
              <a:outerShdw algn="ctr" blurRad="279400" rotWithShape="0" sx="104000" sy="10400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C30D23"/>
                </a:solidFill>
              </a:endParaRPr>
            </a:p>
          </p:txBody>
        </p:sp>
        <p:sp>
          <p:nvSpPr>
            <p:cNvPr id="19" name="矩形 18"/>
            <p:cNvSpPr/>
            <p:nvPr/>
          </p:nvSpPr>
          <p:spPr>
            <a:xfrm>
              <a:off x="4746581" y="3605312"/>
              <a:ext cx="792088" cy="579120"/>
            </a:xfrm>
            <a:prstGeom prst="rect">
              <a:avLst/>
            </a:prstGeom>
          </p:spPr>
          <p:txBody>
            <a:bodyPr wrap="square">
              <a:spAutoFit/>
            </a:bodyPr>
            <a:lstStyle/>
            <a:p>
              <a:pPr algn="ctr" lvl="0"/>
              <a:r>
                <a:rPr altLang="en-US" b="1" lang="zh-CN" sz="1600">
                  <a:solidFill>
                    <a:srgbClr val="C30D23"/>
                  </a:solidFill>
                  <a:latin charset="-122" pitchFamily="34" typeface="微软雅黑"/>
                  <a:ea charset="-122" pitchFamily="34" typeface="微软雅黑"/>
                </a:rPr>
                <a:t>添加文本</a:t>
              </a:r>
            </a:p>
          </p:txBody>
        </p:sp>
      </p:grpSp>
      <p:sp>
        <p:nvSpPr>
          <p:cNvPr id="20" name="文本框 7"/>
          <p:cNvSpPr txBox="1">
            <a:spLocks noChangeArrowheads="1"/>
          </p:cNvSpPr>
          <p:nvPr/>
        </p:nvSpPr>
        <p:spPr bwMode="auto">
          <a:xfrm>
            <a:off x="5842750" y="1829959"/>
            <a:ext cx="2401658" cy="1275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mtClean="0" sz="1400">
                <a:solidFill>
                  <a:schemeClr val="tx1">
                    <a:lumMod val="85000"/>
                    <a:lumOff val="15000"/>
                  </a:schemeClr>
                </a:solidFill>
                <a:latin charset="-122" pitchFamily="34" typeface="微软雅黑"/>
              </a:rPr>
              <a:t>添加文本信息</a:t>
            </a:r>
          </a:p>
          <a:p>
            <a:pPr eaLnBrk="1" hangingPunct="1"/>
            <a:r>
              <a:rPr altLang="en-US" b="1" lang="zh-CN" smtClean="0" sz="1400">
                <a:solidFill>
                  <a:schemeClr val="tx1">
                    <a:lumMod val="85000"/>
                    <a:lumOff val="15000"/>
                  </a:schemeClr>
                </a:solidFill>
                <a:latin charset="-122" pitchFamily="34" typeface="微软雅黑"/>
              </a:rPr>
              <a:t>此处添加说明文字添加说明文字添加说明文字此处添加说明文字此处添加说明文字</a:t>
            </a:r>
          </a:p>
        </p:txBody>
      </p:sp>
      <p:sp>
        <p:nvSpPr>
          <p:cNvPr id="21" name="文本框 7"/>
          <p:cNvSpPr txBox="1">
            <a:spLocks noChangeArrowheads="1"/>
          </p:cNvSpPr>
          <p:nvPr/>
        </p:nvSpPr>
        <p:spPr bwMode="auto">
          <a:xfrm>
            <a:off x="683568" y="1118200"/>
            <a:ext cx="2367154" cy="1202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r" eaLnBrk="1" hangingPunct="1"/>
            <a:r>
              <a:rPr altLang="en-US" b="1" lang="zh-CN" smtClean="0" sz="1400">
                <a:solidFill>
                  <a:schemeClr val="tx1">
                    <a:lumMod val="85000"/>
                    <a:lumOff val="15000"/>
                  </a:schemeClr>
                </a:solidFill>
                <a:latin charset="-122" pitchFamily="34" typeface="微软雅黑"/>
              </a:rPr>
              <a:t>添加文本信息</a:t>
            </a:r>
          </a:p>
          <a:p>
            <a:pPr algn="r" eaLnBrk="1" hangingPunct="1"/>
            <a:r>
              <a:rPr altLang="en-US" b="1" lang="zh-CN" smtClean="0" sz="1400">
                <a:solidFill>
                  <a:schemeClr val="tx1">
                    <a:lumMod val="85000"/>
                    <a:lumOff val="15000"/>
                  </a:schemeClr>
                </a:solidFill>
                <a:latin charset="-122" pitchFamily="34" typeface="微软雅黑"/>
              </a:rPr>
              <a:t>此处添加说明文字添加说明文字添加说明文字此处添加说明文字此处添加说明文字</a:t>
            </a:r>
          </a:p>
        </p:txBody>
      </p:sp>
      <p:sp>
        <p:nvSpPr>
          <p:cNvPr id="22" name="文本框 7"/>
          <p:cNvSpPr txBox="1">
            <a:spLocks noChangeArrowheads="1"/>
          </p:cNvSpPr>
          <p:nvPr/>
        </p:nvSpPr>
        <p:spPr bwMode="auto">
          <a:xfrm>
            <a:off x="5865322" y="3318560"/>
            <a:ext cx="2401658" cy="1275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eaLnBrk="1" hangingPunct="1"/>
            <a:r>
              <a:rPr altLang="en-US" b="1" lang="zh-CN" smtClean="0" sz="1400">
                <a:solidFill>
                  <a:schemeClr val="tx1">
                    <a:lumMod val="85000"/>
                    <a:lumOff val="15000"/>
                  </a:schemeClr>
                </a:solidFill>
                <a:latin charset="-122" pitchFamily="34" typeface="微软雅黑"/>
              </a:rPr>
              <a:t>添加文本信息</a:t>
            </a:r>
          </a:p>
          <a:p>
            <a:pPr eaLnBrk="1" hangingPunct="1"/>
            <a:r>
              <a:rPr altLang="en-US" b="1" lang="zh-CN" smtClean="0" sz="1400">
                <a:solidFill>
                  <a:schemeClr val="tx1">
                    <a:lumMod val="85000"/>
                    <a:lumOff val="15000"/>
                  </a:schemeClr>
                </a:solidFill>
                <a:latin charset="-122" pitchFamily="34" typeface="微软雅黑"/>
              </a:rPr>
              <a:t>此处添加说明文字添加说明文字添加说明文字此处添加说明文字此处添加说明文字</a:t>
            </a:r>
          </a:p>
        </p:txBody>
      </p:sp>
      <p:sp>
        <p:nvSpPr>
          <p:cNvPr id="23" name="文本框 7"/>
          <p:cNvSpPr txBox="1">
            <a:spLocks noChangeArrowheads="1"/>
          </p:cNvSpPr>
          <p:nvPr/>
        </p:nvSpPr>
        <p:spPr bwMode="auto">
          <a:xfrm>
            <a:off x="683568" y="2644497"/>
            <a:ext cx="2367154" cy="1202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itchFamily="34" typeface="Arial Narrow"/>
                <a:ea charset="-122" pitchFamily="34" typeface="微软雅黑"/>
              </a:defRPr>
            </a:lvl1pPr>
            <a:lvl2pPr>
              <a:defRPr sz="2800">
                <a:solidFill>
                  <a:schemeClr val="tx1"/>
                </a:solidFill>
                <a:latin charset="0" pitchFamily="34" typeface="Arial Narrow"/>
                <a:ea charset="-122" pitchFamily="34" typeface="微软雅黑"/>
              </a:defRPr>
            </a:lvl2pPr>
            <a:lvl3pPr>
              <a:defRPr sz="2400">
                <a:solidFill>
                  <a:schemeClr val="tx1"/>
                </a:solidFill>
                <a:latin charset="0" pitchFamily="34" typeface="Arial Narrow"/>
                <a:ea charset="-122" pitchFamily="34" typeface="微软雅黑"/>
              </a:defRPr>
            </a:lvl3pPr>
            <a:lvl4pPr>
              <a:defRPr sz="2000">
                <a:solidFill>
                  <a:schemeClr val="tx1"/>
                </a:solidFill>
                <a:latin charset="0" pitchFamily="34" typeface="Arial Narrow"/>
                <a:ea charset="-122" pitchFamily="34" typeface="微软雅黑"/>
              </a:defRPr>
            </a:lvl4pPr>
            <a:lvl5pPr>
              <a:defRPr sz="2000">
                <a:solidFill>
                  <a:schemeClr val="tx1"/>
                </a:solidFill>
                <a:latin charset="0" pitchFamily="34" typeface="Arial Narrow"/>
                <a:ea charset="-122" pitchFamily="34" typeface="微软雅黑"/>
              </a:defRPr>
            </a:lvl5pPr>
            <a:lvl6pPr eaLnBrk="0" fontAlgn="base" hangingPunct="0">
              <a:spcAft>
                <a:spcPct val="0"/>
              </a:spcAft>
              <a:buFont typeface="Arial"/>
              <a:buChar char="»"/>
              <a:defRPr sz="2000">
                <a:solidFill>
                  <a:schemeClr val="tx1"/>
                </a:solidFill>
                <a:latin charset="0" pitchFamily="34" typeface="Arial Narrow"/>
                <a:ea charset="-122" pitchFamily="34" typeface="微软雅黑"/>
              </a:defRPr>
            </a:lvl6pPr>
            <a:lvl7pPr eaLnBrk="0" fontAlgn="base" hangingPunct="0">
              <a:spcAft>
                <a:spcPct val="0"/>
              </a:spcAft>
              <a:buFont typeface="Arial"/>
              <a:buChar char="»"/>
              <a:defRPr sz="2000">
                <a:solidFill>
                  <a:schemeClr val="tx1"/>
                </a:solidFill>
                <a:latin charset="0" pitchFamily="34" typeface="Arial Narrow"/>
                <a:ea charset="-122" pitchFamily="34" typeface="微软雅黑"/>
              </a:defRPr>
            </a:lvl7pPr>
            <a:lvl8pPr eaLnBrk="0" fontAlgn="base" hangingPunct="0">
              <a:spcAft>
                <a:spcPct val="0"/>
              </a:spcAft>
              <a:buFont typeface="Arial"/>
              <a:buChar char="»"/>
              <a:defRPr sz="2000">
                <a:solidFill>
                  <a:schemeClr val="tx1"/>
                </a:solidFill>
                <a:latin charset="0" pitchFamily="34" typeface="Arial Narrow"/>
                <a:ea charset="-122" pitchFamily="34" typeface="微软雅黑"/>
              </a:defRPr>
            </a:lvl8pPr>
            <a:lvl9pPr eaLnBrk="0" fontAlgn="base" hangingPunct="0">
              <a:spcAft>
                <a:spcPct val="0"/>
              </a:spcAft>
              <a:buFont typeface="Arial"/>
              <a:buChar char="»"/>
              <a:defRPr sz="2000">
                <a:solidFill>
                  <a:schemeClr val="tx1"/>
                </a:solidFill>
                <a:latin charset="0" pitchFamily="34" typeface="Arial Narrow"/>
                <a:ea charset="-122" pitchFamily="34" typeface="微软雅黑"/>
              </a:defRPr>
            </a:lvl9pPr>
          </a:lstStyle>
          <a:p>
            <a:pPr algn="r" eaLnBrk="1" hangingPunct="1"/>
            <a:r>
              <a:rPr altLang="en-US" b="1" lang="zh-CN" smtClean="0" sz="1400">
                <a:solidFill>
                  <a:schemeClr val="tx1">
                    <a:lumMod val="85000"/>
                    <a:lumOff val="15000"/>
                  </a:schemeClr>
                </a:solidFill>
                <a:latin charset="-122" pitchFamily="34" typeface="微软雅黑"/>
              </a:rPr>
              <a:t>添加文本信息</a:t>
            </a:r>
          </a:p>
          <a:p>
            <a:pPr algn="r" eaLnBrk="1" hangingPunct="1"/>
            <a:r>
              <a:rPr altLang="en-US" b="1" lang="zh-CN" smtClean="0" sz="1400">
                <a:solidFill>
                  <a:schemeClr val="tx1">
                    <a:lumMod val="85000"/>
                    <a:lumOff val="15000"/>
                  </a:schemeClr>
                </a:solidFill>
                <a:latin charset="-122" pitchFamily="34" typeface="微软雅黑"/>
              </a:rPr>
              <a:t>此处添加说明文字添加说明文字添加说明文字此处添加说明文字此处添加说明文字</a:t>
            </a:r>
          </a:p>
        </p:txBody>
      </p:sp>
    </p:spTree>
    <p:extLst>
      <p:ext uri="{BB962C8B-B14F-4D97-AF65-F5344CB8AC3E}">
        <p14:creationId val="426802806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300" fill="hold" id="7"/>
                                        <p:tgtEl>
                                          <p:spTgt spid="5"/>
                                        </p:tgtEl>
                                        <p:attrNameLst>
                                          <p:attrName>ppt_x</p:attrName>
                                        </p:attrNameLst>
                                      </p:cBhvr>
                                      <p:tavLst>
                                        <p:tav tm="0">
                                          <p:val>
                                            <p:strVal val="0-#ppt_w/2"/>
                                          </p:val>
                                        </p:tav>
                                        <p:tav tm="100000">
                                          <p:val>
                                            <p:strVal val="#ppt_x"/>
                                          </p:val>
                                        </p:tav>
                                      </p:tavLst>
                                    </p:anim>
                                    <p:anim calcmode="lin" valueType="num">
                                      <p:cBhvr additive="base">
                                        <p:cTn dur="300" fill="hold" id="8"/>
                                        <p:tgtEl>
                                          <p:spTgt spid="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300"/>
                            </p:stCondLst>
                            <p:childTnLst>
                              <p:par>
                                <p:cTn fill="hold" grpId="0" id="10" nodeType="afterEffect" presetClass="entr" presetID="22" presetSubtype="2">
                                  <p:stCondLst>
                                    <p:cond delay="0"/>
                                  </p:stCondLst>
                                  <p:childTnLst>
                                    <p:set>
                                      <p:cBhvr>
                                        <p:cTn dur="1" fill="hold" id="11">
                                          <p:stCondLst>
                                            <p:cond delay="0"/>
                                          </p:stCondLst>
                                        </p:cTn>
                                        <p:tgtEl>
                                          <p:spTgt spid="21"/>
                                        </p:tgtEl>
                                        <p:attrNameLst>
                                          <p:attrName>style.visibility</p:attrName>
                                        </p:attrNameLst>
                                      </p:cBhvr>
                                      <p:to>
                                        <p:strVal val="visible"/>
                                      </p:to>
                                    </p:set>
                                    <p:animEffect filter="wipe(right)" transition="in">
                                      <p:cBhvr>
                                        <p:cTn dur="500" id="12"/>
                                        <p:tgtEl>
                                          <p:spTgt spid="21"/>
                                        </p:tgtEl>
                                      </p:cBhvr>
                                    </p:animEffect>
                                  </p:childTnLst>
                                </p:cTn>
                              </p:par>
                            </p:childTnLst>
                          </p:cTn>
                        </p:par>
                        <p:par>
                          <p:cTn fill="hold" id="13" nodeType="afterGroup">
                            <p:stCondLst>
                              <p:cond delay="800"/>
                            </p:stCondLst>
                            <p:childTnLst>
                              <p:par>
                                <p:cTn fill="hold" id="14" nodeType="afterEffect" presetClass="entr" presetID="2" presetSubtype="3">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300" fill="hold" id="16"/>
                                        <p:tgtEl>
                                          <p:spTgt spid="8"/>
                                        </p:tgtEl>
                                        <p:attrNameLst>
                                          <p:attrName>ppt_x</p:attrName>
                                        </p:attrNameLst>
                                      </p:cBhvr>
                                      <p:tavLst>
                                        <p:tav tm="0">
                                          <p:val>
                                            <p:strVal val="1+#ppt_w/2"/>
                                          </p:val>
                                        </p:tav>
                                        <p:tav tm="100000">
                                          <p:val>
                                            <p:strVal val="#ppt_x"/>
                                          </p:val>
                                        </p:tav>
                                      </p:tavLst>
                                    </p:anim>
                                    <p:anim calcmode="lin" valueType="num">
                                      <p:cBhvr additive="base">
                                        <p:cTn dur="300" fill="hold" id="17"/>
                                        <p:tgtEl>
                                          <p:spTgt spid="8"/>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1100"/>
                            </p:stCondLst>
                            <p:childTnLst>
                              <p:par>
                                <p:cTn fill="hold" grpId="0" id="19" nodeType="afterEffect" presetClass="entr" presetID="22" presetSubtype="8">
                                  <p:stCondLst>
                                    <p:cond delay="0"/>
                                  </p:stCondLst>
                                  <p:childTnLst>
                                    <p:set>
                                      <p:cBhvr>
                                        <p:cTn dur="1" fill="hold" id="20">
                                          <p:stCondLst>
                                            <p:cond delay="0"/>
                                          </p:stCondLst>
                                        </p:cTn>
                                        <p:tgtEl>
                                          <p:spTgt spid="20"/>
                                        </p:tgtEl>
                                        <p:attrNameLst>
                                          <p:attrName>style.visibility</p:attrName>
                                        </p:attrNameLst>
                                      </p:cBhvr>
                                      <p:to>
                                        <p:strVal val="visible"/>
                                      </p:to>
                                    </p:set>
                                    <p:animEffect filter="wipe(left)" transition="in">
                                      <p:cBhvr>
                                        <p:cTn dur="500" id="21"/>
                                        <p:tgtEl>
                                          <p:spTgt spid="20"/>
                                        </p:tgtEl>
                                      </p:cBhvr>
                                    </p:animEffect>
                                  </p:childTnLst>
                                </p:cTn>
                              </p:par>
                            </p:childTnLst>
                          </p:cTn>
                        </p:par>
                        <p:par>
                          <p:cTn fill="hold" id="22" nodeType="afterGroup">
                            <p:stCondLst>
                              <p:cond delay="1600"/>
                            </p:stCondLst>
                            <p:childTnLst>
                              <p:par>
                                <p:cTn fill="hold" id="23" nodeType="afterEffect" presetClass="entr" presetID="2" presetSubtype="12">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additive="base">
                                        <p:cTn dur="300" fill="hold" id="25"/>
                                        <p:tgtEl>
                                          <p:spTgt spid="11"/>
                                        </p:tgtEl>
                                        <p:attrNameLst>
                                          <p:attrName>ppt_x</p:attrName>
                                        </p:attrNameLst>
                                      </p:cBhvr>
                                      <p:tavLst>
                                        <p:tav tm="0">
                                          <p:val>
                                            <p:strVal val="0-#ppt_w/2"/>
                                          </p:val>
                                        </p:tav>
                                        <p:tav tm="100000">
                                          <p:val>
                                            <p:strVal val="#ppt_x"/>
                                          </p:val>
                                        </p:tav>
                                      </p:tavLst>
                                    </p:anim>
                                    <p:anim calcmode="lin" valueType="num">
                                      <p:cBhvr additive="base">
                                        <p:cTn dur="300" fill="hold" id="26"/>
                                        <p:tgtEl>
                                          <p:spTgt spid="11"/>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900"/>
                            </p:stCondLst>
                            <p:childTnLst>
                              <p:par>
                                <p:cTn fill="hold" grpId="0" id="28" nodeType="afterEffect" presetClass="entr" presetID="22" presetSubtype="2">
                                  <p:stCondLst>
                                    <p:cond delay="0"/>
                                  </p:stCondLst>
                                  <p:childTnLst>
                                    <p:set>
                                      <p:cBhvr>
                                        <p:cTn dur="1" fill="hold" id="29">
                                          <p:stCondLst>
                                            <p:cond delay="0"/>
                                          </p:stCondLst>
                                        </p:cTn>
                                        <p:tgtEl>
                                          <p:spTgt spid="23"/>
                                        </p:tgtEl>
                                        <p:attrNameLst>
                                          <p:attrName>style.visibility</p:attrName>
                                        </p:attrNameLst>
                                      </p:cBhvr>
                                      <p:to>
                                        <p:strVal val="visible"/>
                                      </p:to>
                                    </p:set>
                                    <p:animEffect filter="wipe(right)" transition="in">
                                      <p:cBhvr>
                                        <p:cTn dur="500" id="30"/>
                                        <p:tgtEl>
                                          <p:spTgt spid="23"/>
                                        </p:tgtEl>
                                      </p:cBhvr>
                                    </p:animEffect>
                                  </p:childTnLst>
                                </p:cTn>
                              </p:par>
                            </p:childTnLst>
                          </p:cTn>
                        </p:par>
                        <p:par>
                          <p:cTn fill="hold" id="31" nodeType="afterGroup">
                            <p:stCondLst>
                              <p:cond delay="2400"/>
                            </p:stCondLst>
                            <p:childTnLst>
                              <p:par>
                                <p:cTn fill="hold" id="32" nodeType="afterEffect" presetClass="entr" presetID="2" presetSubtype="6">
                                  <p:stCondLst>
                                    <p:cond delay="0"/>
                                  </p:stCondLst>
                                  <p:childTnLst>
                                    <p:set>
                                      <p:cBhvr>
                                        <p:cTn dur="1" fill="hold" id="33">
                                          <p:stCondLst>
                                            <p:cond delay="0"/>
                                          </p:stCondLst>
                                        </p:cTn>
                                        <p:tgtEl>
                                          <p:spTgt spid="17"/>
                                        </p:tgtEl>
                                        <p:attrNameLst>
                                          <p:attrName>style.visibility</p:attrName>
                                        </p:attrNameLst>
                                      </p:cBhvr>
                                      <p:to>
                                        <p:strVal val="visible"/>
                                      </p:to>
                                    </p:set>
                                    <p:anim calcmode="lin" valueType="num">
                                      <p:cBhvr additive="base">
                                        <p:cTn dur="300" fill="hold" id="34"/>
                                        <p:tgtEl>
                                          <p:spTgt spid="17"/>
                                        </p:tgtEl>
                                        <p:attrNameLst>
                                          <p:attrName>ppt_x</p:attrName>
                                        </p:attrNameLst>
                                      </p:cBhvr>
                                      <p:tavLst>
                                        <p:tav tm="0">
                                          <p:val>
                                            <p:strVal val="1+#ppt_w/2"/>
                                          </p:val>
                                        </p:tav>
                                        <p:tav tm="100000">
                                          <p:val>
                                            <p:strVal val="#ppt_x"/>
                                          </p:val>
                                        </p:tav>
                                      </p:tavLst>
                                    </p:anim>
                                    <p:anim calcmode="lin" valueType="num">
                                      <p:cBhvr additive="base">
                                        <p:cTn dur="300" fill="hold" id="35"/>
                                        <p:tgtEl>
                                          <p:spTgt spid="17"/>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2700"/>
                            </p:stCondLst>
                            <p:childTnLst>
                              <p:par>
                                <p:cTn fill="hold" grpId="0" id="37" nodeType="afterEffect" presetClass="entr" presetID="22" presetSubtype="8">
                                  <p:stCondLst>
                                    <p:cond delay="0"/>
                                  </p:stCondLst>
                                  <p:childTnLst>
                                    <p:set>
                                      <p:cBhvr>
                                        <p:cTn dur="1" fill="hold" id="38">
                                          <p:stCondLst>
                                            <p:cond delay="0"/>
                                          </p:stCondLst>
                                        </p:cTn>
                                        <p:tgtEl>
                                          <p:spTgt spid="22"/>
                                        </p:tgtEl>
                                        <p:attrNameLst>
                                          <p:attrName>style.visibility</p:attrName>
                                        </p:attrNameLst>
                                      </p:cBhvr>
                                      <p:to>
                                        <p:strVal val="visible"/>
                                      </p:to>
                                    </p:set>
                                    <p:animEffect filter="wipe(left)" transition="in">
                                      <p:cBhvr>
                                        <p:cTn dur="500" id="39"/>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燕尾形 3"/>
          <p:cNvSpPr/>
          <p:nvPr/>
        </p:nvSpPr>
        <p:spPr>
          <a:xfrm>
            <a:off x="3744029" y="2276614"/>
            <a:ext cx="816998" cy="887723"/>
          </a:xfrm>
          <a:prstGeom prst="chevron">
            <a:avLst>
              <a:gd fmla="val 54429" name="adj"/>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fontAlgn="auto">
              <a:spcBef>
                <a:spcPct val="0"/>
              </a:spcBef>
              <a:spcAft>
                <a:spcPct val="0"/>
              </a:spcAft>
              <a:defRPr/>
            </a:pPr>
            <a:endParaRPr altLang="en-US" lang="zh-CN" sz="2489">
              <a:solidFill>
                <a:prstClr val="white"/>
              </a:solidFill>
              <a:latin typeface="+mj-ea"/>
              <a:ea typeface="+mj-ea"/>
            </a:endParaRPr>
          </a:p>
        </p:txBody>
      </p:sp>
      <p:sp>
        <p:nvSpPr>
          <p:cNvPr id="5" name="燕尾形 4"/>
          <p:cNvSpPr/>
          <p:nvPr/>
        </p:nvSpPr>
        <p:spPr>
          <a:xfrm>
            <a:off x="4464109" y="2276614"/>
            <a:ext cx="818217" cy="887723"/>
          </a:xfrm>
          <a:prstGeom prst="chevron">
            <a:avLst>
              <a:gd fmla="val 54429" name="adj"/>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fontAlgn="auto">
              <a:spcBef>
                <a:spcPct val="0"/>
              </a:spcBef>
              <a:spcAft>
                <a:spcPct val="0"/>
              </a:spcAft>
              <a:defRPr/>
            </a:pPr>
            <a:endParaRPr altLang="en-US" lang="zh-CN" sz="2489">
              <a:solidFill>
                <a:prstClr val="white"/>
              </a:solidFill>
              <a:latin typeface="+mj-ea"/>
              <a:ea typeface="+mj-ea"/>
            </a:endParaRPr>
          </a:p>
        </p:txBody>
      </p:sp>
      <p:sp>
        <p:nvSpPr>
          <p:cNvPr id="6" name="燕尾形 5"/>
          <p:cNvSpPr/>
          <p:nvPr/>
        </p:nvSpPr>
        <p:spPr>
          <a:xfrm>
            <a:off x="5184189" y="2276614"/>
            <a:ext cx="818217" cy="887723"/>
          </a:xfrm>
          <a:prstGeom prst="chevron">
            <a:avLst>
              <a:gd fmla="val 54429"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fontAlgn="auto">
              <a:spcBef>
                <a:spcPct val="0"/>
              </a:spcBef>
              <a:spcAft>
                <a:spcPct val="0"/>
              </a:spcAft>
              <a:defRPr/>
            </a:pPr>
            <a:endParaRPr altLang="en-US" lang="zh-CN" sz="2489">
              <a:solidFill>
                <a:prstClr val="white"/>
              </a:solidFill>
              <a:latin typeface="+mj-ea"/>
              <a:ea typeface="+mj-ea"/>
            </a:endParaRPr>
          </a:p>
        </p:txBody>
      </p:sp>
      <p:sp>
        <p:nvSpPr>
          <p:cNvPr id="7" name="燕尾形 6"/>
          <p:cNvSpPr/>
          <p:nvPr/>
        </p:nvSpPr>
        <p:spPr>
          <a:xfrm>
            <a:off x="5878140" y="2276614"/>
            <a:ext cx="818217" cy="887723"/>
          </a:xfrm>
          <a:prstGeom prst="chevron">
            <a:avLst>
              <a:gd fmla="val 54429"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fontAlgn="auto">
              <a:spcBef>
                <a:spcPct val="0"/>
              </a:spcBef>
              <a:spcAft>
                <a:spcPct val="0"/>
              </a:spcAft>
              <a:defRPr/>
            </a:pPr>
            <a:endParaRPr altLang="en-US" lang="zh-CN" sz="2489">
              <a:solidFill>
                <a:prstClr val="white"/>
              </a:solidFill>
              <a:latin typeface="+mj-ea"/>
              <a:ea typeface="+mj-ea"/>
            </a:endParaRPr>
          </a:p>
        </p:txBody>
      </p:sp>
      <p:cxnSp>
        <p:nvCxnSpPr>
          <p:cNvPr id="8" name="直接连接符 7"/>
          <p:cNvCxnSpPr/>
          <p:nvPr/>
        </p:nvCxnSpPr>
        <p:spPr>
          <a:xfrm rot="5400000">
            <a:off x="553584" y="2892875"/>
            <a:ext cx="42481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00213" y="1853843"/>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960053" y="1359753"/>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120293" y="3149989"/>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608125" y="3149987"/>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2807925" y="2269198"/>
            <a:ext cx="5904655" cy="892732"/>
          </a:xfrm>
          <a:prstGeom prst="homePlate">
            <a:avLst>
              <a:gd fmla="val 47961" name="adj"/>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bIns="45716" lIns="91431" rIns="91431" tIns="45716"/>
          <a:lstStyle/>
          <a:p>
            <a:pPr algn="ctr" defTabSz="914332" fontAlgn="auto">
              <a:spcBef>
                <a:spcPct val="0"/>
              </a:spcBef>
              <a:spcAft>
                <a:spcPct val="0"/>
              </a:spcAft>
              <a:defRPr/>
            </a:pPr>
            <a:endParaRPr altLang="en-US" lang="zh-CN" sz="2489">
              <a:solidFill>
                <a:prstClr val="black"/>
              </a:solidFill>
              <a:latin typeface="+mj-ea"/>
              <a:ea typeface="+mj-ea"/>
            </a:endParaRPr>
          </a:p>
        </p:txBody>
      </p:sp>
      <p:sp>
        <p:nvSpPr>
          <p:cNvPr id="14" name="TextBox 30"/>
          <p:cNvSpPr txBox="1"/>
          <p:nvPr/>
        </p:nvSpPr>
        <p:spPr>
          <a:xfrm>
            <a:off x="445411" y="1554556"/>
            <a:ext cx="2160240" cy="2148840"/>
          </a:xfrm>
          <a:prstGeom prst="rect">
            <a:avLst/>
          </a:prstGeom>
          <a:noFill/>
        </p:spPr>
        <p:txBody>
          <a:bodyPr rtlCol="0" wrap="square">
            <a:spAutoFit/>
          </a:bodyPr>
          <a:lstStyle/>
          <a:p>
            <a:pPr>
              <a:lnSpc>
                <a:spcPct val="150000"/>
              </a:lnSpc>
            </a:pPr>
            <a:r>
              <a:rPr altLang="en-US" lang="zh-CN" smtClean="0" sz="1000">
                <a:solidFill>
                  <a:prstClr val="black"/>
                </a:solidFill>
                <a:latin typeface="+mj-ea"/>
                <a:ea typeface="+mj-ea"/>
                <a:sym charset="0" pitchFamily="34" typeface="Calibri"/>
              </a:rPr>
              <a:t>      点击输入简要文字内容，文字内容需概括精炼，不用多余的文字修饰，言简意赅的说明该项内容。点击输入简要文字内容，文字内容需概括精炼，不用多余的文字修饰，言简意赅的说明该项内容。</a:t>
            </a:r>
          </a:p>
          <a:p>
            <a:pPr>
              <a:lnSpc>
                <a:spcPct val="150000"/>
              </a:lnSpc>
            </a:pPr>
            <a:r>
              <a:rPr altLang="en-US" lang="zh-CN" smtClean="0" sz="1000">
                <a:solidFill>
                  <a:prstClr val="black"/>
                </a:solidFill>
                <a:latin typeface="+mj-ea"/>
                <a:ea typeface="+mj-ea"/>
                <a:sym charset="0" pitchFamily="34" typeface="Calibri"/>
              </a:rPr>
              <a:t>       点击输入简要文字内容，文字内容需概括精炼，不用多余的文字修饰，言简意赅的说明该项内容。</a:t>
            </a:r>
          </a:p>
        </p:txBody>
      </p:sp>
      <p:grpSp>
        <p:nvGrpSpPr>
          <p:cNvPr id="15" name="组合 14"/>
          <p:cNvGrpSpPr/>
          <p:nvPr/>
        </p:nvGrpSpPr>
        <p:grpSpPr>
          <a:xfrm>
            <a:off x="3744029" y="915566"/>
            <a:ext cx="2327891" cy="444187"/>
            <a:chOff x="814328" y="3219334"/>
            <a:chExt cx="2266827" cy="432536"/>
          </a:xfrm>
        </p:grpSpPr>
        <p:grpSp>
          <p:nvGrpSpPr>
            <p:cNvPr id="16" name="组合 15"/>
            <p:cNvGrpSpPr/>
            <p:nvPr/>
          </p:nvGrpSpPr>
          <p:grpSpPr>
            <a:xfrm>
              <a:off x="814328" y="3219334"/>
              <a:ext cx="2266827" cy="432536"/>
              <a:chOff x="2173927" y="3285519"/>
              <a:chExt cx="2876394" cy="548848"/>
            </a:xfrm>
          </p:grpSpPr>
          <p:grpSp>
            <p:nvGrpSpPr>
              <p:cNvPr id="18" name="组合 17"/>
              <p:cNvGrpSpPr/>
              <p:nvPr/>
            </p:nvGrpSpPr>
            <p:grpSpPr>
              <a:xfrm>
                <a:off x="2173927" y="3285519"/>
                <a:ext cx="2876394" cy="548848"/>
                <a:chOff x="4304043" y="1286668"/>
                <a:chExt cx="6414044" cy="2757793"/>
              </a:xfrm>
              <a:effectLst>
                <a:outerShdw algn="tr" blurRad="381000" dir="8100000" dist="254000" rotWithShape="0">
                  <a:prstClr val="black">
                    <a:alpha val="40000"/>
                  </a:prstClr>
                </a:outerShdw>
              </a:effectLst>
            </p:grpSpPr>
            <p:sp>
              <p:nvSpPr>
                <p:cNvPr id="20" name="圆角矩形 19"/>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21" name="圆角矩形 20"/>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19" name="椭圆 18"/>
              <p:cNvSpPr/>
              <p:nvPr/>
            </p:nvSpPr>
            <p:spPr>
              <a:xfrm>
                <a:off x="2270357" y="3351544"/>
                <a:ext cx="394740" cy="394741"/>
              </a:xfrm>
              <a:prstGeom prst="ellipse">
                <a:avLst/>
              </a:prstGeom>
              <a:solidFill>
                <a:schemeClr val="accent1"/>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ea"/>
                    <a:ea typeface="+mj-ea"/>
                  </a:rPr>
                  <a:t>1</a:t>
                </a:r>
              </a:p>
            </p:txBody>
          </p:sp>
        </p:grpSp>
        <p:sp>
          <p:nvSpPr>
            <p:cNvPr id="17" name="TextBox 33"/>
            <p:cNvSpPr txBox="1"/>
            <p:nvPr/>
          </p:nvSpPr>
          <p:spPr>
            <a:xfrm>
              <a:off x="1139540" y="3319207"/>
              <a:ext cx="1926672" cy="192923"/>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r>
                <a:rPr altLang="en-US" lang="zh-CN" smtClean="0" sz="1300">
                  <a:solidFill>
                    <a:prstClr val="black">
                      <a:lumMod val="65000"/>
                      <a:lumOff val="35000"/>
                    </a:prstClr>
                  </a:solidFill>
                  <a:latin typeface="+mj-ea"/>
                  <a:ea typeface="+mj-ea"/>
                </a:rPr>
                <a:t>强大的执行力</a:t>
              </a:r>
            </a:p>
          </p:txBody>
        </p:sp>
      </p:grpSp>
      <p:grpSp>
        <p:nvGrpSpPr>
          <p:cNvPr id="22" name="组合 21"/>
          <p:cNvGrpSpPr/>
          <p:nvPr/>
        </p:nvGrpSpPr>
        <p:grpSpPr>
          <a:xfrm>
            <a:off x="4392101" y="3519993"/>
            <a:ext cx="2327891" cy="444187"/>
            <a:chOff x="814325" y="3219334"/>
            <a:chExt cx="2266826" cy="432536"/>
          </a:xfrm>
        </p:grpSpPr>
        <p:grpSp>
          <p:nvGrpSpPr>
            <p:cNvPr id="23" name="组合 22"/>
            <p:cNvGrpSpPr/>
            <p:nvPr/>
          </p:nvGrpSpPr>
          <p:grpSpPr>
            <a:xfrm>
              <a:off x="814325" y="3219334"/>
              <a:ext cx="2266826" cy="432536"/>
              <a:chOff x="2173923" y="3285519"/>
              <a:chExt cx="2876392" cy="548848"/>
            </a:xfrm>
          </p:grpSpPr>
          <p:grpSp>
            <p:nvGrpSpPr>
              <p:cNvPr id="25" name="组合 24"/>
              <p:cNvGrpSpPr/>
              <p:nvPr/>
            </p:nvGrpSpPr>
            <p:grpSpPr>
              <a:xfrm>
                <a:off x="2173923" y="3285519"/>
                <a:ext cx="2876392" cy="548848"/>
                <a:chOff x="4304035" y="1286668"/>
                <a:chExt cx="6414035" cy="2757793"/>
              </a:xfrm>
              <a:effectLst>
                <a:outerShdw algn="tr" blurRad="381000" dir="8100000" dist="254000" rotWithShape="0">
                  <a:prstClr val="black">
                    <a:alpha val="40000"/>
                  </a:prstClr>
                </a:outerShdw>
              </a:effectLst>
            </p:grpSpPr>
            <p:sp>
              <p:nvSpPr>
                <p:cNvPr id="27" name="圆角矩形 26"/>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28" name="圆角矩形 27"/>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26" name="椭圆 25"/>
              <p:cNvSpPr/>
              <p:nvPr/>
            </p:nvSpPr>
            <p:spPr>
              <a:xfrm>
                <a:off x="2288027" y="3372244"/>
                <a:ext cx="392760" cy="392761"/>
              </a:xfrm>
              <a:prstGeom prst="ellipse">
                <a:avLst/>
              </a:prstGeom>
              <a:solidFill>
                <a:schemeClr val="accent3"/>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ea"/>
                    <a:ea typeface="+mj-ea"/>
                  </a:rPr>
                  <a:t>2</a:t>
                </a:r>
              </a:p>
            </p:txBody>
          </p:sp>
        </p:grpSp>
        <p:sp>
          <p:nvSpPr>
            <p:cNvPr id="24" name="TextBox 42"/>
            <p:cNvSpPr txBox="1"/>
            <p:nvPr/>
          </p:nvSpPr>
          <p:spPr>
            <a:xfrm>
              <a:off x="1249617" y="3331792"/>
              <a:ext cx="1808518" cy="192923"/>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r>
                <a:rPr altLang="en-US" lang="zh-CN" smtClean="0" sz="1300">
                  <a:solidFill>
                    <a:prstClr val="black">
                      <a:lumMod val="65000"/>
                      <a:lumOff val="35000"/>
                    </a:prstClr>
                  </a:solidFill>
                  <a:latin typeface="+mj-ea"/>
                  <a:ea typeface="+mj-ea"/>
                </a:rPr>
                <a:t>对该项目的深刻理解</a:t>
              </a:r>
            </a:p>
          </p:txBody>
        </p:sp>
      </p:grpSp>
      <p:grpSp>
        <p:nvGrpSpPr>
          <p:cNvPr id="29" name="组合 28"/>
          <p:cNvGrpSpPr/>
          <p:nvPr/>
        </p:nvGrpSpPr>
        <p:grpSpPr>
          <a:xfrm>
            <a:off x="5139681" y="1419622"/>
            <a:ext cx="2327891" cy="444187"/>
            <a:chOff x="814328" y="3219334"/>
            <a:chExt cx="2266829" cy="432536"/>
          </a:xfrm>
        </p:grpSpPr>
        <p:grpSp>
          <p:nvGrpSpPr>
            <p:cNvPr id="30" name="组合 29"/>
            <p:cNvGrpSpPr/>
            <p:nvPr/>
          </p:nvGrpSpPr>
          <p:grpSpPr>
            <a:xfrm>
              <a:off x="814328" y="3219334"/>
              <a:ext cx="2266829" cy="432536"/>
              <a:chOff x="2173927" y="3285519"/>
              <a:chExt cx="2876396" cy="548848"/>
            </a:xfrm>
          </p:grpSpPr>
          <p:grpSp>
            <p:nvGrpSpPr>
              <p:cNvPr id="32" name="组合 31"/>
              <p:cNvGrpSpPr/>
              <p:nvPr/>
            </p:nvGrpSpPr>
            <p:grpSpPr>
              <a:xfrm>
                <a:off x="2173927" y="3285519"/>
                <a:ext cx="2876396" cy="548848"/>
                <a:chOff x="4304043" y="1286668"/>
                <a:chExt cx="6414045" cy="2757793"/>
              </a:xfrm>
              <a:effectLst>
                <a:outerShdw algn="tr" blurRad="381000" dir="8100000" dist="254000" rotWithShape="0">
                  <a:prstClr val="black">
                    <a:alpha val="40000"/>
                  </a:prstClr>
                </a:outerShdw>
              </a:effectLst>
            </p:grpSpPr>
            <p:sp>
              <p:nvSpPr>
                <p:cNvPr id="34" name="圆角矩形 33"/>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35" name="圆角矩形 34"/>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33" name="椭圆 32"/>
              <p:cNvSpPr/>
              <p:nvPr/>
            </p:nvSpPr>
            <p:spPr>
              <a:xfrm>
                <a:off x="2307129" y="3376773"/>
                <a:ext cx="392761" cy="392761"/>
              </a:xfrm>
              <a:prstGeom prst="ellipse">
                <a:avLst/>
              </a:prstGeom>
              <a:solidFill>
                <a:schemeClr val="accent2"/>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ea"/>
                    <a:ea typeface="+mj-ea"/>
                  </a:rPr>
                  <a:t>3</a:t>
                </a:r>
              </a:p>
            </p:txBody>
          </p:sp>
        </p:grpSp>
        <p:sp>
          <p:nvSpPr>
            <p:cNvPr id="31" name="TextBox 49"/>
            <p:cNvSpPr txBox="1"/>
            <p:nvPr/>
          </p:nvSpPr>
          <p:spPr>
            <a:xfrm>
              <a:off x="1183672" y="3331792"/>
              <a:ext cx="1847692" cy="192923"/>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r>
                <a:rPr altLang="en-US" lang="zh-CN" smtClean="0" sz="1300">
                  <a:solidFill>
                    <a:prstClr val="black">
                      <a:lumMod val="65000"/>
                      <a:lumOff val="35000"/>
                    </a:prstClr>
                  </a:solidFill>
                  <a:latin typeface="+mj-ea"/>
                  <a:ea typeface="+mj-ea"/>
                </a:rPr>
                <a:t>精准的营销能力</a:t>
              </a:r>
            </a:p>
          </p:txBody>
        </p:sp>
      </p:grpSp>
      <p:grpSp>
        <p:nvGrpSpPr>
          <p:cNvPr id="36" name="组合 35"/>
          <p:cNvGrpSpPr/>
          <p:nvPr/>
        </p:nvGrpSpPr>
        <p:grpSpPr>
          <a:xfrm>
            <a:off x="5904269" y="4096057"/>
            <a:ext cx="2327891" cy="444187"/>
            <a:chOff x="814328" y="3219334"/>
            <a:chExt cx="2266828" cy="432536"/>
          </a:xfrm>
        </p:grpSpPr>
        <p:grpSp>
          <p:nvGrpSpPr>
            <p:cNvPr id="37" name="组合 36"/>
            <p:cNvGrpSpPr/>
            <p:nvPr/>
          </p:nvGrpSpPr>
          <p:grpSpPr>
            <a:xfrm>
              <a:off x="814328" y="3219334"/>
              <a:ext cx="2266828" cy="432536"/>
              <a:chOff x="2173927" y="3285519"/>
              <a:chExt cx="2876395" cy="548848"/>
            </a:xfrm>
          </p:grpSpPr>
          <p:grpSp>
            <p:nvGrpSpPr>
              <p:cNvPr id="39" name="组合 38"/>
              <p:cNvGrpSpPr/>
              <p:nvPr/>
            </p:nvGrpSpPr>
            <p:grpSpPr>
              <a:xfrm>
                <a:off x="2173927" y="3285519"/>
                <a:ext cx="2876395" cy="548848"/>
                <a:chOff x="4304043" y="1286668"/>
                <a:chExt cx="6414045" cy="2757793"/>
              </a:xfrm>
              <a:effectLst>
                <a:outerShdw algn="tr" blurRad="381000" dir="8100000" dist="254000" rotWithShape="0">
                  <a:prstClr val="black">
                    <a:alpha val="40000"/>
                  </a:prstClr>
                </a:outerShdw>
              </a:effectLst>
            </p:grpSpPr>
            <p:sp>
              <p:nvSpPr>
                <p:cNvPr id="41" name="圆角矩形 4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42" name="圆角矩形 4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40" name="椭圆 39"/>
              <p:cNvSpPr/>
              <p:nvPr/>
            </p:nvSpPr>
            <p:spPr>
              <a:xfrm>
                <a:off x="2280388" y="3389371"/>
                <a:ext cx="392761" cy="392761"/>
              </a:xfrm>
              <a:prstGeom prst="ellipse">
                <a:avLst/>
              </a:prstGeom>
              <a:solidFill>
                <a:schemeClr val="accent4"/>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ea"/>
                    <a:ea typeface="+mj-ea"/>
                  </a:rPr>
                  <a:t>4</a:t>
                </a:r>
              </a:p>
            </p:txBody>
          </p:sp>
        </p:grpSp>
        <p:sp>
          <p:nvSpPr>
            <p:cNvPr id="38" name="TextBox 57"/>
            <p:cNvSpPr txBox="1"/>
            <p:nvPr/>
          </p:nvSpPr>
          <p:spPr>
            <a:xfrm>
              <a:off x="1085352" y="3345963"/>
              <a:ext cx="1926671" cy="192923"/>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r>
                <a:rPr altLang="en-US" lang="zh-CN" smtClean="0" sz="1300">
                  <a:solidFill>
                    <a:prstClr val="black">
                      <a:lumMod val="65000"/>
                      <a:lumOff val="35000"/>
                    </a:prstClr>
                  </a:solidFill>
                  <a:latin typeface="+mj-ea"/>
                  <a:ea typeface="+mj-ea"/>
                </a:rPr>
                <a:t>丰富的产品运营经验</a:t>
              </a:r>
            </a:p>
          </p:txBody>
        </p:sp>
      </p:grpSp>
      <p:grpSp>
        <p:nvGrpSpPr>
          <p:cNvPr id="43" name="组合 42"/>
          <p:cNvGrpSpPr>
            <a:grpSpLocks noChangeAspect="1"/>
          </p:cNvGrpSpPr>
          <p:nvPr/>
        </p:nvGrpSpPr>
        <p:grpSpPr>
          <a:xfrm>
            <a:off x="6624349" y="1853843"/>
            <a:ext cx="1698901" cy="1620807"/>
            <a:chOff x="3197225" y="3458369"/>
            <a:chExt cx="533400" cy="487363"/>
          </a:xfrm>
          <a:solidFill>
            <a:schemeClr val="accent1"/>
          </a:solidFill>
        </p:grpSpPr>
        <p:sp>
          <p:nvSpPr>
            <p:cNvPr id="44" name="Oval 312"/>
            <p:cNvSpPr>
              <a:spLocks noChangeArrowheads="1"/>
            </p:cNvSpPr>
            <p:nvPr/>
          </p:nvSpPr>
          <p:spPr bwMode="auto">
            <a:xfrm>
              <a:off x="3568700" y="3458369"/>
              <a:ext cx="93663" cy="88900"/>
            </a:xfrm>
            <a:prstGeom prst="ellipse">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altLang="en-US" lang="zh-CN" sz="2489">
                <a:solidFill>
                  <a:prstClr val="white"/>
                </a:solidFill>
                <a:latin typeface="+mj-ea"/>
                <a:ea typeface="+mj-ea"/>
              </a:endParaRPr>
            </a:p>
          </p:txBody>
        </p:sp>
        <p:sp>
          <p:nvSpPr>
            <p:cNvPr id="45" name="Freeform 313"/>
            <p:cNvSpPr/>
            <p:nvPr/>
          </p:nvSpPr>
          <p:spPr bwMode="auto">
            <a:xfrm>
              <a:off x="3197225" y="3513932"/>
              <a:ext cx="533400" cy="431800"/>
            </a:xfrm>
            <a:custGeom>
              <a:gdLst>
                <a:gd fmla="*/ 7 w 142" name="T0"/>
                <a:gd fmla="*/ 60 h 115" name="T1"/>
                <a:gd fmla="*/ 9 w 142" name="T2"/>
                <a:gd fmla="*/ 60 h 115" name="T3"/>
                <a:gd fmla="*/ 36 w 142" name="T4"/>
                <a:gd fmla="*/ 60 h 115" name="T5"/>
                <a:gd fmla="*/ 77 w 142" name="T6"/>
                <a:gd fmla="*/ 12 h 115" name="T7"/>
                <a:gd fmla="*/ 67 w 142" name="T8"/>
                <a:gd fmla="*/ 12 h 115" name="T9"/>
                <a:gd fmla="*/ 48 w 142" name="T10"/>
                <a:gd fmla="*/ 34 h 115" name="T11"/>
                <a:gd fmla="*/ 43 w 142" name="T12"/>
                <a:gd fmla="*/ 36 h 115" name="T13"/>
                <a:gd fmla="*/ 37 w 142" name="T14"/>
                <a:gd fmla="*/ 30 h 115" name="T15"/>
                <a:gd fmla="*/ 39 w 142" name="T16"/>
                <a:gd fmla="*/ 25 h 115" name="T17"/>
                <a:gd fmla="*/ 59 w 142" name="T18"/>
                <a:gd fmla="*/ 2 h 115" name="T19"/>
                <a:gd fmla="*/ 64 w 142" name="T20"/>
                <a:gd fmla="*/ 0 h 115" name="T21"/>
                <a:gd fmla="*/ 93 w 142" name="T22"/>
                <a:gd fmla="*/ 0 h 115" name="T23"/>
                <a:gd fmla="*/ 114 w 142" name="T24"/>
                <a:gd fmla="*/ 15 h 115" name="T25"/>
                <a:gd fmla="*/ 114 w 142" name="T26"/>
                <a:gd fmla="*/ 32 h 115" name="T27"/>
                <a:gd fmla="*/ 135 w 142" name="T28"/>
                <a:gd fmla="*/ 32 h 115" name="T29"/>
                <a:gd fmla="*/ 139 w 142" name="T30"/>
                <a:gd fmla="*/ 34 h 115" name="T31"/>
                <a:gd fmla="*/ 139 w 142" name="T32"/>
                <a:gd fmla="*/ 43 h 115" name="T33"/>
                <a:gd fmla="*/ 135 w 142" name="T34"/>
                <a:gd fmla="*/ 45 h 115" name="T35"/>
                <a:gd fmla="*/ 109 w 142" name="T36"/>
                <a:gd fmla="*/ 45 h 115" name="T37"/>
                <a:gd fmla="*/ 101 w 142" name="T38"/>
                <a:gd fmla="*/ 38 h 115" name="T39"/>
                <a:gd fmla="*/ 101 w 142" name="T40"/>
                <a:gd fmla="*/ 27 h 115" name="T41"/>
                <a:gd fmla="*/ 86 w 142" name="T42"/>
                <a:gd fmla="*/ 45 h 115" name="T43"/>
                <a:gd fmla="*/ 100 w 142" name="T44"/>
                <a:gd fmla="*/ 59 h 115" name="T45"/>
                <a:gd fmla="*/ 101 w 142" name="T46"/>
                <a:gd fmla="*/ 69 h 115" name="T47"/>
                <a:gd fmla="*/ 92 w 142" name="T48"/>
                <a:gd fmla="*/ 109 h 115" name="T49"/>
                <a:gd fmla="*/ 85 w 142" name="T50"/>
                <a:gd fmla="*/ 115 h 115" name="T51"/>
                <a:gd fmla="*/ 77 w 142" name="T52"/>
                <a:gd fmla="*/ 108 h 115" name="T53"/>
                <a:gd fmla="*/ 77 w 142" name="T54"/>
                <a:gd fmla="*/ 106 h 115" name="T55"/>
                <a:gd fmla="*/ 85 w 142" name="T56"/>
                <a:gd fmla="*/ 72 h 115" name="T57"/>
                <a:gd fmla="*/ 66 w 142" name="T58"/>
                <a:gd fmla="*/ 54 h 115" name="T59"/>
                <a:gd fmla="*/ 50 w 142" name="T60"/>
                <a:gd fmla="*/ 72 h 115" name="T61"/>
                <a:gd fmla="*/ 41 w 142" name="T62"/>
                <a:gd fmla="*/ 75 h 115" name="T63"/>
                <a:gd fmla="*/ 8 w 142" name="T64"/>
                <a:gd fmla="*/ 75 h 115" name="T65"/>
                <a:gd fmla="*/ 1 w 142" name="T66"/>
                <a:gd fmla="*/ 69 h 115" name="T67"/>
                <a:gd fmla="*/ 7 w 142" name="T68"/>
                <a:gd fmla="*/ 60 h 1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5" w="142">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altLang="en-US" lang="zh-CN" sz="2489">
                <a:solidFill>
                  <a:prstClr val="white"/>
                </a:solidFill>
                <a:latin typeface="+mj-ea"/>
                <a:ea typeface="+mj-ea"/>
              </a:endParaRPr>
            </a:p>
          </p:txBody>
        </p:sp>
      </p:grpSp>
    </p:spTree>
    <p:extLst>
      <p:ext uri="{BB962C8B-B14F-4D97-AF65-F5344CB8AC3E}">
        <p14:creationId val="190710261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400" fill="hold" id="7"/>
                                        <p:tgtEl>
                                          <p:spTgt spid="13"/>
                                        </p:tgtEl>
                                        <p:attrNameLst>
                                          <p:attrName>ppt_x</p:attrName>
                                        </p:attrNameLst>
                                      </p:cBhvr>
                                      <p:tavLst>
                                        <p:tav tm="0">
                                          <p:val>
                                            <p:strVal val="0-#ppt_w/2"/>
                                          </p:val>
                                        </p:tav>
                                        <p:tav tm="100000">
                                          <p:val>
                                            <p:strVal val="#ppt_x"/>
                                          </p:val>
                                        </p:tav>
                                      </p:tavLst>
                                    </p:anim>
                                    <p:anim calcmode="lin" valueType="num">
                                      <p:cBhvr additive="base">
                                        <p:cTn dur="400" fill="hold" id="8"/>
                                        <p:tgtEl>
                                          <p:spTgt spid="1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400"/>
                            </p:stCondLst>
                            <p:childTnLst>
                              <p:par>
                                <p:cTn fill="hold" id="10" nodeType="afterEffect" presetClass="entr" presetID="2" presetSubtype="8">
                                  <p:stCondLst>
                                    <p:cond delay="0"/>
                                  </p:stCondLst>
                                  <p:childTnLst>
                                    <p:set>
                                      <p:cBhvr>
                                        <p:cTn dur="1" fill="hold" id="11">
                                          <p:stCondLst>
                                            <p:cond delay="0"/>
                                          </p:stCondLst>
                                        </p:cTn>
                                        <p:tgtEl>
                                          <p:spTgt spid="43"/>
                                        </p:tgtEl>
                                        <p:attrNameLst>
                                          <p:attrName>style.visibility</p:attrName>
                                        </p:attrNameLst>
                                      </p:cBhvr>
                                      <p:to>
                                        <p:strVal val="visible"/>
                                      </p:to>
                                    </p:set>
                                    <p:anim calcmode="lin" valueType="num">
                                      <p:cBhvr additive="base">
                                        <p:cTn dur="400" fill="hold" id="12"/>
                                        <p:tgtEl>
                                          <p:spTgt spid="43"/>
                                        </p:tgtEl>
                                        <p:attrNameLst>
                                          <p:attrName>ppt_x</p:attrName>
                                        </p:attrNameLst>
                                      </p:cBhvr>
                                      <p:tavLst>
                                        <p:tav tm="0">
                                          <p:val>
                                            <p:strVal val="0-#ppt_w/2"/>
                                          </p:val>
                                        </p:tav>
                                        <p:tav tm="100000">
                                          <p:val>
                                            <p:strVal val="#ppt_x"/>
                                          </p:val>
                                        </p:tav>
                                      </p:tavLst>
                                    </p:anim>
                                    <p:anim calcmode="lin" valueType="num">
                                      <p:cBhvr additive="base">
                                        <p:cTn dur="400" fill="hold" id="13"/>
                                        <p:tgtEl>
                                          <p:spTgt spid="43"/>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800"/>
                            </p:stCondLst>
                            <p:childTnLst>
                              <p:par>
                                <p:cTn fill="hold" grpId="0" id="15" nodeType="afterEffect" presetClass="entr" presetID="12" presetSubtype="8">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400" id="17"/>
                                        <p:tgtEl>
                                          <p:spTgt spid="4"/>
                                        </p:tgtEl>
                                        <p:attrNameLst>
                                          <p:attrName>ppt_x</p:attrName>
                                        </p:attrNameLst>
                                      </p:cBhvr>
                                      <p:tavLst>
                                        <p:tav tm="0">
                                          <p:val>
                                            <p:strVal val="#ppt_x-#ppt_w*1.125000"/>
                                          </p:val>
                                        </p:tav>
                                        <p:tav tm="100000">
                                          <p:val>
                                            <p:strVal val="#ppt_x"/>
                                          </p:val>
                                        </p:tav>
                                      </p:tavLst>
                                    </p:anim>
                                    <p:animEffect filter="wipe(right)" transition="in">
                                      <p:cBhvr>
                                        <p:cTn dur="400" id="18"/>
                                        <p:tgtEl>
                                          <p:spTgt spid="4"/>
                                        </p:tgtEl>
                                      </p:cBhvr>
                                    </p:animEffect>
                                  </p:childTnLst>
                                </p:cTn>
                              </p:par>
                            </p:childTnLst>
                          </p:cTn>
                        </p:par>
                        <p:par>
                          <p:cTn fill="hold" id="19" nodeType="afterGroup">
                            <p:stCondLst>
                              <p:cond delay="1200"/>
                            </p:stCondLst>
                            <p:childTnLst>
                              <p:par>
                                <p:cTn fill="hold" id="20" nodeType="afterEffect" presetClass="entr" presetID="12" presetSubtype="4">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400" id="22"/>
                                        <p:tgtEl>
                                          <p:spTgt spid="10"/>
                                        </p:tgtEl>
                                        <p:attrNameLst>
                                          <p:attrName>ppt_y</p:attrName>
                                        </p:attrNameLst>
                                      </p:cBhvr>
                                      <p:tavLst>
                                        <p:tav tm="0">
                                          <p:val>
                                            <p:strVal val="#ppt_y+#ppt_h*1.125000"/>
                                          </p:val>
                                        </p:tav>
                                        <p:tav tm="100000">
                                          <p:val>
                                            <p:strVal val="#ppt_y"/>
                                          </p:val>
                                        </p:tav>
                                      </p:tavLst>
                                    </p:anim>
                                    <p:animEffect filter="wipe(up)" transition="in">
                                      <p:cBhvr>
                                        <p:cTn dur="400" id="23"/>
                                        <p:tgtEl>
                                          <p:spTgt spid="10"/>
                                        </p:tgtEl>
                                      </p:cBhvr>
                                    </p:animEffect>
                                  </p:childTnLst>
                                </p:cTn>
                              </p:par>
                            </p:childTnLst>
                          </p:cTn>
                        </p:par>
                        <p:par>
                          <p:cTn fill="hold" id="24" nodeType="afterGroup">
                            <p:stCondLst>
                              <p:cond delay="1600"/>
                            </p:stCondLst>
                            <p:childTnLst>
                              <p:par>
                                <p:cTn fill="hold" id="25" nodeType="afterEffect" presetClass="entr" presetID="53" presetSubtype="0">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p:cTn dur="500" fill="hold" id="27"/>
                                        <p:tgtEl>
                                          <p:spTgt spid="15"/>
                                        </p:tgtEl>
                                        <p:attrNameLst>
                                          <p:attrName>ppt_w</p:attrName>
                                        </p:attrNameLst>
                                      </p:cBhvr>
                                      <p:tavLst>
                                        <p:tav tm="0">
                                          <p:val>
                                            <p:fltVal val="0"/>
                                          </p:val>
                                        </p:tav>
                                        <p:tav tm="100000">
                                          <p:val>
                                            <p:strVal val="#ppt_w"/>
                                          </p:val>
                                        </p:tav>
                                      </p:tavLst>
                                    </p:anim>
                                    <p:anim calcmode="lin" valueType="num">
                                      <p:cBhvr>
                                        <p:cTn dur="500" fill="hold" id="28"/>
                                        <p:tgtEl>
                                          <p:spTgt spid="15"/>
                                        </p:tgtEl>
                                        <p:attrNameLst>
                                          <p:attrName>ppt_h</p:attrName>
                                        </p:attrNameLst>
                                      </p:cBhvr>
                                      <p:tavLst>
                                        <p:tav tm="0">
                                          <p:val>
                                            <p:fltVal val="0"/>
                                          </p:val>
                                        </p:tav>
                                        <p:tav tm="100000">
                                          <p:val>
                                            <p:strVal val="#ppt_h"/>
                                          </p:val>
                                        </p:tav>
                                      </p:tavLst>
                                    </p:anim>
                                    <p:animEffect filter="fade" transition="in">
                                      <p:cBhvr>
                                        <p:cTn dur="500" id="29"/>
                                        <p:tgtEl>
                                          <p:spTgt spid="15"/>
                                        </p:tgtEl>
                                      </p:cBhvr>
                                    </p:animEffect>
                                  </p:childTnLst>
                                </p:cTn>
                              </p:par>
                            </p:childTnLst>
                          </p:cTn>
                        </p:par>
                        <p:par>
                          <p:cTn fill="hold" id="30" nodeType="afterGroup">
                            <p:stCondLst>
                              <p:cond delay="2100"/>
                            </p:stCondLst>
                            <p:childTnLst>
                              <p:par>
                                <p:cTn fill="hold" grpId="0" id="31" nodeType="afterEffect" presetClass="entr" presetID="12" presetSubtype="8">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additive="base">
                                        <p:cTn dur="400" id="33"/>
                                        <p:tgtEl>
                                          <p:spTgt spid="5"/>
                                        </p:tgtEl>
                                        <p:attrNameLst>
                                          <p:attrName>ppt_x</p:attrName>
                                        </p:attrNameLst>
                                      </p:cBhvr>
                                      <p:tavLst>
                                        <p:tav tm="0">
                                          <p:val>
                                            <p:strVal val="#ppt_x-#ppt_w*1.125000"/>
                                          </p:val>
                                        </p:tav>
                                        <p:tav tm="100000">
                                          <p:val>
                                            <p:strVal val="#ppt_x"/>
                                          </p:val>
                                        </p:tav>
                                      </p:tavLst>
                                    </p:anim>
                                    <p:animEffect filter="wipe(right)" transition="in">
                                      <p:cBhvr>
                                        <p:cTn dur="400" id="34"/>
                                        <p:tgtEl>
                                          <p:spTgt spid="5"/>
                                        </p:tgtEl>
                                      </p:cBhvr>
                                    </p:animEffect>
                                  </p:childTnLst>
                                </p:cTn>
                              </p:par>
                            </p:childTnLst>
                          </p:cTn>
                        </p:par>
                        <p:par>
                          <p:cTn fill="hold" id="35" nodeType="afterGroup">
                            <p:stCondLst>
                              <p:cond delay="2500"/>
                            </p:stCondLst>
                            <p:childTnLst>
                              <p:par>
                                <p:cTn fill="hold" id="36" nodeType="afterEffect" presetClass="entr" presetID="12" presetSubtype="1">
                                  <p:stCondLst>
                                    <p:cond delay="0"/>
                                  </p:stCondLst>
                                  <p:childTnLst>
                                    <p:set>
                                      <p:cBhvr>
                                        <p:cTn dur="1" fill="hold" id="37">
                                          <p:stCondLst>
                                            <p:cond delay="0"/>
                                          </p:stCondLst>
                                        </p:cTn>
                                        <p:tgtEl>
                                          <p:spTgt spid="12"/>
                                        </p:tgtEl>
                                        <p:attrNameLst>
                                          <p:attrName>style.visibility</p:attrName>
                                        </p:attrNameLst>
                                      </p:cBhvr>
                                      <p:to>
                                        <p:strVal val="visible"/>
                                      </p:to>
                                    </p:set>
                                    <p:anim calcmode="lin" valueType="num">
                                      <p:cBhvr additive="base">
                                        <p:cTn dur="400" id="38"/>
                                        <p:tgtEl>
                                          <p:spTgt spid="12"/>
                                        </p:tgtEl>
                                        <p:attrNameLst>
                                          <p:attrName>ppt_y</p:attrName>
                                        </p:attrNameLst>
                                      </p:cBhvr>
                                      <p:tavLst>
                                        <p:tav tm="0">
                                          <p:val>
                                            <p:strVal val="#ppt_y-#ppt_h*1.125000"/>
                                          </p:val>
                                        </p:tav>
                                        <p:tav tm="100000">
                                          <p:val>
                                            <p:strVal val="#ppt_y"/>
                                          </p:val>
                                        </p:tav>
                                      </p:tavLst>
                                    </p:anim>
                                    <p:animEffect filter="wipe(down)" transition="in">
                                      <p:cBhvr>
                                        <p:cTn dur="400" id="39"/>
                                        <p:tgtEl>
                                          <p:spTgt spid="12"/>
                                        </p:tgtEl>
                                      </p:cBhvr>
                                    </p:animEffect>
                                  </p:childTnLst>
                                </p:cTn>
                              </p:par>
                            </p:childTnLst>
                          </p:cTn>
                        </p:par>
                        <p:par>
                          <p:cTn fill="hold" id="40" nodeType="afterGroup">
                            <p:stCondLst>
                              <p:cond delay="2900"/>
                            </p:stCondLst>
                            <p:childTnLst>
                              <p:par>
                                <p:cTn fill="hold" id="41" nodeType="afterEffect" presetClass="entr" presetID="53" presetSubtype="0">
                                  <p:stCondLst>
                                    <p:cond delay="0"/>
                                  </p:stCondLst>
                                  <p:childTnLst>
                                    <p:set>
                                      <p:cBhvr>
                                        <p:cTn dur="1" fill="hold" id="42">
                                          <p:stCondLst>
                                            <p:cond delay="0"/>
                                          </p:stCondLst>
                                        </p:cTn>
                                        <p:tgtEl>
                                          <p:spTgt spid="22"/>
                                        </p:tgtEl>
                                        <p:attrNameLst>
                                          <p:attrName>style.visibility</p:attrName>
                                        </p:attrNameLst>
                                      </p:cBhvr>
                                      <p:to>
                                        <p:strVal val="visible"/>
                                      </p:to>
                                    </p:set>
                                    <p:anim calcmode="lin" valueType="num">
                                      <p:cBhvr>
                                        <p:cTn dur="500" fill="hold" id="43"/>
                                        <p:tgtEl>
                                          <p:spTgt spid="22"/>
                                        </p:tgtEl>
                                        <p:attrNameLst>
                                          <p:attrName>ppt_w</p:attrName>
                                        </p:attrNameLst>
                                      </p:cBhvr>
                                      <p:tavLst>
                                        <p:tav tm="0">
                                          <p:val>
                                            <p:fltVal val="0"/>
                                          </p:val>
                                        </p:tav>
                                        <p:tav tm="100000">
                                          <p:val>
                                            <p:strVal val="#ppt_w"/>
                                          </p:val>
                                        </p:tav>
                                      </p:tavLst>
                                    </p:anim>
                                    <p:anim calcmode="lin" valueType="num">
                                      <p:cBhvr>
                                        <p:cTn dur="500" fill="hold" id="44"/>
                                        <p:tgtEl>
                                          <p:spTgt spid="22"/>
                                        </p:tgtEl>
                                        <p:attrNameLst>
                                          <p:attrName>ppt_h</p:attrName>
                                        </p:attrNameLst>
                                      </p:cBhvr>
                                      <p:tavLst>
                                        <p:tav tm="0">
                                          <p:val>
                                            <p:fltVal val="0"/>
                                          </p:val>
                                        </p:tav>
                                        <p:tav tm="100000">
                                          <p:val>
                                            <p:strVal val="#ppt_h"/>
                                          </p:val>
                                        </p:tav>
                                      </p:tavLst>
                                    </p:anim>
                                    <p:animEffect filter="fade" transition="in">
                                      <p:cBhvr>
                                        <p:cTn dur="500" id="45"/>
                                        <p:tgtEl>
                                          <p:spTgt spid="22"/>
                                        </p:tgtEl>
                                      </p:cBhvr>
                                    </p:animEffect>
                                  </p:childTnLst>
                                </p:cTn>
                              </p:par>
                            </p:childTnLst>
                          </p:cTn>
                        </p:par>
                        <p:par>
                          <p:cTn fill="hold" id="46" nodeType="afterGroup">
                            <p:stCondLst>
                              <p:cond delay="3400"/>
                            </p:stCondLst>
                            <p:childTnLst>
                              <p:par>
                                <p:cTn fill="hold" grpId="0" id="47" nodeType="afterEffect" presetClass="entr" presetID="12" presetSubtype="8">
                                  <p:stCondLst>
                                    <p:cond delay="0"/>
                                  </p:stCondLst>
                                  <p:childTnLst>
                                    <p:set>
                                      <p:cBhvr>
                                        <p:cTn dur="1" fill="hold" id="48">
                                          <p:stCondLst>
                                            <p:cond delay="0"/>
                                          </p:stCondLst>
                                        </p:cTn>
                                        <p:tgtEl>
                                          <p:spTgt spid="6"/>
                                        </p:tgtEl>
                                        <p:attrNameLst>
                                          <p:attrName>style.visibility</p:attrName>
                                        </p:attrNameLst>
                                      </p:cBhvr>
                                      <p:to>
                                        <p:strVal val="visible"/>
                                      </p:to>
                                    </p:set>
                                    <p:anim calcmode="lin" valueType="num">
                                      <p:cBhvr additive="base">
                                        <p:cTn dur="400" id="49"/>
                                        <p:tgtEl>
                                          <p:spTgt spid="6"/>
                                        </p:tgtEl>
                                        <p:attrNameLst>
                                          <p:attrName>ppt_x</p:attrName>
                                        </p:attrNameLst>
                                      </p:cBhvr>
                                      <p:tavLst>
                                        <p:tav tm="0">
                                          <p:val>
                                            <p:strVal val="#ppt_x-#ppt_w*1.125000"/>
                                          </p:val>
                                        </p:tav>
                                        <p:tav tm="100000">
                                          <p:val>
                                            <p:strVal val="#ppt_x"/>
                                          </p:val>
                                        </p:tav>
                                      </p:tavLst>
                                    </p:anim>
                                    <p:animEffect filter="wipe(right)" transition="in">
                                      <p:cBhvr>
                                        <p:cTn dur="400" id="50"/>
                                        <p:tgtEl>
                                          <p:spTgt spid="6"/>
                                        </p:tgtEl>
                                      </p:cBhvr>
                                    </p:animEffect>
                                  </p:childTnLst>
                                </p:cTn>
                              </p:par>
                            </p:childTnLst>
                          </p:cTn>
                        </p:par>
                        <p:par>
                          <p:cTn fill="hold" id="51" nodeType="afterGroup">
                            <p:stCondLst>
                              <p:cond delay="3800"/>
                            </p:stCondLst>
                            <p:childTnLst>
                              <p:par>
                                <p:cTn fill="hold" id="52" nodeType="afterEffect" presetClass="entr" presetID="12" presetSubtype="4">
                                  <p:stCondLst>
                                    <p:cond delay="0"/>
                                  </p:stCondLst>
                                  <p:childTnLst>
                                    <p:set>
                                      <p:cBhvr>
                                        <p:cTn dur="1" fill="hold" id="53">
                                          <p:stCondLst>
                                            <p:cond delay="0"/>
                                          </p:stCondLst>
                                        </p:cTn>
                                        <p:tgtEl>
                                          <p:spTgt spid="9"/>
                                        </p:tgtEl>
                                        <p:attrNameLst>
                                          <p:attrName>style.visibility</p:attrName>
                                        </p:attrNameLst>
                                      </p:cBhvr>
                                      <p:to>
                                        <p:strVal val="visible"/>
                                      </p:to>
                                    </p:set>
                                    <p:anim calcmode="lin" valueType="num">
                                      <p:cBhvr additive="base">
                                        <p:cTn dur="400" id="54"/>
                                        <p:tgtEl>
                                          <p:spTgt spid="9"/>
                                        </p:tgtEl>
                                        <p:attrNameLst>
                                          <p:attrName>ppt_y</p:attrName>
                                        </p:attrNameLst>
                                      </p:cBhvr>
                                      <p:tavLst>
                                        <p:tav tm="0">
                                          <p:val>
                                            <p:strVal val="#ppt_y+#ppt_h*1.125000"/>
                                          </p:val>
                                        </p:tav>
                                        <p:tav tm="100000">
                                          <p:val>
                                            <p:strVal val="#ppt_y"/>
                                          </p:val>
                                        </p:tav>
                                      </p:tavLst>
                                    </p:anim>
                                    <p:animEffect filter="wipe(up)" transition="in">
                                      <p:cBhvr>
                                        <p:cTn dur="400" id="55"/>
                                        <p:tgtEl>
                                          <p:spTgt spid="9"/>
                                        </p:tgtEl>
                                      </p:cBhvr>
                                    </p:animEffect>
                                  </p:childTnLst>
                                </p:cTn>
                              </p:par>
                            </p:childTnLst>
                          </p:cTn>
                        </p:par>
                        <p:par>
                          <p:cTn fill="hold" id="56" nodeType="afterGroup">
                            <p:stCondLst>
                              <p:cond delay="4200"/>
                            </p:stCondLst>
                            <p:childTnLst>
                              <p:par>
                                <p:cTn fill="hold" id="57" nodeType="afterEffect" presetClass="entr" presetID="53" presetSubtype="0">
                                  <p:stCondLst>
                                    <p:cond delay="0"/>
                                  </p:stCondLst>
                                  <p:childTnLst>
                                    <p:set>
                                      <p:cBhvr>
                                        <p:cTn dur="1" fill="hold" id="58">
                                          <p:stCondLst>
                                            <p:cond delay="0"/>
                                          </p:stCondLst>
                                        </p:cTn>
                                        <p:tgtEl>
                                          <p:spTgt spid="29"/>
                                        </p:tgtEl>
                                        <p:attrNameLst>
                                          <p:attrName>style.visibility</p:attrName>
                                        </p:attrNameLst>
                                      </p:cBhvr>
                                      <p:to>
                                        <p:strVal val="visible"/>
                                      </p:to>
                                    </p:set>
                                    <p:anim calcmode="lin" valueType="num">
                                      <p:cBhvr>
                                        <p:cTn dur="500" fill="hold" id="59"/>
                                        <p:tgtEl>
                                          <p:spTgt spid="29"/>
                                        </p:tgtEl>
                                        <p:attrNameLst>
                                          <p:attrName>ppt_w</p:attrName>
                                        </p:attrNameLst>
                                      </p:cBhvr>
                                      <p:tavLst>
                                        <p:tav tm="0">
                                          <p:val>
                                            <p:fltVal val="0"/>
                                          </p:val>
                                        </p:tav>
                                        <p:tav tm="100000">
                                          <p:val>
                                            <p:strVal val="#ppt_w"/>
                                          </p:val>
                                        </p:tav>
                                      </p:tavLst>
                                    </p:anim>
                                    <p:anim calcmode="lin" valueType="num">
                                      <p:cBhvr>
                                        <p:cTn dur="500" fill="hold" id="60"/>
                                        <p:tgtEl>
                                          <p:spTgt spid="29"/>
                                        </p:tgtEl>
                                        <p:attrNameLst>
                                          <p:attrName>ppt_h</p:attrName>
                                        </p:attrNameLst>
                                      </p:cBhvr>
                                      <p:tavLst>
                                        <p:tav tm="0">
                                          <p:val>
                                            <p:fltVal val="0"/>
                                          </p:val>
                                        </p:tav>
                                        <p:tav tm="100000">
                                          <p:val>
                                            <p:strVal val="#ppt_h"/>
                                          </p:val>
                                        </p:tav>
                                      </p:tavLst>
                                    </p:anim>
                                    <p:animEffect filter="fade" transition="in">
                                      <p:cBhvr>
                                        <p:cTn dur="500" id="61"/>
                                        <p:tgtEl>
                                          <p:spTgt spid="29"/>
                                        </p:tgtEl>
                                      </p:cBhvr>
                                    </p:animEffect>
                                  </p:childTnLst>
                                </p:cTn>
                              </p:par>
                            </p:childTnLst>
                          </p:cTn>
                        </p:par>
                        <p:par>
                          <p:cTn fill="hold" id="62" nodeType="afterGroup">
                            <p:stCondLst>
                              <p:cond delay="4700"/>
                            </p:stCondLst>
                            <p:childTnLst>
                              <p:par>
                                <p:cTn fill="hold" grpId="0" id="63" nodeType="afterEffect" presetClass="entr" presetID="12" presetSubtype="8">
                                  <p:stCondLst>
                                    <p:cond delay="0"/>
                                  </p:stCondLst>
                                  <p:childTnLst>
                                    <p:set>
                                      <p:cBhvr>
                                        <p:cTn dur="1" fill="hold" id="64">
                                          <p:stCondLst>
                                            <p:cond delay="0"/>
                                          </p:stCondLst>
                                        </p:cTn>
                                        <p:tgtEl>
                                          <p:spTgt spid="7"/>
                                        </p:tgtEl>
                                        <p:attrNameLst>
                                          <p:attrName>style.visibility</p:attrName>
                                        </p:attrNameLst>
                                      </p:cBhvr>
                                      <p:to>
                                        <p:strVal val="visible"/>
                                      </p:to>
                                    </p:set>
                                    <p:anim calcmode="lin" valueType="num">
                                      <p:cBhvr additive="base">
                                        <p:cTn dur="400" id="65"/>
                                        <p:tgtEl>
                                          <p:spTgt spid="7"/>
                                        </p:tgtEl>
                                        <p:attrNameLst>
                                          <p:attrName>ppt_x</p:attrName>
                                        </p:attrNameLst>
                                      </p:cBhvr>
                                      <p:tavLst>
                                        <p:tav tm="0">
                                          <p:val>
                                            <p:strVal val="#ppt_x-#ppt_w*1.125000"/>
                                          </p:val>
                                        </p:tav>
                                        <p:tav tm="100000">
                                          <p:val>
                                            <p:strVal val="#ppt_x"/>
                                          </p:val>
                                        </p:tav>
                                      </p:tavLst>
                                    </p:anim>
                                    <p:animEffect filter="wipe(right)" transition="in">
                                      <p:cBhvr>
                                        <p:cTn dur="400" id="66"/>
                                        <p:tgtEl>
                                          <p:spTgt spid="7"/>
                                        </p:tgtEl>
                                      </p:cBhvr>
                                    </p:animEffect>
                                  </p:childTnLst>
                                </p:cTn>
                              </p:par>
                            </p:childTnLst>
                          </p:cTn>
                        </p:par>
                        <p:par>
                          <p:cTn fill="hold" id="67" nodeType="afterGroup">
                            <p:stCondLst>
                              <p:cond delay="5100"/>
                            </p:stCondLst>
                            <p:childTnLst>
                              <p:par>
                                <p:cTn fill="hold" id="68" nodeType="afterEffect" presetClass="entr" presetID="12" presetSubtype="1">
                                  <p:stCondLst>
                                    <p:cond delay="0"/>
                                  </p:stCondLst>
                                  <p:childTnLst>
                                    <p:set>
                                      <p:cBhvr>
                                        <p:cTn dur="1" fill="hold" id="69">
                                          <p:stCondLst>
                                            <p:cond delay="0"/>
                                          </p:stCondLst>
                                        </p:cTn>
                                        <p:tgtEl>
                                          <p:spTgt spid="11"/>
                                        </p:tgtEl>
                                        <p:attrNameLst>
                                          <p:attrName>style.visibility</p:attrName>
                                        </p:attrNameLst>
                                      </p:cBhvr>
                                      <p:to>
                                        <p:strVal val="visible"/>
                                      </p:to>
                                    </p:set>
                                    <p:anim calcmode="lin" valueType="num">
                                      <p:cBhvr additive="base">
                                        <p:cTn dur="400" id="70"/>
                                        <p:tgtEl>
                                          <p:spTgt spid="11"/>
                                        </p:tgtEl>
                                        <p:attrNameLst>
                                          <p:attrName>ppt_y</p:attrName>
                                        </p:attrNameLst>
                                      </p:cBhvr>
                                      <p:tavLst>
                                        <p:tav tm="0">
                                          <p:val>
                                            <p:strVal val="#ppt_y-#ppt_h*1.125000"/>
                                          </p:val>
                                        </p:tav>
                                        <p:tav tm="100000">
                                          <p:val>
                                            <p:strVal val="#ppt_y"/>
                                          </p:val>
                                        </p:tav>
                                      </p:tavLst>
                                    </p:anim>
                                    <p:animEffect filter="wipe(down)" transition="in">
                                      <p:cBhvr>
                                        <p:cTn dur="400" id="71"/>
                                        <p:tgtEl>
                                          <p:spTgt spid="11"/>
                                        </p:tgtEl>
                                      </p:cBhvr>
                                    </p:animEffect>
                                  </p:childTnLst>
                                </p:cTn>
                              </p:par>
                            </p:childTnLst>
                          </p:cTn>
                        </p:par>
                        <p:par>
                          <p:cTn fill="hold" id="72" nodeType="afterGroup">
                            <p:stCondLst>
                              <p:cond delay="5500"/>
                            </p:stCondLst>
                            <p:childTnLst>
                              <p:par>
                                <p:cTn fill="hold" id="73" nodeType="afterEffect" presetClass="entr" presetID="53" presetSubtype="0">
                                  <p:stCondLst>
                                    <p:cond delay="0"/>
                                  </p:stCondLst>
                                  <p:childTnLst>
                                    <p:set>
                                      <p:cBhvr>
                                        <p:cTn dur="1" fill="hold" id="74">
                                          <p:stCondLst>
                                            <p:cond delay="0"/>
                                          </p:stCondLst>
                                        </p:cTn>
                                        <p:tgtEl>
                                          <p:spTgt spid="36"/>
                                        </p:tgtEl>
                                        <p:attrNameLst>
                                          <p:attrName>style.visibility</p:attrName>
                                        </p:attrNameLst>
                                      </p:cBhvr>
                                      <p:to>
                                        <p:strVal val="visible"/>
                                      </p:to>
                                    </p:set>
                                    <p:anim calcmode="lin" valueType="num">
                                      <p:cBhvr>
                                        <p:cTn dur="500" fill="hold" id="75"/>
                                        <p:tgtEl>
                                          <p:spTgt spid="36"/>
                                        </p:tgtEl>
                                        <p:attrNameLst>
                                          <p:attrName>ppt_w</p:attrName>
                                        </p:attrNameLst>
                                      </p:cBhvr>
                                      <p:tavLst>
                                        <p:tav tm="0">
                                          <p:val>
                                            <p:fltVal val="0"/>
                                          </p:val>
                                        </p:tav>
                                        <p:tav tm="100000">
                                          <p:val>
                                            <p:strVal val="#ppt_w"/>
                                          </p:val>
                                        </p:tav>
                                      </p:tavLst>
                                    </p:anim>
                                    <p:anim calcmode="lin" valueType="num">
                                      <p:cBhvr>
                                        <p:cTn dur="500" fill="hold" id="76"/>
                                        <p:tgtEl>
                                          <p:spTgt spid="36"/>
                                        </p:tgtEl>
                                        <p:attrNameLst>
                                          <p:attrName>ppt_h</p:attrName>
                                        </p:attrNameLst>
                                      </p:cBhvr>
                                      <p:tavLst>
                                        <p:tav tm="0">
                                          <p:val>
                                            <p:fltVal val="0"/>
                                          </p:val>
                                        </p:tav>
                                        <p:tav tm="100000">
                                          <p:val>
                                            <p:strVal val="#ppt_h"/>
                                          </p:val>
                                        </p:tav>
                                      </p:tavLst>
                                    </p:anim>
                                    <p:animEffect filter="fade" transition="in">
                                      <p:cBhvr>
                                        <p:cTn dur="500" id="77"/>
                                        <p:tgtEl>
                                          <p:spTgt spid="36"/>
                                        </p:tgtEl>
                                      </p:cBhvr>
                                    </p:animEffect>
                                  </p:childTnLst>
                                </p:cTn>
                              </p:par>
                            </p:childTnLst>
                          </p:cTn>
                        </p:par>
                        <p:par>
                          <p:cTn fill="hold" id="78" nodeType="afterGroup">
                            <p:stCondLst>
                              <p:cond delay="6000"/>
                            </p:stCondLst>
                            <p:childTnLst>
                              <p:par>
                                <p:cTn fill="hold" id="79" nodeType="afterEffect" presetClass="entr" presetID="16" presetSubtype="42">
                                  <p:stCondLst>
                                    <p:cond delay="0"/>
                                  </p:stCondLst>
                                  <p:childTnLst>
                                    <p:set>
                                      <p:cBhvr>
                                        <p:cTn dur="1" fill="hold" id="80">
                                          <p:stCondLst>
                                            <p:cond delay="0"/>
                                          </p:stCondLst>
                                        </p:cTn>
                                        <p:tgtEl>
                                          <p:spTgt spid="8"/>
                                        </p:tgtEl>
                                        <p:attrNameLst>
                                          <p:attrName>style.visibility</p:attrName>
                                        </p:attrNameLst>
                                      </p:cBhvr>
                                      <p:to>
                                        <p:strVal val="visible"/>
                                      </p:to>
                                    </p:set>
                                    <p:animEffect filter="barn(outHorizontal)" transition="in">
                                      <p:cBhvr>
                                        <p:cTn dur="400" id="81"/>
                                        <p:tgtEl>
                                          <p:spTgt spid="8"/>
                                        </p:tgtEl>
                                      </p:cBhvr>
                                    </p:animEffect>
                                  </p:childTnLst>
                                </p:cTn>
                              </p:par>
                            </p:childTnLst>
                          </p:cTn>
                        </p:par>
                        <p:par>
                          <p:cTn fill="hold" id="82" nodeType="afterGroup">
                            <p:stCondLst>
                              <p:cond delay="6400"/>
                            </p:stCondLst>
                            <p:childTnLst>
                              <p:par>
                                <p:cTn fill="hold" grpId="0" id="83" nodeType="afterEffect" presetClass="entr" presetID="22" presetSubtype="8">
                                  <p:stCondLst>
                                    <p:cond delay="0"/>
                                  </p:stCondLst>
                                  <p:iterate type="lt">
                                    <p:tmPct val="30000"/>
                                  </p:iterate>
                                  <p:childTnLst>
                                    <p:set>
                                      <p:cBhvr>
                                        <p:cTn dur="1" fill="hold" id="84">
                                          <p:stCondLst>
                                            <p:cond delay="0"/>
                                          </p:stCondLst>
                                        </p:cTn>
                                        <p:tgtEl>
                                          <p:spTgt spid="14"/>
                                        </p:tgtEl>
                                        <p:attrNameLst>
                                          <p:attrName>style.visibility</p:attrName>
                                        </p:attrNameLst>
                                      </p:cBhvr>
                                      <p:to>
                                        <p:strVal val="visible"/>
                                      </p:to>
                                    </p:set>
                                    <p:animEffect filter="wipe(left)" transition="in">
                                      <p:cBhvr>
                                        <p:cTn dur="50" id="85"/>
                                        <p:tgtEl>
                                          <p:spTgt spid="14"/>
                                        </p:tgtEl>
                                      </p:cBhvr>
                                    </p:animEffect>
                                  </p:childTnLst>
                                </p:cTn>
                              </p:par>
                              <p:par>
                                <p:cTn fill="hold" grpId="1" id="86" nodeType="withEffect" presetClass="emph" presetID="36" presetSubtype="0">
                                  <p:stCondLst>
                                    <p:cond delay="0"/>
                                  </p:stCondLst>
                                  <p:iterate type="lt">
                                    <p:tmPct val="30000"/>
                                  </p:iterate>
                                  <p:childTnLst>
                                    <p:animScale>
                                      <p:cBhvr>
                                        <p:cTn autoRev="1" dur="25" fill="hold" id="87">
                                          <p:stCondLst>
                                            <p:cond delay="0"/>
                                          </p:stCondLst>
                                        </p:cTn>
                                        <p:tgtEl>
                                          <p:spTgt spid="14"/>
                                        </p:tgtEl>
                                      </p:cBhvr>
                                      <p:to x="80000" y="100000"/>
                                    </p:animScale>
                                    <p:anim by="(#ppt_w*0.10)" calcmode="lin" valueType="num">
                                      <p:cBhvr>
                                        <p:cTn autoRev="1" dur="25" fill="hold" id="88">
                                          <p:stCondLst>
                                            <p:cond delay="0"/>
                                          </p:stCondLst>
                                        </p:cTn>
                                        <p:tgtEl>
                                          <p:spTgt spid="14"/>
                                        </p:tgtEl>
                                        <p:attrNameLst>
                                          <p:attrName>ppt_x</p:attrName>
                                        </p:attrNameLst>
                                      </p:cBhvr>
                                    </p:anim>
                                    <p:anim by="(-#ppt_w*0.10)" calcmode="lin" valueType="num">
                                      <p:cBhvr>
                                        <p:cTn autoRev="1" dur="25" fill="hold" id="89">
                                          <p:stCondLst>
                                            <p:cond delay="0"/>
                                          </p:stCondLst>
                                        </p:cTn>
                                        <p:tgtEl>
                                          <p:spTgt spid="14"/>
                                        </p:tgtEl>
                                        <p:attrNameLst>
                                          <p:attrName>ppt_y</p:attrName>
                                        </p:attrNameLst>
                                      </p:cBhvr>
                                    </p:anim>
                                    <p:animRot by="-480000">
                                      <p:cBhvr>
                                        <p:cTn autoRev="1" dur="25" fill="hold" id="90">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3"/>
      <p:bldP grpId="0" spid="14"/>
      <p:bldP grpId="1" spid="1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7"/>
          <p:cNvSpPr/>
          <p:nvPr/>
        </p:nvSpPr>
        <p:spPr>
          <a:xfrm>
            <a:off x="0" y="2104333"/>
            <a:ext cx="6038850" cy="1225494"/>
          </a:xfrm>
          <a:custGeom>
            <a:gdLst>
              <a:gd fmla="*/ 0 w 6038850" name="connsiteX0"/>
              <a:gd fmla="*/ 287550 h 1225494" name="connsiteY0"/>
              <a:gd fmla="*/ 2705100 w 6038850" name="connsiteX1"/>
              <a:gd fmla="*/ 39900 h 1225494" name="connsiteY1"/>
              <a:gd fmla="*/ 4832350 w 6038850" name="connsiteX2"/>
              <a:gd fmla="*/ 1005100 h 1225494" name="connsiteY2"/>
              <a:gd fmla="*/ 6038850 w 6038850" name="connsiteX3"/>
              <a:gd fmla="*/ 1163850 h 1225494" name="connsiteY3"/>
            </a:gdLst>
            <a:cxnLst>
              <a:cxn ang="0">
                <a:pos x="connsiteX0" y="connsiteY0"/>
              </a:cxn>
              <a:cxn ang="0">
                <a:pos x="connsiteX1" y="connsiteY1"/>
              </a:cxn>
              <a:cxn ang="0">
                <a:pos x="connsiteX2" y="connsiteY2"/>
              </a:cxn>
              <a:cxn ang="0">
                <a:pos x="connsiteX3" y="connsiteY3"/>
              </a:cxn>
            </a:cxnLst>
            <a:rect b="b" l="l" r="r" t="t"/>
            <a:pathLst>
              <a:path h="1225494" w="6038850">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cmpd="sng" w="12700">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anchor="ctr" rtlCol="0"/>
          <a:lstStyle/>
          <a:p>
            <a:pPr algn="ctr"/>
            <a:endParaRPr lang="en-US">
              <a:latin typeface="+mj-ea"/>
              <a:ea typeface="+mj-ea"/>
            </a:endParaRPr>
          </a:p>
        </p:txBody>
      </p:sp>
      <p:grpSp>
        <p:nvGrpSpPr>
          <p:cNvPr id="5" name="组合 4"/>
          <p:cNvGrpSpPr/>
          <p:nvPr/>
        </p:nvGrpSpPr>
        <p:grpSpPr>
          <a:xfrm>
            <a:off x="6054436" y="2523719"/>
            <a:ext cx="849821" cy="635481"/>
            <a:chOff x="6054436" y="2405136"/>
            <a:chExt cx="849821" cy="635481"/>
          </a:xfrm>
          <a:effectLst>
            <a:outerShdw algn="t" blurRad="50800" dir="5400000" dist="38100" rotWithShape="0">
              <a:prstClr val="black">
                <a:alpha val="40000"/>
              </a:prstClr>
            </a:outerShdw>
          </a:effectLst>
        </p:grpSpPr>
        <p:sp>
          <p:nvSpPr>
            <p:cNvPr id="6" name="Freeform 133"/>
            <p:cNvSpPr/>
            <p:nvPr/>
          </p:nvSpPr>
          <p:spPr bwMode="auto">
            <a:xfrm flipH="1" rot="2700000">
              <a:off x="6116557" y="2789035"/>
              <a:ext cx="189461" cy="313703"/>
            </a:xfrm>
            <a:custGeom>
              <a:gdLst>
                <a:gd fmla="*/ 7566 w 397" name="T0"/>
                <a:gd fmla="*/ 1009717 h 659" name="T1"/>
                <a:gd fmla="*/ 0 w 397" name="T2"/>
                <a:gd fmla="*/ 1009717 h 659" name="T3"/>
                <a:gd fmla="*/ 0 w 397" name="T4"/>
                <a:gd fmla="*/ 1009717 h 659" name="T5"/>
                <a:gd fmla="*/ 11348 w 397" name="T6"/>
                <a:gd fmla="*/ 1021020 h 659" name="T7"/>
                <a:gd fmla="*/ 15131 w 397" name="T8"/>
                <a:gd fmla="*/ 1062464 h 659" name="T9"/>
                <a:gd fmla="*/ 18914 w 397" name="T10"/>
                <a:gd fmla="*/ 1069999 h 659" name="T11"/>
                <a:gd fmla="*/ 181575 w 397" name="T12"/>
                <a:gd fmla="*/ 1574858 h 659" name="T13"/>
                <a:gd fmla="*/ 348019 w 397" name="T14"/>
                <a:gd fmla="*/ 1092605 h 659" name="T15"/>
                <a:gd fmla="*/ 650644 w 397" name="T16"/>
                <a:gd fmla="*/ 1661513 h 659" name="T17"/>
                <a:gd fmla="*/ 548508 w 397" name="T18"/>
                <a:gd fmla="*/ 2124928 h 659" name="T19"/>
                <a:gd fmla="*/ 760345 w 397" name="T20"/>
                <a:gd fmla="*/ 2482850 h 659" name="T21"/>
                <a:gd fmla="*/ 650644 w 397" name="T22"/>
                <a:gd fmla="*/ 2275632 h 659" name="T23"/>
                <a:gd fmla="*/ 688472 w 397" name="T24"/>
                <a:gd fmla="*/ 1989294 h 659" name="T25"/>
                <a:gd fmla="*/ 866264 w 397" name="T26"/>
                <a:gd fmla="*/ 1740632 h 659" name="T27"/>
                <a:gd fmla="*/ 1028925 w 397" name="T28"/>
                <a:gd fmla="*/ 1454295 h 659" name="T29"/>
                <a:gd fmla="*/ 1059187 w 397" name="T30"/>
                <a:gd fmla="*/ 1363872 h 659" name="T31"/>
                <a:gd fmla="*/ 1161323 w 397" name="T32"/>
                <a:gd fmla="*/ 1823520 h 659" name="T33"/>
                <a:gd fmla="*/ 1229414 w 397" name="T34"/>
                <a:gd fmla="*/ 1529647 h 659" name="T35"/>
                <a:gd fmla="*/ 1399640 w 397" name="T36"/>
                <a:gd fmla="*/ 745985 h 659" name="T37"/>
                <a:gd fmla="*/ 714951 w 397" name="T38"/>
                <a:gd fmla="*/ 0 h 659" name="T39"/>
                <a:gd fmla="*/ 11348 w 397" name="T40"/>
                <a:gd fmla="*/ 956971 h 659" name="T41"/>
                <a:gd fmla="*/ 7566 w 397" name="T42"/>
                <a:gd fmla="*/ 1009717 h 659"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59" w="397">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w="9525">
                  <a:solidFill>
                    <a:srgbClr val="000000"/>
                  </a:solidFill>
                  <a:round/>
                  <a:headEnd/>
                  <a:tailEnd/>
                </a14:hiddenLine>
              </a:ext>
            </a:extLst>
          </p:spPr>
          <p:txBody>
            <a:bodyPr/>
            <a:lstStyle/>
            <a:p>
              <a:endParaRPr lang="en-US">
                <a:latin typeface="+mj-ea"/>
                <a:ea typeface="+mj-ea"/>
              </a:endParaRPr>
            </a:p>
          </p:txBody>
        </p:sp>
        <p:sp>
          <p:nvSpPr>
            <p:cNvPr id="7" name="Freeform 134"/>
            <p:cNvSpPr/>
            <p:nvPr/>
          </p:nvSpPr>
          <p:spPr bwMode="auto">
            <a:xfrm flipH="1" rot="2700000">
              <a:off x="6176406" y="2803550"/>
              <a:ext cx="154413" cy="197568"/>
            </a:xfrm>
            <a:custGeom>
              <a:gdLst>
                <a:gd fmla="*/ 581760 w 324" name="T0"/>
                <a:gd fmla="*/ 0 h 415" name="T1"/>
                <a:gd fmla="*/ 1148410 w 324" name="T2"/>
                <a:gd fmla="*/ 648083 h 415" name="T3"/>
                <a:gd fmla="*/ 1152187 w 324" name="T4"/>
                <a:gd fmla="*/ 655619 h 415" name="T5"/>
                <a:gd fmla="*/ 1152187 w 324" name="T6"/>
                <a:gd fmla="*/ 663154 h 415" name="T7"/>
                <a:gd fmla="*/ 1042635 w 324" name="T8"/>
                <a:gd fmla="*/ 1273558 h 415" name="T9"/>
                <a:gd fmla="*/ 963304 w 324" name="T10"/>
                <a:gd fmla="*/ 983428 h 415" name="T11"/>
                <a:gd fmla="*/ 868863 w 324" name="T12"/>
                <a:gd fmla="*/ 1137913 h 415" name="T13"/>
                <a:gd fmla="*/ 642203 w 324" name="T14"/>
                <a:gd fmla="*/ 1552384 h 415" name="T15"/>
                <a:gd fmla="*/ 630870 w 324" name="T16"/>
                <a:gd fmla="*/ 1563688 h 415" name="T17"/>
                <a:gd fmla="*/ 630870 w 324" name="T18"/>
                <a:gd fmla="*/ 1541080 h 415" name="T19"/>
                <a:gd fmla="*/ 245548 w 324" name="T20"/>
                <a:gd fmla="*/ 859086 h 415" name="T21"/>
                <a:gd fmla="*/ 196439 w 324" name="T22"/>
                <a:gd fmla="*/ 862854 h 415" name="T23"/>
                <a:gd fmla="*/ 7555 w 324" name="T24"/>
                <a:gd fmla="*/ 964588 h 415" name="T25"/>
                <a:gd fmla="*/ 3778 w 324" name="T26"/>
                <a:gd fmla="*/ 945749 h 415" name="T27"/>
                <a:gd fmla="*/ 3778 w 324" name="T28"/>
                <a:gd fmla="*/ 938213 h 415" name="T29"/>
                <a:gd fmla="*/ 0 w 324" name="T30"/>
                <a:gd fmla="*/ 900534 h 415" name="T31"/>
                <a:gd fmla="*/ 0 w 324" name="T32"/>
                <a:gd fmla="*/ 889230 h 415" name="T33"/>
                <a:gd fmla="*/ 0 w 324" name="T34"/>
                <a:gd fmla="*/ 840247 h 415" name="T35"/>
                <a:gd fmla="*/ 581760 w 324" name="T36"/>
                <a:gd fmla="*/ 0 h 4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15" w="324">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w="9525">
                  <a:solidFill>
                    <a:srgbClr val="000000"/>
                  </a:solidFill>
                  <a:round/>
                  <a:headEnd/>
                  <a:tailEnd/>
                </a14:hiddenLine>
              </a:ext>
            </a:extLst>
          </p:spPr>
          <p:txBody>
            <a:bodyPr/>
            <a:lstStyle/>
            <a:p>
              <a:endParaRPr lang="en-US">
                <a:latin typeface="+mj-ea"/>
                <a:ea typeface="+mj-ea"/>
              </a:endParaRPr>
            </a:p>
          </p:txBody>
        </p:sp>
        <p:sp>
          <p:nvSpPr>
            <p:cNvPr id="8" name="Freeform 135"/>
            <p:cNvSpPr/>
            <p:nvPr/>
          </p:nvSpPr>
          <p:spPr bwMode="auto">
            <a:xfrm flipH="1" rot="2700000">
              <a:off x="6216128" y="2815389"/>
              <a:ext cx="101140" cy="142811"/>
            </a:xfrm>
            <a:custGeom>
              <a:gdLst>
                <a:gd fmla="*/ 162607 w 212" name="T0"/>
                <a:gd fmla="*/ 535009 h 300" name="T1"/>
                <a:gd fmla="*/ 128573 w 212" name="T2"/>
                <a:gd fmla="*/ 535009 h 300" name="T3"/>
                <a:gd fmla="*/ 3782 w 212" name="T4"/>
                <a:gd fmla="*/ 599059 h 300" name="T5"/>
                <a:gd fmla="*/ 3782 w 212" name="T6"/>
                <a:gd fmla="*/ 587756 h 300" name="T7"/>
                <a:gd fmla="*/ 3782 w 212" name="T8"/>
                <a:gd fmla="*/ 583988 h 300" name="T9"/>
                <a:gd fmla="*/ 0 w 212" name="T10"/>
                <a:gd fmla="*/ 557615 h 300" name="T11"/>
                <a:gd fmla="*/ 0 w 212" name="T12"/>
                <a:gd fmla="*/ 550079 h 300" name="T13"/>
                <a:gd fmla="*/ 0 w 212" name="T14"/>
                <a:gd fmla="*/ 523706 h 300" name="T15"/>
                <a:gd fmla="*/ 381936 w 212" name="T16"/>
                <a:gd fmla="*/ 0 h 300" name="T17"/>
                <a:gd fmla="*/ 752528 w 212" name="T18"/>
                <a:gd fmla="*/ 403140 h 300" name="T19"/>
                <a:gd fmla="*/ 756309 w 212" name="T20"/>
                <a:gd fmla="*/ 406908 h 300" name="T21"/>
                <a:gd fmla="*/ 756309 w 212" name="T22"/>
                <a:gd fmla="*/ 410676 h 300" name="T23"/>
                <a:gd fmla="*/ 684460 w 212" name="T24"/>
                <a:gd fmla="*/ 791210 h 300" name="T25"/>
                <a:gd fmla="*/ 631518 w 212" name="T26"/>
                <a:gd fmla="*/ 610362 h 300" name="T27"/>
                <a:gd fmla="*/ 567232 w 212" name="T28"/>
                <a:gd fmla="*/ 704554 h 300" name="T29"/>
                <a:gd fmla="*/ 457567 w 212" name="T30"/>
                <a:gd fmla="*/ 1130300 h 300" name="T31"/>
                <a:gd fmla="*/ 162607 w 212" name="T32"/>
                <a:gd fmla="*/ 535009 h 3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00" w="211">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w="9525">
                  <a:solidFill>
                    <a:srgbClr val="000000"/>
                  </a:solidFill>
                  <a:round/>
                  <a:headEnd/>
                  <a:tailEnd/>
                </a14:hiddenLine>
              </a:ext>
            </a:extLst>
          </p:spPr>
          <p:txBody>
            <a:bodyPr/>
            <a:lstStyle/>
            <a:p>
              <a:endParaRPr lang="en-US">
                <a:latin typeface="+mj-ea"/>
                <a:ea typeface="+mj-ea"/>
              </a:endParaRPr>
            </a:p>
          </p:txBody>
        </p:sp>
        <p:sp>
          <p:nvSpPr>
            <p:cNvPr id="9" name="Freeform 107"/>
            <p:cNvSpPr/>
            <p:nvPr/>
          </p:nvSpPr>
          <p:spPr bwMode="auto">
            <a:xfrm flipH="1" rot="2700000">
              <a:off x="6219230" y="2554544"/>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86" name="connsiteY0"/>
                <a:gd fmla="*/ 10000 w 10000" name="connsiteX1"/>
                <a:gd fmla="*/ 3212 h 10086" name="connsiteY1"/>
                <a:gd fmla="*/ 10000 w 10000" name="connsiteX2"/>
                <a:gd fmla="*/ 3293 h 10086" name="connsiteY2"/>
                <a:gd fmla="*/ 10000 w 10000" name="connsiteX3"/>
                <a:gd fmla="*/ 3293 h 10086" name="connsiteY3"/>
                <a:gd fmla="*/ 6795 w 10000" name="connsiteX4"/>
                <a:gd fmla="*/ 9697 h 10086" name="connsiteY4"/>
                <a:gd fmla="*/ 6635 w 10000" name="connsiteX5"/>
                <a:gd fmla="*/ 9818 h 10086" name="connsiteY5"/>
                <a:gd fmla="*/ 6635 w 10000" name="connsiteX6"/>
                <a:gd fmla="*/ 9818 h 10086" name="connsiteY6"/>
                <a:gd fmla="*/ 6635 w 10000" name="connsiteX7"/>
                <a:gd fmla="*/ 9818 h 10086" name="connsiteY7"/>
                <a:gd fmla="*/ 5897 w 10000" name="connsiteX8"/>
                <a:gd fmla="*/ 10000 h 10086" name="connsiteY8"/>
                <a:gd fmla="*/ 5288 w 10000" name="connsiteX9"/>
                <a:gd fmla="*/ 8384 h 10086" name="connsiteY9"/>
                <a:gd fmla="*/ 3910 w 10000" name="connsiteX10"/>
                <a:gd fmla="*/ 6283 h 10086" name="connsiteY10"/>
                <a:gd fmla="*/ 3910 w 10000" name="connsiteX11"/>
                <a:gd fmla="*/ 6263 h 10086" name="connsiteY11"/>
                <a:gd fmla="*/ 1346 w 10000" name="connsiteX12"/>
                <a:gd fmla="*/ 5333 h 10086" name="connsiteY12"/>
                <a:gd fmla="*/ 0 w 10000" name="connsiteX13"/>
                <a:gd fmla="*/ 3172 h 10086" name="connsiteY13"/>
                <a:gd fmla="*/ 5000 w 10000" name="connsiteX14"/>
                <a:gd fmla="*/ 0 h 10086" name="connsiteY14"/>
                <a:gd fmla="*/ 5000 w 10000" name="connsiteX15"/>
                <a:gd fmla="*/ 0 h 10000" name="connsiteY15"/>
                <a:gd fmla="*/ 5000 w 10000" name="connsiteX16"/>
                <a:gd fmla="*/ 0 h 100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a:latin typeface="+mj-ea"/>
                <a:ea typeface="+mj-ea"/>
              </a:endParaRPr>
            </a:p>
          </p:txBody>
        </p:sp>
        <p:sp>
          <p:nvSpPr>
            <p:cNvPr id="10" name="Freeform 107"/>
            <p:cNvSpPr/>
            <p:nvPr/>
          </p:nvSpPr>
          <p:spPr bwMode="auto">
            <a:xfrm rot="2700000">
              <a:off x="6369742" y="2705056"/>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86" name="connsiteY0"/>
                <a:gd fmla="*/ 10000 w 10000" name="connsiteX1"/>
                <a:gd fmla="*/ 3212 h 10086" name="connsiteY1"/>
                <a:gd fmla="*/ 10000 w 10000" name="connsiteX2"/>
                <a:gd fmla="*/ 3293 h 10086" name="connsiteY2"/>
                <a:gd fmla="*/ 10000 w 10000" name="connsiteX3"/>
                <a:gd fmla="*/ 3293 h 10086" name="connsiteY3"/>
                <a:gd fmla="*/ 6795 w 10000" name="connsiteX4"/>
                <a:gd fmla="*/ 9697 h 10086" name="connsiteY4"/>
                <a:gd fmla="*/ 6635 w 10000" name="connsiteX5"/>
                <a:gd fmla="*/ 9818 h 10086" name="connsiteY5"/>
                <a:gd fmla="*/ 6635 w 10000" name="connsiteX6"/>
                <a:gd fmla="*/ 9818 h 10086" name="connsiteY6"/>
                <a:gd fmla="*/ 6635 w 10000" name="connsiteX7"/>
                <a:gd fmla="*/ 9818 h 10086" name="connsiteY7"/>
                <a:gd fmla="*/ 5897 w 10000" name="connsiteX8"/>
                <a:gd fmla="*/ 10000 h 10086" name="connsiteY8"/>
                <a:gd fmla="*/ 5288 w 10000" name="connsiteX9"/>
                <a:gd fmla="*/ 8384 h 10086" name="connsiteY9"/>
                <a:gd fmla="*/ 3910 w 10000" name="connsiteX10"/>
                <a:gd fmla="*/ 6283 h 10086" name="connsiteY10"/>
                <a:gd fmla="*/ 3910 w 10000" name="connsiteX11"/>
                <a:gd fmla="*/ 6263 h 10086" name="connsiteY11"/>
                <a:gd fmla="*/ 1346 w 10000" name="connsiteX12"/>
                <a:gd fmla="*/ 5333 h 10086" name="connsiteY12"/>
                <a:gd fmla="*/ 0 w 10000" name="connsiteX13"/>
                <a:gd fmla="*/ 3172 h 10086" name="connsiteY13"/>
                <a:gd fmla="*/ 5000 w 10000" name="connsiteX14"/>
                <a:gd fmla="*/ 0 h 10086" name="connsiteY14"/>
                <a:gd fmla="*/ 5000 w 10000" name="connsiteX15"/>
                <a:gd fmla="*/ 0 h 10000" name="connsiteY15"/>
                <a:gd fmla="*/ 5000 w 10000" name="connsiteX16"/>
                <a:gd fmla="*/ 0 h 100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a:latin typeface="+mj-ea"/>
                <a:ea typeface="+mj-ea"/>
              </a:endParaRPr>
            </a:p>
          </p:txBody>
        </p:sp>
        <p:sp>
          <p:nvSpPr>
            <p:cNvPr id="11" name="Freeform 108"/>
            <p:cNvSpPr/>
            <p:nvPr/>
          </p:nvSpPr>
          <p:spPr bwMode="auto">
            <a:xfrm rot="2700000">
              <a:off x="6407803" y="2259335"/>
              <a:ext cx="350653" cy="642255"/>
            </a:xfrm>
            <a:custGeom>
              <a:gdLst>
                <a:gd fmla="*/ 1122363 w 596" name="T0"/>
                <a:gd fmla="*/ 4105275 h 1092" name="T1"/>
                <a:gd fmla="*/ 598844 w 596" name="T2"/>
                <a:gd fmla="*/ 4105275 h 1092" name="T3"/>
                <a:gd fmla="*/ 79093 w 596" name="T4"/>
                <a:gd fmla="*/ 1928577 h 1092" name="T5"/>
                <a:gd fmla="*/ 1122363 w 596" name="T6"/>
                <a:gd fmla="*/ 0 h 1092" name="T7"/>
                <a:gd fmla="*/ 1126129 w 596" name="T8"/>
                <a:gd fmla="*/ 0 h 1092" name="T9"/>
                <a:gd fmla="*/ 2165632 w 596" name="T10"/>
                <a:gd fmla="*/ 1928577 h 1092" name="T11"/>
                <a:gd fmla="*/ 1645881 w 596" name="T12"/>
                <a:gd fmla="*/ 4105275 h 1092" name="T13"/>
                <a:gd fmla="*/ 1122363 w 596" name="T14"/>
                <a:gd fmla="*/ 4105275 h 109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92" w="596">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a:latin typeface="+mj-ea"/>
                <a:ea typeface="+mj-ea"/>
              </a:endParaRPr>
            </a:p>
          </p:txBody>
        </p:sp>
      </p:grpSp>
      <p:grpSp>
        <p:nvGrpSpPr>
          <p:cNvPr id="16" name="组合 15"/>
          <p:cNvGrpSpPr/>
          <p:nvPr/>
        </p:nvGrpSpPr>
        <p:grpSpPr>
          <a:xfrm>
            <a:off x="2776458" y="1732994"/>
            <a:ext cx="958136" cy="958133"/>
            <a:chOff x="304800" y="673100"/>
            <a:chExt cx="4000500" cy="4000500"/>
          </a:xfrm>
          <a:effectLst>
            <a:outerShdw algn="tr" blurRad="444500" dir="810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grpSp>
      <p:grpSp>
        <p:nvGrpSpPr>
          <p:cNvPr id="19" name="Group 30"/>
          <p:cNvGrpSpPr/>
          <p:nvPr/>
        </p:nvGrpSpPr>
        <p:grpSpPr>
          <a:xfrm>
            <a:off x="4801394" y="3834127"/>
            <a:ext cx="317357" cy="278329"/>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gdLst>
                <a:gd fmla="*/ 128 w 128" name="T0"/>
                <a:gd fmla="*/ 66 h 112" name="T1"/>
                <a:gd fmla="*/ 112 w 128" name="T2"/>
                <a:gd fmla="*/ 6 h 112" name="T3"/>
                <a:gd fmla="*/ 104 w 128" name="T4"/>
                <a:gd fmla="*/ 0 h 112" name="T5"/>
                <a:gd fmla="*/ 64 w 128" name="T6"/>
                <a:gd fmla="*/ 0 h 112" name="T7"/>
                <a:gd fmla="*/ 24 w 128" name="T8"/>
                <a:gd fmla="*/ 0 h 112" name="T9"/>
                <a:gd fmla="*/ 16 w 128" name="T10"/>
                <a:gd fmla="*/ 6 h 112" name="T11"/>
                <a:gd fmla="*/ 0 w 128" name="T12"/>
                <a:gd fmla="*/ 66 h 112" name="T13"/>
                <a:gd fmla="*/ 0 w 128" name="T14"/>
                <a:gd fmla="*/ 68 h 112" name="T15"/>
                <a:gd fmla="*/ 0 w 128" name="T16"/>
                <a:gd fmla="*/ 96 h 112" name="T17"/>
                <a:gd fmla="*/ 16 w 128" name="T18"/>
                <a:gd fmla="*/ 112 h 112" name="T19"/>
                <a:gd fmla="*/ 112 w 128" name="T20"/>
                <a:gd fmla="*/ 112 h 112" name="T21"/>
                <a:gd fmla="*/ 128 w 128" name="T22"/>
                <a:gd fmla="*/ 96 h 112" name="T23"/>
                <a:gd fmla="*/ 128 w 128" name="T24"/>
                <a:gd fmla="*/ 68 h 112" name="T25"/>
                <a:gd fmla="*/ 128 w 128" name="T26"/>
                <a:gd fmla="*/ 66 h 112" name="T27"/>
                <a:gd fmla="*/ 120 w 128" name="T28"/>
                <a:gd fmla="*/ 96 h 112" name="T29"/>
                <a:gd fmla="*/ 112 w 128" name="T30"/>
                <a:gd fmla="*/ 104 h 112" name="T31"/>
                <a:gd fmla="*/ 16 w 128" name="T32"/>
                <a:gd fmla="*/ 104 h 112" name="T33"/>
                <a:gd fmla="*/ 8 w 128" name="T34"/>
                <a:gd fmla="*/ 96 h 112" name="T35"/>
                <a:gd fmla="*/ 8 w 128" name="T36"/>
                <a:gd fmla="*/ 68 h 112" name="T37"/>
                <a:gd fmla="*/ 24 w 128" name="T38"/>
                <a:gd fmla="*/ 8 h 112" name="T39"/>
                <a:gd fmla="*/ 104 w 128" name="T40"/>
                <a:gd fmla="*/ 8 h 112" name="T41"/>
                <a:gd fmla="*/ 120 w 128" name="T42"/>
                <a:gd fmla="*/ 68 h 112" name="T43"/>
                <a:gd fmla="*/ 120 w 128" name="T44"/>
                <a:gd fmla="*/ 96 h 11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2" w="128">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a:latin typeface="+mj-ea"/>
                <a:ea typeface="+mj-ea"/>
              </a:endParaRPr>
            </a:p>
          </p:txBody>
        </p:sp>
        <p:sp>
          <p:nvSpPr>
            <p:cNvPr id="21" name="Freeform 176"/>
            <p:cNvSpPr>
              <a:spLocks noEditPoints="1"/>
            </p:cNvSpPr>
            <p:nvPr/>
          </p:nvSpPr>
          <p:spPr bwMode="auto">
            <a:xfrm>
              <a:off x="60325" y="58738"/>
              <a:ext cx="374650" cy="277812"/>
            </a:xfrm>
            <a:custGeom>
              <a:gdLst>
                <a:gd fmla="*/ 80 w 98" name="T0"/>
                <a:gd fmla="*/ 0 h 72" name="T1"/>
                <a:gd fmla="*/ 18 w 98" name="T2"/>
                <a:gd fmla="*/ 0 h 72" name="T3"/>
                <a:gd fmla="*/ 14 w 98" name="T4"/>
                <a:gd fmla="*/ 3 h 72" name="T5"/>
                <a:gd fmla="*/ 0 w 98" name="T6"/>
                <a:gd fmla="*/ 51 h 72" name="T7"/>
                <a:gd fmla="*/ 1 w 98" name="T8"/>
                <a:gd fmla="*/ 54 h 72" name="T9"/>
                <a:gd fmla="*/ 4 w 98" name="T10"/>
                <a:gd fmla="*/ 56 h 72" name="T11"/>
                <a:gd fmla="*/ 16 w 98" name="T12"/>
                <a:gd fmla="*/ 56 h 72" name="T13"/>
                <a:gd fmla="*/ 20 w 98" name="T14"/>
                <a:gd fmla="*/ 56 h 72" name="T15"/>
                <a:gd fmla="*/ 23 w 98" name="T16"/>
                <a:gd fmla="*/ 56 h 72" name="T17"/>
                <a:gd fmla="*/ 28 w 98" name="T18"/>
                <a:gd fmla="*/ 68 h 72" name="T19"/>
                <a:gd fmla="*/ 35 w 98" name="T20"/>
                <a:gd fmla="*/ 72 h 72" name="T21"/>
                <a:gd fmla="*/ 63 w 98" name="T22"/>
                <a:gd fmla="*/ 72 h 72" name="T23"/>
                <a:gd fmla="*/ 70 w 98" name="T24"/>
                <a:gd fmla="*/ 68 h 72" name="T25"/>
                <a:gd fmla="*/ 75 w 98" name="T26"/>
                <a:gd fmla="*/ 56 h 72" name="T27"/>
                <a:gd fmla="*/ 78 w 98" name="T28"/>
                <a:gd fmla="*/ 56 h 72" name="T29"/>
                <a:gd fmla="*/ 82 w 98" name="T30"/>
                <a:gd fmla="*/ 56 h 72" name="T31"/>
                <a:gd fmla="*/ 94 w 98" name="T32"/>
                <a:gd fmla="*/ 56 h 72" name="T33"/>
                <a:gd fmla="*/ 97 w 98" name="T34"/>
                <a:gd fmla="*/ 54 h 72" name="T35"/>
                <a:gd fmla="*/ 98 w 98" name="T36"/>
                <a:gd fmla="*/ 51 h 72" name="T37"/>
                <a:gd fmla="*/ 84 w 98" name="T38"/>
                <a:gd fmla="*/ 3 h 72" name="T39"/>
                <a:gd fmla="*/ 80 w 98" name="T40"/>
                <a:gd fmla="*/ 0 h 72" name="T41"/>
                <a:gd fmla="*/ 82 w 98" name="T42"/>
                <a:gd fmla="*/ 48 h 72" name="T43"/>
                <a:gd fmla="*/ 75 w 98" name="T44"/>
                <a:gd fmla="*/ 48 h 72" name="T45"/>
                <a:gd fmla="*/ 68 w 98" name="T46"/>
                <a:gd fmla="*/ 52 h 72" name="T47"/>
                <a:gd fmla="*/ 63 w 98" name="T48"/>
                <a:gd fmla="*/ 64 h 72" name="T49"/>
                <a:gd fmla="*/ 35 w 98" name="T50"/>
                <a:gd fmla="*/ 64 h 72" name="T51"/>
                <a:gd fmla="*/ 30 w 98" name="T52"/>
                <a:gd fmla="*/ 52 h 72" name="T53"/>
                <a:gd fmla="*/ 23 w 98" name="T54"/>
                <a:gd fmla="*/ 48 h 72" name="T55"/>
                <a:gd fmla="*/ 16 w 98" name="T56"/>
                <a:gd fmla="*/ 48 h 72" name="T57"/>
                <a:gd fmla="*/ 6 w 98" name="T58"/>
                <a:gd fmla="*/ 48 h 72" name="T59"/>
                <a:gd fmla="*/ 18 w 98" name="T60"/>
                <a:gd fmla="*/ 4 h 72" name="T61"/>
                <a:gd fmla="*/ 80 w 98" name="T62"/>
                <a:gd fmla="*/ 4 h 72" name="T63"/>
                <a:gd fmla="*/ 92 w 98" name="T64"/>
                <a:gd fmla="*/ 48 h 72" name="T65"/>
                <a:gd fmla="*/ 82 w 98" name="T66"/>
                <a:gd fmla="*/ 48 h 7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2" w="98">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a:latin typeface="+mj-ea"/>
                <a:ea typeface="+mj-ea"/>
              </a:endParaRPr>
            </a:p>
          </p:txBody>
        </p:sp>
      </p:grpSp>
      <p:sp>
        <p:nvSpPr>
          <p:cNvPr id="22" name="Freeform 50"/>
          <p:cNvSpPr>
            <a:spLocks noEditPoints="1"/>
          </p:cNvSpPr>
          <p:nvPr/>
        </p:nvSpPr>
        <p:spPr bwMode="auto">
          <a:xfrm>
            <a:off x="1055561" y="2894752"/>
            <a:ext cx="261823" cy="329775"/>
          </a:xfrm>
          <a:custGeom>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b="b" l="0" r="r" t="0"/>
            <a:pathLst>
              <a:path h="330" w="262">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endParaRPr altLang="en-US" lang="ko-KR">
              <a:latin typeface="+mj-ea"/>
              <a:ea typeface="+mj-ea"/>
            </a:endParaRPr>
          </a:p>
        </p:txBody>
      </p:sp>
      <p:sp>
        <p:nvSpPr>
          <p:cNvPr id="23" name="Freeform 48"/>
          <p:cNvSpPr>
            <a:spLocks noEditPoints="1"/>
          </p:cNvSpPr>
          <p:nvPr/>
        </p:nvSpPr>
        <p:spPr bwMode="auto">
          <a:xfrm>
            <a:off x="2983620" y="3224527"/>
            <a:ext cx="242125" cy="354280"/>
          </a:xfrm>
          <a:custGeom>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b="b" l="0" r="r" t="0"/>
            <a:pathLst>
              <a:path h="221" w="152">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p>
            <a:endParaRPr altLang="en-US" lang="ko-KR">
              <a:latin typeface="+mj-ea"/>
              <a:ea typeface="+mj-ea"/>
            </a:endParaRPr>
          </a:p>
        </p:txBody>
      </p:sp>
      <p:grpSp>
        <p:nvGrpSpPr>
          <p:cNvPr id="24" name="Group 18"/>
          <p:cNvGrpSpPr/>
          <p:nvPr/>
        </p:nvGrpSpPr>
        <p:grpSpPr>
          <a:xfrm>
            <a:off x="7429035" y="3182144"/>
            <a:ext cx="312268" cy="312268"/>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3 h 128" name="T17"/>
                <a:gd fmla="*/ 15 w 128" name="T18"/>
                <a:gd fmla="*/ 23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3 w 128" name="T30"/>
                <a:gd fmla="*/ 113 h 128" name="T31"/>
                <a:gd fmla="*/ 33 w 128" name="T32"/>
                <a:gd fmla="*/ 114 h 128" name="T33"/>
                <a:gd fmla="*/ 48 w 128" name="T34"/>
                <a:gd fmla="*/ 109 h 128" name="T35"/>
                <a:gd fmla="*/ 59 w 128" name="T36"/>
                <a:gd fmla="*/ 128 h 128" name="T37"/>
                <a:gd fmla="*/ 77 w 128" name="T38"/>
                <a:gd fmla="*/ 122 h 128" name="T39"/>
                <a:gd fmla="*/ 85 w 128" name="T40"/>
                <a:gd fmla="*/ 107 h 128" name="T41"/>
                <a:gd fmla="*/ 100 w 128" name="T42"/>
                <a:gd fmla="*/ 115 h 128" name="T43"/>
                <a:gd fmla="*/ 113 w 128" name="T44"/>
                <a:gd fmla="*/ 105 h 128" name="T45"/>
                <a:gd fmla="*/ 107 w 128" name="T46"/>
                <a:gd fmla="*/ 85 h 128" name="T47"/>
                <a:gd fmla="*/ 122 w 128" name="T48"/>
                <a:gd fmla="*/ 77 h 128" name="T49"/>
                <a:gd fmla="*/ 128 w 128" name="T50"/>
                <a:gd fmla="*/ 59 h 128" name="T51"/>
                <a:gd fmla="*/ 108 w 128" name="T52"/>
                <a:gd fmla="*/ 72 h 128" name="T53"/>
                <a:gd fmla="*/ 100 w 128" name="T54"/>
                <a:gd fmla="*/ 81 h 128" name="T55"/>
                <a:gd fmla="*/ 107 w 128" name="T56"/>
                <a:gd fmla="*/ 100 h 128" name="T57"/>
                <a:gd fmla="*/ 89 w 128" name="T58"/>
                <a:gd fmla="*/ 101 h 128" name="T59"/>
                <a:gd fmla="*/ 81 w 128" name="T60"/>
                <a:gd fmla="*/ 100 h 128" name="T61"/>
                <a:gd fmla="*/ 72 w 128" name="T62"/>
                <a:gd fmla="*/ 108 h 128" name="T63"/>
                <a:gd fmla="*/ 59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7 h 128" name="T81"/>
                <a:gd fmla="*/ 21 w 128" name="T82"/>
                <a:gd fmla="*/ 28 h 128" name="T83"/>
                <a:gd fmla="*/ 39 w 128" name="T84"/>
                <a:gd fmla="*/ 27 h 128" name="T85"/>
                <a:gd fmla="*/ 47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1 h 128" name="T97"/>
                <a:gd fmla="*/ 101 w 128" name="T98"/>
                <a:gd fmla="*/ 39 h 128" name="T99"/>
                <a:gd fmla="*/ 102 w 128" name="T100"/>
                <a:gd fmla="*/ 51 h 128" name="T101"/>
                <a:gd fmla="*/ 120 w 128" name="T102"/>
                <a:gd fmla="*/ 59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a:latin typeface="+mj-ea"/>
                <a:ea typeface="+mj-ea"/>
                <a:cs typeface="Roboto condensed"/>
              </a:endParaRPr>
            </a:p>
          </p:txBody>
        </p:sp>
        <p:sp>
          <p:nvSpPr>
            <p:cNvPr id="26" name="Freeform 157"/>
            <p:cNvSpPr>
              <a:spLocks noEditPoints="1"/>
            </p:cNvSpPr>
            <p:nvPr/>
          </p:nvSpPr>
          <p:spPr bwMode="auto">
            <a:xfrm>
              <a:off x="146050" y="144463"/>
              <a:ext cx="214313" cy="214313"/>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3 h 56" name="T11"/>
                <a:gd fmla="*/ 4 w 56" name="T12"/>
                <a:gd fmla="*/ 28 h 56" name="T13"/>
                <a:gd fmla="*/ 28 w 56" name="T14"/>
                <a:gd fmla="*/ 4 h 56" name="T15"/>
                <a:gd fmla="*/ 53 w 56" name="T16"/>
                <a:gd fmla="*/ 28 h 56" name="T17"/>
                <a:gd fmla="*/ 28 w 56" name="T18"/>
                <a:gd fmla="*/ 53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a:latin typeface="+mj-ea"/>
                <a:ea typeface="+mj-ea"/>
                <a:cs typeface="Roboto condensed"/>
              </a:endParaRPr>
            </a:p>
          </p:txBody>
        </p:sp>
        <p:sp>
          <p:nvSpPr>
            <p:cNvPr id="27" name="Freeform 158"/>
            <p:cNvSpPr>
              <a:spLocks noEditPoints="1"/>
            </p:cNvSpPr>
            <p:nvPr/>
          </p:nvSpPr>
          <p:spPr bwMode="auto">
            <a:xfrm>
              <a:off x="192088" y="190501"/>
              <a:ext cx="122238" cy="122238"/>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a:latin typeface="+mj-ea"/>
                <a:ea typeface="+mj-ea"/>
                <a:cs typeface="Roboto condensed"/>
              </a:endParaRPr>
            </a:p>
          </p:txBody>
        </p:sp>
      </p:grpSp>
      <p:sp>
        <p:nvSpPr>
          <p:cNvPr id="28" name="TextBox 26"/>
          <p:cNvSpPr txBox="1"/>
          <p:nvPr/>
        </p:nvSpPr>
        <p:spPr>
          <a:xfrm>
            <a:off x="229394" y="3303609"/>
            <a:ext cx="1915874"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29" name="TextBox 27"/>
          <p:cNvSpPr txBox="1"/>
          <p:nvPr/>
        </p:nvSpPr>
        <p:spPr>
          <a:xfrm>
            <a:off x="2120662" y="3658278"/>
            <a:ext cx="1915874"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30" name="TextBox 28"/>
          <p:cNvSpPr txBox="1"/>
          <p:nvPr/>
        </p:nvSpPr>
        <p:spPr>
          <a:xfrm>
            <a:off x="4024278" y="4215127"/>
            <a:ext cx="1915874"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31" name="TextBox 29"/>
          <p:cNvSpPr txBox="1"/>
          <p:nvPr/>
        </p:nvSpPr>
        <p:spPr>
          <a:xfrm>
            <a:off x="6688575" y="3639528"/>
            <a:ext cx="1915874" cy="692676"/>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050" u="none">
                <a:ln>
                  <a:noFill/>
                </a:ln>
                <a:solidFill>
                  <a:schemeClr val="tx1">
                    <a:lumMod val="85000"/>
                    <a:lumOff val="15000"/>
                  </a:schemeClr>
                </a:solidFill>
                <a:effectLst/>
                <a:uLnTx/>
                <a:uFillTx/>
                <a:latin typeface="+mj-ea"/>
                <a:ea typeface="+mj-ea"/>
              </a:rPr>
              <a:t>您的内容打在这里，或者通过复制您的文本后，在此框中选择粘贴</a:t>
            </a:r>
          </a:p>
        </p:txBody>
      </p:sp>
      <p:grpSp>
        <p:nvGrpSpPr>
          <p:cNvPr id="32" name="组合 31"/>
          <p:cNvGrpSpPr/>
          <p:nvPr/>
        </p:nvGrpSpPr>
        <p:grpSpPr>
          <a:xfrm>
            <a:off x="4677858" y="2649672"/>
            <a:ext cx="809336" cy="809336"/>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grpSp>
        <p:nvGrpSpPr>
          <p:cNvPr id="35" name="组合 34"/>
          <p:cNvGrpSpPr/>
          <p:nvPr/>
        </p:nvGrpSpPr>
        <p:grpSpPr>
          <a:xfrm>
            <a:off x="639258" y="1763208"/>
            <a:ext cx="809336" cy="809336"/>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mj-ea"/>
                <a:ea typeface="+mj-ea"/>
                <a:cs typeface="+mn-cs"/>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grpSp>
      <p:pic>
        <p:nvPicPr>
          <p:cNvPr descr="C:\Users\Administrator\Desktop\微立体创业计划\001.png" id="38" name="Picture 2"/>
          <p:cNvPicPr>
            <a:picLocks noChangeArrowheads="1" noChangeAspect="1"/>
          </p:cNvPicPr>
          <p:nvPr/>
        </p:nvPicPr>
        <p:blipFill>
          <a:blip r:embed="rId3">
            <a:extLst>
              <a:ext uri="{BEBA8EAE-BF5A-486C-A8C5-ECC9F3942E4B}">
                <a14:imgProps>
                  <a14:imgLayer r:embed="rId4">
                    <a14:imgEffect>
                      <a14:brightnessContrast bright="-3000"/>
                    </a14:imgEffect>
                  </a14:imgLayer>
                </a14:imgProps>
              </a:ext>
              <a:ext uri="{28A0092B-C50C-407E-A947-70E740481C1C}">
                <a14:useLocalDpi val="0"/>
              </a:ext>
            </a:extLst>
          </a:blip>
          <a:stretch>
            <a:fillRect/>
          </a:stretch>
        </p:blipFill>
        <p:spPr bwMode="auto">
          <a:xfrm>
            <a:off x="6630194" y="1200944"/>
            <a:ext cx="1789484" cy="1789483"/>
          </a:xfrm>
          <a:prstGeom prst="rect">
            <a:avLst/>
          </a:prstGeom>
          <a:noFill/>
          <a:effectLst/>
          <a:extLst>
            <a:ext uri="{909E8E84-426E-40DD-AFC4-6F175D3DCCD1}">
              <a14:hiddenFill>
                <a:solidFill>
                  <a:srgbClr val="FFFFFF"/>
                </a:solidFill>
              </a14:hiddenFill>
            </a:ext>
          </a:extLst>
        </p:spPr>
      </p:pic>
      <p:pic>
        <p:nvPicPr>
          <p:cNvPr descr="C:\Users\Administrator\Desktop\微立体创业计划\002.png" id="39" name="Picture 3"/>
          <p:cNvPicPr>
            <a:picLocks noChangeArrowheads="1" noChangeAspect="1"/>
          </p:cNvPicPr>
          <p:nvPr/>
        </p:nvPicPr>
        <p:blipFill>
          <a:blip r:embed="rId5">
            <a:extLst>
              <a:ext uri="{28A0092B-C50C-407E-A947-70E740481C1C}">
                <a14:useLocalDpi val="0"/>
              </a:ext>
            </a:extLst>
          </a:blip>
          <a:stretch>
            <a:fillRect/>
          </a:stretch>
        </p:blipFill>
        <p:spPr bwMode="auto">
          <a:xfrm>
            <a:off x="6752071" y="958036"/>
            <a:ext cx="2028983" cy="202898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40" name="矩形 39"/>
          <p:cNvSpPr/>
          <p:nvPr/>
        </p:nvSpPr>
        <p:spPr>
          <a:xfrm>
            <a:off x="7236296" y="1738043"/>
            <a:ext cx="1089477" cy="397774"/>
          </a:xfrm>
          <a:prstGeom prst="rect">
            <a:avLst/>
          </a:prstGeom>
        </p:spPr>
        <p:txBody>
          <a:bodyPr bIns="34295" lIns="68589" rIns="68589" tIns="34295" wrap="square">
            <a:spAutoFit/>
          </a:bodyPr>
          <a:lstStyle/>
          <a:p>
            <a:pPr>
              <a:lnSpc>
                <a:spcPct val="120000"/>
              </a:lnSpc>
            </a:pPr>
            <a:r>
              <a:rPr altLang="en-US" b="0" lang="zh-CN" smtClean="0">
                <a:solidFill>
                  <a:schemeClr val="tx1">
                    <a:lumMod val="65000"/>
                    <a:lumOff val="35000"/>
                  </a:schemeClr>
                </a:solidFill>
                <a:latin typeface="+mj-ea"/>
                <a:ea typeface="+mj-ea"/>
              </a:rPr>
              <a:t>完成概述</a:t>
            </a:r>
          </a:p>
        </p:txBody>
      </p:sp>
    </p:spTree>
    <p:extLst>
      <p:ext uri="{BB962C8B-B14F-4D97-AF65-F5344CB8AC3E}">
        <p14:creationId val="330697125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accel="50000" decel="50000" fill="hold" id="8" nodeType="withEffect" presetClass="path" presetID="0" presetSubtype="0">
                                  <p:stCondLst>
                                    <p:cond delay="0"/>
                                  </p:stCondLst>
                                  <p:childTnLst>
                                    <p:animMotion origin="layout" path="M -0.71129 -0.09537 C -0.71129 -0.09506 -0.56111 -0.16173 -0.47709 -0.14198 C -0.3724 -0.13272 -0.39549 -0.14753 -0.20712 0.02284 C -0.01875 0.19321 -0.04306 0.00463 3.05556E-06 8.64198E-07" pathEditMode="relative" ptsTypes="assa" rAng="0">
                                      <p:cBhvr>
                                        <p:cTn dur="2000" fill="hold" id="9"/>
                                        <p:tgtEl>
                                          <p:spTgt spid="5"/>
                                        </p:tgtEl>
                                        <p:attrNameLst>
                                          <p:attrName>ppt_x</p:attrName>
                                          <p:attrName>ppt_y</p:attrName>
                                        </p:attrNameLst>
                                      </p:cBhvr>
                                      <p:rCtr x="35556" y="11111"/>
                                    </p:animMotion>
                                  </p:childTnLst>
                                </p:cTn>
                              </p:par>
                              <p:par>
                                <p:cTn fill="hold" grpId="0" id="10" nodeType="withEffect" presetClass="entr" presetID="22" presetSubtype="8">
                                  <p:stCondLst>
                                    <p:cond delay="0"/>
                                  </p:stCondLst>
                                  <p:childTnLst>
                                    <p:set>
                                      <p:cBhvr>
                                        <p:cTn dur="1" fill="hold" id="11">
                                          <p:stCondLst>
                                            <p:cond delay="0"/>
                                          </p:stCondLst>
                                        </p:cTn>
                                        <p:tgtEl>
                                          <p:spTgt spid="4"/>
                                        </p:tgtEl>
                                        <p:attrNameLst>
                                          <p:attrName>style.visibility</p:attrName>
                                        </p:attrNameLst>
                                      </p:cBhvr>
                                      <p:to>
                                        <p:strVal val="visible"/>
                                      </p:to>
                                    </p:set>
                                    <p:animEffect filter="wipe(left)" transition="in">
                                      <p:cBhvr>
                                        <p:cTn dur="2000" id="12"/>
                                        <p:tgtEl>
                                          <p:spTgt spid="4"/>
                                        </p:tgtEl>
                                      </p:cBhvr>
                                    </p:animEffect>
                                  </p:childTnLst>
                                </p:cTn>
                              </p:par>
                              <p:par>
                                <p:cTn fill="hold" id="13" nodeType="withEffect" presetClass="entr" presetID="53" presetSubtype="0">
                                  <p:stCondLst>
                                    <p:cond delay="1300"/>
                                  </p:stCondLst>
                                  <p:childTnLst>
                                    <p:set>
                                      <p:cBhvr>
                                        <p:cTn dur="1" fill="hold" id="14">
                                          <p:stCondLst>
                                            <p:cond delay="0"/>
                                          </p:stCondLst>
                                        </p:cTn>
                                        <p:tgtEl>
                                          <p:spTgt spid="38"/>
                                        </p:tgtEl>
                                        <p:attrNameLst>
                                          <p:attrName>style.visibility</p:attrName>
                                        </p:attrNameLst>
                                      </p:cBhvr>
                                      <p:to>
                                        <p:strVal val="visible"/>
                                      </p:to>
                                    </p:set>
                                    <p:anim calcmode="lin" valueType="num">
                                      <p:cBhvr>
                                        <p:cTn dur="500" fill="hold" id="15"/>
                                        <p:tgtEl>
                                          <p:spTgt spid="38"/>
                                        </p:tgtEl>
                                        <p:attrNameLst>
                                          <p:attrName>ppt_w</p:attrName>
                                        </p:attrNameLst>
                                      </p:cBhvr>
                                      <p:tavLst>
                                        <p:tav tm="0">
                                          <p:val>
                                            <p:fltVal val="0"/>
                                          </p:val>
                                        </p:tav>
                                        <p:tav tm="100000">
                                          <p:val>
                                            <p:strVal val="#ppt_w"/>
                                          </p:val>
                                        </p:tav>
                                      </p:tavLst>
                                    </p:anim>
                                    <p:anim calcmode="lin" valueType="num">
                                      <p:cBhvr>
                                        <p:cTn dur="500" fill="hold" id="16"/>
                                        <p:tgtEl>
                                          <p:spTgt spid="38"/>
                                        </p:tgtEl>
                                        <p:attrNameLst>
                                          <p:attrName>ppt_h</p:attrName>
                                        </p:attrNameLst>
                                      </p:cBhvr>
                                      <p:tavLst>
                                        <p:tav tm="0">
                                          <p:val>
                                            <p:fltVal val="0"/>
                                          </p:val>
                                        </p:tav>
                                        <p:tav tm="100000">
                                          <p:val>
                                            <p:strVal val="#ppt_h"/>
                                          </p:val>
                                        </p:tav>
                                      </p:tavLst>
                                    </p:anim>
                                    <p:animEffect filter="fade" transition="in">
                                      <p:cBhvr>
                                        <p:cTn dur="500" id="17"/>
                                        <p:tgtEl>
                                          <p:spTgt spid="38"/>
                                        </p:tgtEl>
                                      </p:cBhvr>
                                    </p:animEffect>
                                  </p:childTnLst>
                                </p:cTn>
                              </p:par>
                              <p:par>
                                <p:cTn fill="hold" id="18" nodeType="withEffect" presetClass="entr" presetID="42" presetSubtype="0">
                                  <p:stCondLst>
                                    <p:cond delay="1600"/>
                                  </p:stCondLst>
                                  <p:childTnLst>
                                    <p:set>
                                      <p:cBhvr>
                                        <p:cTn dur="1" fill="hold" id="19">
                                          <p:stCondLst>
                                            <p:cond delay="0"/>
                                          </p:stCondLst>
                                        </p:cTn>
                                        <p:tgtEl>
                                          <p:spTgt spid="39"/>
                                        </p:tgtEl>
                                        <p:attrNameLst>
                                          <p:attrName>style.visibility</p:attrName>
                                        </p:attrNameLst>
                                      </p:cBhvr>
                                      <p:to>
                                        <p:strVal val="visible"/>
                                      </p:to>
                                    </p:set>
                                    <p:animEffect filter="fade" transition="in">
                                      <p:cBhvr>
                                        <p:cTn dur="500" id="20"/>
                                        <p:tgtEl>
                                          <p:spTgt spid="39"/>
                                        </p:tgtEl>
                                      </p:cBhvr>
                                    </p:animEffect>
                                    <p:anim calcmode="lin" valueType="num">
                                      <p:cBhvr>
                                        <p:cTn dur="500" fill="hold" id="21"/>
                                        <p:tgtEl>
                                          <p:spTgt spid="39"/>
                                        </p:tgtEl>
                                        <p:attrNameLst>
                                          <p:attrName>ppt_x</p:attrName>
                                        </p:attrNameLst>
                                      </p:cBhvr>
                                      <p:tavLst>
                                        <p:tav tm="0">
                                          <p:val>
                                            <p:strVal val="#ppt_x"/>
                                          </p:val>
                                        </p:tav>
                                        <p:tav tm="100000">
                                          <p:val>
                                            <p:strVal val="#ppt_x"/>
                                          </p:val>
                                        </p:tav>
                                      </p:tavLst>
                                    </p:anim>
                                    <p:anim calcmode="lin" valueType="num">
                                      <p:cBhvr>
                                        <p:cTn dur="500" fill="hold" id="22"/>
                                        <p:tgtEl>
                                          <p:spTgt spid="39"/>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100"/>
                            </p:stCondLst>
                            <p:childTnLst>
                              <p:par>
                                <p:cTn fill="hold" grpId="0" id="24" nodeType="afterEffect" presetClass="entr" presetID="16" presetSubtype="21">
                                  <p:stCondLst>
                                    <p:cond delay="0"/>
                                  </p:stCondLst>
                                  <p:childTnLst>
                                    <p:set>
                                      <p:cBhvr>
                                        <p:cTn dur="1" fill="hold" id="25">
                                          <p:stCondLst>
                                            <p:cond delay="0"/>
                                          </p:stCondLst>
                                        </p:cTn>
                                        <p:tgtEl>
                                          <p:spTgt spid="40"/>
                                        </p:tgtEl>
                                        <p:attrNameLst>
                                          <p:attrName>style.visibility</p:attrName>
                                        </p:attrNameLst>
                                      </p:cBhvr>
                                      <p:to>
                                        <p:strVal val="visible"/>
                                      </p:to>
                                    </p:set>
                                    <p:animEffect filter="barn(inVertical)" transition="in">
                                      <p:cBhvr>
                                        <p:cTn dur="500" id="26"/>
                                        <p:tgtEl>
                                          <p:spTgt spid="40"/>
                                        </p:tgtEl>
                                      </p:cBhvr>
                                    </p:animEffect>
                                  </p:childTnLst>
                                </p:cTn>
                              </p:par>
                            </p:childTnLst>
                          </p:cTn>
                        </p:par>
                        <p:par>
                          <p:cTn fill="hold" id="27" nodeType="afterGroup">
                            <p:stCondLst>
                              <p:cond delay="2600"/>
                            </p:stCondLst>
                            <p:childTnLst>
                              <p:par>
                                <p:cTn accel="52000" fill="hold" id="28" nodeType="afterEffect" presetClass="entr" presetID="2" presetSubtype="12">
                                  <p:stCondLst>
                                    <p:cond delay="0"/>
                                  </p:stCondLst>
                                  <p:childTnLst>
                                    <p:set>
                                      <p:cBhvr>
                                        <p:cTn dur="1" fill="hold" id="29">
                                          <p:stCondLst>
                                            <p:cond delay="0"/>
                                          </p:stCondLst>
                                        </p:cTn>
                                        <p:tgtEl>
                                          <p:spTgt spid="35"/>
                                        </p:tgtEl>
                                        <p:attrNameLst>
                                          <p:attrName>style.visibility</p:attrName>
                                        </p:attrNameLst>
                                      </p:cBhvr>
                                      <p:to>
                                        <p:strVal val="visible"/>
                                      </p:to>
                                    </p:set>
                                    <p:anim calcmode="lin" valueType="num">
                                      <p:cBhvr additive="base">
                                        <p:cTn dur="1200" fill="hold" id="30"/>
                                        <p:tgtEl>
                                          <p:spTgt spid="35"/>
                                        </p:tgtEl>
                                        <p:attrNameLst>
                                          <p:attrName>ppt_x</p:attrName>
                                        </p:attrNameLst>
                                      </p:cBhvr>
                                      <p:tavLst>
                                        <p:tav tm="0">
                                          <p:val>
                                            <p:strVal val="0-#ppt_w/2"/>
                                          </p:val>
                                        </p:tav>
                                        <p:tav tm="100000">
                                          <p:val>
                                            <p:strVal val="#ppt_x"/>
                                          </p:val>
                                        </p:tav>
                                      </p:tavLst>
                                    </p:anim>
                                    <p:anim calcmode="lin" valueType="num">
                                      <p:cBhvr additive="base">
                                        <p:cTn dur="1200" fill="hold" id="31"/>
                                        <p:tgtEl>
                                          <p:spTgt spid="35"/>
                                        </p:tgtEl>
                                        <p:attrNameLst>
                                          <p:attrName>ppt_y</p:attrName>
                                        </p:attrNameLst>
                                      </p:cBhvr>
                                      <p:tavLst>
                                        <p:tav tm="0">
                                          <p:val>
                                            <p:strVal val="1+#ppt_h/2"/>
                                          </p:val>
                                        </p:tav>
                                        <p:tav tm="100000">
                                          <p:val>
                                            <p:strVal val="#ppt_y"/>
                                          </p:val>
                                        </p:tav>
                                      </p:tavLst>
                                    </p:anim>
                                  </p:childTnLst>
                                </p:cTn>
                              </p:par>
                              <p:par>
                                <p:cTn accel="52000" fill="hold" id="32" nodeType="withEffect" presetClass="entr" presetID="2" presetSubtype="3">
                                  <p:stCondLst>
                                    <p:cond delay="400"/>
                                  </p:stCondLst>
                                  <p:childTnLst>
                                    <p:set>
                                      <p:cBhvr>
                                        <p:cTn dur="1" fill="hold" id="33">
                                          <p:stCondLst>
                                            <p:cond delay="0"/>
                                          </p:stCondLst>
                                        </p:cTn>
                                        <p:tgtEl>
                                          <p:spTgt spid="16"/>
                                        </p:tgtEl>
                                        <p:attrNameLst>
                                          <p:attrName>style.visibility</p:attrName>
                                        </p:attrNameLst>
                                      </p:cBhvr>
                                      <p:to>
                                        <p:strVal val="visible"/>
                                      </p:to>
                                    </p:set>
                                    <p:anim calcmode="lin" valueType="num">
                                      <p:cBhvr additive="base">
                                        <p:cTn dur="1200" fill="hold" id="34"/>
                                        <p:tgtEl>
                                          <p:spTgt spid="16"/>
                                        </p:tgtEl>
                                        <p:attrNameLst>
                                          <p:attrName>ppt_x</p:attrName>
                                        </p:attrNameLst>
                                      </p:cBhvr>
                                      <p:tavLst>
                                        <p:tav tm="0">
                                          <p:val>
                                            <p:strVal val="1+#ppt_w/2"/>
                                          </p:val>
                                        </p:tav>
                                        <p:tav tm="100000">
                                          <p:val>
                                            <p:strVal val="#ppt_x"/>
                                          </p:val>
                                        </p:tav>
                                      </p:tavLst>
                                    </p:anim>
                                    <p:anim calcmode="lin" valueType="num">
                                      <p:cBhvr additive="base">
                                        <p:cTn dur="1200" fill="hold" id="35"/>
                                        <p:tgtEl>
                                          <p:spTgt spid="16"/>
                                        </p:tgtEl>
                                        <p:attrNameLst>
                                          <p:attrName>ppt_y</p:attrName>
                                        </p:attrNameLst>
                                      </p:cBhvr>
                                      <p:tavLst>
                                        <p:tav tm="0">
                                          <p:val>
                                            <p:strVal val="0-#ppt_h/2"/>
                                          </p:val>
                                        </p:tav>
                                        <p:tav tm="100000">
                                          <p:val>
                                            <p:strVal val="#ppt_y"/>
                                          </p:val>
                                        </p:tav>
                                      </p:tavLst>
                                    </p:anim>
                                  </p:childTnLst>
                                </p:cTn>
                              </p:par>
                              <p:par>
                                <p:cTn accel="52000" fill="hold" id="36" nodeType="withEffect" presetClass="entr" presetID="2" presetSubtype="6">
                                  <p:stCondLst>
                                    <p:cond delay="900"/>
                                  </p:stCondLst>
                                  <p:childTnLst>
                                    <p:set>
                                      <p:cBhvr>
                                        <p:cTn dur="1" fill="hold" id="37">
                                          <p:stCondLst>
                                            <p:cond delay="0"/>
                                          </p:stCondLst>
                                        </p:cTn>
                                        <p:tgtEl>
                                          <p:spTgt spid="32"/>
                                        </p:tgtEl>
                                        <p:attrNameLst>
                                          <p:attrName>style.visibility</p:attrName>
                                        </p:attrNameLst>
                                      </p:cBhvr>
                                      <p:to>
                                        <p:strVal val="visible"/>
                                      </p:to>
                                    </p:set>
                                    <p:anim calcmode="lin" valueType="num">
                                      <p:cBhvr additive="base">
                                        <p:cTn dur="1200" fill="hold" id="38"/>
                                        <p:tgtEl>
                                          <p:spTgt spid="32"/>
                                        </p:tgtEl>
                                        <p:attrNameLst>
                                          <p:attrName>ppt_x</p:attrName>
                                        </p:attrNameLst>
                                      </p:cBhvr>
                                      <p:tavLst>
                                        <p:tav tm="0">
                                          <p:val>
                                            <p:strVal val="1+#ppt_w/2"/>
                                          </p:val>
                                        </p:tav>
                                        <p:tav tm="100000">
                                          <p:val>
                                            <p:strVal val="#ppt_x"/>
                                          </p:val>
                                        </p:tav>
                                      </p:tavLst>
                                    </p:anim>
                                    <p:anim calcmode="lin" valueType="num">
                                      <p:cBhvr additive="base">
                                        <p:cTn dur="1200" fill="hold" id="39"/>
                                        <p:tgtEl>
                                          <p:spTgt spid="32"/>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4700"/>
                            </p:stCondLst>
                            <p:childTnLst>
                              <p:par>
                                <p:cTn fill="hold" grpId="0" id="41" nodeType="afterEffect" presetClass="entr" presetID="42" presetSubtype="0">
                                  <p:stCondLst>
                                    <p:cond delay="0"/>
                                  </p:stCondLst>
                                  <p:childTnLst>
                                    <p:set>
                                      <p:cBhvr>
                                        <p:cTn dur="1" fill="hold" id="42">
                                          <p:stCondLst>
                                            <p:cond delay="0"/>
                                          </p:stCondLst>
                                        </p:cTn>
                                        <p:tgtEl>
                                          <p:spTgt spid="22"/>
                                        </p:tgtEl>
                                        <p:attrNameLst>
                                          <p:attrName>style.visibility</p:attrName>
                                        </p:attrNameLst>
                                      </p:cBhvr>
                                      <p:to>
                                        <p:strVal val="visible"/>
                                      </p:to>
                                    </p:set>
                                    <p:animEffect filter="fade" transition="in">
                                      <p:cBhvr>
                                        <p:cTn dur="1000" id="43"/>
                                        <p:tgtEl>
                                          <p:spTgt spid="22"/>
                                        </p:tgtEl>
                                      </p:cBhvr>
                                    </p:animEffect>
                                    <p:anim calcmode="lin" valueType="num">
                                      <p:cBhvr>
                                        <p:cTn dur="1000" fill="hold" id="44"/>
                                        <p:tgtEl>
                                          <p:spTgt spid="22"/>
                                        </p:tgtEl>
                                        <p:attrNameLst>
                                          <p:attrName>ppt_x</p:attrName>
                                        </p:attrNameLst>
                                      </p:cBhvr>
                                      <p:tavLst>
                                        <p:tav tm="0">
                                          <p:val>
                                            <p:strVal val="#ppt_x"/>
                                          </p:val>
                                        </p:tav>
                                        <p:tav tm="100000">
                                          <p:val>
                                            <p:strVal val="#ppt_x"/>
                                          </p:val>
                                        </p:tav>
                                      </p:tavLst>
                                    </p:anim>
                                    <p:anim calcmode="lin" valueType="num">
                                      <p:cBhvr>
                                        <p:cTn dur="1000" fill="hold" id="45"/>
                                        <p:tgtEl>
                                          <p:spTgt spid="22"/>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23"/>
                                        </p:tgtEl>
                                        <p:attrNameLst>
                                          <p:attrName>style.visibility</p:attrName>
                                        </p:attrNameLst>
                                      </p:cBhvr>
                                      <p:to>
                                        <p:strVal val="visible"/>
                                      </p:to>
                                    </p:set>
                                    <p:animEffect filter="fade" transition="in">
                                      <p:cBhvr>
                                        <p:cTn dur="1000" id="48"/>
                                        <p:tgtEl>
                                          <p:spTgt spid="23"/>
                                        </p:tgtEl>
                                      </p:cBhvr>
                                    </p:animEffect>
                                    <p:anim calcmode="lin" valueType="num">
                                      <p:cBhvr>
                                        <p:cTn dur="1000" fill="hold" id="49"/>
                                        <p:tgtEl>
                                          <p:spTgt spid="23"/>
                                        </p:tgtEl>
                                        <p:attrNameLst>
                                          <p:attrName>ppt_x</p:attrName>
                                        </p:attrNameLst>
                                      </p:cBhvr>
                                      <p:tavLst>
                                        <p:tav tm="0">
                                          <p:val>
                                            <p:strVal val="#ppt_x"/>
                                          </p:val>
                                        </p:tav>
                                        <p:tav tm="100000">
                                          <p:val>
                                            <p:strVal val="#ppt_x"/>
                                          </p:val>
                                        </p:tav>
                                      </p:tavLst>
                                    </p:anim>
                                    <p:anim calcmode="lin" valueType="num">
                                      <p:cBhvr>
                                        <p:cTn dur="1000" fill="hold" id="50"/>
                                        <p:tgtEl>
                                          <p:spTgt spid="23"/>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0"/>
                                  </p:stCondLst>
                                  <p:childTnLst>
                                    <p:set>
                                      <p:cBhvr>
                                        <p:cTn dur="1" fill="hold" id="52">
                                          <p:stCondLst>
                                            <p:cond delay="0"/>
                                          </p:stCondLst>
                                        </p:cTn>
                                        <p:tgtEl>
                                          <p:spTgt spid="19"/>
                                        </p:tgtEl>
                                        <p:attrNameLst>
                                          <p:attrName>style.visibility</p:attrName>
                                        </p:attrNameLst>
                                      </p:cBhvr>
                                      <p:to>
                                        <p:strVal val="visible"/>
                                      </p:to>
                                    </p:set>
                                    <p:animEffect filter="fade" transition="in">
                                      <p:cBhvr>
                                        <p:cTn dur="1000" id="53"/>
                                        <p:tgtEl>
                                          <p:spTgt spid="19"/>
                                        </p:tgtEl>
                                      </p:cBhvr>
                                    </p:animEffect>
                                    <p:anim calcmode="lin" valueType="num">
                                      <p:cBhvr>
                                        <p:cTn dur="1000" fill="hold" id="54"/>
                                        <p:tgtEl>
                                          <p:spTgt spid="19"/>
                                        </p:tgtEl>
                                        <p:attrNameLst>
                                          <p:attrName>ppt_x</p:attrName>
                                        </p:attrNameLst>
                                      </p:cBhvr>
                                      <p:tavLst>
                                        <p:tav tm="0">
                                          <p:val>
                                            <p:strVal val="#ppt_x"/>
                                          </p:val>
                                        </p:tav>
                                        <p:tav tm="100000">
                                          <p:val>
                                            <p:strVal val="#ppt_x"/>
                                          </p:val>
                                        </p:tav>
                                      </p:tavLst>
                                    </p:anim>
                                    <p:anim calcmode="lin" valueType="num">
                                      <p:cBhvr>
                                        <p:cTn dur="1000" fill="hold" id="55"/>
                                        <p:tgtEl>
                                          <p:spTgt spid="19"/>
                                        </p:tgtEl>
                                        <p:attrNameLst>
                                          <p:attrName>ppt_y</p:attrName>
                                        </p:attrNameLst>
                                      </p:cBhvr>
                                      <p:tavLst>
                                        <p:tav tm="0">
                                          <p:val>
                                            <p:strVal val="#ppt_y+.1"/>
                                          </p:val>
                                        </p:tav>
                                        <p:tav tm="100000">
                                          <p:val>
                                            <p:strVal val="#ppt_y"/>
                                          </p:val>
                                        </p:tav>
                                      </p:tavLst>
                                    </p:anim>
                                  </p:childTnLst>
                                </p:cTn>
                              </p:par>
                              <p:par>
                                <p:cTn fill="hold" id="56" nodeType="withEffect" presetClass="entr" presetID="42" presetSubtype="0">
                                  <p:stCondLst>
                                    <p:cond delay="0"/>
                                  </p:stCondLst>
                                  <p:childTnLst>
                                    <p:set>
                                      <p:cBhvr>
                                        <p:cTn dur="1" fill="hold" id="57">
                                          <p:stCondLst>
                                            <p:cond delay="0"/>
                                          </p:stCondLst>
                                        </p:cTn>
                                        <p:tgtEl>
                                          <p:spTgt spid="24"/>
                                        </p:tgtEl>
                                        <p:attrNameLst>
                                          <p:attrName>style.visibility</p:attrName>
                                        </p:attrNameLst>
                                      </p:cBhvr>
                                      <p:to>
                                        <p:strVal val="visible"/>
                                      </p:to>
                                    </p:set>
                                    <p:animEffect filter="fade" transition="in">
                                      <p:cBhvr>
                                        <p:cTn dur="1000" id="58"/>
                                        <p:tgtEl>
                                          <p:spTgt spid="24"/>
                                        </p:tgtEl>
                                      </p:cBhvr>
                                    </p:animEffect>
                                    <p:anim calcmode="lin" valueType="num">
                                      <p:cBhvr>
                                        <p:cTn dur="1000" fill="hold" id="59"/>
                                        <p:tgtEl>
                                          <p:spTgt spid="24"/>
                                        </p:tgtEl>
                                        <p:attrNameLst>
                                          <p:attrName>ppt_x</p:attrName>
                                        </p:attrNameLst>
                                      </p:cBhvr>
                                      <p:tavLst>
                                        <p:tav tm="0">
                                          <p:val>
                                            <p:strVal val="#ppt_x"/>
                                          </p:val>
                                        </p:tav>
                                        <p:tav tm="100000">
                                          <p:val>
                                            <p:strVal val="#ppt_x"/>
                                          </p:val>
                                        </p:tav>
                                      </p:tavLst>
                                    </p:anim>
                                    <p:anim calcmode="lin" valueType="num">
                                      <p:cBhvr>
                                        <p:cTn dur="1000" fill="hold" id="60"/>
                                        <p:tgtEl>
                                          <p:spTgt spid="24"/>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5700"/>
                            </p:stCondLst>
                            <p:childTnLst>
                              <p:par>
                                <p:cTn fill="hold" grpId="0" id="62" nodeType="afterEffect" presetClass="entr" presetID="14" presetSubtype="10">
                                  <p:stCondLst>
                                    <p:cond delay="0"/>
                                  </p:stCondLst>
                                  <p:childTnLst>
                                    <p:set>
                                      <p:cBhvr>
                                        <p:cTn dur="1" fill="hold" id="63">
                                          <p:stCondLst>
                                            <p:cond delay="0"/>
                                          </p:stCondLst>
                                        </p:cTn>
                                        <p:tgtEl>
                                          <p:spTgt spid="28"/>
                                        </p:tgtEl>
                                        <p:attrNameLst>
                                          <p:attrName>style.visibility</p:attrName>
                                        </p:attrNameLst>
                                      </p:cBhvr>
                                      <p:to>
                                        <p:strVal val="visible"/>
                                      </p:to>
                                    </p:set>
                                    <p:animEffect filter="randombar(horizontal)" transition="in">
                                      <p:cBhvr>
                                        <p:cTn dur="500" id="64"/>
                                        <p:tgtEl>
                                          <p:spTgt spid="28"/>
                                        </p:tgtEl>
                                      </p:cBhvr>
                                    </p:animEffect>
                                  </p:childTnLst>
                                </p:cTn>
                              </p:par>
                              <p:par>
                                <p:cTn fill="hold" grpId="0" id="65" nodeType="withEffect" presetClass="entr" presetID="14" presetSubtype="10">
                                  <p:stCondLst>
                                    <p:cond delay="0"/>
                                  </p:stCondLst>
                                  <p:childTnLst>
                                    <p:set>
                                      <p:cBhvr>
                                        <p:cTn dur="1" fill="hold" id="66">
                                          <p:stCondLst>
                                            <p:cond delay="0"/>
                                          </p:stCondLst>
                                        </p:cTn>
                                        <p:tgtEl>
                                          <p:spTgt spid="29"/>
                                        </p:tgtEl>
                                        <p:attrNameLst>
                                          <p:attrName>style.visibility</p:attrName>
                                        </p:attrNameLst>
                                      </p:cBhvr>
                                      <p:to>
                                        <p:strVal val="visible"/>
                                      </p:to>
                                    </p:set>
                                    <p:animEffect filter="randombar(horizontal)" transition="in">
                                      <p:cBhvr>
                                        <p:cTn dur="500" id="67"/>
                                        <p:tgtEl>
                                          <p:spTgt spid="29"/>
                                        </p:tgtEl>
                                      </p:cBhvr>
                                    </p:animEffect>
                                  </p:childTnLst>
                                </p:cTn>
                              </p:par>
                              <p:par>
                                <p:cTn fill="hold" grpId="0" id="68" nodeType="withEffect" presetClass="entr" presetID="14" presetSubtype="10">
                                  <p:stCondLst>
                                    <p:cond delay="0"/>
                                  </p:stCondLst>
                                  <p:childTnLst>
                                    <p:set>
                                      <p:cBhvr>
                                        <p:cTn dur="1" fill="hold" id="69">
                                          <p:stCondLst>
                                            <p:cond delay="0"/>
                                          </p:stCondLst>
                                        </p:cTn>
                                        <p:tgtEl>
                                          <p:spTgt spid="30"/>
                                        </p:tgtEl>
                                        <p:attrNameLst>
                                          <p:attrName>style.visibility</p:attrName>
                                        </p:attrNameLst>
                                      </p:cBhvr>
                                      <p:to>
                                        <p:strVal val="visible"/>
                                      </p:to>
                                    </p:set>
                                    <p:animEffect filter="randombar(horizontal)" transition="in">
                                      <p:cBhvr>
                                        <p:cTn dur="500" id="70"/>
                                        <p:tgtEl>
                                          <p:spTgt spid="30"/>
                                        </p:tgtEl>
                                      </p:cBhvr>
                                    </p:animEffect>
                                  </p:childTnLst>
                                </p:cTn>
                              </p:par>
                              <p:par>
                                <p:cTn fill="hold" grpId="0" id="71" nodeType="withEffect" presetClass="entr" presetID="14" presetSubtype="10">
                                  <p:stCondLst>
                                    <p:cond delay="0"/>
                                  </p:stCondLst>
                                  <p:childTnLst>
                                    <p:set>
                                      <p:cBhvr>
                                        <p:cTn dur="1" fill="hold" id="72">
                                          <p:stCondLst>
                                            <p:cond delay="0"/>
                                          </p:stCondLst>
                                        </p:cTn>
                                        <p:tgtEl>
                                          <p:spTgt spid="31"/>
                                        </p:tgtEl>
                                        <p:attrNameLst>
                                          <p:attrName>style.visibility</p:attrName>
                                        </p:attrNameLst>
                                      </p:cBhvr>
                                      <p:to>
                                        <p:strVal val="visible"/>
                                      </p:to>
                                    </p:set>
                                    <p:animEffect filter="randombar(horizontal)" transition="in">
                                      <p:cBhvr>
                                        <p:cTn dur="500" id="7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2"/>
      <p:bldP grpId="0" spid="23"/>
      <p:bldP grpId="0" spid="28"/>
      <p:bldP grpId="0" spid="29"/>
      <p:bldP grpId="0" spid="30"/>
      <p:bldP grpId="0" spid="31"/>
      <p:bldP grpId="0" spid="40"/>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0" y="1372"/>
            <a:ext cx="9144000" cy="5140757"/>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756" y="1534169"/>
            <a:ext cx="9143245" cy="3620725"/>
          </a:xfrm>
          <a:prstGeom prst="rect">
            <a:avLst/>
          </a:prstGeom>
        </p:spPr>
      </p:pic>
      <p:sp>
        <p:nvSpPr>
          <p:cNvPr id="19" name="TextBox 18"/>
          <p:cNvSpPr txBox="1">
            <a:spLocks noChangeArrowheads="1"/>
          </p:cNvSpPr>
          <p:nvPr/>
        </p:nvSpPr>
        <p:spPr bwMode="auto">
          <a:xfrm>
            <a:off x="1149081" y="1732557"/>
            <a:ext cx="3611880" cy="6400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defRPr>
            </a:lvl1pPr>
            <a:lvl2pPr eaLnBrk="0" hangingPunct="0" indent="-285750" marL="742950">
              <a:defRPr>
                <a:solidFill>
                  <a:schemeClr val="tx1"/>
                </a:solidFill>
                <a:latin charset="0" pitchFamily="34" typeface="Arial"/>
              </a:defRPr>
            </a:lvl2pPr>
            <a:lvl3pPr eaLnBrk="0" hangingPunct="0" indent="-228600" marL="1143000">
              <a:defRPr>
                <a:solidFill>
                  <a:schemeClr val="tx1"/>
                </a:solidFill>
                <a:latin charset="0" pitchFamily="34" typeface="Arial"/>
              </a:defRPr>
            </a:lvl3pPr>
            <a:lvl4pPr eaLnBrk="0" hangingPunct="0" indent="-228600" marL="1600200">
              <a:defRPr>
                <a:solidFill>
                  <a:schemeClr val="tx1"/>
                </a:solidFill>
                <a:latin charset="0" pitchFamily="34" typeface="Arial"/>
              </a:defRPr>
            </a:lvl4pPr>
            <a:lvl5pPr eaLnBrk="0" hangingPunct="0" indent="-228600" marL="2057400">
              <a:defRPr>
                <a:solidFill>
                  <a:schemeClr val="tx1"/>
                </a:solidFill>
                <a:latin charset="0" pitchFamily="34" typeface="Arial"/>
              </a:defRPr>
            </a:lvl5pPr>
            <a:lvl6pPr eaLnBrk="0" fontAlgn="base" hangingPunct="0" indent="-228600" marL="2514600">
              <a:spcBef>
                <a:spcPct val="0"/>
              </a:spcBef>
              <a:spcAft>
                <a:spcPct val="0"/>
              </a:spcAft>
              <a:defRPr>
                <a:solidFill>
                  <a:schemeClr val="tx1"/>
                </a:solidFill>
                <a:latin charset="0" pitchFamily="34" typeface="Arial"/>
              </a:defRPr>
            </a:lvl6pPr>
            <a:lvl7pPr eaLnBrk="0" fontAlgn="base" hangingPunct="0" indent="-228600" marL="2971800">
              <a:spcBef>
                <a:spcPct val="0"/>
              </a:spcBef>
              <a:spcAft>
                <a:spcPct val="0"/>
              </a:spcAft>
              <a:defRPr>
                <a:solidFill>
                  <a:schemeClr val="tx1"/>
                </a:solidFill>
                <a:latin charset="0" pitchFamily="34" typeface="Arial"/>
              </a:defRPr>
            </a:lvl7pPr>
            <a:lvl8pPr eaLnBrk="0" fontAlgn="base" hangingPunct="0" indent="-228600" marL="3429000">
              <a:spcBef>
                <a:spcPct val="0"/>
              </a:spcBef>
              <a:spcAft>
                <a:spcPct val="0"/>
              </a:spcAft>
              <a:defRPr>
                <a:solidFill>
                  <a:schemeClr val="tx1"/>
                </a:solidFill>
                <a:latin charset="0" pitchFamily="34" typeface="Arial"/>
              </a:defRPr>
            </a:lvl8pPr>
            <a:lvl9pPr eaLnBrk="0" fontAlgn="base" hangingPunct="0" indent="-228600" marL="3886200">
              <a:spcBef>
                <a:spcPct val="0"/>
              </a:spcBef>
              <a:spcAft>
                <a:spcPct val="0"/>
              </a:spcAft>
              <a:defRPr>
                <a:solidFill>
                  <a:schemeClr val="tx1"/>
                </a:solidFill>
                <a:latin charset="0" pitchFamily="34" typeface="Arial"/>
              </a:defRPr>
            </a:lvl9pPr>
          </a:lstStyle>
          <a:p>
            <a:pPr eaLnBrk="1" hangingPunct="1" lvl="0">
              <a:defRPr/>
            </a:pPr>
            <a:r>
              <a:rPr altLang="en-US" lang="zh-CN" sz="3600">
                <a:solidFill>
                  <a:srgbClr val="FF0000"/>
                </a:solidFill>
                <a:latin charset="-122" pitchFamily="65" typeface="方正大黑简体"/>
                <a:ea charset="-122" pitchFamily="65" typeface="方正大黑简体"/>
              </a:rPr>
              <a:t>感谢观看 THANKS</a:t>
            </a:r>
          </a:p>
        </p:txBody>
      </p:sp>
      <p:sp>
        <p:nvSpPr>
          <p:cNvPr id="20" name="TextBox 5"/>
          <p:cNvSpPr txBox="1">
            <a:spLocks noChangeArrowheads="1"/>
          </p:cNvSpPr>
          <p:nvPr/>
        </p:nvSpPr>
        <p:spPr bwMode="auto">
          <a:xfrm>
            <a:off x="1537007" y="2290838"/>
            <a:ext cx="3268980"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eaLnBrk="0" hangingPunct="0">
              <a:defRPr>
                <a:solidFill>
                  <a:schemeClr val="tx1"/>
                </a:solidFill>
                <a:latin charset="0" pitchFamily="34" typeface="Arial"/>
              </a:defRPr>
            </a:lvl1pPr>
            <a:lvl2pPr eaLnBrk="0" hangingPunct="0" indent="-285750" marL="742950">
              <a:defRPr>
                <a:solidFill>
                  <a:schemeClr val="tx1"/>
                </a:solidFill>
                <a:latin charset="0" pitchFamily="34" typeface="Arial"/>
              </a:defRPr>
            </a:lvl2pPr>
            <a:lvl3pPr eaLnBrk="0" hangingPunct="0" indent="-228600" marL="1143000">
              <a:defRPr>
                <a:solidFill>
                  <a:schemeClr val="tx1"/>
                </a:solidFill>
                <a:latin charset="0" pitchFamily="34" typeface="Arial"/>
              </a:defRPr>
            </a:lvl3pPr>
            <a:lvl4pPr eaLnBrk="0" hangingPunct="0" indent="-228600" marL="1600200">
              <a:defRPr>
                <a:solidFill>
                  <a:schemeClr val="tx1"/>
                </a:solidFill>
                <a:latin charset="0" pitchFamily="34" typeface="Arial"/>
              </a:defRPr>
            </a:lvl4pPr>
            <a:lvl5pPr eaLnBrk="0" hangingPunct="0" indent="-228600" marL="2057400">
              <a:defRPr>
                <a:solidFill>
                  <a:schemeClr val="tx1"/>
                </a:solidFill>
                <a:latin charset="0" pitchFamily="34" typeface="Arial"/>
              </a:defRPr>
            </a:lvl5pPr>
            <a:lvl6pPr eaLnBrk="0" fontAlgn="base" hangingPunct="0" indent="-228600" marL="2514600">
              <a:spcBef>
                <a:spcPct val="0"/>
              </a:spcBef>
              <a:spcAft>
                <a:spcPct val="0"/>
              </a:spcAft>
              <a:defRPr>
                <a:solidFill>
                  <a:schemeClr val="tx1"/>
                </a:solidFill>
                <a:latin charset="0" pitchFamily="34" typeface="Arial"/>
              </a:defRPr>
            </a:lvl6pPr>
            <a:lvl7pPr eaLnBrk="0" fontAlgn="base" hangingPunct="0" indent="-228600" marL="2971800">
              <a:spcBef>
                <a:spcPct val="0"/>
              </a:spcBef>
              <a:spcAft>
                <a:spcPct val="0"/>
              </a:spcAft>
              <a:defRPr>
                <a:solidFill>
                  <a:schemeClr val="tx1"/>
                </a:solidFill>
                <a:latin charset="0" pitchFamily="34" typeface="Arial"/>
              </a:defRPr>
            </a:lvl7pPr>
            <a:lvl8pPr eaLnBrk="0" fontAlgn="base" hangingPunct="0" indent="-228600" marL="3429000">
              <a:spcBef>
                <a:spcPct val="0"/>
              </a:spcBef>
              <a:spcAft>
                <a:spcPct val="0"/>
              </a:spcAft>
              <a:defRPr>
                <a:solidFill>
                  <a:schemeClr val="tx1"/>
                </a:solidFill>
                <a:latin charset="0" pitchFamily="34" typeface="Arial"/>
              </a:defRPr>
            </a:lvl8pPr>
            <a:lvl9pPr eaLnBrk="0" fontAlgn="base" hangingPunct="0" indent="-228600" marL="3886200">
              <a:spcBef>
                <a:spcPct val="0"/>
              </a:spcBef>
              <a:spcAft>
                <a:spcPct val="0"/>
              </a:spcAft>
              <a:defRPr>
                <a:solidFill>
                  <a:schemeClr val="tx1"/>
                </a:solidFill>
                <a:latin charset="0" pitchFamily="34" typeface="Arial"/>
              </a:defRPr>
            </a:lvl9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1800" u="none">
                <a:ln>
                  <a:noFill/>
                </a:ln>
                <a:solidFill>
                  <a:srgbClr val="FF0000"/>
                </a:solidFill>
                <a:effectLst/>
                <a:uLnTx/>
                <a:uFillTx/>
                <a:latin charset="-122" pitchFamily="2" typeface="黑体"/>
                <a:ea charset="-122" pitchFamily="2" typeface="黑体"/>
                <a:cs typeface="+mn-cs"/>
              </a:rPr>
              <a:t>金融理财│会议报告│动态PPT</a:t>
            </a:r>
          </a:p>
        </p:txBody>
      </p:sp>
      <p:sp>
        <p:nvSpPr>
          <p:cNvPr id="21" name="TextBox 20"/>
          <p:cNvSpPr txBox="1">
            <a:spLocks noChangeArrowheads="1"/>
          </p:cNvSpPr>
          <p:nvPr/>
        </p:nvSpPr>
        <p:spPr bwMode="auto">
          <a:xfrm>
            <a:off x="1149081" y="1732557"/>
            <a:ext cx="3611880" cy="6400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defRPr>
            </a:lvl1pPr>
            <a:lvl2pPr eaLnBrk="0" hangingPunct="0" indent="-285750" marL="742950">
              <a:defRPr>
                <a:solidFill>
                  <a:schemeClr val="tx1"/>
                </a:solidFill>
                <a:latin charset="0" pitchFamily="34" typeface="Arial"/>
              </a:defRPr>
            </a:lvl2pPr>
            <a:lvl3pPr eaLnBrk="0" hangingPunct="0" indent="-228600" marL="1143000">
              <a:defRPr>
                <a:solidFill>
                  <a:schemeClr val="tx1"/>
                </a:solidFill>
                <a:latin charset="0" pitchFamily="34" typeface="Arial"/>
              </a:defRPr>
            </a:lvl3pPr>
            <a:lvl4pPr eaLnBrk="0" hangingPunct="0" indent="-228600" marL="1600200">
              <a:defRPr>
                <a:solidFill>
                  <a:schemeClr val="tx1"/>
                </a:solidFill>
                <a:latin charset="0" pitchFamily="34" typeface="Arial"/>
              </a:defRPr>
            </a:lvl4pPr>
            <a:lvl5pPr eaLnBrk="0" hangingPunct="0" indent="-228600" marL="2057400">
              <a:defRPr>
                <a:solidFill>
                  <a:schemeClr val="tx1"/>
                </a:solidFill>
                <a:latin charset="0" pitchFamily="34" typeface="Arial"/>
              </a:defRPr>
            </a:lvl5pPr>
            <a:lvl6pPr eaLnBrk="0" fontAlgn="base" hangingPunct="0" indent="-228600" marL="2514600">
              <a:spcBef>
                <a:spcPct val="0"/>
              </a:spcBef>
              <a:spcAft>
                <a:spcPct val="0"/>
              </a:spcAft>
              <a:defRPr>
                <a:solidFill>
                  <a:schemeClr val="tx1"/>
                </a:solidFill>
                <a:latin charset="0" pitchFamily="34" typeface="Arial"/>
              </a:defRPr>
            </a:lvl6pPr>
            <a:lvl7pPr eaLnBrk="0" fontAlgn="base" hangingPunct="0" indent="-228600" marL="2971800">
              <a:spcBef>
                <a:spcPct val="0"/>
              </a:spcBef>
              <a:spcAft>
                <a:spcPct val="0"/>
              </a:spcAft>
              <a:defRPr>
                <a:solidFill>
                  <a:schemeClr val="tx1"/>
                </a:solidFill>
                <a:latin charset="0" pitchFamily="34" typeface="Arial"/>
              </a:defRPr>
            </a:lvl7pPr>
            <a:lvl8pPr eaLnBrk="0" fontAlgn="base" hangingPunct="0" indent="-228600" marL="3429000">
              <a:spcBef>
                <a:spcPct val="0"/>
              </a:spcBef>
              <a:spcAft>
                <a:spcPct val="0"/>
              </a:spcAft>
              <a:defRPr>
                <a:solidFill>
                  <a:schemeClr val="tx1"/>
                </a:solidFill>
                <a:latin charset="0" pitchFamily="34" typeface="Arial"/>
              </a:defRPr>
            </a:lvl8pPr>
            <a:lvl9pPr eaLnBrk="0" fontAlgn="base" hangingPunct="0" indent="-228600" marL="3886200">
              <a:spcBef>
                <a:spcPct val="0"/>
              </a:spcBef>
              <a:spcAft>
                <a:spcPct val="0"/>
              </a:spcAft>
              <a:defRPr>
                <a:solidFill>
                  <a:schemeClr val="tx1"/>
                </a:solidFill>
                <a:latin charset="0" pitchFamily="34" typeface="Arial"/>
              </a:defRPr>
            </a:lvl9pPr>
          </a:lstStyle>
          <a:p>
            <a:pPr algn="l" defTabSz="914400" eaLnBrk="1" fontAlgn="base"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3600" u="none">
                <a:ln>
                  <a:noFill/>
                </a:ln>
                <a:solidFill>
                  <a:srgbClr val="FF0000"/>
                </a:solidFill>
                <a:effectLst/>
                <a:uLnTx/>
                <a:uFillTx/>
                <a:latin charset="-122" pitchFamily="65" typeface="方正大黑简体"/>
                <a:ea charset="-122" pitchFamily="65" typeface="方正大黑简体"/>
                <a:cs typeface="+mn-cs"/>
              </a:rPr>
              <a:t>感谢观看 THANKS</a:t>
            </a:r>
          </a:p>
        </p:txBody>
      </p:sp>
      <p:pic>
        <p:nvPicPr>
          <p:cNvPr id="2" name="图片 1"/>
          <p:cNvPicPr>
            <a:picLocks noChangeAspect="1"/>
          </p:cNvPicPr>
          <p:nvPr/>
        </p:nvPicPr>
        <p:blipFill>
          <a:blip r:embed="rId5">
            <a:extLst>
              <a:ext uri="{28A0092B-C50C-407E-A947-70E740481C1C}">
                <a14:useLocalDpi val="0"/>
              </a:ext>
            </a:extLst>
          </a:blip>
          <a:stretch>
            <a:fillRect/>
          </a:stretch>
        </p:blipFill>
        <p:spPr>
          <a:xfrm>
            <a:off x="1247596" y="514404"/>
            <a:ext cx="3978242" cy="1094229"/>
          </a:xfrm>
          <a:prstGeom prst="rect">
            <a:avLst/>
          </a:prstGeom>
        </p:spPr>
      </p:pic>
    </p:spTree>
    <p:custDataLst>
      <p:tags r:id="rId6"/>
    </p:custDataLst>
    <p:extLst>
      <p:ext uri="{BB962C8B-B14F-4D97-AF65-F5344CB8AC3E}">
        <p14:creationId val="285782469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250" fill="hold" id="7"/>
                                        <p:tgtEl>
                                          <p:spTgt spid="6"/>
                                        </p:tgtEl>
                                        <p:attrNameLst>
                                          <p:attrName>ppt_x</p:attrName>
                                        </p:attrNameLst>
                                      </p:cBhvr>
                                      <p:tavLst>
                                        <p:tav tm="0">
                                          <p:val>
                                            <p:strVal val="1+#ppt_w/2"/>
                                          </p:val>
                                        </p:tav>
                                        <p:tav tm="100000">
                                          <p:val>
                                            <p:strVal val="#ppt_x"/>
                                          </p:val>
                                        </p:tav>
                                      </p:tavLst>
                                    </p:anim>
                                    <p:anim calcmode="lin" valueType="num">
                                      <p:cBhvr additive="base">
                                        <p:cTn dur="125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250"/>
                            </p:stCondLst>
                            <p:childTnLst>
                              <p:par>
                                <p:cTn decel="100000" fill="hold" id="10" nodeType="afterEffect" presetClass="entr" presetID="50"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1000" fill="hold" id="12"/>
                                        <p:tgtEl>
                                          <p:spTgt spid="2"/>
                                        </p:tgtEl>
                                        <p:attrNameLst>
                                          <p:attrName>ppt_w</p:attrName>
                                        </p:attrNameLst>
                                      </p:cBhvr>
                                      <p:tavLst>
                                        <p:tav tm="0">
                                          <p:val>
                                            <p:strVal val="#ppt_w+.3"/>
                                          </p:val>
                                        </p:tav>
                                        <p:tav tm="100000">
                                          <p:val>
                                            <p:strVal val="#ppt_w"/>
                                          </p:val>
                                        </p:tav>
                                      </p:tavLst>
                                    </p:anim>
                                    <p:anim calcmode="lin" valueType="num">
                                      <p:cBhvr>
                                        <p:cTn dur="1000" fill="hold" id="13"/>
                                        <p:tgtEl>
                                          <p:spTgt spid="2"/>
                                        </p:tgtEl>
                                        <p:attrNameLst>
                                          <p:attrName>ppt_h</p:attrName>
                                        </p:attrNameLst>
                                      </p:cBhvr>
                                      <p:tavLst>
                                        <p:tav tm="0">
                                          <p:val>
                                            <p:strVal val="#ppt_h"/>
                                          </p:val>
                                        </p:tav>
                                        <p:tav tm="100000">
                                          <p:val>
                                            <p:strVal val="#ppt_h"/>
                                          </p:val>
                                        </p:tav>
                                      </p:tavLst>
                                    </p:anim>
                                    <p:animEffect filter="fade" transition="in">
                                      <p:cBhvr>
                                        <p:cTn dur="1000" id="14"/>
                                        <p:tgtEl>
                                          <p:spTgt spid="2"/>
                                        </p:tgtEl>
                                      </p:cBhvr>
                                    </p:animEffect>
                                  </p:childTnLst>
                                </p:cTn>
                              </p:par>
                            </p:childTnLst>
                          </p:cTn>
                        </p:par>
                        <p:par>
                          <p:cTn fill="hold" id="15" nodeType="afterGroup">
                            <p:stCondLst>
                              <p:cond delay="2250"/>
                            </p:stCondLst>
                            <p:childTnLst>
                              <p:par>
                                <p:cTn fill="hold" grpId="0" id="16" nodeType="afterEffect" presetClass="entr" presetID="23" presetSubtype="32">
                                  <p:stCondLst>
                                    <p:cond delay="0"/>
                                  </p:stCondLst>
                                  <p:childTnLst>
                                    <p:set>
                                      <p:cBhvr>
                                        <p:cTn dur="1" fill="hold" id="17">
                                          <p:stCondLst>
                                            <p:cond delay="0"/>
                                          </p:stCondLst>
                                        </p:cTn>
                                        <p:tgtEl>
                                          <p:spTgt spid="19"/>
                                        </p:tgtEl>
                                        <p:attrNameLst>
                                          <p:attrName>style.visibility</p:attrName>
                                        </p:attrNameLst>
                                      </p:cBhvr>
                                      <p:to>
                                        <p:strVal val="visible"/>
                                      </p:to>
                                    </p:set>
                                    <p:anim calcmode="lin" valueType="num">
                                      <p:cBhvr>
                                        <p:cTn dur="500" fill="hold" id="18"/>
                                        <p:tgtEl>
                                          <p:spTgt spid="19"/>
                                        </p:tgtEl>
                                        <p:attrNameLst>
                                          <p:attrName>ppt_w</p:attrName>
                                        </p:attrNameLst>
                                      </p:cBhvr>
                                      <p:tavLst>
                                        <p:tav tm="0">
                                          <p:val>
                                            <p:strVal val="4*#ppt_w"/>
                                          </p:val>
                                        </p:tav>
                                        <p:tav tm="100000">
                                          <p:val>
                                            <p:strVal val="#ppt_w"/>
                                          </p:val>
                                        </p:tav>
                                      </p:tavLst>
                                    </p:anim>
                                    <p:anim calcmode="lin" valueType="num">
                                      <p:cBhvr>
                                        <p:cTn dur="500" fill="hold" id="19"/>
                                        <p:tgtEl>
                                          <p:spTgt spid="19"/>
                                        </p:tgtEl>
                                        <p:attrNameLst>
                                          <p:attrName>ppt_h</p:attrName>
                                        </p:attrNameLst>
                                      </p:cBhvr>
                                      <p:tavLst>
                                        <p:tav tm="0">
                                          <p:val>
                                            <p:strVal val="4*#ppt_h"/>
                                          </p:val>
                                        </p:tav>
                                        <p:tav tm="100000">
                                          <p:val>
                                            <p:strVal val="#ppt_h"/>
                                          </p:val>
                                        </p:tav>
                                      </p:tavLst>
                                    </p:anim>
                                  </p:childTnLst>
                                </p:cTn>
                              </p:par>
                            </p:childTnLst>
                          </p:cTn>
                        </p:par>
                        <p:par>
                          <p:cTn fill="hold" id="20" nodeType="afterGroup">
                            <p:stCondLst>
                              <p:cond delay="2750"/>
                            </p:stCondLst>
                            <p:childTnLst>
                              <p:par>
                                <p:cTn fill="hold" grpId="0" id="21" nodeType="afterEffect" presetClass="entr" presetID="1" presetSubtype="0">
                                  <p:stCondLst>
                                    <p:cond delay="0"/>
                                  </p:stCondLst>
                                  <p:childTnLst>
                                    <p:set>
                                      <p:cBhvr>
                                        <p:cTn dur="1" fill="hold" id="22">
                                          <p:stCondLst>
                                            <p:cond delay="9"/>
                                          </p:stCondLst>
                                        </p:cTn>
                                        <p:tgtEl>
                                          <p:spTgt spid="21"/>
                                        </p:tgtEl>
                                        <p:attrNameLst>
                                          <p:attrName>style.visibility</p:attrName>
                                        </p:attrNameLst>
                                      </p:cBhvr>
                                      <p:to>
                                        <p:strVal val="visible"/>
                                      </p:to>
                                    </p:set>
                                  </p:childTnLst>
                                </p:cTn>
                              </p:par>
                              <p:par>
                                <p:cTn fill="hold" grpId="1" id="23" nodeType="withEffect" presetClass="emph" presetID="6" presetSubtype="0">
                                  <p:stCondLst>
                                    <p:cond delay="0"/>
                                  </p:stCondLst>
                                  <p:childTnLst>
                                    <p:animScale>
                                      <p:cBhvr>
                                        <p:cTn dur="500" fill="hold" id="24"/>
                                        <p:tgtEl>
                                          <p:spTgt spid="21"/>
                                        </p:tgtEl>
                                      </p:cBhvr>
                                      <p:by x="150000" y="150000"/>
                                    </p:animScale>
                                  </p:childTnLst>
                                </p:cTn>
                              </p:par>
                              <p:par>
                                <p:cTn fill="hold" grpId="2" id="25" nodeType="withEffect" presetClass="exit" presetID="10" presetSubtype="0">
                                  <p:stCondLst>
                                    <p:cond delay="0"/>
                                  </p:stCondLst>
                                  <p:childTnLst>
                                    <p:animEffect filter="fade" transition="out">
                                      <p:cBhvr>
                                        <p:cTn dur="500" id="26"/>
                                        <p:tgtEl>
                                          <p:spTgt spid="21"/>
                                        </p:tgtEl>
                                      </p:cBhvr>
                                    </p:animEffect>
                                    <p:set>
                                      <p:cBhvr>
                                        <p:cTn dur="1" fill="hold" id="27">
                                          <p:stCondLst>
                                            <p:cond delay="499"/>
                                          </p:stCondLst>
                                        </p:cTn>
                                        <p:tgtEl>
                                          <p:spTgt spid="21"/>
                                        </p:tgtEl>
                                        <p:attrNameLst>
                                          <p:attrName>style.visibility</p:attrName>
                                        </p:attrNameLst>
                                      </p:cBhvr>
                                      <p:to>
                                        <p:strVal val="hidden"/>
                                      </p:to>
                                    </p:set>
                                  </p:childTnLst>
                                </p:cTn>
                              </p:par>
                            </p:childTnLst>
                          </p:cTn>
                        </p:par>
                        <p:par>
                          <p:cTn fill="hold" id="28" nodeType="afterGroup">
                            <p:stCondLst>
                              <p:cond delay="3250"/>
                            </p:stCondLst>
                            <p:childTnLst>
                              <p:par>
                                <p:cTn fill="hold" grpId="0" id="29" nodeType="afterEffect" presetClass="entr" presetID="41" presetSubtype="0">
                                  <p:stCondLst>
                                    <p:cond delay="0"/>
                                  </p:stCondLst>
                                  <p:iterate type="lt">
                                    <p:tmPct val="10000"/>
                                  </p:iterate>
                                  <p:childTnLst>
                                    <p:set>
                                      <p:cBhvr>
                                        <p:cTn dur="1" fill="hold" id="30">
                                          <p:stCondLst>
                                            <p:cond delay="0"/>
                                          </p:stCondLst>
                                        </p:cTn>
                                        <p:tgtEl>
                                          <p:spTgt spid="20"/>
                                        </p:tgtEl>
                                        <p:attrNameLst>
                                          <p:attrName>style.visibility</p:attrName>
                                        </p:attrNameLst>
                                      </p:cBhvr>
                                      <p:to>
                                        <p:strVal val="visible"/>
                                      </p:to>
                                    </p:set>
                                    <p:anim calcmode="lin" valueType="num">
                                      <p:cBhvr>
                                        <p:cTn dur="500" fill="hold" id="31"/>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20"/>
                                        </p:tgtEl>
                                        <p:attrNameLst>
                                          <p:attrName>ppt_y</p:attrName>
                                        </p:attrNameLst>
                                      </p:cBhvr>
                                      <p:tavLst>
                                        <p:tav tm="0">
                                          <p:val>
                                            <p:strVal val="#ppt_y"/>
                                          </p:val>
                                        </p:tav>
                                        <p:tav tm="100000">
                                          <p:val>
                                            <p:strVal val="#ppt_y"/>
                                          </p:val>
                                        </p:tav>
                                      </p:tavLst>
                                    </p:anim>
                                    <p:anim calcmode="lin" valueType="num">
                                      <p:cBhvr>
                                        <p:cTn dur="500" fill="hold" id="33"/>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1" spid="21"/>
      <p:bldP grpId="2" spid="2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397" y="-7082"/>
            <a:ext cx="9144793" cy="5157663"/>
          </a:xfrm>
          <a:prstGeom prst="rect">
            <a:avLst/>
          </a:prstGeom>
        </p:spPr>
      </p:pic>
      <p:sp>
        <p:nvSpPr>
          <p:cNvPr id="4" name="圆角矩形 3"/>
          <p:cNvSpPr/>
          <p:nvPr/>
        </p:nvSpPr>
        <p:spPr bwMode="auto">
          <a:xfrm>
            <a:off x="1143090" y="1316722"/>
            <a:ext cx="4094640" cy="533386"/>
          </a:xfrm>
          <a:prstGeom prst="round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endParaRPr altLang="en-US" b="0" baseline="0" cap="none" i="0" kumimoji="0" lang="zh-CN" normalizeH="0" smtClean="0" strike="noStrike" sz="1800" u="none">
              <a:ln>
                <a:noFill/>
              </a:ln>
              <a:solidFill>
                <a:schemeClr val="tx1"/>
              </a:solidFill>
              <a:effectLst/>
              <a:latin charset="0" pitchFamily="34" typeface="Arial"/>
              <a:ea charset="-122" panose="02010600030101010101" pitchFamily="2" typeface="宋体"/>
            </a:endParaRPr>
          </a:p>
        </p:txBody>
      </p:sp>
      <p:sp>
        <p:nvSpPr>
          <p:cNvPr id="8" name="六边形 7"/>
          <p:cNvSpPr/>
          <p:nvPr/>
        </p:nvSpPr>
        <p:spPr bwMode="auto">
          <a:xfrm>
            <a:off x="1295486" y="1392920"/>
            <a:ext cx="1295366" cy="380990"/>
          </a:xfrm>
          <a:prstGeom prst="hexagon">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itchFamily="34" typeface="微软雅黑"/>
                <a:ea charset="-122" pitchFamily="34" typeface="微软雅黑"/>
              </a:rPr>
              <a:t>第一部分</a:t>
            </a:r>
          </a:p>
        </p:txBody>
      </p:sp>
      <p:sp>
        <p:nvSpPr>
          <p:cNvPr id="11" name="文本框 10"/>
          <p:cNvSpPr txBox="1"/>
          <p:nvPr/>
        </p:nvSpPr>
        <p:spPr>
          <a:xfrm>
            <a:off x="2590852" y="1352582"/>
            <a:ext cx="2621280" cy="457200"/>
          </a:xfrm>
          <a:prstGeom prst="rect">
            <a:avLst/>
          </a:prstGeom>
          <a:noFill/>
        </p:spPr>
        <p:txBody>
          <a:bodyPr rtlCol="0" wrap="none">
            <a:spAutoFit/>
          </a:bodyPr>
          <a:lstStyle/>
          <a:p>
            <a:r>
              <a:rPr altLang="en-US" b="1" lang="zh-CN" smtClean="0" sz="2400">
                <a:solidFill>
                  <a:srgbClr val="C00000"/>
                </a:solidFill>
                <a:latin charset="-122" pitchFamily="34" typeface="微软雅黑"/>
                <a:ea charset="-122" pitchFamily="34" typeface="微软雅黑"/>
              </a:rPr>
              <a:t>单击添加文字标题</a:t>
            </a:r>
          </a:p>
        </p:txBody>
      </p:sp>
    </p:spTree>
    <p:custDataLst>
      <p:tags r:id="rId4"/>
    </p:custDataLst>
    <p:extLst>
      <p:ext uri="{BB962C8B-B14F-4D97-AF65-F5344CB8AC3E}">
        <p14:creationId val="225462607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p:cTn dur="500" fill="hold" id="11"/>
                                        <p:tgtEl>
                                          <p:spTgt spid="8"/>
                                        </p:tgtEl>
                                        <p:attrNameLst>
                                          <p:attrName>ppt_w</p:attrName>
                                        </p:attrNameLst>
                                      </p:cBhvr>
                                      <p:tavLst>
                                        <p:tav tm="0">
                                          <p:val>
                                            <p:fltVal val="0"/>
                                          </p:val>
                                        </p:tav>
                                        <p:tav tm="100000">
                                          <p:val>
                                            <p:strVal val="#ppt_w"/>
                                          </p:val>
                                        </p:tav>
                                      </p:tavLst>
                                    </p:anim>
                                    <p:anim calcmode="lin" valueType="num">
                                      <p:cBhvr>
                                        <p:cTn dur="500" fill="hold" id="12"/>
                                        <p:tgtEl>
                                          <p:spTgt spid="8"/>
                                        </p:tgtEl>
                                        <p:attrNameLst>
                                          <p:attrName>ppt_h</p:attrName>
                                        </p:attrNameLst>
                                      </p:cBhvr>
                                      <p:tavLst>
                                        <p:tav tm="0">
                                          <p:val>
                                            <p:fltVal val="0"/>
                                          </p:val>
                                        </p:tav>
                                        <p:tav tm="100000">
                                          <p:val>
                                            <p:strVal val="#ppt_h"/>
                                          </p:val>
                                        </p:tav>
                                      </p:tavLst>
                                    </p:anim>
                                    <p:animEffect filter="fade" transition="in">
                                      <p:cBhvr>
                                        <p:cTn dur="500" id="13"/>
                                        <p:tgtEl>
                                          <p:spTgt spid="8"/>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511612" y="1100634"/>
            <a:ext cx="2853175" cy="3510453"/>
          </a:xfrm>
          <a:prstGeom prst="rect">
            <a:avLst/>
          </a:prstGeom>
        </p:spPr>
      </p:pic>
      <p:sp>
        <p:nvSpPr>
          <p:cNvPr id="5" name="TextBox 54"/>
          <p:cNvSpPr txBox="1"/>
          <p:nvPr/>
        </p:nvSpPr>
        <p:spPr>
          <a:xfrm>
            <a:off x="3583590" y="2355726"/>
            <a:ext cx="5092866" cy="2263140"/>
          </a:xfrm>
          <a:prstGeom prst="rect">
            <a:avLst/>
          </a:prstGeom>
          <a:noFill/>
        </p:spPr>
        <p:txBody>
          <a:bodyPr bIns="0" lIns="0" rIns="0" rtlCol="0" tIns="0" wrap="square">
            <a:spAutoFit/>
          </a:bodyPr>
          <a:lstStyle/>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mtClean="0" spc="0" strike="noStrike" sz="1100" u="none">
                <a:ln>
                  <a:noFill/>
                </a:ln>
                <a:solidFill>
                  <a:prstClr val="black">
                    <a:lumMod val="75000"/>
                    <a:lumOff val="25000"/>
                  </a:prstClr>
                </a:solidFill>
                <a:effectLst/>
                <a:uLnTx/>
                <a:uFillTx/>
                <a:latin typeface="微软雅黑"/>
                <a:ea typeface="微软雅黑"/>
                <a:cs typeface="+mn-cs"/>
              </a:rPr>
              <a:t>       团队是指拥有共同目标，并且具有不同能力的一小群人有意识的协调行为或力的系统，这群人就如同人的五官一样，共同协作维持一个人的生存，缺一不可。</a:t>
            </a:r>
          </a:p>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mtClean="0" spc="0" strike="noStrike" sz="1100" u="none">
                <a:ln>
                  <a:noFill/>
                </a:ln>
                <a:solidFill>
                  <a:prstClr val="black">
                    <a:lumMod val="75000"/>
                    <a:lumOff val="25000"/>
                  </a:prstClr>
                </a:solidFill>
                <a:effectLst/>
                <a:uLnTx/>
                <a:uFillTx/>
                <a:latin typeface="微软雅黑"/>
                <a:ea typeface="微软雅黑"/>
                <a:cs typeface="+mn-cs"/>
              </a:rPr>
              <a:t>       我们是一支专业的团队。我们的成员拥有多年的信息安全专业技术背景，来自国内知名安全公司的一线骨干。</a:t>
            </a:r>
          </a:p>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mtClean="0" spc="0" strike="noStrike" sz="1100" u="none">
                <a:ln>
                  <a:noFill/>
                </a:ln>
                <a:solidFill>
                  <a:prstClr val="black">
                    <a:lumMod val="75000"/>
                    <a:lumOff val="25000"/>
                  </a:prstClr>
                </a:solidFill>
                <a:effectLst/>
                <a:uLnTx/>
                <a:uFillTx/>
                <a:latin typeface="微软雅黑"/>
                <a:ea typeface="微软雅黑"/>
                <a:cs typeface="+mn-cs"/>
              </a:rPr>
              <a:t>       我们是一支年轻的团队。我们的平均年龄仅有26岁，充满了朝气和创新精神。</a:t>
            </a:r>
          </a:p>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mtClean="0" spc="0" strike="noStrike" sz="1100" u="none">
                <a:ln>
                  <a:noFill/>
                </a:ln>
                <a:solidFill>
                  <a:prstClr val="black">
                    <a:lumMod val="75000"/>
                    <a:lumOff val="25000"/>
                  </a:prstClr>
                </a:solidFill>
                <a:effectLst/>
                <a:uLnTx/>
                <a:uFillTx/>
                <a:latin typeface="微软雅黑"/>
                <a:ea typeface="微软雅黑"/>
                <a:cs typeface="+mn-cs"/>
              </a:rPr>
              <a:t>       我们是一支专注的团队。我们坚信，安全的品牌源自客户的信任。只有专注，才能做好安全。</a:t>
            </a:r>
          </a:p>
          <a:p>
            <a:pPr algn="just" defTabSz="914400" eaLnBrk="1" fontAlgn="base"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mtClean="0" spc="0" strike="noStrike" sz="1100" u="none">
                <a:ln>
                  <a:noFill/>
                </a:ln>
                <a:solidFill>
                  <a:prstClr val="black">
                    <a:lumMod val="75000"/>
                    <a:lumOff val="25000"/>
                  </a:prstClr>
                </a:solidFill>
                <a:effectLst/>
                <a:uLnTx/>
                <a:uFillTx/>
                <a:latin typeface="微软雅黑"/>
                <a:ea typeface="微软雅黑"/>
                <a:cs typeface="+mn-cs"/>
              </a:rPr>
              <a:t>       我们是一支有梦想的团队。我们来自五湖四海，因为一个共同的梦想：做一家真正优秀的信息安全企业，为客户提供最可靠的互联网安全防护。</a:t>
            </a:r>
          </a:p>
        </p:txBody>
      </p:sp>
      <p:sp>
        <p:nvSpPr>
          <p:cNvPr id="6" name="斜纹 5"/>
          <p:cNvSpPr/>
          <p:nvPr/>
        </p:nvSpPr>
        <p:spPr>
          <a:xfrm>
            <a:off x="511612" y="1100634"/>
            <a:ext cx="359773" cy="359773"/>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a:ea typeface="微软雅黑"/>
              <a:cs typeface="+mn-cs"/>
            </a:endParaRPr>
          </a:p>
        </p:txBody>
      </p:sp>
      <p:sp>
        <p:nvSpPr>
          <p:cNvPr id="7" name="斜纹 6"/>
          <p:cNvSpPr/>
          <p:nvPr/>
        </p:nvSpPr>
        <p:spPr>
          <a:xfrm rot="10800000">
            <a:off x="3005014" y="4263457"/>
            <a:ext cx="359773" cy="359773"/>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a:ea typeface="微软雅黑"/>
              <a:cs typeface="+mn-cs"/>
            </a:endParaRPr>
          </a:p>
        </p:txBody>
      </p:sp>
      <p:grpSp>
        <p:nvGrpSpPr>
          <p:cNvPr id="8" name="组合 7"/>
          <p:cNvGrpSpPr/>
          <p:nvPr/>
        </p:nvGrpSpPr>
        <p:grpSpPr>
          <a:xfrm>
            <a:off x="3851920" y="1164846"/>
            <a:ext cx="1172844" cy="902720"/>
            <a:chOff x="5027106" y="2345385"/>
            <a:chExt cx="1172844" cy="902720"/>
          </a:xfrm>
        </p:grpSpPr>
        <p:grpSp>
          <p:nvGrpSpPr>
            <p:cNvPr id="9" name="组合 8"/>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11"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a:ea typeface="微软雅黑"/>
                  <a:cs typeface="+mn-cs"/>
                </a:endParaRPr>
              </a:p>
            </p:txBody>
          </p:sp>
          <p:sp>
            <p:nvSpPr>
              <p:cNvPr id="12"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sp>
          <p:nvSpPr>
            <p:cNvPr id="10" name="TextBox 33"/>
            <p:cNvSpPr>
              <a:spLocks noChangeArrowheads="1"/>
            </p:cNvSpPr>
            <p:nvPr/>
          </p:nvSpPr>
          <p:spPr bwMode="auto">
            <a:xfrm>
              <a:off x="5141166" y="2640364"/>
              <a:ext cx="67882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2200" u="none">
                  <a:ln>
                    <a:noFill/>
                  </a:ln>
                  <a:solidFill>
                    <a:srgbClr val="C00002"/>
                  </a:solidFill>
                  <a:effectLst/>
                  <a:uLnTx/>
                  <a:uFillTx/>
                  <a:latin typeface="微软雅黑"/>
                  <a:ea typeface="微软雅黑"/>
                  <a:cs typeface="+mn-cs"/>
                </a:rPr>
                <a:t>标题</a:t>
              </a:r>
            </a:p>
          </p:txBody>
        </p:sp>
      </p:grpSp>
      <p:grpSp>
        <p:nvGrpSpPr>
          <p:cNvPr id="13" name="组合 12"/>
          <p:cNvGrpSpPr/>
          <p:nvPr/>
        </p:nvGrpSpPr>
        <p:grpSpPr>
          <a:xfrm>
            <a:off x="5044683" y="1147646"/>
            <a:ext cx="1172844" cy="902720"/>
            <a:chOff x="5027106" y="2345385"/>
            <a:chExt cx="1172844" cy="902720"/>
          </a:xfrm>
        </p:grpSpPr>
        <p:grpSp>
          <p:nvGrpSpPr>
            <p:cNvPr id="14" name="组合 13"/>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16"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a:ea typeface="微软雅黑"/>
                  <a:cs typeface="+mn-cs"/>
                </a:endParaRPr>
              </a:p>
            </p:txBody>
          </p:sp>
          <p:sp>
            <p:nvSpPr>
              <p:cNvPr id="17"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sp>
          <p:nvSpPr>
            <p:cNvPr id="15" name="TextBox 33"/>
            <p:cNvSpPr>
              <a:spLocks noChangeArrowheads="1"/>
            </p:cNvSpPr>
            <p:nvPr/>
          </p:nvSpPr>
          <p:spPr bwMode="auto">
            <a:xfrm>
              <a:off x="5141166" y="2640364"/>
              <a:ext cx="67882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2200" u="none">
                  <a:ln>
                    <a:noFill/>
                  </a:ln>
                  <a:solidFill>
                    <a:srgbClr val="C00002"/>
                  </a:solidFill>
                  <a:effectLst/>
                  <a:uLnTx/>
                  <a:uFillTx/>
                  <a:latin typeface="微软雅黑"/>
                  <a:ea typeface="微软雅黑"/>
                  <a:cs typeface="+mn-cs"/>
                </a:rPr>
                <a:t>标题</a:t>
              </a:r>
            </a:p>
          </p:txBody>
        </p:sp>
      </p:grpSp>
      <p:grpSp>
        <p:nvGrpSpPr>
          <p:cNvPr id="18" name="组合 17"/>
          <p:cNvGrpSpPr/>
          <p:nvPr/>
        </p:nvGrpSpPr>
        <p:grpSpPr>
          <a:xfrm>
            <a:off x="6211512" y="1177742"/>
            <a:ext cx="1172844" cy="902720"/>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21"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a:ea typeface="微软雅黑"/>
                  <a:cs typeface="+mn-cs"/>
                </a:endParaRPr>
              </a:p>
            </p:txBody>
          </p:sp>
          <p:sp>
            <p:nvSpPr>
              <p:cNvPr id="22"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sp>
          <p:nvSpPr>
            <p:cNvPr id="20" name="TextBox 33"/>
            <p:cNvSpPr>
              <a:spLocks noChangeArrowheads="1"/>
            </p:cNvSpPr>
            <p:nvPr/>
          </p:nvSpPr>
          <p:spPr bwMode="auto">
            <a:xfrm>
              <a:off x="5046808" y="2656266"/>
              <a:ext cx="84249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2200" u="none">
                  <a:ln>
                    <a:noFill/>
                  </a:ln>
                  <a:solidFill>
                    <a:srgbClr val="C00002"/>
                  </a:solidFill>
                  <a:effectLst/>
                  <a:uLnTx/>
                  <a:uFillTx/>
                  <a:latin typeface="微软雅黑"/>
                  <a:ea typeface="微软雅黑"/>
                  <a:cs typeface="+mn-cs"/>
                </a:rPr>
                <a:t>标题</a:t>
              </a:r>
            </a:p>
          </p:txBody>
        </p:sp>
      </p:grpSp>
      <p:grpSp>
        <p:nvGrpSpPr>
          <p:cNvPr id="23" name="组合 22"/>
          <p:cNvGrpSpPr/>
          <p:nvPr/>
        </p:nvGrpSpPr>
        <p:grpSpPr>
          <a:xfrm>
            <a:off x="7385411" y="1189305"/>
            <a:ext cx="1172844" cy="902720"/>
            <a:chOff x="5027106" y="2345385"/>
            <a:chExt cx="1172844" cy="902720"/>
          </a:xfrm>
        </p:grpSpPr>
        <p:grpSp>
          <p:nvGrpSpPr>
            <p:cNvPr id="24" name="组合 23"/>
            <p:cNvGrpSpPr/>
            <p:nvPr/>
          </p:nvGrpSpPr>
          <p:grpSpPr>
            <a:xfrm rot="5400000">
              <a:off x="5162168" y="2210323"/>
              <a:ext cx="902720" cy="1172844"/>
              <a:chOff x="4020870" y="2194485"/>
              <a:chExt cx="1102258" cy="1432090"/>
            </a:xfrm>
            <a:effectLst>
              <a:outerShdw algn="tr" blurRad="444500" dir="8100000" dist="254000" rotWithShape="0">
                <a:prstClr val="black">
                  <a:alpha val="50000"/>
                </a:prstClr>
              </a:outerShdw>
            </a:effectLst>
          </p:grpSpPr>
          <p:sp>
            <p:nvSpPr>
              <p:cNvPr id="26"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a:ea typeface="微软雅黑"/>
                  <a:cs typeface="+mn-cs"/>
                </a:endParaRPr>
              </a:p>
            </p:txBody>
          </p:sp>
          <p:sp>
            <p:nvSpPr>
              <p:cNvPr id="27" name="等腰三角形 42"/>
              <p:cNvSpPr/>
              <p:nvPr/>
            </p:nvSpPr>
            <p:spPr>
              <a:xfrm>
                <a:off x="4044926" y="2251926"/>
                <a:ext cx="1054141" cy="135059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sp>
          <p:nvSpPr>
            <p:cNvPr id="25" name="TextBox 33"/>
            <p:cNvSpPr>
              <a:spLocks noChangeArrowheads="1"/>
            </p:cNvSpPr>
            <p:nvPr/>
          </p:nvSpPr>
          <p:spPr bwMode="auto">
            <a:xfrm>
              <a:off x="5125264" y="2525067"/>
              <a:ext cx="678823"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914400" eaLnBrk="1" fontAlgn="base"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1800" u="none">
                  <a:ln>
                    <a:noFill/>
                  </a:ln>
                  <a:solidFill>
                    <a:srgbClr val="C00002"/>
                  </a:solidFill>
                  <a:effectLst/>
                  <a:uLnTx/>
                  <a:uFillTx/>
                  <a:latin typeface="微软雅黑"/>
                  <a:ea typeface="微软雅黑"/>
                  <a:cs typeface="+mn-cs"/>
                </a:rPr>
                <a:t>标题内容</a:t>
              </a:r>
            </a:p>
          </p:txBody>
        </p:sp>
      </p:grpSp>
    </p:spTree>
    <p:extLst>
      <p:ext uri="{BB962C8B-B14F-4D97-AF65-F5344CB8AC3E}">
        <p14:creationId val="192145330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7"/>
                                        </p:tgtEl>
                                        <p:attrNameLst>
                                          <p:attrName>style.visibility</p:attrName>
                                        </p:attrNameLst>
                                      </p:cBhvr>
                                      <p:to>
                                        <p:strVal val="visible"/>
                                      </p:to>
                                    </p:set>
                                    <p:animEffect filter="wipe(up)" transition="in">
                                      <p:cBhvr>
                                        <p:cTn dur="500" id="15"/>
                                        <p:tgtEl>
                                          <p:spTgt spid="7"/>
                                        </p:tgtEl>
                                      </p:cBhvr>
                                    </p:animEffect>
                                  </p:childTnLst>
                                </p:cTn>
                              </p:par>
                            </p:childTnLst>
                          </p:cTn>
                        </p:par>
                        <p:par>
                          <p:cTn fill="hold" id="16" nodeType="afterGroup">
                            <p:stCondLst>
                              <p:cond delay="1500"/>
                            </p:stCondLst>
                            <p:childTnLst>
                              <p:par>
                                <p:cTn accel="58000" fill="hold" id="17" nodeType="afterEffect" presetClass="entr" presetID="2" presetSubtype="2">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1300" fill="hold" id="19"/>
                                        <p:tgtEl>
                                          <p:spTgt spid="8"/>
                                        </p:tgtEl>
                                        <p:attrNameLst>
                                          <p:attrName>ppt_x</p:attrName>
                                        </p:attrNameLst>
                                      </p:cBhvr>
                                      <p:tavLst>
                                        <p:tav tm="0">
                                          <p:val>
                                            <p:strVal val="1+#ppt_w/2"/>
                                          </p:val>
                                        </p:tav>
                                        <p:tav tm="100000">
                                          <p:val>
                                            <p:strVal val="#ppt_x"/>
                                          </p:val>
                                        </p:tav>
                                      </p:tavLst>
                                    </p:anim>
                                    <p:anim calcmode="lin" valueType="num">
                                      <p:cBhvr additive="base">
                                        <p:cTn dur="1300" fill="hold" id="20"/>
                                        <p:tgtEl>
                                          <p:spTgt spid="8"/>
                                        </p:tgtEl>
                                        <p:attrNameLst>
                                          <p:attrName>ppt_y</p:attrName>
                                        </p:attrNameLst>
                                      </p:cBhvr>
                                      <p:tavLst>
                                        <p:tav tm="0">
                                          <p:val>
                                            <p:strVal val="#ppt_y"/>
                                          </p:val>
                                        </p:tav>
                                        <p:tav tm="100000">
                                          <p:val>
                                            <p:strVal val="#ppt_y"/>
                                          </p:val>
                                        </p:tav>
                                      </p:tavLst>
                                    </p:anim>
                                  </p:childTnLst>
                                </p:cTn>
                              </p:par>
                              <p:par>
                                <p:cTn accel="58000" fill="hold" id="21" nodeType="withEffect" presetClass="entr" presetID="2" presetSubtype="2">
                                  <p:stCondLst>
                                    <p:cond delay="20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1300" fill="hold" id="23"/>
                                        <p:tgtEl>
                                          <p:spTgt spid="13"/>
                                        </p:tgtEl>
                                        <p:attrNameLst>
                                          <p:attrName>ppt_x</p:attrName>
                                        </p:attrNameLst>
                                      </p:cBhvr>
                                      <p:tavLst>
                                        <p:tav tm="0">
                                          <p:val>
                                            <p:strVal val="1+#ppt_w/2"/>
                                          </p:val>
                                        </p:tav>
                                        <p:tav tm="100000">
                                          <p:val>
                                            <p:strVal val="#ppt_x"/>
                                          </p:val>
                                        </p:tav>
                                      </p:tavLst>
                                    </p:anim>
                                    <p:anim calcmode="lin" valueType="num">
                                      <p:cBhvr additive="base">
                                        <p:cTn dur="1300" fill="hold" id="24"/>
                                        <p:tgtEl>
                                          <p:spTgt spid="13"/>
                                        </p:tgtEl>
                                        <p:attrNameLst>
                                          <p:attrName>ppt_y</p:attrName>
                                        </p:attrNameLst>
                                      </p:cBhvr>
                                      <p:tavLst>
                                        <p:tav tm="0">
                                          <p:val>
                                            <p:strVal val="#ppt_y"/>
                                          </p:val>
                                        </p:tav>
                                        <p:tav tm="100000">
                                          <p:val>
                                            <p:strVal val="#ppt_y"/>
                                          </p:val>
                                        </p:tav>
                                      </p:tavLst>
                                    </p:anim>
                                  </p:childTnLst>
                                </p:cTn>
                              </p:par>
                              <p:par>
                                <p:cTn accel="58000" fill="hold" id="25" nodeType="withEffect" presetClass="entr" presetID="2" presetSubtype="2">
                                  <p:stCondLst>
                                    <p:cond delay="50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1300" fill="hold" id="27"/>
                                        <p:tgtEl>
                                          <p:spTgt spid="18"/>
                                        </p:tgtEl>
                                        <p:attrNameLst>
                                          <p:attrName>ppt_x</p:attrName>
                                        </p:attrNameLst>
                                      </p:cBhvr>
                                      <p:tavLst>
                                        <p:tav tm="0">
                                          <p:val>
                                            <p:strVal val="1+#ppt_w/2"/>
                                          </p:val>
                                        </p:tav>
                                        <p:tav tm="100000">
                                          <p:val>
                                            <p:strVal val="#ppt_x"/>
                                          </p:val>
                                        </p:tav>
                                      </p:tavLst>
                                    </p:anim>
                                    <p:anim calcmode="lin" valueType="num">
                                      <p:cBhvr additive="base">
                                        <p:cTn dur="1300" fill="hold" id="28"/>
                                        <p:tgtEl>
                                          <p:spTgt spid="18"/>
                                        </p:tgtEl>
                                        <p:attrNameLst>
                                          <p:attrName>ppt_y</p:attrName>
                                        </p:attrNameLst>
                                      </p:cBhvr>
                                      <p:tavLst>
                                        <p:tav tm="0">
                                          <p:val>
                                            <p:strVal val="#ppt_y"/>
                                          </p:val>
                                        </p:tav>
                                        <p:tav tm="100000">
                                          <p:val>
                                            <p:strVal val="#ppt_y"/>
                                          </p:val>
                                        </p:tav>
                                      </p:tavLst>
                                    </p:anim>
                                  </p:childTnLst>
                                </p:cTn>
                              </p:par>
                              <p:par>
                                <p:cTn accel="58000" fill="hold" id="29" nodeType="withEffect" presetClass="entr" presetID="2" presetSubtype="2">
                                  <p:stCondLst>
                                    <p:cond delay="800"/>
                                  </p:stCondLst>
                                  <p:childTnLst>
                                    <p:set>
                                      <p:cBhvr>
                                        <p:cTn dur="1" fill="hold" id="30">
                                          <p:stCondLst>
                                            <p:cond delay="0"/>
                                          </p:stCondLst>
                                        </p:cTn>
                                        <p:tgtEl>
                                          <p:spTgt spid="23"/>
                                        </p:tgtEl>
                                        <p:attrNameLst>
                                          <p:attrName>style.visibility</p:attrName>
                                        </p:attrNameLst>
                                      </p:cBhvr>
                                      <p:to>
                                        <p:strVal val="visible"/>
                                      </p:to>
                                    </p:set>
                                    <p:anim calcmode="lin" valueType="num">
                                      <p:cBhvr additive="base">
                                        <p:cTn dur="1300" fill="hold" id="31"/>
                                        <p:tgtEl>
                                          <p:spTgt spid="23"/>
                                        </p:tgtEl>
                                        <p:attrNameLst>
                                          <p:attrName>ppt_x</p:attrName>
                                        </p:attrNameLst>
                                      </p:cBhvr>
                                      <p:tavLst>
                                        <p:tav tm="0">
                                          <p:val>
                                            <p:strVal val="1+#ppt_w/2"/>
                                          </p:val>
                                        </p:tav>
                                        <p:tav tm="100000">
                                          <p:val>
                                            <p:strVal val="#ppt_x"/>
                                          </p:val>
                                        </p:tav>
                                      </p:tavLst>
                                    </p:anim>
                                    <p:anim calcmode="lin" valueType="num">
                                      <p:cBhvr additive="base">
                                        <p:cTn dur="1300" fill="hold" id="32"/>
                                        <p:tgtEl>
                                          <p:spTgt spid="23"/>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600"/>
                            </p:stCondLst>
                            <p:childTnLst>
                              <p:par>
                                <p:cTn fill="hold" grpId="0" id="34" nodeType="afterEffect" presetClass="entr" presetID="42" presetSubtype="0">
                                  <p:stCondLst>
                                    <p:cond delay="0"/>
                                  </p:stCondLst>
                                  <p:childTnLst>
                                    <p:set>
                                      <p:cBhvr>
                                        <p:cTn dur="1" fill="hold" id="35">
                                          <p:stCondLst>
                                            <p:cond delay="0"/>
                                          </p:stCondLst>
                                        </p:cTn>
                                        <p:tgtEl>
                                          <p:spTgt spid="5"/>
                                        </p:tgtEl>
                                        <p:attrNameLst>
                                          <p:attrName>style.visibility</p:attrName>
                                        </p:attrNameLst>
                                      </p:cBhvr>
                                      <p:to>
                                        <p:strVal val="visible"/>
                                      </p:to>
                                    </p:set>
                                    <p:animEffect filter="fade" transition="in">
                                      <p:cBhvr>
                                        <p:cTn dur="1500" id="36"/>
                                        <p:tgtEl>
                                          <p:spTgt spid="5"/>
                                        </p:tgtEl>
                                      </p:cBhvr>
                                    </p:animEffect>
                                    <p:anim calcmode="lin" valueType="num">
                                      <p:cBhvr>
                                        <p:cTn dur="1500" fill="hold" id="37"/>
                                        <p:tgtEl>
                                          <p:spTgt spid="5"/>
                                        </p:tgtEl>
                                        <p:attrNameLst>
                                          <p:attrName>ppt_x</p:attrName>
                                        </p:attrNameLst>
                                      </p:cBhvr>
                                      <p:tavLst>
                                        <p:tav tm="0">
                                          <p:val>
                                            <p:strVal val="#ppt_x"/>
                                          </p:val>
                                        </p:tav>
                                        <p:tav tm="100000">
                                          <p:val>
                                            <p:strVal val="#ppt_x"/>
                                          </p:val>
                                        </p:tav>
                                      </p:tavLst>
                                    </p:anim>
                                    <p:anim calcmode="lin" valueType="num">
                                      <p:cBhvr>
                                        <p:cTn dur="1500" fill="hold" id="38"/>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72"/>
          <p:cNvCxnSpPr>
            <a:cxnSpLocks noChangeShapeType="1"/>
          </p:cNvCxnSpPr>
          <p:nvPr/>
        </p:nvCxnSpPr>
        <p:spPr bwMode="auto">
          <a:xfrm>
            <a:off x="6908676" y="1945942"/>
            <a:ext cx="559718" cy="184693"/>
          </a:xfrm>
          <a:prstGeom prst="line">
            <a:avLst/>
          </a:prstGeom>
          <a:noFill/>
          <a:ln w="28575">
            <a:solidFill>
              <a:srgbClr val="5F5F5F"/>
            </a:solidFill>
            <a:miter lim="800000"/>
          </a:ln>
          <a:extLst>
            <a:ext uri="{909E8E84-426E-40DD-AFC4-6F175D3DCCD1}">
              <a14:hiddenFill>
                <a:noFill/>
              </a14:hiddenFill>
            </a:ext>
          </a:extLst>
        </p:spPr>
      </p:cxnSp>
      <p:cxnSp>
        <p:nvCxnSpPr>
          <p:cNvPr id="5" name="直接连接符 20"/>
          <p:cNvCxnSpPr>
            <a:cxnSpLocks noChangeShapeType="1"/>
          </p:cNvCxnSpPr>
          <p:nvPr/>
        </p:nvCxnSpPr>
        <p:spPr bwMode="auto">
          <a:xfrm flipV="1">
            <a:off x="4915214" y="2283260"/>
            <a:ext cx="683924" cy="622217"/>
          </a:xfrm>
          <a:prstGeom prst="line">
            <a:avLst/>
          </a:prstGeom>
          <a:noFill/>
          <a:ln w="28575">
            <a:solidFill>
              <a:srgbClr val="5F5F5F"/>
            </a:solidFill>
            <a:miter lim="800000"/>
          </a:ln>
          <a:extLst>
            <a:ext uri="{909E8E84-426E-40DD-AFC4-6F175D3DCCD1}">
              <a14:hiddenFill>
                <a:noFill/>
              </a14:hiddenFill>
            </a:ext>
          </a:extLst>
        </p:spPr>
      </p:cxnSp>
      <p:grpSp>
        <p:nvGrpSpPr>
          <p:cNvPr id="6" name="组合 5"/>
          <p:cNvGrpSpPr/>
          <p:nvPr/>
        </p:nvGrpSpPr>
        <p:grpSpPr>
          <a:xfrm>
            <a:off x="5364309" y="867739"/>
            <a:ext cx="1656509" cy="1656509"/>
            <a:chOff x="5252030" y="2008764"/>
            <a:chExt cx="809336" cy="809336"/>
          </a:xfrm>
          <a:solidFill>
            <a:schemeClr val="accent1"/>
          </a:solidFill>
        </p:grpSpPr>
        <p:sp>
          <p:nvSpPr>
            <p:cNvPr id="7" name="椭圆 6"/>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sp>
          <p:nvSpPr>
            <p:cNvPr id="8" name="椭圆 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grpSp>
        <p:nvGrpSpPr>
          <p:cNvPr id="9" name="组合 8"/>
          <p:cNvGrpSpPr/>
          <p:nvPr/>
        </p:nvGrpSpPr>
        <p:grpSpPr>
          <a:xfrm>
            <a:off x="3366390" y="3924072"/>
            <a:ext cx="515519" cy="515519"/>
            <a:chOff x="5252030" y="2008764"/>
            <a:chExt cx="809336" cy="809336"/>
          </a:xfrm>
          <a:solidFill>
            <a:schemeClr val="accent1"/>
          </a:solidFill>
        </p:grpSpPr>
        <p:sp>
          <p:nvSpPr>
            <p:cNvPr id="10" name="椭圆 9"/>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sp>
          <p:nvSpPr>
            <p:cNvPr id="11" name="椭圆 1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grpSp>
        <p:nvGrpSpPr>
          <p:cNvPr id="12" name="组合 11"/>
          <p:cNvGrpSpPr/>
          <p:nvPr/>
        </p:nvGrpSpPr>
        <p:grpSpPr>
          <a:xfrm>
            <a:off x="2252257" y="1467966"/>
            <a:ext cx="1244798" cy="1244798"/>
            <a:chOff x="5252030" y="2008764"/>
            <a:chExt cx="809336" cy="809336"/>
          </a:xfrm>
          <a:solidFill>
            <a:schemeClr val="accent1"/>
          </a:solidFill>
        </p:grpSpPr>
        <p:sp>
          <p:nvSpPr>
            <p:cNvPr id="13" name="椭圆 12"/>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sp>
          <p:nvSpPr>
            <p:cNvPr id="14" name="椭圆 1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cxnSp>
        <p:nvCxnSpPr>
          <p:cNvPr id="15" name="直接连接符 14"/>
          <p:cNvCxnSpPr>
            <a:cxnSpLocks noChangeShapeType="1"/>
          </p:cNvCxnSpPr>
          <p:nvPr/>
        </p:nvCxnSpPr>
        <p:spPr bwMode="auto">
          <a:xfrm flipV="1">
            <a:off x="2017615" y="2550772"/>
            <a:ext cx="413953" cy="322088"/>
          </a:xfrm>
          <a:prstGeom prst="line">
            <a:avLst/>
          </a:prstGeom>
          <a:noFill/>
          <a:ln w="28575">
            <a:solidFill>
              <a:srgbClr val="5F5F5F"/>
            </a:solidFill>
            <a:miter lim="800000"/>
          </a:ln>
          <a:extLst>
            <a:ext uri="{909E8E84-426E-40DD-AFC4-6F175D3DCCD1}">
              <a14:hiddenFill>
                <a:noFill/>
              </a14:hiddenFill>
            </a:ext>
          </a:extLst>
        </p:spPr>
      </p:cxnSp>
      <p:cxnSp>
        <p:nvCxnSpPr>
          <p:cNvPr id="16" name="直接连接符 17"/>
          <p:cNvCxnSpPr>
            <a:cxnSpLocks noChangeShapeType="1"/>
          </p:cNvCxnSpPr>
          <p:nvPr/>
        </p:nvCxnSpPr>
        <p:spPr bwMode="auto">
          <a:xfrm>
            <a:off x="3407040" y="2413506"/>
            <a:ext cx="681323" cy="491172"/>
          </a:xfrm>
          <a:prstGeom prst="line">
            <a:avLst/>
          </a:prstGeom>
          <a:noFill/>
          <a:ln w="28575">
            <a:solidFill>
              <a:srgbClr val="5F5F5F"/>
            </a:solidFill>
            <a:miter lim="800000"/>
          </a:ln>
          <a:extLst>
            <a:ext uri="{909E8E84-426E-40DD-AFC4-6F175D3DCCD1}">
              <a14:hiddenFill>
                <a:noFill/>
              </a14:hiddenFill>
            </a:ext>
          </a:extLst>
        </p:spPr>
      </p:cxnSp>
      <p:cxnSp>
        <p:nvCxnSpPr>
          <p:cNvPr id="17" name="直接连接符 23"/>
          <p:cNvCxnSpPr>
            <a:cxnSpLocks noChangeShapeType="1"/>
            <a:endCxn id="27" idx="1"/>
          </p:cNvCxnSpPr>
          <p:nvPr/>
        </p:nvCxnSpPr>
        <p:spPr bwMode="auto">
          <a:xfrm>
            <a:off x="1044841" y="2659079"/>
            <a:ext cx="363984" cy="242094"/>
          </a:xfrm>
          <a:prstGeom prst="line">
            <a:avLst/>
          </a:prstGeom>
          <a:noFill/>
          <a:ln w="28575">
            <a:solidFill>
              <a:srgbClr val="5F5F5F"/>
            </a:solidFill>
            <a:miter lim="800000"/>
          </a:ln>
          <a:extLst>
            <a:ext uri="{909E8E84-426E-40DD-AFC4-6F175D3DCCD1}">
              <a14:hiddenFill>
                <a:noFill/>
              </a14:hiddenFill>
            </a:ext>
          </a:extLst>
        </p:spPr>
      </p:cxnSp>
      <p:cxnSp>
        <p:nvCxnSpPr>
          <p:cNvPr id="18" name="直接连接符 43"/>
          <p:cNvCxnSpPr>
            <a:cxnSpLocks noChangeShapeType="1"/>
          </p:cNvCxnSpPr>
          <p:nvPr/>
        </p:nvCxnSpPr>
        <p:spPr bwMode="auto">
          <a:xfrm flipV="1">
            <a:off x="3786841" y="3733236"/>
            <a:ext cx="301521" cy="278300"/>
          </a:xfrm>
          <a:prstGeom prst="line">
            <a:avLst/>
          </a:prstGeom>
          <a:noFill/>
          <a:ln w="28575">
            <a:solidFill>
              <a:srgbClr val="5F5F5F"/>
            </a:solidFill>
            <a:miter lim="800000"/>
          </a:ln>
          <a:extLst>
            <a:ext uri="{909E8E84-426E-40DD-AFC4-6F175D3DCCD1}">
              <a14:hiddenFill>
                <a:noFill/>
              </a14:hiddenFill>
            </a:ext>
          </a:extLst>
        </p:spPr>
      </p:cxnSp>
      <p:grpSp>
        <p:nvGrpSpPr>
          <p:cNvPr id="19" name="组合 18"/>
          <p:cNvGrpSpPr/>
          <p:nvPr/>
        </p:nvGrpSpPr>
        <p:grpSpPr>
          <a:xfrm>
            <a:off x="7327456" y="1912164"/>
            <a:ext cx="630230" cy="630230"/>
            <a:chOff x="304800" y="673100"/>
            <a:chExt cx="4000500" cy="4000500"/>
          </a:xfrm>
          <a:effectLst>
            <a:outerShdw algn="tr" blurRad="444500" dir="8100000" dist="254000" rotWithShape="0">
              <a:prstClr val="black">
                <a:alpha val="50000"/>
              </a:prstClr>
            </a:outerShdw>
          </a:effectLst>
        </p:grpSpPr>
        <p:sp>
          <p:nvSpPr>
            <p:cNvPr id="20" name="同心圆 1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prstClr val="black"/>
                </a:solidFill>
                <a:effectLst/>
                <a:uLnTx/>
                <a:uFillTx/>
                <a:latin typeface="微软雅黑"/>
                <a:ea typeface="微软雅黑"/>
                <a:cs typeface="+mn-cs"/>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200" u="none">
                <a:ln>
                  <a:noFill/>
                </a:ln>
                <a:solidFill>
                  <a:prstClr val="black"/>
                </a:solidFill>
                <a:effectLst/>
                <a:uLnTx/>
                <a:uFillTx/>
                <a:latin typeface="微软雅黑"/>
                <a:ea typeface="微软雅黑"/>
                <a:cs typeface="+mn-cs"/>
              </a:endParaRPr>
            </a:p>
          </p:txBody>
        </p:sp>
      </p:grpSp>
      <p:grpSp>
        <p:nvGrpSpPr>
          <p:cNvPr id="22" name="组合 21"/>
          <p:cNvGrpSpPr/>
          <p:nvPr/>
        </p:nvGrpSpPr>
        <p:grpSpPr>
          <a:xfrm>
            <a:off x="3888910" y="2693370"/>
            <a:ext cx="1226559" cy="1226559"/>
            <a:chOff x="304800" y="673100"/>
            <a:chExt cx="4000500" cy="4000500"/>
          </a:xfrm>
          <a:effectLst>
            <a:outerShdw algn="tr" blurRad="444500" dir="8100000" dist="254000" rotWithShape="0">
              <a:prstClr val="black">
                <a:alpha val="50000"/>
              </a:prstClr>
            </a:outerShdw>
          </a:effectLst>
        </p:grpSpPr>
        <p:sp>
          <p:nvSpPr>
            <p:cNvPr id="23" name="同心圆 2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a:ea typeface="微软雅黑"/>
                <a:cs typeface="+mn-cs"/>
              </a:endParaRPr>
            </a:p>
          </p:txBody>
        </p:sp>
        <p:sp>
          <p:nvSpPr>
            <p:cNvPr id="24" name="椭圆 23"/>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grpSp>
        <p:nvGrpSpPr>
          <p:cNvPr id="25" name="组合 24"/>
          <p:cNvGrpSpPr/>
          <p:nvPr/>
        </p:nvGrpSpPr>
        <p:grpSpPr>
          <a:xfrm>
            <a:off x="1268453" y="2760801"/>
            <a:ext cx="867139" cy="867139"/>
            <a:chOff x="304800" y="673100"/>
            <a:chExt cx="4000500" cy="4000500"/>
          </a:xfrm>
          <a:effectLst>
            <a:outerShdw algn="tr" blurRad="444500" dir="8100000" dist="254000" rotWithShape="0">
              <a:prstClr val="black">
                <a:alpha val="50000"/>
              </a:prstClr>
            </a:outerShdw>
          </a:effectLst>
        </p:grpSpPr>
        <p:sp>
          <p:nvSpPr>
            <p:cNvPr id="26" name="同心圆 2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typeface="微软雅黑"/>
                <a:ea typeface="微软雅黑"/>
                <a:cs typeface="+mn-cs"/>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sp>
        <p:nvSpPr>
          <p:cNvPr id="28" name="文本框 37"/>
          <p:cNvSpPr>
            <a:spLocks noChangeArrowheads="1"/>
          </p:cNvSpPr>
          <p:nvPr/>
        </p:nvSpPr>
        <p:spPr bwMode="auto">
          <a:xfrm>
            <a:off x="5847166" y="1308125"/>
            <a:ext cx="74168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400" eaLnBrk="1" fontAlgn="base" hangingPunct="1" indent="0" latinLnBrk="0" lvl="0" marL="0" marR="0" rtl="0">
              <a:lnSpc>
                <a:spcPct val="100000"/>
              </a:lnSpc>
              <a:spcBef>
                <a:spcPct val="0"/>
              </a:spcBef>
              <a:spcAft>
                <a:spcPct val="0"/>
              </a:spcAft>
              <a:buClrTx/>
              <a:buSzTx/>
              <a:buFont typeface="Arial"/>
              <a:buNone/>
              <a:defRPr/>
            </a:pPr>
            <a:r>
              <a:rPr altLang="en-US" b="0" baseline="0" cap="none" i="0" kern="1200" kumimoji="0" lang="zh-CN" noProof="0" normalizeH="0" smtClean="0" spc="0" strike="noStrike" sz="2200" u="none">
                <a:ln>
                  <a:noFill/>
                </a:ln>
                <a:solidFill>
                  <a:prstClr val="white">
                    <a:lumMod val="95000"/>
                  </a:prstClr>
                </a:solidFill>
                <a:effectLst/>
                <a:uLnTx/>
                <a:uFillTx/>
                <a:latin typeface="微软雅黑"/>
                <a:ea typeface="微软雅黑"/>
                <a:cs typeface="+mn-cs"/>
                <a:sym charset="-122" pitchFamily="34" typeface="微软雅黑"/>
              </a:rPr>
              <a:t>标题</a:t>
            </a:r>
          </a:p>
          <a:p>
            <a:pPr algn="ctr" defTabSz="914400" eaLnBrk="1" fontAlgn="base" hangingPunct="1" indent="0" latinLnBrk="0" lvl="0" marL="0" marR="0" rtl="0">
              <a:lnSpc>
                <a:spcPct val="100000"/>
              </a:lnSpc>
              <a:spcBef>
                <a:spcPct val="0"/>
              </a:spcBef>
              <a:spcAft>
                <a:spcPct val="0"/>
              </a:spcAft>
              <a:buClrTx/>
              <a:buSzTx/>
              <a:buFont typeface="Arial"/>
              <a:buNone/>
              <a:defRPr/>
            </a:pPr>
            <a:r>
              <a:rPr altLang="en-US" b="0" baseline="0" cap="none" i="0" kern="1200" kumimoji="0" lang="zh-CN" noProof="0" normalizeH="0" smtClean="0" spc="0" strike="noStrike" sz="2200" u="none">
                <a:ln>
                  <a:noFill/>
                </a:ln>
                <a:solidFill>
                  <a:prstClr val="white">
                    <a:lumMod val="95000"/>
                  </a:prstClr>
                </a:solidFill>
                <a:effectLst/>
                <a:uLnTx/>
                <a:uFillTx/>
                <a:latin typeface="微软雅黑"/>
                <a:ea typeface="微软雅黑"/>
                <a:cs typeface="+mn-cs"/>
                <a:sym charset="-122" pitchFamily="34" typeface="微软雅黑"/>
              </a:rPr>
              <a:t>内容</a:t>
            </a:r>
          </a:p>
        </p:txBody>
      </p:sp>
      <p:sp>
        <p:nvSpPr>
          <p:cNvPr id="29" name="文本框 37"/>
          <p:cNvSpPr>
            <a:spLocks noChangeArrowheads="1"/>
          </p:cNvSpPr>
          <p:nvPr/>
        </p:nvSpPr>
        <p:spPr bwMode="auto">
          <a:xfrm>
            <a:off x="4169449" y="3000658"/>
            <a:ext cx="665480"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400" eaLnBrk="1" fontAlgn="base" hangingPunct="1" indent="0" latinLnBrk="0" lvl="0" marL="0" marR="0" rtl="0">
              <a:lnSpc>
                <a:spcPct val="100000"/>
              </a:lnSpc>
              <a:spcBef>
                <a:spcPct val="0"/>
              </a:spcBef>
              <a:spcAft>
                <a:spcPct val="0"/>
              </a:spcAft>
              <a:buClrTx/>
              <a:buSzTx/>
              <a:buFont typeface="Arial"/>
              <a:buNone/>
              <a:defRPr/>
            </a:pPr>
            <a:r>
              <a:rPr altLang="en-US" b="0" baseline="0" cap="none" i="0" kern="1200" kumimoji="0" lang="zh-CN" noProof="0" normalizeH="0" smtClean="0" spc="0" strike="noStrike" sz="1900" u="none">
                <a:ln>
                  <a:noFill/>
                </a:ln>
                <a:solidFill>
                  <a:srgbClr val="080808"/>
                </a:solidFill>
                <a:effectLst/>
                <a:uLnTx/>
                <a:uFillTx/>
                <a:latin typeface="微软雅黑"/>
                <a:ea typeface="微软雅黑"/>
                <a:cs typeface="+mn-cs"/>
                <a:sym charset="-122" pitchFamily="34" typeface="微软雅黑"/>
              </a:rPr>
              <a:t>标题</a:t>
            </a:r>
          </a:p>
          <a:p>
            <a:pPr algn="ctr" defTabSz="914400" eaLnBrk="1" fontAlgn="base" hangingPunct="1" indent="0" latinLnBrk="0" lvl="0" marL="0" marR="0" rtl="0">
              <a:lnSpc>
                <a:spcPct val="100000"/>
              </a:lnSpc>
              <a:spcBef>
                <a:spcPct val="0"/>
              </a:spcBef>
              <a:spcAft>
                <a:spcPct val="0"/>
              </a:spcAft>
              <a:buClrTx/>
              <a:buSzTx/>
              <a:buFont typeface="Arial"/>
              <a:buNone/>
              <a:defRPr/>
            </a:pPr>
            <a:r>
              <a:rPr altLang="en-US" b="0" baseline="0" cap="none" i="0" kern="1200" kumimoji="0" lang="zh-CN" noProof="0" normalizeH="0" smtClean="0" spc="0" strike="noStrike" sz="1900" u="none">
                <a:ln>
                  <a:noFill/>
                </a:ln>
                <a:solidFill>
                  <a:srgbClr val="080808"/>
                </a:solidFill>
                <a:effectLst/>
                <a:uLnTx/>
                <a:uFillTx/>
                <a:latin typeface="微软雅黑"/>
                <a:ea typeface="微软雅黑"/>
                <a:cs typeface="+mn-cs"/>
                <a:sym charset="-122" pitchFamily="34" typeface="微软雅黑"/>
              </a:rPr>
              <a:t>内容</a:t>
            </a:r>
          </a:p>
        </p:txBody>
      </p:sp>
      <p:sp>
        <p:nvSpPr>
          <p:cNvPr id="30" name="文本框 37"/>
          <p:cNvSpPr>
            <a:spLocks noChangeArrowheads="1"/>
          </p:cNvSpPr>
          <p:nvPr/>
        </p:nvSpPr>
        <p:spPr bwMode="auto">
          <a:xfrm>
            <a:off x="2538953" y="1792081"/>
            <a:ext cx="665480"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400" eaLnBrk="1" fontAlgn="base" hangingPunct="1" indent="0" latinLnBrk="0" lvl="0" marL="0" marR="0" rtl="0">
              <a:lnSpc>
                <a:spcPct val="100000"/>
              </a:lnSpc>
              <a:spcBef>
                <a:spcPct val="0"/>
              </a:spcBef>
              <a:spcAft>
                <a:spcPct val="0"/>
              </a:spcAft>
              <a:buClrTx/>
              <a:buSzTx/>
              <a:buFont typeface="Arial"/>
              <a:buNone/>
              <a:defRPr/>
            </a:pPr>
            <a:r>
              <a:rPr altLang="en-US" b="0" baseline="0" cap="none" i="0" kern="1200" kumimoji="0" lang="zh-CN" noProof="0" normalizeH="0" smtClean="0" spc="0" strike="noStrike" sz="1900" u="none">
                <a:ln>
                  <a:noFill/>
                </a:ln>
                <a:solidFill>
                  <a:prstClr val="white">
                    <a:lumMod val="95000"/>
                  </a:prstClr>
                </a:solidFill>
                <a:effectLst/>
                <a:uLnTx/>
                <a:uFillTx/>
                <a:latin typeface="微软雅黑"/>
                <a:ea typeface="微软雅黑"/>
                <a:cs typeface="+mn-cs"/>
                <a:sym charset="-122" pitchFamily="34" typeface="微软雅黑"/>
              </a:rPr>
              <a:t>标题</a:t>
            </a:r>
          </a:p>
          <a:p>
            <a:pPr algn="ctr" defTabSz="914400" eaLnBrk="1" fontAlgn="base" hangingPunct="1" indent="0" latinLnBrk="0" lvl="0" marL="0" marR="0" rtl="0">
              <a:lnSpc>
                <a:spcPct val="100000"/>
              </a:lnSpc>
              <a:spcBef>
                <a:spcPct val="0"/>
              </a:spcBef>
              <a:spcAft>
                <a:spcPct val="0"/>
              </a:spcAft>
              <a:buClrTx/>
              <a:buSzTx/>
              <a:buFont typeface="Arial"/>
              <a:buNone/>
              <a:defRPr/>
            </a:pPr>
            <a:r>
              <a:rPr altLang="en-US" b="0" baseline="0" cap="none" i="0" kern="1200" kumimoji="0" lang="zh-CN" noProof="0" normalizeH="0" smtClean="0" spc="0" strike="noStrike" sz="1900" u="none">
                <a:ln>
                  <a:noFill/>
                </a:ln>
                <a:solidFill>
                  <a:prstClr val="white">
                    <a:lumMod val="95000"/>
                  </a:prstClr>
                </a:solidFill>
                <a:effectLst/>
                <a:uLnTx/>
                <a:uFillTx/>
                <a:latin typeface="微软雅黑"/>
                <a:ea typeface="微软雅黑"/>
                <a:cs typeface="+mn-cs"/>
                <a:sym charset="-122" pitchFamily="34" typeface="微软雅黑"/>
              </a:rPr>
              <a:t>内容</a:t>
            </a:r>
          </a:p>
        </p:txBody>
      </p:sp>
      <p:sp>
        <p:nvSpPr>
          <p:cNvPr id="31" name="文本框 37"/>
          <p:cNvSpPr>
            <a:spLocks noChangeArrowheads="1"/>
          </p:cNvSpPr>
          <p:nvPr/>
        </p:nvSpPr>
        <p:spPr bwMode="auto">
          <a:xfrm>
            <a:off x="1458183" y="2987501"/>
            <a:ext cx="4876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400" eaLnBrk="1" fontAlgn="base" hangingPunct="1" indent="0" latinLnBrk="0" lvl="0" marL="0" marR="0" rtl="0">
              <a:lnSpc>
                <a:spcPct val="100000"/>
              </a:lnSpc>
              <a:spcBef>
                <a:spcPct val="0"/>
              </a:spcBef>
              <a:spcAft>
                <a:spcPct val="0"/>
              </a:spcAft>
              <a:buClrTx/>
              <a:buSzTx/>
              <a:buFont typeface="Arial"/>
              <a:buNone/>
              <a:defRPr/>
            </a:pPr>
            <a:r>
              <a:rPr altLang="en-US" b="0" baseline="0" cap="none" i="0" kern="1200" kumimoji="0" lang="zh-CN" noProof="0" normalizeH="0" smtClean="0" spc="0" strike="noStrike" sz="1200" u="none">
                <a:ln>
                  <a:noFill/>
                </a:ln>
                <a:solidFill>
                  <a:srgbClr val="080808"/>
                </a:solidFill>
                <a:effectLst/>
                <a:uLnTx/>
                <a:uFillTx/>
                <a:latin typeface="微软雅黑"/>
                <a:ea typeface="微软雅黑"/>
                <a:cs typeface="+mn-cs"/>
                <a:sym charset="-122" pitchFamily="34" typeface="微软雅黑"/>
              </a:rPr>
              <a:t>标题</a:t>
            </a:r>
          </a:p>
          <a:p>
            <a:pPr algn="ctr" defTabSz="914400" eaLnBrk="1" fontAlgn="base" hangingPunct="1" indent="0" latinLnBrk="0" lvl="0" marL="0" marR="0" rtl="0">
              <a:lnSpc>
                <a:spcPct val="100000"/>
              </a:lnSpc>
              <a:spcBef>
                <a:spcPct val="0"/>
              </a:spcBef>
              <a:spcAft>
                <a:spcPct val="0"/>
              </a:spcAft>
              <a:buClrTx/>
              <a:buSzTx/>
              <a:buFont typeface="Arial"/>
              <a:buNone/>
              <a:defRPr/>
            </a:pPr>
            <a:r>
              <a:rPr altLang="en-US" b="0" baseline="0" cap="none" i="0" kern="1200" kumimoji="0" lang="zh-CN" noProof="0" normalizeH="0" smtClean="0" spc="0" strike="noStrike" sz="1200" u="none">
                <a:ln>
                  <a:noFill/>
                </a:ln>
                <a:solidFill>
                  <a:srgbClr val="080808"/>
                </a:solidFill>
                <a:effectLst/>
                <a:uLnTx/>
                <a:uFillTx/>
                <a:latin typeface="微软雅黑"/>
                <a:ea typeface="微软雅黑"/>
                <a:cs typeface="+mn-cs"/>
                <a:sym charset="-122" pitchFamily="34" typeface="微软雅黑"/>
              </a:rPr>
              <a:t>内容</a:t>
            </a:r>
          </a:p>
        </p:txBody>
      </p:sp>
      <p:sp>
        <p:nvSpPr>
          <p:cNvPr id="32" name="矩形 76"/>
          <p:cNvSpPr>
            <a:spLocks noChangeArrowheads="1"/>
          </p:cNvSpPr>
          <p:nvPr/>
        </p:nvSpPr>
        <p:spPr bwMode="auto">
          <a:xfrm>
            <a:off x="959142" y="3715984"/>
            <a:ext cx="1366485" cy="249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8705" lIns="77409" rIns="77409" tIns="38705">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400" eaLnBrk="1" fontAlgn="base" hangingPunct="1" indent="0" latinLnBrk="0" lvl="0" marL="0" marR="0" rtl="0">
              <a:lnSpc>
                <a:spcPts val="1354"/>
              </a:lnSpc>
              <a:spcBef>
                <a:spcPct val="0"/>
              </a:spcBef>
              <a:spcAft>
                <a:spcPct val="0"/>
              </a:spcAft>
              <a:buClrTx/>
              <a:buSzTx/>
              <a:buFont typeface="Arial"/>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sym charset="-122" pitchFamily="34" typeface="微软雅黑"/>
              </a:rPr>
              <a:t>点击添加描述总结 </a:t>
            </a:r>
          </a:p>
        </p:txBody>
      </p:sp>
      <p:sp>
        <p:nvSpPr>
          <p:cNvPr id="33" name="矩形 80"/>
          <p:cNvSpPr>
            <a:spLocks noChangeArrowheads="1"/>
          </p:cNvSpPr>
          <p:nvPr/>
        </p:nvSpPr>
        <p:spPr bwMode="auto">
          <a:xfrm>
            <a:off x="2145016" y="2817540"/>
            <a:ext cx="1366485" cy="249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8705" lIns="77409" rIns="77409" tIns="38705">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400" eaLnBrk="1" fontAlgn="base" hangingPunct="1" indent="0" latinLnBrk="0" lvl="0" marL="0" marR="0" rtl="0">
              <a:lnSpc>
                <a:spcPts val="1354"/>
              </a:lnSpc>
              <a:spcBef>
                <a:spcPct val="0"/>
              </a:spcBef>
              <a:spcAft>
                <a:spcPct val="0"/>
              </a:spcAft>
              <a:buClrTx/>
              <a:buSzTx/>
              <a:buFont typeface="Arial"/>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sym charset="-122" pitchFamily="34" typeface="微软雅黑"/>
              </a:rPr>
              <a:t>点击添加描述总结 </a:t>
            </a:r>
          </a:p>
        </p:txBody>
      </p:sp>
      <p:sp>
        <p:nvSpPr>
          <p:cNvPr id="34" name="矩形 81"/>
          <p:cNvSpPr>
            <a:spLocks noChangeArrowheads="1"/>
          </p:cNvSpPr>
          <p:nvPr/>
        </p:nvSpPr>
        <p:spPr bwMode="auto">
          <a:xfrm>
            <a:off x="3848923" y="3959866"/>
            <a:ext cx="1366485" cy="249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8705" lIns="77409" rIns="77409" tIns="38705">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400" eaLnBrk="1" fontAlgn="base" hangingPunct="1" indent="0" latinLnBrk="0" lvl="0" marL="0" marR="0" rtl="0">
              <a:lnSpc>
                <a:spcPts val="1354"/>
              </a:lnSpc>
              <a:spcBef>
                <a:spcPct val="0"/>
              </a:spcBef>
              <a:spcAft>
                <a:spcPct val="0"/>
              </a:spcAft>
              <a:buClrTx/>
              <a:buSzTx/>
              <a:buFont typeface="Arial"/>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sym charset="-122" pitchFamily="34" typeface="微软雅黑"/>
              </a:rPr>
              <a:t>点击添加描述总结 </a:t>
            </a:r>
          </a:p>
        </p:txBody>
      </p:sp>
      <p:sp>
        <p:nvSpPr>
          <p:cNvPr id="35" name="矩形 82"/>
          <p:cNvSpPr>
            <a:spLocks noChangeArrowheads="1"/>
          </p:cNvSpPr>
          <p:nvPr/>
        </p:nvSpPr>
        <p:spPr bwMode="auto">
          <a:xfrm>
            <a:off x="5482823" y="2650746"/>
            <a:ext cx="1366485" cy="249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8705" lIns="77409" rIns="77409" tIns="38705">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ctr" defTabSz="914400" eaLnBrk="1" fontAlgn="base" hangingPunct="1" indent="0" latinLnBrk="0" lvl="0" marL="0" marR="0" rtl="0">
              <a:lnSpc>
                <a:spcPts val="1354"/>
              </a:lnSpc>
              <a:spcBef>
                <a:spcPct val="0"/>
              </a:spcBef>
              <a:spcAft>
                <a:spcPct val="0"/>
              </a:spcAft>
              <a:buClrTx/>
              <a:buSzTx/>
              <a:buFont typeface="Arial"/>
              <a:buNone/>
              <a:defRPr/>
            </a:pPr>
            <a:r>
              <a:rPr altLang="en-US" b="0" baseline="0" cap="none" i="0" kern="1200" kumimoji="0" lang="zh-CN" noProof="0" normalizeH="0" spc="0" strike="noStrike" sz="900" u="none">
                <a:ln>
                  <a:noFill/>
                </a:ln>
                <a:solidFill>
                  <a:prstClr val="black">
                    <a:lumMod val="65000"/>
                    <a:lumOff val="35000"/>
                  </a:prstClr>
                </a:solidFill>
                <a:effectLst/>
                <a:uLnTx/>
                <a:uFillTx/>
                <a:latin typeface="微软雅黑"/>
                <a:ea typeface="微软雅黑"/>
                <a:cs typeface="+mn-cs"/>
                <a:sym charset="-122" pitchFamily="34" typeface="微软雅黑"/>
              </a:rPr>
              <a:t>点击添加描述总结</a:t>
            </a:r>
          </a:p>
        </p:txBody>
      </p:sp>
      <p:sp>
        <p:nvSpPr>
          <p:cNvPr id="36" name="矩形 35"/>
          <p:cNvSpPr>
            <a:spLocks noChangeArrowheads="1"/>
          </p:cNvSpPr>
          <p:nvPr/>
        </p:nvSpPr>
        <p:spPr bwMode="auto">
          <a:xfrm>
            <a:off x="6252012" y="3354338"/>
            <a:ext cx="2323291" cy="326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468" lIns="82938" rIns="82938" tIns="41468">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r" defTabSz="914400" eaLnBrk="1" fontAlgn="base" hangingPunct="1" indent="0" latinLnBrk="0" lvl="0" marL="0" marR="0" rtl="0">
              <a:lnSpc>
                <a:spcPct val="100000"/>
              </a:lnSpc>
              <a:spcBef>
                <a:spcPct val="0"/>
              </a:spcBef>
              <a:spcAft>
                <a:spcPct val="0"/>
              </a:spcAft>
              <a:buClrTx/>
              <a:buSzTx/>
              <a:buFont typeface="Arial"/>
              <a:buNone/>
              <a:defRPr/>
            </a:pPr>
            <a:r>
              <a:rPr altLang="en-US" b="1" baseline="0" cap="none" i="0" kern="1200" kumimoji="0" lang="zh-CN" noProof="0" normalizeH="0" spc="0" strike="noStrike" sz="1600" u="none">
                <a:ln>
                  <a:noFill/>
                </a:ln>
                <a:solidFill>
                  <a:srgbClr val="C00002"/>
                </a:solidFill>
                <a:effectLst/>
                <a:uLnTx/>
                <a:uFillTx/>
                <a:latin typeface="微软雅黑"/>
                <a:ea typeface="微软雅黑"/>
                <a:cs typeface="+mn-cs"/>
                <a:sym charset="-122" pitchFamily="34" typeface="微软雅黑"/>
              </a:rPr>
              <a:t>添加主要标题内容</a:t>
            </a:r>
          </a:p>
        </p:txBody>
      </p:sp>
      <p:sp>
        <p:nvSpPr>
          <p:cNvPr id="37" name="文本框 13"/>
          <p:cNvSpPr txBox="1"/>
          <p:nvPr/>
        </p:nvSpPr>
        <p:spPr>
          <a:xfrm>
            <a:off x="5870768" y="3710837"/>
            <a:ext cx="2740626" cy="797342"/>
          </a:xfrm>
          <a:prstGeom prst="rect">
            <a:avLst/>
          </a:prstGeom>
          <a:noFill/>
        </p:spPr>
        <p:txBody>
          <a:bodyPr bIns="32911" lIns="65824" rIns="65824" rtlCol="0" tIns="32911" wrap="square">
            <a:spAutoFit/>
          </a:bodyPr>
          <a:lstStyle/>
          <a:p>
            <a:pPr algn="l" defTabSz="914400" eaLnBrk="1" fontAlgn="base"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000" u="none">
                <a:ln>
                  <a:noFill/>
                </a:ln>
                <a:solidFill>
                  <a:prstClr val="black">
                    <a:lumMod val="65000"/>
                    <a:lumOff val="35000"/>
                  </a:prstClr>
                </a:solidFill>
                <a:effectLst/>
                <a:uLnTx/>
                <a:uFillTx/>
                <a:latin typeface="微软雅黑"/>
                <a:ea typeface="微软雅黑"/>
                <a:cs typeface="+mn-cs"/>
                <a:sym charset="-122" pitchFamily="34" typeface="微软雅黑"/>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38" name="组合 37"/>
          <p:cNvGrpSpPr/>
          <p:nvPr/>
        </p:nvGrpSpPr>
        <p:grpSpPr>
          <a:xfrm>
            <a:off x="665688" y="2327926"/>
            <a:ext cx="420958" cy="420958"/>
            <a:chOff x="5252030" y="2008764"/>
            <a:chExt cx="809336" cy="809336"/>
          </a:xfrm>
          <a:solidFill>
            <a:schemeClr val="accent1"/>
          </a:solidFill>
        </p:grpSpPr>
        <p:sp>
          <p:nvSpPr>
            <p:cNvPr id="39" name="椭圆 38"/>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微软雅黑"/>
                <a:ea typeface="微软雅黑"/>
                <a:cs typeface="+mn-cs"/>
              </a:endParaRPr>
            </a:p>
          </p:txBody>
        </p:sp>
      </p:grpSp>
    </p:spTree>
    <p:extLst>
      <p:ext uri="{BB962C8B-B14F-4D97-AF65-F5344CB8AC3E}">
        <p14:creationId val="379675179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accel="52000" fill="hold" id="5" nodeType="clickEffect" presetClass="entr" presetID="2" presetSubtype="12">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additive="base">
                                        <p:cTn dur="500" fill="hold" id="7"/>
                                        <p:tgtEl>
                                          <p:spTgt spid="38"/>
                                        </p:tgtEl>
                                        <p:attrNameLst>
                                          <p:attrName>ppt_x</p:attrName>
                                        </p:attrNameLst>
                                      </p:cBhvr>
                                      <p:tavLst>
                                        <p:tav tm="0">
                                          <p:val>
                                            <p:strVal val="0-#ppt_w/2"/>
                                          </p:val>
                                        </p:tav>
                                        <p:tav tm="100000">
                                          <p:val>
                                            <p:strVal val="#ppt_x"/>
                                          </p:val>
                                        </p:tav>
                                      </p:tavLst>
                                    </p:anim>
                                    <p:anim calcmode="lin" valueType="num">
                                      <p:cBhvr additive="base">
                                        <p:cTn dur="500" fill="hold" id="8"/>
                                        <p:tgtEl>
                                          <p:spTgt spid="3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17"/>
                                        </p:tgtEl>
                                        <p:attrNameLst>
                                          <p:attrName>style.visibility</p:attrName>
                                        </p:attrNameLst>
                                      </p:cBhvr>
                                      <p:to>
                                        <p:strVal val="visible"/>
                                      </p:to>
                                    </p:set>
                                    <p:animEffect filter="wipe(left)" transition="in">
                                      <p:cBhvr>
                                        <p:cTn dur="500" id="12"/>
                                        <p:tgtEl>
                                          <p:spTgt spid="17"/>
                                        </p:tgtEl>
                                      </p:cBhvr>
                                    </p:animEffect>
                                  </p:childTnLst>
                                </p:cTn>
                              </p:par>
                              <p:par>
                                <p:cTn accel="52000" fill="hold" id="13" nodeType="withEffect" presetClass="entr" presetID="2" presetSubtype="3">
                                  <p:stCondLst>
                                    <p:cond delay="0"/>
                                  </p:stCondLst>
                                  <p:childTnLst>
                                    <p:set>
                                      <p:cBhvr>
                                        <p:cTn dur="1" fill="hold" id="14">
                                          <p:stCondLst>
                                            <p:cond delay="0"/>
                                          </p:stCondLst>
                                        </p:cTn>
                                        <p:tgtEl>
                                          <p:spTgt spid="25"/>
                                        </p:tgtEl>
                                        <p:attrNameLst>
                                          <p:attrName>style.visibility</p:attrName>
                                        </p:attrNameLst>
                                      </p:cBhvr>
                                      <p:to>
                                        <p:strVal val="visible"/>
                                      </p:to>
                                    </p:set>
                                    <p:anim calcmode="lin" valueType="num">
                                      <p:cBhvr additive="base">
                                        <p:cTn dur="500" fill="hold" id="15"/>
                                        <p:tgtEl>
                                          <p:spTgt spid="25"/>
                                        </p:tgtEl>
                                        <p:attrNameLst>
                                          <p:attrName>ppt_x</p:attrName>
                                        </p:attrNameLst>
                                      </p:cBhvr>
                                      <p:tavLst>
                                        <p:tav tm="0">
                                          <p:val>
                                            <p:strVal val="1+#ppt_w/2"/>
                                          </p:val>
                                        </p:tav>
                                        <p:tav tm="100000">
                                          <p:val>
                                            <p:strVal val="#ppt_x"/>
                                          </p:val>
                                        </p:tav>
                                      </p:tavLst>
                                    </p:anim>
                                    <p:anim calcmode="lin" valueType="num">
                                      <p:cBhvr additive="base">
                                        <p:cTn dur="500" fill="hold" id="16"/>
                                        <p:tgtEl>
                                          <p:spTgt spid="25"/>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31"/>
                                        </p:tgtEl>
                                        <p:attrNameLst>
                                          <p:attrName>style.visibility</p:attrName>
                                        </p:attrNameLst>
                                      </p:cBhvr>
                                      <p:to>
                                        <p:strVal val="visible"/>
                                      </p:to>
                                    </p:set>
                                    <p:anim calcmode="lin" valueType="num">
                                      <p:cBhvr>
                                        <p:cTn dur="500" fill="hold" id="20"/>
                                        <p:tgtEl>
                                          <p:spTgt spid="31"/>
                                        </p:tgtEl>
                                        <p:attrNameLst>
                                          <p:attrName>ppt_w</p:attrName>
                                        </p:attrNameLst>
                                      </p:cBhvr>
                                      <p:tavLst>
                                        <p:tav tm="0">
                                          <p:val>
                                            <p:fltVal val="0"/>
                                          </p:val>
                                        </p:tav>
                                        <p:tav tm="100000">
                                          <p:val>
                                            <p:strVal val="#ppt_w"/>
                                          </p:val>
                                        </p:tav>
                                      </p:tavLst>
                                    </p:anim>
                                    <p:anim calcmode="lin" valueType="num">
                                      <p:cBhvr>
                                        <p:cTn dur="500" fill="hold" id="21"/>
                                        <p:tgtEl>
                                          <p:spTgt spid="31"/>
                                        </p:tgtEl>
                                        <p:attrNameLst>
                                          <p:attrName>ppt_h</p:attrName>
                                        </p:attrNameLst>
                                      </p:cBhvr>
                                      <p:tavLst>
                                        <p:tav tm="0">
                                          <p:val>
                                            <p:fltVal val="0"/>
                                          </p:val>
                                        </p:tav>
                                        <p:tav tm="100000">
                                          <p:val>
                                            <p:strVal val="#ppt_h"/>
                                          </p:val>
                                        </p:tav>
                                      </p:tavLst>
                                    </p:anim>
                                    <p:animEffect filter="fade" transition="in">
                                      <p:cBhvr>
                                        <p:cTn dur="500" id="22"/>
                                        <p:tgtEl>
                                          <p:spTgt spid="31"/>
                                        </p:tgtEl>
                                      </p:cBhvr>
                                    </p:animEffect>
                                  </p:childTnLst>
                                </p:cTn>
                              </p:par>
                            </p:childTnLst>
                          </p:cTn>
                        </p:par>
                        <p:par>
                          <p:cTn fill="hold" id="23" nodeType="afterGroup">
                            <p:stCondLst>
                              <p:cond delay="1500"/>
                            </p:stCondLst>
                            <p:childTnLst>
                              <p:par>
                                <p:cTn fill="hold" id="24" nodeType="afterEffect" presetClass="entr" presetID="22" presetSubtype="8">
                                  <p:stCondLst>
                                    <p:cond delay="0"/>
                                  </p:stCondLst>
                                  <p:childTnLst>
                                    <p:set>
                                      <p:cBhvr>
                                        <p:cTn dur="1" fill="hold" id="25">
                                          <p:stCondLst>
                                            <p:cond delay="0"/>
                                          </p:stCondLst>
                                        </p:cTn>
                                        <p:tgtEl>
                                          <p:spTgt spid="15"/>
                                        </p:tgtEl>
                                        <p:attrNameLst>
                                          <p:attrName>style.visibility</p:attrName>
                                        </p:attrNameLst>
                                      </p:cBhvr>
                                      <p:to>
                                        <p:strVal val="visible"/>
                                      </p:to>
                                    </p:set>
                                    <p:animEffect filter="wipe(left)" transition="in">
                                      <p:cBhvr>
                                        <p:cTn dur="500" id="26"/>
                                        <p:tgtEl>
                                          <p:spTgt spid="15"/>
                                        </p:tgtEl>
                                      </p:cBhvr>
                                    </p:animEffect>
                                  </p:childTnLst>
                                </p:cTn>
                              </p:par>
                              <p:par>
                                <p:cTn accel="52000" fill="hold" id="27" nodeType="withEffect" presetClass="entr" presetID="2" presetSubtype="12">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additive="base">
                                        <p:cTn dur="500" fill="hold" id="29"/>
                                        <p:tgtEl>
                                          <p:spTgt spid="12"/>
                                        </p:tgtEl>
                                        <p:attrNameLst>
                                          <p:attrName>ppt_x</p:attrName>
                                        </p:attrNameLst>
                                      </p:cBhvr>
                                      <p:tavLst>
                                        <p:tav tm="0">
                                          <p:val>
                                            <p:strVal val="0-#ppt_w/2"/>
                                          </p:val>
                                        </p:tav>
                                        <p:tav tm="100000">
                                          <p:val>
                                            <p:strVal val="#ppt_x"/>
                                          </p:val>
                                        </p:tav>
                                      </p:tavLst>
                                    </p:anim>
                                    <p:anim calcmode="lin" valueType="num">
                                      <p:cBhvr additive="base">
                                        <p:cTn dur="500" fill="hold" id="30"/>
                                        <p:tgtEl>
                                          <p:spTgt spid="12"/>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000"/>
                            </p:stCondLst>
                            <p:childTnLst>
                              <p:par>
                                <p:cTn fill="hold" grpId="0" id="32" nodeType="afterEffect" presetClass="entr" presetID="53" presetSubtype="0">
                                  <p:stCondLst>
                                    <p:cond delay="0"/>
                                  </p:stCondLst>
                                  <p:childTnLst>
                                    <p:set>
                                      <p:cBhvr>
                                        <p:cTn dur="1" fill="hold" id="33">
                                          <p:stCondLst>
                                            <p:cond delay="0"/>
                                          </p:stCondLst>
                                        </p:cTn>
                                        <p:tgtEl>
                                          <p:spTgt spid="30"/>
                                        </p:tgtEl>
                                        <p:attrNameLst>
                                          <p:attrName>style.visibility</p:attrName>
                                        </p:attrNameLst>
                                      </p:cBhvr>
                                      <p:to>
                                        <p:strVal val="visible"/>
                                      </p:to>
                                    </p:set>
                                    <p:anim calcmode="lin" valueType="num">
                                      <p:cBhvr>
                                        <p:cTn dur="500" fill="hold" id="34"/>
                                        <p:tgtEl>
                                          <p:spTgt spid="30"/>
                                        </p:tgtEl>
                                        <p:attrNameLst>
                                          <p:attrName>ppt_w</p:attrName>
                                        </p:attrNameLst>
                                      </p:cBhvr>
                                      <p:tavLst>
                                        <p:tav tm="0">
                                          <p:val>
                                            <p:fltVal val="0"/>
                                          </p:val>
                                        </p:tav>
                                        <p:tav tm="100000">
                                          <p:val>
                                            <p:strVal val="#ppt_w"/>
                                          </p:val>
                                        </p:tav>
                                      </p:tavLst>
                                    </p:anim>
                                    <p:anim calcmode="lin" valueType="num">
                                      <p:cBhvr>
                                        <p:cTn dur="500" fill="hold" id="35"/>
                                        <p:tgtEl>
                                          <p:spTgt spid="30"/>
                                        </p:tgtEl>
                                        <p:attrNameLst>
                                          <p:attrName>ppt_h</p:attrName>
                                        </p:attrNameLst>
                                      </p:cBhvr>
                                      <p:tavLst>
                                        <p:tav tm="0">
                                          <p:val>
                                            <p:fltVal val="0"/>
                                          </p:val>
                                        </p:tav>
                                        <p:tav tm="100000">
                                          <p:val>
                                            <p:strVal val="#ppt_h"/>
                                          </p:val>
                                        </p:tav>
                                      </p:tavLst>
                                    </p:anim>
                                    <p:animEffect filter="fade" transition="in">
                                      <p:cBhvr>
                                        <p:cTn dur="500" id="36"/>
                                        <p:tgtEl>
                                          <p:spTgt spid="30"/>
                                        </p:tgtEl>
                                      </p:cBhvr>
                                    </p:animEffect>
                                  </p:childTnLst>
                                </p:cTn>
                              </p:par>
                            </p:childTnLst>
                          </p:cTn>
                        </p:par>
                        <p:par>
                          <p:cTn fill="hold" id="37" nodeType="afterGroup">
                            <p:stCondLst>
                              <p:cond delay="2500"/>
                            </p:stCondLst>
                            <p:childTnLst>
                              <p:par>
                                <p:cTn fill="hold" id="38" nodeType="afterEffect" presetClass="entr" presetID="22" presetSubtype="8">
                                  <p:stCondLst>
                                    <p:cond delay="0"/>
                                  </p:stCondLst>
                                  <p:childTnLst>
                                    <p:set>
                                      <p:cBhvr>
                                        <p:cTn dur="1" fill="hold" id="39">
                                          <p:stCondLst>
                                            <p:cond delay="0"/>
                                          </p:stCondLst>
                                        </p:cTn>
                                        <p:tgtEl>
                                          <p:spTgt spid="16"/>
                                        </p:tgtEl>
                                        <p:attrNameLst>
                                          <p:attrName>style.visibility</p:attrName>
                                        </p:attrNameLst>
                                      </p:cBhvr>
                                      <p:to>
                                        <p:strVal val="visible"/>
                                      </p:to>
                                    </p:set>
                                    <p:animEffect filter="wipe(left)" transition="in">
                                      <p:cBhvr>
                                        <p:cTn dur="500" id="40"/>
                                        <p:tgtEl>
                                          <p:spTgt spid="16"/>
                                        </p:tgtEl>
                                      </p:cBhvr>
                                    </p:animEffect>
                                  </p:childTnLst>
                                </p:cTn>
                              </p:par>
                              <p:par>
                                <p:cTn accel="52000" fill="hold" id="41" nodeType="withEffect" presetClass="entr" presetID="2" presetSubtype="3">
                                  <p:stCondLst>
                                    <p:cond delay="0"/>
                                  </p:stCondLst>
                                  <p:childTnLst>
                                    <p:set>
                                      <p:cBhvr>
                                        <p:cTn dur="1" fill="hold" id="42">
                                          <p:stCondLst>
                                            <p:cond delay="0"/>
                                          </p:stCondLst>
                                        </p:cTn>
                                        <p:tgtEl>
                                          <p:spTgt spid="22"/>
                                        </p:tgtEl>
                                        <p:attrNameLst>
                                          <p:attrName>style.visibility</p:attrName>
                                        </p:attrNameLst>
                                      </p:cBhvr>
                                      <p:to>
                                        <p:strVal val="visible"/>
                                      </p:to>
                                    </p:set>
                                    <p:anim calcmode="lin" valueType="num">
                                      <p:cBhvr additive="base">
                                        <p:cTn dur="500" fill="hold" id="43"/>
                                        <p:tgtEl>
                                          <p:spTgt spid="22"/>
                                        </p:tgtEl>
                                        <p:attrNameLst>
                                          <p:attrName>ppt_x</p:attrName>
                                        </p:attrNameLst>
                                      </p:cBhvr>
                                      <p:tavLst>
                                        <p:tav tm="0">
                                          <p:val>
                                            <p:strVal val="1+#ppt_w/2"/>
                                          </p:val>
                                        </p:tav>
                                        <p:tav tm="100000">
                                          <p:val>
                                            <p:strVal val="#ppt_x"/>
                                          </p:val>
                                        </p:tav>
                                      </p:tavLst>
                                    </p:anim>
                                    <p:anim calcmode="lin" valueType="num">
                                      <p:cBhvr additive="base">
                                        <p:cTn dur="500" fill="hold" id="44"/>
                                        <p:tgtEl>
                                          <p:spTgt spid="22"/>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3000"/>
                            </p:stCondLst>
                            <p:childTnLst>
                              <p:par>
                                <p:cTn fill="hold" grpId="0" id="46" nodeType="afterEffect" presetClass="entr" presetID="53" presetSubtype="0">
                                  <p:stCondLst>
                                    <p:cond delay="0"/>
                                  </p:stCondLst>
                                  <p:childTnLst>
                                    <p:set>
                                      <p:cBhvr>
                                        <p:cTn dur="1" fill="hold" id="47">
                                          <p:stCondLst>
                                            <p:cond delay="0"/>
                                          </p:stCondLst>
                                        </p:cTn>
                                        <p:tgtEl>
                                          <p:spTgt spid="29"/>
                                        </p:tgtEl>
                                        <p:attrNameLst>
                                          <p:attrName>style.visibility</p:attrName>
                                        </p:attrNameLst>
                                      </p:cBhvr>
                                      <p:to>
                                        <p:strVal val="visible"/>
                                      </p:to>
                                    </p:set>
                                    <p:anim calcmode="lin" valueType="num">
                                      <p:cBhvr>
                                        <p:cTn dur="500" fill="hold" id="48"/>
                                        <p:tgtEl>
                                          <p:spTgt spid="29"/>
                                        </p:tgtEl>
                                        <p:attrNameLst>
                                          <p:attrName>ppt_w</p:attrName>
                                        </p:attrNameLst>
                                      </p:cBhvr>
                                      <p:tavLst>
                                        <p:tav tm="0">
                                          <p:val>
                                            <p:fltVal val="0"/>
                                          </p:val>
                                        </p:tav>
                                        <p:tav tm="100000">
                                          <p:val>
                                            <p:strVal val="#ppt_w"/>
                                          </p:val>
                                        </p:tav>
                                      </p:tavLst>
                                    </p:anim>
                                    <p:anim calcmode="lin" valueType="num">
                                      <p:cBhvr>
                                        <p:cTn dur="500" fill="hold" id="49"/>
                                        <p:tgtEl>
                                          <p:spTgt spid="29"/>
                                        </p:tgtEl>
                                        <p:attrNameLst>
                                          <p:attrName>ppt_h</p:attrName>
                                        </p:attrNameLst>
                                      </p:cBhvr>
                                      <p:tavLst>
                                        <p:tav tm="0">
                                          <p:val>
                                            <p:fltVal val="0"/>
                                          </p:val>
                                        </p:tav>
                                        <p:tav tm="100000">
                                          <p:val>
                                            <p:strVal val="#ppt_h"/>
                                          </p:val>
                                        </p:tav>
                                      </p:tavLst>
                                    </p:anim>
                                    <p:animEffect filter="fade" transition="in">
                                      <p:cBhvr>
                                        <p:cTn dur="500" id="50"/>
                                        <p:tgtEl>
                                          <p:spTgt spid="29"/>
                                        </p:tgtEl>
                                      </p:cBhvr>
                                    </p:animEffect>
                                  </p:childTnLst>
                                </p:cTn>
                              </p:par>
                            </p:childTnLst>
                          </p:cTn>
                        </p:par>
                        <p:par>
                          <p:cTn fill="hold" id="51" nodeType="afterGroup">
                            <p:stCondLst>
                              <p:cond delay="3500"/>
                            </p:stCondLst>
                            <p:childTnLst>
                              <p:par>
                                <p:cTn fill="hold" id="52" nodeType="afterEffect" presetClass="entr" presetID="22" presetSubtype="2">
                                  <p:stCondLst>
                                    <p:cond delay="0"/>
                                  </p:stCondLst>
                                  <p:childTnLst>
                                    <p:set>
                                      <p:cBhvr>
                                        <p:cTn dur="1" fill="hold" id="53">
                                          <p:stCondLst>
                                            <p:cond delay="0"/>
                                          </p:stCondLst>
                                        </p:cTn>
                                        <p:tgtEl>
                                          <p:spTgt spid="18"/>
                                        </p:tgtEl>
                                        <p:attrNameLst>
                                          <p:attrName>style.visibility</p:attrName>
                                        </p:attrNameLst>
                                      </p:cBhvr>
                                      <p:to>
                                        <p:strVal val="visible"/>
                                      </p:to>
                                    </p:set>
                                    <p:animEffect filter="wipe(right)" transition="in">
                                      <p:cBhvr>
                                        <p:cTn dur="500" id="54"/>
                                        <p:tgtEl>
                                          <p:spTgt spid="18"/>
                                        </p:tgtEl>
                                      </p:cBhvr>
                                    </p:animEffect>
                                  </p:childTnLst>
                                </p:cTn>
                              </p:par>
                              <p:par>
                                <p:cTn fill="hold" id="55" nodeType="withEffect" presetClass="entr" presetID="22" presetSubtype="8">
                                  <p:stCondLst>
                                    <p:cond delay="0"/>
                                  </p:stCondLst>
                                  <p:childTnLst>
                                    <p:set>
                                      <p:cBhvr>
                                        <p:cTn dur="1" fill="hold" id="56">
                                          <p:stCondLst>
                                            <p:cond delay="0"/>
                                          </p:stCondLst>
                                        </p:cTn>
                                        <p:tgtEl>
                                          <p:spTgt spid="5"/>
                                        </p:tgtEl>
                                        <p:attrNameLst>
                                          <p:attrName>style.visibility</p:attrName>
                                        </p:attrNameLst>
                                      </p:cBhvr>
                                      <p:to>
                                        <p:strVal val="visible"/>
                                      </p:to>
                                    </p:set>
                                    <p:animEffect filter="wipe(left)" transition="in">
                                      <p:cBhvr>
                                        <p:cTn dur="500" id="57"/>
                                        <p:tgtEl>
                                          <p:spTgt spid="5"/>
                                        </p:tgtEl>
                                      </p:cBhvr>
                                    </p:animEffect>
                                  </p:childTnLst>
                                </p:cTn>
                              </p:par>
                              <p:par>
                                <p:cTn accel="52000" fill="hold" id="58" nodeType="withEffect" presetClass="entr" presetID="2" presetSubtype="12">
                                  <p:stCondLst>
                                    <p:cond delay="0"/>
                                  </p:stCondLst>
                                  <p:childTnLst>
                                    <p:set>
                                      <p:cBhvr>
                                        <p:cTn dur="1" fill="hold" id="59">
                                          <p:stCondLst>
                                            <p:cond delay="0"/>
                                          </p:stCondLst>
                                        </p:cTn>
                                        <p:tgtEl>
                                          <p:spTgt spid="9"/>
                                        </p:tgtEl>
                                        <p:attrNameLst>
                                          <p:attrName>style.visibility</p:attrName>
                                        </p:attrNameLst>
                                      </p:cBhvr>
                                      <p:to>
                                        <p:strVal val="visible"/>
                                      </p:to>
                                    </p:set>
                                    <p:anim calcmode="lin" valueType="num">
                                      <p:cBhvr additive="base">
                                        <p:cTn dur="500" fill="hold" id="60"/>
                                        <p:tgtEl>
                                          <p:spTgt spid="9"/>
                                        </p:tgtEl>
                                        <p:attrNameLst>
                                          <p:attrName>ppt_x</p:attrName>
                                        </p:attrNameLst>
                                      </p:cBhvr>
                                      <p:tavLst>
                                        <p:tav tm="0">
                                          <p:val>
                                            <p:strVal val="0-#ppt_w/2"/>
                                          </p:val>
                                        </p:tav>
                                        <p:tav tm="100000">
                                          <p:val>
                                            <p:strVal val="#ppt_x"/>
                                          </p:val>
                                        </p:tav>
                                      </p:tavLst>
                                    </p:anim>
                                    <p:anim calcmode="lin" valueType="num">
                                      <p:cBhvr additive="base">
                                        <p:cTn dur="500" fill="hold" id="61"/>
                                        <p:tgtEl>
                                          <p:spTgt spid="9"/>
                                        </p:tgtEl>
                                        <p:attrNameLst>
                                          <p:attrName>ppt_y</p:attrName>
                                        </p:attrNameLst>
                                      </p:cBhvr>
                                      <p:tavLst>
                                        <p:tav tm="0">
                                          <p:val>
                                            <p:strVal val="1+#ppt_h/2"/>
                                          </p:val>
                                        </p:tav>
                                        <p:tav tm="100000">
                                          <p:val>
                                            <p:strVal val="#ppt_y"/>
                                          </p:val>
                                        </p:tav>
                                      </p:tavLst>
                                    </p:anim>
                                  </p:childTnLst>
                                </p:cTn>
                              </p:par>
                              <p:par>
                                <p:cTn accel="52000" fill="hold" id="62" nodeType="withEffect" presetClass="entr" presetID="2" presetSubtype="3">
                                  <p:stCondLst>
                                    <p:cond delay="0"/>
                                  </p:stCondLst>
                                  <p:childTnLst>
                                    <p:set>
                                      <p:cBhvr>
                                        <p:cTn dur="1" fill="hold" id="63">
                                          <p:stCondLst>
                                            <p:cond delay="0"/>
                                          </p:stCondLst>
                                        </p:cTn>
                                        <p:tgtEl>
                                          <p:spTgt spid="6"/>
                                        </p:tgtEl>
                                        <p:attrNameLst>
                                          <p:attrName>style.visibility</p:attrName>
                                        </p:attrNameLst>
                                      </p:cBhvr>
                                      <p:to>
                                        <p:strVal val="visible"/>
                                      </p:to>
                                    </p:set>
                                    <p:anim calcmode="lin" valueType="num">
                                      <p:cBhvr additive="base">
                                        <p:cTn dur="500" fill="hold" id="64"/>
                                        <p:tgtEl>
                                          <p:spTgt spid="6"/>
                                        </p:tgtEl>
                                        <p:attrNameLst>
                                          <p:attrName>ppt_x</p:attrName>
                                        </p:attrNameLst>
                                      </p:cBhvr>
                                      <p:tavLst>
                                        <p:tav tm="0">
                                          <p:val>
                                            <p:strVal val="1+#ppt_w/2"/>
                                          </p:val>
                                        </p:tav>
                                        <p:tav tm="100000">
                                          <p:val>
                                            <p:strVal val="#ppt_x"/>
                                          </p:val>
                                        </p:tav>
                                      </p:tavLst>
                                    </p:anim>
                                    <p:anim calcmode="lin" valueType="num">
                                      <p:cBhvr additive="base">
                                        <p:cTn dur="500" fill="hold" id="65"/>
                                        <p:tgtEl>
                                          <p:spTgt spid="6"/>
                                        </p:tgtEl>
                                        <p:attrNameLst>
                                          <p:attrName>ppt_y</p:attrName>
                                        </p:attrNameLst>
                                      </p:cBhvr>
                                      <p:tavLst>
                                        <p:tav tm="0">
                                          <p:val>
                                            <p:strVal val="0-#ppt_h/2"/>
                                          </p:val>
                                        </p:tav>
                                        <p:tav tm="100000">
                                          <p:val>
                                            <p:strVal val="#ppt_y"/>
                                          </p:val>
                                        </p:tav>
                                      </p:tavLst>
                                    </p:anim>
                                  </p:childTnLst>
                                </p:cTn>
                              </p:par>
                            </p:childTnLst>
                          </p:cTn>
                        </p:par>
                        <p:par>
                          <p:cTn fill="hold" id="66" nodeType="afterGroup">
                            <p:stCondLst>
                              <p:cond delay="4000"/>
                            </p:stCondLst>
                            <p:childTnLst>
                              <p:par>
                                <p:cTn fill="hold" grpId="0" id="67" nodeType="afterEffect" presetClass="entr" presetID="53" presetSubtype="0">
                                  <p:stCondLst>
                                    <p:cond delay="0"/>
                                  </p:stCondLst>
                                  <p:childTnLst>
                                    <p:set>
                                      <p:cBhvr>
                                        <p:cTn dur="1" fill="hold" id="68">
                                          <p:stCondLst>
                                            <p:cond delay="0"/>
                                          </p:stCondLst>
                                        </p:cTn>
                                        <p:tgtEl>
                                          <p:spTgt spid="28"/>
                                        </p:tgtEl>
                                        <p:attrNameLst>
                                          <p:attrName>style.visibility</p:attrName>
                                        </p:attrNameLst>
                                      </p:cBhvr>
                                      <p:to>
                                        <p:strVal val="visible"/>
                                      </p:to>
                                    </p:set>
                                    <p:anim calcmode="lin" valueType="num">
                                      <p:cBhvr>
                                        <p:cTn dur="500" fill="hold" id="69"/>
                                        <p:tgtEl>
                                          <p:spTgt spid="28"/>
                                        </p:tgtEl>
                                        <p:attrNameLst>
                                          <p:attrName>ppt_w</p:attrName>
                                        </p:attrNameLst>
                                      </p:cBhvr>
                                      <p:tavLst>
                                        <p:tav tm="0">
                                          <p:val>
                                            <p:fltVal val="0"/>
                                          </p:val>
                                        </p:tav>
                                        <p:tav tm="100000">
                                          <p:val>
                                            <p:strVal val="#ppt_w"/>
                                          </p:val>
                                        </p:tav>
                                      </p:tavLst>
                                    </p:anim>
                                    <p:anim calcmode="lin" valueType="num">
                                      <p:cBhvr>
                                        <p:cTn dur="500" fill="hold" id="70"/>
                                        <p:tgtEl>
                                          <p:spTgt spid="28"/>
                                        </p:tgtEl>
                                        <p:attrNameLst>
                                          <p:attrName>ppt_h</p:attrName>
                                        </p:attrNameLst>
                                      </p:cBhvr>
                                      <p:tavLst>
                                        <p:tav tm="0">
                                          <p:val>
                                            <p:fltVal val="0"/>
                                          </p:val>
                                        </p:tav>
                                        <p:tav tm="100000">
                                          <p:val>
                                            <p:strVal val="#ppt_h"/>
                                          </p:val>
                                        </p:tav>
                                      </p:tavLst>
                                    </p:anim>
                                    <p:animEffect filter="fade" transition="in">
                                      <p:cBhvr>
                                        <p:cTn dur="500" id="71"/>
                                        <p:tgtEl>
                                          <p:spTgt spid="28"/>
                                        </p:tgtEl>
                                      </p:cBhvr>
                                    </p:animEffect>
                                  </p:childTnLst>
                                </p:cTn>
                              </p:par>
                            </p:childTnLst>
                          </p:cTn>
                        </p:par>
                        <p:par>
                          <p:cTn fill="hold" id="72" nodeType="afterGroup">
                            <p:stCondLst>
                              <p:cond delay="4500"/>
                            </p:stCondLst>
                            <p:childTnLst>
                              <p:par>
                                <p:cTn fill="hold" id="73" nodeType="afterEffect" presetClass="entr" presetID="22" presetSubtype="8">
                                  <p:stCondLst>
                                    <p:cond delay="0"/>
                                  </p:stCondLst>
                                  <p:childTnLst>
                                    <p:set>
                                      <p:cBhvr>
                                        <p:cTn dur="1" fill="hold" id="74">
                                          <p:stCondLst>
                                            <p:cond delay="0"/>
                                          </p:stCondLst>
                                        </p:cTn>
                                        <p:tgtEl>
                                          <p:spTgt spid="4"/>
                                        </p:tgtEl>
                                        <p:attrNameLst>
                                          <p:attrName>style.visibility</p:attrName>
                                        </p:attrNameLst>
                                      </p:cBhvr>
                                      <p:to>
                                        <p:strVal val="visible"/>
                                      </p:to>
                                    </p:set>
                                    <p:animEffect filter="wipe(left)" transition="in">
                                      <p:cBhvr>
                                        <p:cTn dur="500" id="75"/>
                                        <p:tgtEl>
                                          <p:spTgt spid="4"/>
                                        </p:tgtEl>
                                      </p:cBhvr>
                                    </p:animEffect>
                                  </p:childTnLst>
                                </p:cTn>
                              </p:par>
                              <p:par>
                                <p:cTn accel="52000" fill="hold" id="76" nodeType="withEffect" presetClass="entr" presetID="2" presetSubtype="2">
                                  <p:stCondLst>
                                    <p:cond delay="0"/>
                                  </p:stCondLst>
                                  <p:childTnLst>
                                    <p:set>
                                      <p:cBhvr>
                                        <p:cTn dur="1" fill="hold" id="77">
                                          <p:stCondLst>
                                            <p:cond delay="0"/>
                                          </p:stCondLst>
                                        </p:cTn>
                                        <p:tgtEl>
                                          <p:spTgt spid="19"/>
                                        </p:tgtEl>
                                        <p:attrNameLst>
                                          <p:attrName>style.visibility</p:attrName>
                                        </p:attrNameLst>
                                      </p:cBhvr>
                                      <p:to>
                                        <p:strVal val="visible"/>
                                      </p:to>
                                    </p:set>
                                    <p:anim calcmode="lin" valueType="num">
                                      <p:cBhvr additive="base">
                                        <p:cTn dur="500" fill="hold" id="78"/>
                                        <p:tgtEl>
                                          <p:spTgt spid="19"/>
                                        </p:tgtEl>
                                        <p:attrNameLst>
                                          <p:attrName>ppt_x</p:attrName>
                                        </p:attrNameLst>
                                      </p:cBhvr>
                                      <p:tavLst>
                                        <p:tav tm="0">
                                          <p:val>
                                            <p:strVal val="1+#ppt_w/2"/>
                                          </p:val>
                                        </p:tav>
                                        <p:tav tm="100000">
                                          <p:val>
                                            <p:strVal val="#ppt_x"/>
                                          </p:val>
                                        </p:tav>
                                      </p:tavLst>
                                    </p:anim>
                                    <p:anim calcmode="lin" valueType="num">
                                      <p:cBhvr additive="base">
                                        <p:cTn dur="500" fill="hold" id="79"/>
                                        <p:tgtEl>
                                          <p:spTgt spid="19"/>
                                        </p:tgtEl>
                                        <p:attrNameLst>
                                          <p:attrName>ppt_y</p:attrName>
                                        </p:attrNameLst>
                                      </p:cBhvr>
                                      <p:tavLst>
                                        <p:tav tm="0">
                                          <p:val>
                                            <p:strVal val="#ppt_y"/>
                                          </p:val>
                                        </p:tav>
                                        <p:tav tm="100000">
                                          <p:val>
                                            <p:strVal val="#ppt_y"/>
                                          </p:val>
                                        </p:tav>
                                      </p:tavLst>
                                    </p:anim>
                                  </p:childTnLst>
                                </p:cTn>
                              </p:par>
                              <p:par>
                                <p:cTn fill="hold" grpId="0" id="80" nodeType="withEffect" presetClass="entr" presetID="10" presetSubtype="0">
                                  <p:stCondLst>
                                    <p:cond delay="250"/>
                                  </p:stCondLst>
                                  <p:childTnLst>
                                    <p:set>
                                      <p:cBhvr>
                                        <p:cTn dur="1" fill="hold" id="81">
                                          <p:stCondLst>
                                            <p:cond delay="0"/>
                                          </p:stCondLst>
                                        </p:cTn>
                                        <p:tgtEl>
                                          <p:spTgt spid="32"/>
                                        </p:tgtEl>
                                        <p:attrNameLst>
                                          <p:attrName>style.visibility</p:attrName>
                                        </p:attrNameLst>
                                      </p:cBhvr>
                                      <p:to>
                                        <p:strVal val="visible"/>
                                      </p:to>
                                    </p:set>
                                    <p:animEffect filter="fade" transition="in">
                                      <p:cBhvr>
                                        <p:cTn dur="400" id="82"/>
                                        <p:tgtEl>
                                          <p:spTgt spid="32"/>
                                        </p:tgtEl>
                                      </p:cBhvr>
                                    </p:animEffect>
                                  </p:childTnLst>
                                </p:cTn>
                              </p:par>
                              <p:par>
                                <p:cTn fill="hold" grpId="0" id="83" nodeType="withEffect" presetClass="entr" presetID="10" presetSubtype="0">
                                  <p:stCondLst>
                                    <p:cond delay="250"/>
                                  </p:stCondLst>
                                  <p:childTnLst>
                                    <p:set>
                                      <p:cBhvr>
                                        <p:cTn dur="1" fill="hold" id="84">
                                          <p:stCondLst>
                                            <p:cond delay="0"/>
                                          </p:stCondLst>
                                        </p:cTn>
                                        <p:tgtEl>
                                          <p:spTgt spid="33"/>
                                        </p:tgtEl>
                                        <p:attrNameLst>
                                          <p:attrName>style.visibility</p:attrName>
                                        </p:attrNameLst>
                                      </p:cBhvr>
                                      <p:to>
                                        <p:strVal val="visible"/>
                                      </p:to>
                                    </p:set>
                                    <p:animEffect filter="fade" transition="in">
                                      <p:cBhvr>
                                        <p:cTn dur="500" id="85"/>
                                        <p:tgtEl>
                                          <p:spTgt spid="33"/>
                                        </p:tgtEl>
                                      </p:cBhvr>
                                    </p:animEffect>
                                  </p:childTnLst>
                                </p:cTn>
                              </p:par>
                              <p:par>
                                <p:cTn fill="hold" grpId="0" id="86" nodeType="withEffect" presetClass="entr" presetID="10" presetSubtype="0">
                                  <p:stCondLst>
                                    <p:cond delay="250"/>
                                  </p:stCondLst>
                                  <p:childTnLst>
                                    <p:set>
                                      <p:cBhvr>
                                        <p:cTn dur="1" fill="hold" id="87">
                                          <p:stCondLst>
                                            <p:cond delay="0"/>
                                          </p:stCondLst>
                                        </p:cTn>
                                        <p:tgtEl>
                                          <p:spTgt spid="34"/>
                                        </p:tgtEl>
                                        <p:attrNameLst>
                                          <p:attrName>style.visibility</p:attrName>
                                        </p:attrNameLst>
                                      </p:cBhvr>
                                      <p:to>
                                        <p:strVal val="visible"/>
                                      </p:to>
                                    </p:set>
                                    <p:animEffect filter="fade" transition="in">
                                      <p:cBhvr>
                                        <p:cTn dur="400" id="88"/>
                                        <p:tgtEl>
                                          <p:spTgt spid="34"/>
                                        </p:tgtEl>
                                      </p:cBhvr>
                                    </p:animEffect>
                                  </p:childTnLst>
                                </p:cTn>
                              </p:par>
                              <p:par>
                                <p:cTn fill="hold" grpId="0" id="89" nodeType="withEffect" presetClass="entr" presetID="10" presetSubtype="0">
                                  <p:stCondLst>
                                    <p:cond delay="250"/>
                                  </p:stCondLst>
                                  <p:childTnLst>
                                    <p:set>
                                      <p:cBhvr>
                                        <p:cTn dur="1" fill="hold" id="90">
                                          <p:stCondLst>
                                            <p:cond delay="0"/>
                                          </p:stCondLst>
                                        </p:cTn>
                                        <p:tgtEl>
                                          <p:spTgt spid="35"/>
                                        </p:tgtEl>
                                        <p:attrNameLst>
                                          <p:attrName>style.visibility</p:attrName>
                                        </p:attrNameLst>
                                      </p:cBhvr>
                                      <p:to>
                                        <p:strVal val="visible"/>
                                      </p:to>
                                    </p:set>
                                    <p:animEffect filter="fade" transition="in">
                                      <p:cBhvr>
                                        <p:cTn dur="500" id="91"/>
                                        <p:tgtEl>
                                          <p:spTgt spid="35"/>
                                        </p:tgtEl>
                                      </p:cBhvr>
                                    </p:animEffect>
                                  </p:childTnLst>
                                </p:cTn>
                              </p:par>
                            </p:childTnLst>
                          </p:cTn>
                        </p:par>
                        <p:par>
                          <p:cTn fill="hold" id="92" nodeType="afterGroup">
                            <p:stCondLst>
                              <p:cond delay="5250"/>
                            </p:stCondLst>
                            <p:childTnLst>
                              <p:par>
                                <p:cTn fill="hold" grpId="0" id="93" nodeType="afterEffect" presetClass="entr" presetID="22" presetSubtype="2">
                                  <p:stCondLst>
                                    <p:cond delay="0"/>
                                  </p:stCondLst>
                                  <p:childTnLst>
                                    <p:set>
                                      <p:cBhvr>
                                        <p:cTn dur="1" fill="hold" id="94">
                                          <p:stCondLst>
                                            <p:cond delay="0"/>
                                          </p:stCondLst>
                                        </p:cTn>
                                        <p:tgtEl>
                                          <p:spTgt spid="36"/>
                                        </p:tgtEl>
                                        <p:attrNameLst>
                                          <p:attrName>style.visibility</p:attrName>
                                        </p:attrNameLst>
                                      </p:cBhvr>
                                      <p:to>
                                        <p:strVal val="visible"/>
                                      </p:to>
                                    </p:set>
                                    <p:animEffect filter="wipe(right)" transition="in">
                                      <p:cBhvr>
                                        <p:cTn dur="500" id="95"/>
                                        <p:tgtEl>
                                          <p:spTgt spid="36"/>
                                        </p:tgtEl>
                                      </p:cBhvr>
                                    </p:animEffect>
                                  </p:childTnLst>
                                </p:cTn>
                              </p:par>
                              <p:par>
                                <p:cTn fill="hold" grpId="0" id="96" nodeType="withEffect" presetClass="entr" presetID="22" presetSubtype="2">
                                  <p:stCondLst>
                                    <p:cond delay="0"/>
                                  </p:stCondLst>
                                  <p:childTnLst>
                                    <p:set>
                                      <p:cBhvr>
                                        <p:cTn dur="1" fill="hold" id="97">
                                          <p:stCondLst>
                                            <p:cond delay="0"/>
                                          </p:stCondLst>
                                        </p:cTn>
                                        <p:tgtEl>
                                          <p:spTgt spid="37"/>
                                        </p:tgtEl>
                                        <p:attrNameLst>
                                          <p:attrName>style.visibility</p:attrName>
                                        </p:attrNameLst>
                                      </p:cBhvr>
                                      <p:to>
                                        <p:strVal val="visible"/>
                                      </p:to>
                                    </p:set>
                                    <p:animEffect filter="wipe(right)" transition="in">
                                      <p:cBhvr>
                                        <p:cTn dur="750" id="98"/>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32"/>
      <p:bldP grpId="0" spid="33"/>
      <p:bldP grpId="0" spid="34"/>
      <p:bldP grpId="0" spid="35"/>
      <p:bldP grpId="0" spid="36"/>
      <p:bldP grpId="0" spid="3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MH_Other_9"/>
          <p:cNvCxnSpPr/>
          <p:nvPr>
            <p:custDataLst>
              <p:tags r:id="rId2"/>
            </p:custDataLst>
          </p:nvPr>
        </p:nvCxnSpPr>
        <p:spPr>
          <a:xfrm flipH="1">
            <a:off x="965274" y="1160056"/>
            <a:ext cx="0" cy="129600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MH_Other_10"/>
          <p:cNvCxnSpPr/>
          <p:nvPr>
            <p:custDataLst>
              <p:tags r:id="rId3"/>
            </p:custDataLst>
          </p:nvPr>
        </p:nvCxnSpPr>
        <p:spPr>
          <a:xfrm flipH="1">
            <a:off x="4543499" y="1160056"/>
            <a:ext cx="0" cy="129600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MH_Other_11"/>
          <p:cNvCxnSpPr/>
          <p:nvPr>
            <p:custDataLst>
              <p:tags r:id="rId4"/>
            </p:custDataLst>
          </p:nvPr>
        </p:nvCxnSpPr>
        <p:spPr>
          <a:xfrm flipH="1">
            <a:off x="2835349" y="3285078"/>
            <a:ext cx="0" cy="129600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MH_Other_12"/>
          <p:cNvCxnSpPr/>
          <p:nvPr>
            <p:custDataLst>
              <p:tags r:id="rId5"/>
            </p:custDataLst>
          </p:nvPr>
        </p:nvCxnSpPr>
        <p:spPr>
          <a:xfrm flipH="1">
            <a:off x="6413574" y="3285078"/>
            <a:ext cx="0" cy="129600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295474" y="2316703"/>
            <a:ext cx="1152525" cy="1152525"/>
            <a:chOff x="1295474" y="2360245"/>
            <a:chExt cx="1152525" cy="1152525"/>
          </a:xfrm>
        </p:grpSpPr>
        <p:sp>
          <p:nvSpPr>
            <p:cNvPr id="17" name="MH_Other_3"/>
            <p:cNvSpPr/>
            <p:nvPr>
              <p:custDataLst>
                <p:tags r:id="rId6"/>
              </p:custDataLst>
            </p:nvPr>
          </p:nvSpPr>
          <p:spPr>
            <a:xfrm>
              <a:off x="1295474" y="2360245"/>
              <a:ext cx="1152525" cy="1152525"/>
            </a:xfrm>
            <a:prstGeom prst="ellipse">
              <a:avLst/>
            </a:prstGeom>
            <a:solidFill>
              <a:schemeClr val="bg1">
                <a:lumMod val="95000"/>
              </a:schemeClr>
            </a:solidFill>
            <a:ln w="12700">
              <a:noFill/>
            </a:ln>
            <a:effectLst>
              <a:outerShdw algn="ctr" blurRad="279400" rotWithShape="0" sx="104000" sy="104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3190">
                <a:solidFill>
                  <a:prstClr val="white"/>
                </a:solidFill>
              </a:endParaRPr>
            </a:p>
          </p:txBody>
        </p:sp>
        <p:sp>
          <p:nvSpPr>
            <p:cNvPr id="18" name="MH_Other_4"/>
            <p:cNvSpPr/>
            <p:nvPr>
              <p:custDataLst>
                <p:tags r:id="rId7"/>
              </p:custDataLst>
            </p:nvPr>
          </p:nvSpPr>
          <p:spPr>
            <a:xfrm>
              <a:off x="1433587" y="2498357"/>
              <a:ext cx="876300" cy="876300"/>
            </a:xfrm>
            <a:prstGeom prst="ellipse">
              <a:avLst/>
            </a:prstGeom>
            <a:solidFill>
              <a:srgbClr val="C30D23"/>
            </a:solidFill>
            <a:ln w="12700">
              <a:no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3190">
                <a:solidFill>
                  <a:prstClr val="white"/>
                </a:solidFill>
              </a:endParaRPr>
            </a:p>
          </p:txBody>
        </p:sp>
        <p:sp>
          <p:nvSpPr>
            <p:cNvPr id="19" name="MH_Other_13"/>
            <p:cNvSpPr/>
            <p:nvPr>
              <p:custDataLst>
                <p:tags r:id="rId8"/>
              </p:custDataLst>
            </p:nvPr>
          </p:nvSpPr>
          <p:spPr bwMode="auto">
            <a:xfrm>
              <a:off x="1739974" y="2746007"/>
              <a:ext cx="263525" cy="358775"/>
            </a:xfrm>
            <a:custGeom>
              <a:gdLst>
                <a:gd fmla="*/ 1986916 w 2092325" name="T0"/>
                <a:gd fmla="*/ 2844484 h 2844800" name="T1"/>
                <a:gd fmla="*/ 1969453 w 2092325" name="T2"/>
                <a:gd fmla="*/ 2834683 h 2844800" name="T3"/>
                <a:gd fmla="*/ 154940 w 2092325" name="T4"/>
                <a:gd fmla="*/ 2633663 h 2844800" name="T5"/>
                <a:gd fmla="*/ 2091061 w 2092325" name="T6"/>
                <a:gd fmla="*/ 2470151 h 2844800" name="T7"/>
                <a:gd fmla="*/ 1886541 w 2092325" name="T8"/>
                <a:gd fmla="*/ 2517458 h 2844800" name="T9"/>
                <a:gd fmla="*/ 1876425 w 2092325" name="T10"/>
                <a:gd fmla="*/ 2439353 h 2844800" name="T11"/>
                <a:gd fmla="*/ 604193 w 2092325" name="T12"/>
                <a:gd fmla="*/ 1560521 h 2844800" name="T13"/>
                <a:gd fmla="*/ 604193 w 2092325" name="T14"/>
                <a:gd fmla="*/ 1890386 h 2844800" name="T15"/>
                <a:gd fmla="*/ 371519 w 2092325" name="T16"/>
                <a:gd fmla="*/ 1899602 h 2844800" name="T17"/>
                <a:gd fmla="*/ 354013 w 2092325" name="T18"/>
                <a:gd fmla="*/ 1572915 h 2844800" name="T19"/>
                <a:gd fmla="*/ 373747 w 2092325" name="T20"/>
                <a:gd fmla="*/ 1551305 h 2844800" name="T21"/>
                <a:gd fmla="*/ 969955 w 2092325" name="T22"/>
                <a:gd fmla="*/ 1450989 h 2844800" name="T23"/>
                <a:gd fmla="*/ 974405 w 2092325" name="T24"/>
                <a:gd fmla="*/ 1886557 h 2844800" name="T25"/>
                <a:gd fmla="*/ 742022 w 2092325" name="T26"/>
                <a:gd fmla="*/ 1900238 h 2844800" name="T27"/>
                <a:gd fmla="*/ 722313 w 2092325" name="T28"/>
                <a:gd fmla="*/ 1878603 h 2844800" name="T29"/>
                <a:gd fmla="*/ 739797 w 2092325" name="T30"/>
                <a:gd fmla="*/ 1445262 h 2844800" name="T31"/>
                <a:gd fmla="*/ 1337979 w 2092325" name="T32"/>
                <a:gd fmla="*/ 1231906 h 2844800" name="T33"/>
                <a:gd fmla="*/ 1342718 w 2092325" name="T34"/>
                <a:gd fmla="*/ 1886573 h 2844800" name="T35"/>
                <a:gd fmla="*/ 1111786 w 2092325" name="T36"/>
                <a:gd fmla="*/ 1900238 h 2844800" name="T37"/>
                <a:gd fmla="*/ 1092200 w 2092325" name="T38"/>
                <a:gd fmla="*/ 1878628 h 2844800" name="T39"/>
                <a:gd fmla="*/ 1109575 w 2092325" name="T40"/>
                <a:gd fmla="*/ 1225868 h 2844800" name="T41"/>
                <a:gd fmla="*/ 1412876 w 2092325" name="T42"/>
                <a:gd fmla="*/ 1040448 h 2844800" name="T43"/>
                <a:gd fmla="*/ 1197928 w 2092325" name="T44"/>
                <a:gd fmla="*/ 1029018 h 2844800" name="T45"/>
                <a:gd fmla="*/ 1092201 w 2092325" name="T46"/>
                <a:gd fmla="*/ 1161416 h 2844800" name="T47"/>
                <a:gd fmla="*/ 949643 w 2092325" name="T48"/>
                <a:gd fmla="*/ 1278573 h 2844800" name="T49"/>
                <a:gd fmla="*/ 801370 w 2092325" name="T50"/>
                <a:gd fmla="*/ 1357313 h 2844800" name="T51"/>
                <a:gd fmla="*/ 658178 w 2092325" name="T52"/>
                <a:gd fmla="*/ 1404621 h 2844800" name="T53"/>
                <a:gd fmla="*/ 438150 w 2092325" name="T54"/>
                <a:gd fmla="*/ 1435736 h 2844800" name="T55"/>
                <a:gd fmla="*/ 378778 w 2092325" name="T56"/>
                <a:gd fmla="*/ 1314768 h 2844800" name="T57"/>
                <a:gd fmla="*/ 551498 w 2092325" name="T58"/>
                <a:gd fmla="*/ 1302386 h 2844800" name="T59"/>
                <a:gd fmla="*/ 733425 w 2092325" name="T60"/>
                <a:gd fmla="*/ 1253808 h 2844800" name="T61"/>
                <a:gd fmla="*/ 914083 w 2092325" name="T62"/>
                <a:gd fmla="*/ 1155383 h 2844800" name="T63"/>
                <a:gd fmla="*/ 1005206 w 2092325" name="T64"/>
                <a:gd fmla="*/ 1076326 h 2844800" name="T65"/>
                <a:gd fmla="*/ 1095376 w 2092325" name="T66"/>
                <a:gd fmla="*/ 963930 h 2844800" name="T67"/>
                <a:gd fmla="*/ 1083946 w 2092325" name="T68"/>
                <a:gd fmla="*/ 882015 h 2844800" name="T69"/>
                <a:gd fmla="*/ 1124903 w 2092325" name="T70"/>
                <a:gd fmla="*/ 736917 h 2844800" name="T71"/>
                <a:gd fmla="*/ 1993068 w 2092325" name="T72"/>
                <a:gd fmla="*/ 604837 h 2844800" name="T73"/>
                <a:gd fmla="*/ 2046490 w 2092325" name="T74"/>
                <a:gd fmla="*/ 623229 h 2844800" name="T75"/>
                <a:gd fmla="*/ 2072094 w 2092325" name="T76"/>
                <a:gd fmla="*/ 660330 h 2844800" name="T77"/>
                <a:gd fmla="*/ 2090745 w 2092325" name="T78"/>
                <a:gd fmla="*/ 727555 h 2844800" name="T79"/>
                <a:gd fmla="*/ 1876741 w 2092325" name="T80"/>
                <a:gd fmla="*/ 736434 h 2844800" name="T81"/>
                <a:gd fmla="*/ 1892231 w 2092325" name="T82"/>
                <a:gd fmla="*/ 672062 h 2844800" name="T83"/>
                <a:gd fmla="*/ 1915938 w 2092325" name="T84"/>
                <a:gd fmla="*/ 629571 h 2844800" name="T85"/>
                <a:gd fmla="*/ 1951026 w 2092325" name="T86"/>
                <a:gd fmla="*/ 608642 h 2844800" name="T87"/>
                <a:gd fmla="*/ 201612 w 2092325" name="T88"/>
                <a:gd fmla="*/ 0 h 2844800" name="T89"/>
                <a:gd fmla="*/ 1583373 w 2092325" name="T90"/>
                <a:gd fmla="*/ 15240 h 2844800" name="T91"/>
                <a:gd fmla="*/ 1653858 w 2092325" name="T92"/>
                <a:gd fmla="*/ 62230 h 2844800" name="T93"/>
                <a:gd fmla="*/ 1697356 w 2092325" name="T94"/>
                <a:gd fmla="*/ 133667 h 2844800" name="T95"/>
                <a:gd fmla="*/ 1705611 w 2092325" name="T96"/>
                <a:gd fmla="*/ 2674303 h 2844800" name="T97"/>
                <a:gd fmla="*/ 1677353 w 2092325" name="T98"/>
                <a:gd fmla="*/ 2753360 h 2844800" name="T99"/>
                <a:gd fmla="*/ 1617663 w 2092325" name="T100"/>
                <a:gd fmla="*/ 2812098 h 2844800" name="T101"/>
                <a:gd fmla="*/ 1535748 w 2092325" name="T102"/>
                <a:gd fmla="*/ 2842578 h 2844800" name="T103"/>
                <a:gd fmla="*/ 151447 w 2092325" name="T104"/>
                <a:gd fmla="*/ 2838768 h 2844800" name="T105"/>
                <a:gd fmla="*/ 73660 w 2092325" name="T106"/>
                <a:gd fmla="*/ 2801303 h 2844800" name="T107"/>
                <a:gd fmla="*/ 20002 w 2092325" name="T108"/>
                <a:gd fmla="*/ 2737168 h 2844800" name="T109"/>
                <a:gd fmla="*/ 0 w 2092325" name="T110"/>
                <a:gd fmla="*/ 2654935 h 2844800" name="T111"/>
                <a:gd fmla="*/ 15875 w 2092325" name="T112"/>
                <a:gd fmla="*/ 116205 h 2844800" name="T113"/>
                <a:gd fmla="*/ 66357 w 2092325" name="T114"/>
                <a:gd fmla="*/ 49212 h 2844800" name="T115"/>
                <a:gd fmla="*/ 141922 w 2092325" name="T116"/>
                <a:gd fmla="*/ 8572 h 28448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844800" w="2092325">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rgbClr val="FFFFFF"/>
            </a:solidFill>
            <a:ln>
              <a:noFill/>
            </a:ln>
            <a:extLst/>
          </p:spPr>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a:solidFill>
                  <a:srgbClr val="FFFFFF"/>
                </a:solidFill>
                <a:latin typeface="+mn-lt"/>
                <a:ea typeface="+mn-ea"/>
              </a:endParaRPr>
            </a:p>
          </p:txBody>
        </p:sp>
      </p:grpSp>
      <p:grpSp>
        <p:nvGrpSpPr>
          <p:cNvPr id="20" name="组合 19"/>
          <p:cNvGrpSpPr/>
          <p:nvPr/>
        </p:nvGrpSpPr>
        <p:grpSpPr>
          <a:xfrm>
            <a:off x="3048074" y="2316703"/>
            <a:ext cx="1152525" cy="1152525"/>
            <a:chOff x="3048074" y="2360245"/>
            <a:chExt cx="1152525" cy="1152525"/>
          </a:xfrm>
        </p:grpSpPr>
        <p:sp>
          <p:nvSpPr>
            <p:cNvPr id="21" name="MH_Other_1"/>
            <p:cNvSpPr/>
            <p:nvPr>
              <p:custDataLst>
                <p:tags r:id="rId9"/>
              </p:custDataLst>
            </p:nvPr>
          </p:nvSpPr>
          <p:spPr>
            <a:xfrm>
              <a:off x="3048074" y="2360245"/>
              <a:ext cx="1152525" cy="1152525"/>
            </a:xfrm>
            <a:prstGeom prst="ellipse">
              <a:avLst/>
            </a:prstGeom>
            <a:gradFill flip="none" rotWithShape="1">
              <a:gsLst>
                <a:gs pos="0">
                  <a:srgbClr val="FFFFFF"/>
                </a:gs>
                <a:gs pos="100000">
                  <a:srgbClr val="DBDBDB"/>
                </a:gs>
              </a:gsLst>
              <a:lin ang="16200000" scaled="1"/>
            </a:gradFill>
            <a:ln w="12700">
              <a:noFill/>
            </a:ln>
            <a:effectLst>
              <a:outerShdw algn="ctr" blurRad="279400" rotWithShape="0" sx="104000" sy="104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3190">
                <a:solidFill>
                  <a:prstClr val="white"/>
                </a:solidFill>
              </a:endParaRPr>
            </a:p>
          </p:txBody>
        </p:sp>
        <p:sp>
          <p:nvSpPr>
            <p:cNvPr id="22" name="MH_Other_2"/>
            <p:cNvSpPr/>
            <p:nvPr>
              <p:custDataLst>
                <p:tags r:id="rId10"/>
              </p:custDataLst>
            </p:nvPr>
          </p:nvSpPr>
          <p:spPr>
            <a:xfrm>
              <a:off x="3186187" y="2498357"/>
              <a:ext cx="876300" cy="876300"/>
            </a:xfrm>
            <a:prstGeom prst="ellipse">
              <a:avLst/>
            </a:prstGeom>
            <a:solidFill>
              <a:srgbClr val="3A3A3A"/>
            </a:solidFill>
            <a:ln w="12700">
              <a:no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3190">
                <a:solidFill>
                  <a:prstClr val="white"/>
                </a:solidFill>
              </a:endParaRPr>
            </a:p>
          </p:txBody>
        </p:sp>
        <p:sp>
          <p:nvSpPr>
            <p:cNvPr id="23" name="MH_Other_14"/>
            <p:cNvSpPr>
              <a:spLocks noChangeAspect="1"/>
            </p:cNvSpPr>
            <p:nvPr>
              <p:custDataLst>
                <p:tags r:id="rId11"/>
              </p:custDataLst>
            </p:nvPr>
          </p:nvSpPr>
          <p:spPr>
            <a:xfrm>
              <a:off x="3444949" y="2774582"/>
              <a:ext cx="358775" cy="301625"/>
            </a:xfrm>
            <a:custGeom>
              <a:rect b="b" l="l" r="r" t="t"/>
              <a:pathLst>
                <a:path h="1042046" w="1366582">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solidFill>
            <a:ln>
              <a:noFill/>
            </a:ln>
          </p:spPr>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a:solidFill>
                  <a:srgbClr val="FFFFFF"/>
                </a:solidFill>
                <a:latin typeface="+mn-lt"/>
                <a:ea typeface="+mn-ea"/>
              </a:endParaRPr>
            </a:p>
          </p:txBody>
        </p:sp>
      </p:grpSp>
      <p:grpSp>
        <p:nvGrpSpPr>
          <p:cNvPr id="24" name="组合 23"/>
          <p:cNvGrpSpPr/>
          <p:nvPr/>
        </p:nvGrpSpPr>
        <p:grpSpPr>
          <a:xfrm>
            <a:off x="4802262" y="2305590"/>
            <a:ext cx="1150937" cy="1152525"/>
            <a:chOff x="4802262" y="2349132"/>
            <a:chExt cx="1150937" cy="1152525"/>
          </a:xfrm>
        </p:grpSpPr>
        <p:sp>
          <p:nvSpPr>
            <p:cNvPr id="25" name="MH_Other_5"/>
            <p:cNvSpPr/>
            <p:nvPr>
              <p:custDataLst>
                <p:tags r:id="rId12"/>
              </p:custDataLst>
            </p:nvPr>
          </p:nvSpPr>
          <p:spPr>
            <a:xfrm>
              <a:off x="4802262" y="2349132"/>
              <a:ext cx="1150937" cy="1152525"/>
            </a:xfrm>
            <a:prstGeom prst="ellipse">
              <a:avLst/>
            </a:prstGeom>
            <a:gradFill flip="none" rotWithShape="1">
              <a:gsLst>
                <a:gs pos="0">
                  <a:srgbClr val="FFFFFF"/>
                </a:gs>
                <a:gs pos="100000">
                  <a:srgbClr val="DBDBDB"/>
                </a:gs>
              </a:gsLst>
              <a:lin ang="16200000" scaled="1"/>
            </a:gradFill>
            <a:ln w="12700">
              <a:noFill/>
            </a:ln>
            <a:effectLst>
              <a:outerShdw algn="ctr" blurRad="279400" rotWithShape="0" sx="104000" sy="104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3190">
                <a:solidFill>
                  <a:prstClr val="white"/>
                </a:solidFill>
              </a:endParaRPr>
            </a:p>
          </p:txBody>
        </p:sp>
        <p:sp>
          <p:nvSpPr>
            <p:cNvPr id="26" name="MH_Other_6"/>
            <p:cNvSpPr/>
            <p:nvPr>
              <p:custDataLst>
                <p:tags r:id="rId13"/>
              </p:custDataLst>
            </p:nvPr>
          </p:nvSpPr>
          <p:spPr>
            <a:xfrm>
              <a:off x="4940374" y="2487245"/>
              <a:ext cx="876300" cy="876300"/>
            </a:xfrm>
            <a:prstGeom prst="ellipse">
              <a:avLst/>
            </a:prstGeom>
            <a:solidFill>
              <a:srgbClr val="C30D23"/>
            </a:solidFill>
            <a:ln w="12700">
              <a:no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3190">
                <a:solidFill>
                  <a:prstClr val="white"/>
                </a:solidFill>
              </a:endParaRPr>
            </a:p>
          </p:txBody>
        </p:sp>
        <p:sp>
          <p:nvSpPr>
            <p:cNvPr id="27" name="MH_Other_15"/>
            <p:cNvSpPr>
              <a:spLocks noChangeAspect="1"/>
            </p:cNvSpPr>
            <p:nvPr>
              <p:custDataLst>
                <p:tags r:id="rId14"/>
              </p:custDataLst>
            </p:nvPr>
          </p:nvSpPr>
          <p:spPr>
            <a:xfrm>
              <a:off x="5226124" y="2760295"/>
              <a:ext cx="358775" cy="330200"/>
            </a:xfrm>
            <a:custGeom>
              <a:rect b="b" l="l" r="r" t="t"/>
              <a:pathLst>
                <a:path h="1024730" w="1118986">
                  <a:moveTo>
                    <a:pt x="559492" y="0"/>
                  </a:moveTo>
                  <a:cubicBezTo>
                    <a:pt x="868492" y="0"/>
                    <a:pt x="1118986" y="217706"/>
                    <a:pt x="1118986" y="486261"/>
                  </a:cubicBezTo>
                  <a:cubicBezTo>
                    <a:pt x="1118986" y="571478"/>
                    <a:pt x="1093764" y="651574"/>
                    <a:pt x="1048335" y="720379"/>
                  </a:cubicBezTo>
                  <a:cubicBezTo>
                    <a:pt x="1050502" y="743287"/>
                    <a:pt x="1044456" y="766468"/>
                    <a:pt x="1031830" y="787538"/>
                  </a:cubicBezTo>
                  <a:lnTo>
                    <a:pt x="928030" y="960751"/>
                  </a:lnTo>
                  <a:cubicBezTo>
                    <a:pt x="890668" y="1023100"/>
                    <a:pt x="809835" y="1043355"/>
                    <a:pt x="747486" y="1005992"/>
                  </a:cubicBezTo>
                  <a:cubicBezTo>
                    <a:pt x="685137" y="968629"/>
                    <a:pt x="664882" y="887796"/>
                    <a:pt x="702245" y="825448"/>
                  </a:cubicBezTo>
                  <a:lnTo>
                    <a:pt x="806044" y="652234"/>
                  </a:lnTo>
                  <a:cubicBezTo>
                    <a:pt x="832470" y="608135"/>
                    <a:pt x="880643" y="585094"/>
                    <a:pt x="928570" y="589580"/>
                  </a:cubicBezTo>
                  <a:cubicBezTo>
                    <a:pt x="948917" y="554431"/>
                    <a:pt x="959771" y="516004"/>
                    <a:pt x="959772" y="476403"/>
                  </a:cubicBezTo>
                  <a:cubicBezTo>
                    <a:pt x="959772" y="279445"/>
                    <a:pt x="804654" y="127994"/>
                    <a:pt x="559493" y="129638"/>
                  </a:cubicBezTo>
                  <a:cubicBezTo>
                    <a:pt x="314332" y="131281"/>
                    <a:pt x="169073" y="289303"/>
                    <a:pt x="169073" y="486261"/>
                  </a:cubicBezTo>
                  <a:cubicBezTo>
                    <a:pt x="169073" y="518794"/>
                    <a:pt x="176130" y="550356"/>
                    <a:pt x="189124" y="580097"/>
                  </a:cubicBezTo>
                  <a:cubicBezTo>
                    <a:pt x="191328" y="579190"/>
                    <a:pt x="193626" y="578842"/>
                    <a:pt x="195925" y="578558"/>
                  </a:cubicBezTo>
                  <a:cubicBezTo>
                    <a:pt x="246824" y="572241"/>
                    <a:pt x="298915" y="596177"/>
                    <a:pt x="326173" y="643388"/>
                  </a:cubicBezTo>
                  <a:lnTo>
                    <a:pt x="427139" y="818268"/>
                  </a:lnTo>
                  <a:cubicBezTo>
                    <a:pt x="463483" y="881216"/>
                    <a:pt x="441914" y="961709"/>
                    <a:pt x="378966" y="998052"/>
                  </a:cubicBezTo>
                  <a:cubicBezTo>
                    <a:pt x="316018" y="1034395"/>
                    <a:pt x="235525" y="1012827"/>
                    <a:pt x="199182" y="949879"/>
                  </a:cubicBezTo>
                  <a:lnTo>
                    <a:pt x="98215" y="774999"/>
                  </a:lnTo>
                  <a:cubicBezTo>
                    <a:pt x="92165" y="764520"/>
                    <a:pt x="87719" y="753555"/>
                    <a:pt x="85356" y="742244"/>
                  </a:cubicBezTo>
                  <a:cubicBezTo>
                    <a:pt x="30867" y="668541"/>
                    <a:pt x="-1" y="580534"/>
                    <a:pt x="0" y="486261"/>
                  </a:cubicBezTo>
                  <a:cubicBezTo>
                    <a:pt x="-1" y="217706"/>
                    <a:pt x="250494" y="0"/>
                    <a:pt x="559492" y="0"/>
                  </a:cubicBezTo>
                  <a:close/>
                </a:path>
              </a:pathLst>
            </a:custGeom>
            <a:solidFill>
              <a:srgbClr val="FFFFFF"/>
            </a:solidFill>
            <a:ln>
              <a:noFill/>
            </a:ln>
          </p:spPr>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a:solidFill>
                  <a:srgbClr val="FFFFFF"/>
                </a:solidFill>
                <a:latin typeface="+mn-lt"/>
                <a:ea typeface="+mn-ea"/>
              </a:endParaRPr>
            </a:p>
          </p:txBody>
        </p:sp>
      </p:grpSp>
      <p:grpSp>
        <p:nvGrpSpPr>
          <p:cNvPr id="28" name="组合 27"/>
          <p:cNvGrpSpPr/>
          <p:nvPr/>
        </p:nvGrpSpPr>
        <p:grpSpPr>
          <a:xfrm>
            <a:off x="6556449" y="2253203"/>
            <a:ext cx="1150938" cy="1150937"/>
            <a:chOff x="6556449" y="2296745"/>
            <a:chExt cx="1150938" cy="1150937"/>
          </a:xfrm>
        </p:grpSpPr>
        <p:sp>
          <p:nvSpPr>
            <p:cNvPr id="29" name="MH_Other_7"/>
            <p:cNvSpPr/>
            <p:nvPr>
              <p:custDataLst>
                <p:tags r:id="rId15"/>
              </p:custDataLst>
            </p:nvPr>
          </p:nvSpPr>
          <p:spPr>
            <a:xfrm>
              <a:off x="6556449" y="2296745"/>
              <a:ext cx="1150938" cy="1150937"/>
            </a:xfrm>
            <a:prstGeom prst="ellipse">
              <a:avLst/>
            </a:prstGeom>
            <a:gradFill flip="none" rotWithShape="1">
              <a:gsLst>
                <a:gs pos="0">
                  <a:srgbClr val="FFFFFF"/>
                </a:gs>
                <a:gs pos="100000">
                  <a:srgbClr val="DBDBDB"/>
                </a:gs>
              </a:gsLst>
              <a:lin ang="16200000" scaled="1"/>
            </a:gradFill>
            <a:ln w="12700">
              <a:noFill/>
            </a:ln>
            <a:effectLst>
              <a:outerShdw algn="ctr" blurRad="279400" rotWithShape="0" sx="104000" sy="104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3190">
                <a:solidFill>
                  <a:prstClr val="white"/>
                </a:solidFill>
              </a:endParaRPr>
            </a:p>
          </p:txBody>
        </p:sp>
        <p:sp>
          <p:nvSpPr>
            <p:cNvPr id="30" name="MH_Other_8"/>
            <p:cNvSpPr/>
            <p:nvPr>
              <p:custDataLst>
                <p:tags r:id="rId16"/>
              </p:custDataLst>
            </p:nvPr>
          </p:nvSpPr>
          <p:spPr>
            <a:xfrm>
              <a:off x="6694562" y="2434857"/>
              <a:ext cx="874712" cy="876300"/>
            </a:xfrm>
            <a:prstGeom prst="ellipse">
              <a:avLst/>
            </a:prstGeom>
            <a:solidFill>
              <a:srgbClr val="3A3A3A"/>
            </a:solidFill>
            <a:ln w="12700">
              <a:noFill/>
            </a:ln>
            <a:effectLst>
              <a:outerShdw algn="tr" blurRad="152400" dir="8100000" dist="635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3190">
                <a:solidFill>
                  <a:prstClr val="white"/>
                </a:solidFill>
              </a:endParaRPr>
            </a:p>
          </p:txBody>
        </p:sp>
        <p:sp>
          <p:nvSpPr>
            <p:cNvPr id="31" name="MH_Other_16"/>
            <p:cNvSpPr>
              <a:spLocks noChangeAspect="1"/>
            </p:cNvSpPr>
            <p:nvPr>
              <p:custDataLst>
                <p:tags r:id="rId17"/>
              </p:custDataLst>
            </p:nvPr>
          </p:nvSpPr>
          <p:spPr>
            <a:xfrm>
              <a:off x="6951737" y="2765057"/>
              <a:ext cx="360362" cy="255588"/>
            </a:xfrm>
            <a:custGeom>
              <a:gdLst>
                <a:gd fmla="*/ 236286 w 472572" name="connsiteX0"/>
                <a:gd fmla="*/ 238384 h 335351" name="connsiteY0"/>
                <a:gd fmla="*/ 297849 w 472572" name="connsiteX1"/>
                <a:gd fmla="*/ 277381 h 335351" name="connsiteY1"/>
                <a:gd fmla="*/ 236286 w 472572" name="connsiteX2"/>
                <a:gd fmla="*/ 335351 h 335351" name="connsiteY2"/>
                <a:gd fmla="*/ 174722 w 472572" name="connsiteX3"/>
                <a:gd fmla="*/ 277381 h 335351" name="connsiteY3"/>
                <a:gd fmla="*/ 236286 w 472572" name="connsiteX4"/>
                <a:gd fmla="*/ 238384 h 335351" name="connsiteY4"/>
                <a:gd fmla="*/ 236286 w 472572" name="connsiteX5"/>
                <a:gd fmla="*/ 153779 h 335351" name="connsiteY5"/>
                <a:gd fmla="*/ 360886 w 472572" name="connsiteX6"/>
                <a:gd fmla="*/ 218025 h 335351" name="connsiteY6"/>
                <a:gd fmla="*/ 331907 w 472572" name="connsiteX7"/>
                <a:gd fmla="*/ 245311 h 335351" name="connsiteY7"/>
                <a:gd fmla="*/ 236286 w 472572" name="connsiteX8"/>
                <a:gd fmla="*/ 193327 h 335351" name="connsiteY8"/>
                <a:gd fmla="*/ 140664 w 472572" name="connsiteX9"/>
                <a:gd fmla="*/ 245311 h 335351" name="connsiteY9"/>
                <a:gd fmla="*/ 111686 w 472572" name="connsiteX10"/>
                <a:gd fmla="*/ 218025 h 335351" name="connsiteY10"/>
                <a:gd fmla="*/ 236286 w 472572" name="connsiteX11"/>
                <a:gd fmla="*/ 153779 h 335351" name="connsiteY11"/>
                <a:gd fmla="*/ 236285 w 472572" name="connsiteX12"/>
                <a:gd fmla="*/ 72334 h 335351" name="connsiteY12"/>
                <a:gd fmla="*/ 420037 w 472572" name="connsiteX13"/>
                <a:gd fmla="*/ 162327 h 335351" name="connsiteY13"/>
                <a:gd fmla="*/ 389766 w 472572" name="connsiteX14"/>
                <a:gd fmla="*/ 190830 h 335351" name="connsiteY14"/>
                <a:gd fmla="*/ 236285 w 472572" name="connsiteX15"/>
                <a:gd fmla="*/ 114013 h 335351" name="connsiteY15"/>
                <a:gd fmla="*/ 82804 w 472572" name="connsiteX16"/>
                <a:gd fmla="*/ 190829 h 335351" name="connsiteY16"/>
                <a:gd fmla="*/ 52534 w 472572" name="connsiteX17"/>
                <a:gd fmla="*/ 162327 h 335351" name="connsiteY17"/>
                <a:gd fmla="*/ 236285 w 472572" name="connsiteX18"/>
                <a:gd fmla="*/ 72334 h 335351" name="connsiteY18"/>
                <a:gd fmla="*/ 236286 w 472572" name="connsiteX19"/>
                <a:gd fmla="*/ 0 h 335351" name="connsiteY19"/>
                <a:gd fmla="*/ 472572 w 472572" name="connsiteX20"/>
                <a:gd fmla="*/ 112859 h 335351" name="connsiteY20"/>
                <a:gd fmla="*/ 443240 w 472572" name="connsiteX21"/>
                <a:gd fmla="*/ 140479 h 335351" name="connsiteY21"/>
                <a:gd fmla="*/ 236286 w 472572" name="connsiteX22"/>
                <a:gd fmla="*/ 40387 h 335351" name="connsiteY22"/>
                <a:gd fmla="*/ 29332 w 472572" name="connsiteX23"/>
                <a:gd fmla="*/ 140479 h 335351" name="connsiteY23"/>
                <a:gd fmla="*/ 0 w 472572" name="connsiteX24"/>
                <a:gd fmla="*/ 112859 h 335351" name="connsiteY24"/>
                <a:gd fmla="*/ 236286 w 472572" name="connsiteX25"/>
                <a:gd fmla="*/ 0 h 335351"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35351" w="472572">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rgbClr val="FFFFFF"/>
            </a:solidFill>
            <a:ln>
              <a:noFill/>
            </a:ln>
          </p:spPr>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a:solidFill>
                  <a:srgbClr val="FFFFFF"/>
                </a:solidFill>
                <a:latin typeface="+mn-lt"/>
                <a:ea typeface="+mn-ea"/>
              </a:endParaRPr>
            </a:p>
          </p:txBody>
        </p:sp>
      </p:grpSp>
      <p:sp>
        <p:nvSpPr>
          <p:cNvPr id="32" name="MH_SubTitle_4"/>
          <p:cNvSpPr/>
          <p:nvPr>
            <p:custDataLst>
              <p:tags r:id="rId18"/>
            </p:custDataLst>
          </p:nvPr>
        </p:nvSpPr>
        <p:spPr>
          <a:xfrm>
            <a:off x="4644008" y="1127017"/>
            <a:ext cx="2271886" cy="1041151"/>
          </a:xfrm>
          <a:prstGeom prst="rect">
            <a:avLst/>
          </a:prstGeom>
        </p:spPr>
        <p:txBody>
          <a:bodyPr anchor="ctr"/>
          <a:lstStyle/>
          <a:p>
            <a:pPr lvl="0">
              <a:lnSpc>
                <a:spcPct val="130000"/>
              </a:lnSpc>
              <a:spcBef>
                <a:spcPct val="0"/>
              </a:spcBef>
            </a:pPr>
            <a:r>
              <a:rPr altLang="en-US" b="1" lang="zh-CN" smtClean="0" sz="1400">
                <a:solidFill>
                  <a:schemeClr val="tx1">
                    <a:lumMod val="75000"/>
                    <a:lumOff val="25000"/>
                  </a:schemeClr>
                </a:solidFill>
                <a:latin charset="-122" pitchFamily="34" typeface="微软雅黑"/>
                <a:ea charset="-122" pitchFamily="34" typeface="微软雅黑"/>
              </a:rPr>
              <a:t>添加文本</a:t>
            </a:r>
          </a:p>
          <a:p>
            <a:pPr lvl="0">
              <a:lnSpc>
                <a:spcPct val="130000"/>
              </a:lnSpc>
              <a:spcBef>
                <a:spcPct val="0"/>
              </a:spcBef>
            </a:pPr>
            <a:r>
              <a:rPr altLang="en-US" b="1" lang="zh-CN" smtClean="0" sz="1400">
                <a:solidFill>
                  <a:schemeClr val="tx1">
                    <a:lumMod val="75000"/>
                    <a:lumOff val="25000"/>
                  </a:schemeClr>
                </a:solidFill>
                <a:latin charset="-122" pitchFamily="34" typeface="微软雅黑"/>
                <a:ea charset="-122" pitchFamily="34" typeface="微软雅黑"/>
              </a:rPr>
              <a:t>添加适当的文字，一页的文字最好不要超过200,添加适当的文字</a:t>
            </a:r>
          </a:p>
        </p:txBody>
      </p:sp>
      <p:sp>
        <p:nvSpPr>
          <p:cNvPr id="33" name="MH_SubTitle_4"/>
          <p:cNvSpPr/>
          <p:nvPr>
            <p:custDataLst>
              <p:tags r:id="rId19"/>
            </p:custDataLst>
          </p:nvPr>
        </p:nvSpPr>
        <p:spPr>
          <a:xfrm>
            <a:off x="1003970" y="1127017"/>
            <a:ext cx="2271886" cy="1041151"/>
          </a:xfrm>
          <a:prstGeom prst="rect">
            <a:avLst/>
          </a:prstGeom>
        </p:spPr>
        <p:txBody>
          <a:bodyPr anchor="ctr"/>
          <a:lstStyle/>
          <a:p>
            <a:pPr lvl="0">
              <a:lnSpc>
                <a:spcPct val="130000"/>
              </a:lnSpc>
              <a:spcBef>
                <a:spcPct val="0"/>
              </a:spcBef>
            </a:pPr>
            <a:r>
              <a:rPr altLang="en-US" b="1" lang="zh-CN" smtClean="0" sz="1400">
                <a:solidFill>
                  <a:schemeClr val="tx1">
                    <a:lumMod val="75000"/>
                    <a:lumOff val="25000"/>
                  </a:schemeClr>
                </a:solidFill>
                <a:latin charset="-122" pitchFamily="34" typeface="微软雅黑"/>
                <a:ea charset="-122" pitchFamily="34" typeface="微软雅黑"/>
              </a:rPr>
              <a:t>添加文本</a:t>
            </a:r>
          </a:p>
          <a:p>
            <a:pPr lvl="0">
              <a:lnSpc>
                <a:spcPct val="130000"/>
              </a:lnSpc>
              <a:spcBef>
                <a:spcPct val="0"/>
              </a:spcBef>
            </a:pPr>
            <a:r>
              <a:rPr altLang="en-US" b="1" lang="zh-CN" smtClean="0" sz="1400">
                <a:solidFill>
                  <a:schemeClr val="tx1">
                    <a:lumMod val="75000"/>
                    <a:lumOff val="25000"/>
                  </a:schemeClr>
                </a:solidFill>
                <a:latin charset="-122" pitchFamily="34" typeface="微软雅黑"/>
                <a:ea charset="-122" pitchFamily="34" typeface="微软雅黑"/>
              </a:rPr>
              <a:t>添加适当的文字，一页的文字最好不要超过200,添加适当的文字</a:t>
            </a:r>
          </a:p>
        </p:txBody>
      </p:sp>
      <p:sp>
        <p:nvSpPr>
          <p:cNvPr id="34" name="MH_SubTitle_4"/>
          <p:cNvSpPr/>
          <p:nvPr>
            <p:custDataLst>
              <p:tags r:id="rId20"/>
            </p:custDataLst>
          </p:nvPr>
        </p:nvSpPr>
        <p:spPr>
          <a:xfrm>
            <a:off x="2926544" y="3567237"/>
            <a:ext cx="2271886" cy="1041151"/>
          </a:xfrm>
          <a:prstGeom prst="rect">
            <a:avLst/>
          </a:prstGeom>
        </p:spPr>
        <p:txBody>
          <a:bodyPr anchor="ctr"/>
          <a:lstStyle/>
          <a:p>
            <a:pPr lvl="0">
              <a:lnSpc>
                <a:spcPct val="130000"/>
              </a:lnSpc>
              <a:spcBef>
                <a:spcPct val="0"/>
              </a:spcBef>
            </a:pPr>
            <a:r>
              <a:rPr altLang="en-US" b="1" lang="zh-CN" smtClean="0" sz="1400">
                <a:solidFill>
                  <a:schemeClr val="tx1">
                    <a:lumMod val="75000"/>
                    <a:lumOff val="25000"/>
                  </a:schemeClr>
                </a:solidFill>
                <a:latin charset="-122" pitchFamily="34" typeface="微软雅黑"/>
                <a:ea charset="-122" pitchFamily="34" typeface="微软雅黑"/>
              </a:rPr>
              <a:t>添加文本</a:t>
            </a:r>
          </a:p>
          <a:p>
            <a:pPr lvl="0">
              <a:lnSpc>
                <a:spcPct val="130000"/>
              </a:lnSpc>
              <a:spcBef>
                <a:spcPct val="0"/>
              </a:spcBef>
            </a:pPr>
            <a:r>
              <a:rPr altLang="en-US" b="1" lang="zh-CN" smtClean="0" sz="1400">
                <a:solidFill>
                  <a:schemeClr val="tx1">
                    <a:lumMod val="75000"/>
                    <a:lumOff val="25000"/>
                  </a:schemeClr>
                </a:solidFill>
                <a:latin charset="-122" pitchFamily="34" typeface="微软雅黑"/>
                <a:ea charset="-122" pitchFamily="34" typeface="微软雅黑"/>
              </a:rPr>
              <a:t>添加适当的文字，一页的文字最好不要超过200,添加适当的文字</a:t>
            </a:r>
          </a:p>
        </p:txBody>
      </p:sp>
      <p:sp>
        <p:nvSpPr>
          <p:cNvPr id="35" name="MH_SubTitle_4"/>
          <p:cNvSpPr/>
          <p:nvPr>
            <p:custDataLst>
              <p:tags r:id="rId21"/>
            </p:custDataLst>
          </p:nvPr>
        </p:nvSpPr>
        <p:spPr>
          <a:xfrm>
            <a:off x="6476578" y="3567237"/>
            <a:ext cx="2271886" cy="1041151"/>
          </a:xfrm>
          <a:prstGeom prst="rect">
            <a:avLst/>
          </a:prstGeom>
        </p:spPr>
        <p:txBody>
          <a:bodyPr anchor="ctr"/>
          <a:lstStyle/>
          <a:p>
            <a:pPr lvl="0">
              <a:lnSpc>
                <a:spcPct val="130000"/>
              </a:lnSpc>
              <a:spcBef>
                <a:spcPct val="0"/>
              </a:spcBef>
            </a:pPr>
            <a:r>
              <a:rPr altLang="en-US" b="1" lang="zh-CN" smtClean="0" sz="1400">
                <a:solidFill>
                  <a:schemeClr val="tx1">
                    <a:lumMod val="75000"/>
                    <a:lumOff val="25000"/>
                  </a:schemeClr>
                </a:solidFill>
                <a:latin charset="-122" pitchFamily="34" typeface="微软雅黑"/>
                <a:ea charset="-122" pitchFamily="34" typeface="微软雅黑"/>
              </a:rPr>
              <a:t>添加文本</a:t>
            </a:r>
          </a:p>
          <a:p>
            <a:pPr lvl="0">
              <a:lnSpc>
                <a:spcPct val="130000"/>
              </a:lnSpc>
              <a:spcBef>
                <a:spcPct val="0"/>
              </a:spcBef>
            </a:pPr>
            <a:r>
              <a:rPr altLang="en-US" b="1" lang="zh-CN" smtClean="0" sz="1400">
                <a:solidFill>
                  <a:schemeClr val="tx1">
                    <a:lumMod val="75000"/>
                    <a:lumOff val="25000"/>
                  </a:schemeClr>
                </a:solidFill>
                <a:latin charset="-122" pitchFamily="34" typeface="微软雅黑"/>
                <a:ea charset="-122" pitchFamily="34" typeface="微软雅黑"/>
              </a:rPr>
              <a:t>添加适当的文字，一页的文字最好不要超过200,添加适当的文字</a:t>
            </a:r>
          </a:p>
        </p:txBody>
      </p:sp>
    </p:spTree>
    <p:extLst>
      <p:ext uri="{BB962C8B-B14F-4D97-AF65-F5344CB8AC3E}">
        <p14:creationId val="240406282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9"/>
                                        </p:tgtEl>
                                        <p:attrNameLst>
                                          <p:attrName>style.visibility</p:attrName>
                                        </p:attrNameLst>
                                      </p:cBhvr>
                                      <p:to>
                                        <p:strVal val="visible"/>
                                      </p:to>
                                    </p:set>
                                    <p:animEffect filter="wipe(down)" transition="in">
                                      <p:cBhvr>
                                        <p:cTn dur="500" id="13"/>
                                        <p:tgtEl>
                                          <p:spTgt spid="9"/>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33"/>
                                        </p:tgtEl>
                                        <p:attrNameLst>
                                          <p:attrName>style.visibility</p:attrName>
                                        </p:attrNameLst>
                                      </p:cBhvr>
                                      <p:to>
                                        <p:strVal val="visible"/>
                                      </p:to>
                                    </p:set>
                                    <p:animEffect filter="wipe(left)" transition="in">
                                      <p:cBhvr>
                                        <p:cTn dur="500" id="17"/>
                                        <p:tgtEl>
                                          <p:spTgt spid="33"/>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20"/>
                                        </p:tgtEl>
                                        <p:attrNameLst>
                                          <p:attrName>style.visibility</p:attrName>
                                        </p:attrNameLst>
                                      </p:cBhvr>
                                      <p:to>
                                        <p:strVal val="visible"/>
                                      </p:to>
                                    </p:set>
                                    <p:anim calcmode="lin" valueType="num">
                                      <p:cBhvr>
                                        <p:cTn dur="500" fill="hold" id="21"/>
                                        <p:tgtEl>
                                          <p:spTgt spid="20"/>
                                        </p:tgtEl>
                                        <p:attrNameLst>
                                          <p:attrName>ppt_w</p:attrName>
                                        </p:attrNameLst>
                                      </p:cBhvr>
                                      <p:tavLst>
                                        <p:tav tm="0">
                                          <p:val>
                                            <p:fltVal val="0"/>
                                          </p:val>
                                        </p:tav>
                                        <p:tav tm="100000">
                                          <p:val>
                                            <p:strVal val="#ppt_w"/>
                                          </p:val>
                                        </p:tav>
                                      </p:tavLst>
                                    </p:anim>
                                    <p:anim calcmode="lin" valueType="num">
                                      <p:cBhvr>
                                        <p:cTn dur="500" fill="hold" id="22"/>
                                        <p:tgtEl>
                                          <p:spTgt spid="20"/>
                                        </p:tgtEl>
                                        <p:attrNameLst>
                                          <p:attrName>ppt_h</p:attrName>
                                        </p:attrNameLst>
                                      </p:cBhvr>
                                      <p:tavLst>
                                        <p:tav tm="0">
                                          <p:val>
                                            <p:fltVal val="0"/>
                                          </p:val>
                                        </p:tav>
                                        <p:tav tm="100000">
                                          <p:val>
                                            <p:strVal val="#ppt_h"/>
                                          </p:val>
                                        </p:tav>
                                      </p:tavLst>
                                    </p:anim>
                                    <p:animEffect filter="fade" transition="in">
                                      <p:cBhvr>
                                        <p:cTn dur="500" id="23"/>
                                        <p:tgtEl>
                                          <p:spTgt spid="20"/>
                                        </p:tgtEl>
                                      </p:cBhvr>
                                    </p:animEffect>
                                  </p:childTnLst>
                                </p:cTn>
                              </p:par>
                            </p:childTnLst>
                          </p:cTn>
                        </p:par>
                        <p:par>
                          <p:cTn fill="hold" id="24" nodeType="afterGroup">
                            <p:stCondLst>
                              <p:cond delay="2000"/>
                            </p:stCondLst>
                            <p:childTnLst>
                              <p:par>
                                <p:cTn fill="hold" id="25" nodeType="afterEffect" presetClass="entr" presetID="22" presetSubtype="1">
                                  <p:stCondLst>
                                    <p:cond delay="0"/>
                                  </p:stCondLst>
                                  <p:childTnLst>
                                    <p:set>
                                      <p:cBhvr>
                                        <p:cTn dur="1" fill="hold" id="26">
                                          <p:stCondLst>
                                            <p:cond delay="0"/>
                                          </p:stCondLst>
                                        </p:cTn>
                                        <p:tgtEl>
                                          <p:spTgt spid="11"/>
                                        </p:tgtEl>
                                        <p:attrNameLst>
                                          <p:attrName>style.visibility</p:attrName>
                                        </p:attrNameLst>
                                      </p:cBhvr>
                                      <p:to>
                                        <p:strVal val="visible"/>
                                      </p:to>
                                    </p:set>
                                    <p:animEffect filter="wipe(up)" transition="in">
                                      <p:cBhvr>
                                        <p:cTn dur="500" id="27"/>
                                        <p:tgtEl>
                                          <p:spTgt spid="11"/>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34"/>
                                        </p:tgtEl>
                                        <p:attrNameLst>
                                          <p:attrName>style.visibility</p:attrName>
                                        </p:attrNameLst>
                                      </p:cBhvr>
                                      <p:to>
                                        <p:strVal val="visible"/>
                                      </p:to>
                                    </p:set>
                                    <p:animEffect filter="wipe(left)" transition="in">
                                      <p:cBhvr>
                                        <p:cTn dur="500" id="31"/>
                                        <p:tgtEl>
                                          <p:spTgt spid="34"/>
                                        </p:tgtEl>
                                      </p:cBhvr>
                                    </p:animEffect>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24"/>
                                        </p:tgtEl>
                                        <p:attrNameLst>
                                          <p:attrName>style.visibility</p:attrName>
                                        </p:attrNameLst>
                                      </p:cBhvr>
                                      <p:to>
                                        <p:strVal val="visible"/>
                                      </p:to>
                                    </p:set>
                                    <p:anim calcmode="lin" valueType="num">
                                      <p:cBhvr>
                                        <p:cTn dur="500" fill="hold" id="35"/>
                                        <p:tgtEl>
                                          <p:spTgt spid="24"/>
                                        </p:tgtEl>
                                        <p:attrNameLst>
                                          <p:attrName>ppt_w</p:attrName>
                                        </p:attrNameLst>
                                      </p:cBhvr>
                                      <p:tavLst>
                                        <p:tav tm="0">
                                          <p:val>
                                            <p:fltVal val="0"/>
                                          </p:val>
                                        </p:tav>
                                        <p:tav tm="100000">
                                          <p:val>
                                            <p:strVal val="#ppt_w"/>
                                          </p:val>
                                        </p:tav>
                                      </p:tavLst>
                                    </p:anim>
                                    <p:anim calcmode="lin" valueType="num">
                                      <p:cBhvr>
                                        <p:cTn dur="500" fill="hold" id="36"/>
                                        <p:tgtEl>
                                          <p:spTgt spid="24"/>
                                        </p:tgtEl>
                                        <p:attrNameLst>
                                          <p:attrName>ppt_h</p:attrName>
                                        </p:attrNameLst>
                                      </p:cBhvr>
                                      <p:tavLst>
                                        <p:tav tm="0">
                                          <p:val>
                                            <p:fltVal val="0"/>
                                          </p:val>
                                        </p:tav>
                                        <p:tav tm="100000">
                                          <p:val>
                                            <p:strVal val="#ppt_h"/>
                                          </p:val>
                                        </p:tav>
                                      </p:tavLst>
                                    </p:anim>
                                    <p:animEffect filter="fade" transition="in">
                                      <p:cBhvr>
                                        <p:cTn dur="500" id="37"/>
                                        <p:tgtEl>
                                          <p:spTgt spid="24"/>
                                        </p:tgtEl>
                                      </p:cBhvr>
                                    </p:animEffect>
                                  </p:childTnLst>
                                </p:cTn>
                              </p:par>
                            </p:childTnLst>
                          </p:cTn>
                        </p:par>
                        <p:par>
                          <p:cTn fill="hold" id="38" nodeType="afterGroup">
                            <p:stCondLst>
                              <p:cond delay="3500"/>
                            </p:stCondLst>
                            <p:childTnLst>
                              <p:par>
                                <p:cTn fill="hold" id="39" nodeType="afterEffect" presetClass="entr" presetID="22" presetSubtype="4">
                                  <p:stCondLst>
                                    <p:cond delay="0"/>
                                  </p:stCondLst>
                                  <p:childTnLst>
                                    <p:set>
                                      <p:cBhvr>
                                        <p:cTn dur="1" fill="hold" id="40">
                                          <p:stCondLst>
                                            <p:cond delay="0"/>
                                          </p:stCondLst>
                                        </p:cTn>
                                        <p:tgtEl>
                                          <p:spTgt spid="10"/>
                                        </p:tgtEl>
                                        <p:attrNameLst>
                                          <p:attrName>style.visibility</p:attrName>
                                        </p:attrNameLst>
                                      </p:cBhvr>
                                      <p:to>
                                        <p:strVal val="visible"/>
                                      </p:to>
                                    </p:set>
                                    <p:animEffect filter="wipe(down)" transition="in">
                                      <p:cBhvr>
                                        <p:cTn dur="500" id="41"/>
                                        <p:tgtEl>
                                          <p:spTgt spid="10"/>
                                        </p:tgtEl>
                                      </p:cBhvr>
                                    </p:animEffect>
                                  </p:childTnLst>
                                </p:cTn>
                              </p:par>
                            </p:childTnLst>
                          </p:cTn>
                        </p:par>
                        <p:par>
                          <p:cTn fill="hold" id="42" nodeType="afterGroup">
                            <p:stCondLst>
                              <p:cond delay="4000"/>
                            </p:stCondLst>
                            <p:childTnLst>
                              <p:par>
                                <p:cTn fill="hold" grpId="0"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4500"/>
                            </p:stCondLst>
                            <p:childTnLst>
                              <p:par>
                                <p:cTn fill="hold" id="47" nodeType="afterEffect" presetClass="entr" presetID="53" presetSubtype="0">
                                  <p:stCondLst>
                                    <p:cond delay="0"/>
                                  </p:stCondLst>
                                  <p:childTnLst>
                                    <p:set>
                                      <p:cBhvr>
                                        <p:cTn dur="1" fill="hold" id="48">
                                          <p:stCondLst>
                                            <p:cond delay="0"/>
                                          </p:stCondLst>
                                        </p:cTn>
                                        <p:tgtEl>
                                          <p:spTgt spid="28"/>
                                        </p:tgtEl>
                                        <p:attrNameLst>
                                          <p:attrName>style.visibility</p:attrName>
                                        </p:attrNameLst>
                                      </p:cBhvr>
                                      <p:to>
                                        <p:strVal val="visible"/>
                                      </p:to>
                                    </p:set>
                                    <p:anim calcmode="lin" valueType="num">
                                      <p:cBhvr>
                                        <p:cTn dur="500" fill="hold" id="49"/>
                                        <p:tgtEl>
                                          <p:spTgt spid="28"/>
                                        </p:tgtEl>
                                        <p:attrNameLst>
                                          <p:attrName>ppt_w</p:attrName>
                                        </p:attrNameLst>
                                      </p:cBhvr>
                                      <p:tavLst>
                                        <p:tav tm="0">
                                          <p:val>
                                            <p:fltVal val="0"/>
                                          </p:val>
                                        </p:tav>
                                        <p:tav tm="100000">
                                          <p:val>
                                            <p:strVal val="#ppt_w"/>
                                          </p:val>
                                        </p:tav>
                                      </p:tavLst>
                                    </p:anim>
                                    <p:anim calcmode="lin" valueType="num">
                                      <p:cBhvr>
                                        <p:cTn dur="500" fill="hold" id="50"/>
                                        <p:tgtEl>
                                          <p:spTgt spid="28"/>
                                        </p:tgtEl>
                                        <p:attrNameLst>
                                          <p:attrName>ppt_h</p:attrName>
                                        </p:attrNameLst>
                                      </p:cBhvr>
                                      <p:tavLst>
                                        <p:tav tm="0">
                                          <p:val>
                                            <p:fltVal val="0"/>
                                          </p:val>
                                        </p:tav>
                                        <p:tav tm="100000">
                                          <p:val>
                                            <p:strVal val="#ppt_h"/>
                                          </p:val>
                                        </p:tav>
                                      </p:tavLst>
                                    </p:anim>
                                    <p:animEffect filter="fade" transition="in">
                                      <p:cBhvr>
                                        <p:cTn dur="500" id="51"/>
                                        <p:tgtEl>
                                          <p:spTgt spid="28"/>
                                        </p:tgtEl>
                                      </p:cBhvr>
                                    </p:animEffect>
                                  </p:childTnLst>
                                </p:cTn>
                              </p:par>
                            </p:childTnLst>
                          </p:cTn>
                        </p:par>
                        <p:par>
                          <p:cTn fill="hold" id="52" nodeType="afterGroup">
                            <p:stCondLst>
                              <p:cond delay="5000"/>
                            </p:stCondLst>
                            <p:childTnLst>
                              <p:par>
                                <p:cTn fill="hold" id="53" nodeType="afterEffect" presetClass="entr" presetID="22" presetSubtype="1">
                                  <p:stCondLst>
                                    <p:cond delay="0"/>
                                  </p:stCondLst>
                                  <p:childTnLst>
                                    <p:set>
                                      <p:cBhvr>
                                        <p:cTn dur="1" fill="hold" id="54">
                                          <p:stCondLst>
                                            <p:cond delay="0"/>
                                          </p:stCondLst>
                                        </p:cTn>
                                        <p:tgtEl>
                                          <p:spTgt spid="13"/>
                                        </p:tgtEl>
                                        <p:attrNameLst>
                                          <p:attrName>style.visibility</p:attrName>
                                        </p:attrNameLst>
                                      </p:cBhvr>
                                      <p:to>
                                        <p:strVal val="visible"/>
                                      </p:to>
                                    </p:set>
                                    <p:animEffect filter="wipe(up)" transition="in">
                                      <p:cBhvr>
                                        <p:cTn dur="500" id="55"/>
                                        <p:tgtEl>
                                          <p:spTgt spid="13"/>
                                        </p:tgtEl>
                                      </p:cBhvr>
                                    </p:animEffect>
                                  </p:childTnLst>
                                </p:cTn>
                              </p:par>
                            </p:childTnLst>
                          </p:cTn>
                        </p:par>
                        <p:par>
                          <p:cTn fill="hold" id="56" nodeType="afterGroup">
                            <p:stCondLst>
                              <p:cond delay="5500"/>
                            </p:stCondLst>
                            <p:childTnLst>
                              <p:par>
                                <p:cTn fill="hold" grpId="0" id="57" nodeType="afterEffect" presetClass="entr" presetID="22" presetSubtype="8">
                                  <p:stCondLst>
                                    <p:cond delay="0"/>
                                  </p:stCondLst>
                                  <p:childTnLst>
                                    <p:set>
                                      <p:cBhvr>
                                        <p:cTn dur="1" fill="hold" id="58">
                                          <p:stCondLst>
                                            <p:cond delay="0"/>
                                          </p:stCondLst>
                                        </p:cTn>
                                        <p:tgtEl>
                                          <p:spTgt spid="35"/>
                                        </p:tgtEl>
                                        <p:attrNameLst>
                                          <p:attrName>style.visibility</p:attrName>
                                        </p:attrNameLst>
                                      </p:cBhvr>
                                      <p:to>
                                        <p:strVal val="visible"/>
                                      </p:to>
                                    </p:set>
                                    <p:animEffect filter="wipe(left)" transition="in">
                                      <p:cBhvr>
                                        <p:cTn dur="500" id="59"/>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6773277" y="1146666"/>
            <a:ext cx="1929170" cy="2290561"/>
            <a:chOff x="7087299" y="1563862"/>
            <a:chExt cx="1929170" cy="2290561"/>
          </a:xfrm>
        </p:grpSpPr>
        <p:sp>
          <p:nvSpPr>
            <p:cNvPr id="6" name="直角三角形 3"/>
            <p:cNvSpPr/>
            <p:nvPr/>
          </p:nvSpPr>
          <p:spPr>
            <a:xfrm flipH="1" flipV="1" rot="19424524">
              <a:off x="7144304" y="2073876"/>
              <a:ext cx="160515" cy="234006"/>
            </a:xfrm>
            <a:custGeom>
              <a:gdLst>
                <a:gd fmla="*/ 169030 w 169030" name="connsiteX0"/>
                <a:gd fmla="*/ 248064 h 248064" name="connsiteY0"/>
                <a:gd fmla="*/ 0 w 169030" name="connsiteX1"/>
                <a:gd fmla="*/ 90924 h 248064" name="connsiteY1"/>
                <a:gd fmla="*/ 148400 w 169030" name="connsiteX2"/>
                <a:gd fmla="*/ 0 h 248064" name="connsiteY2"/>
                <a:gd fmla="*/ 169030 w 169030" name="connsiteX3"/>
                <a:gd fmla="*/ 248064 h 248064" name="connsiteY3"/>
              </a:gdLst>
              <a:cxnLst>
                <a:cxn ang="0">
                  <a:pos x="connsiteX0" y="connsiteY0"/>
                </a:cxn>
                <a:cxn ang="0">
                  <a:pos x="connsiteX1" y="connsiteY1"/>
                </a:cxn>
                <a:cxn ang="0">
                  <a:pos x="connsiteX2" y="connsiteY2"/>
                </a:cxn>
                <a:cxn ang="0">
                  <a:pos x="connsiteX3" y="connsiteY3"/>
                </a:cxn>
              </a:cxnLst>
              <a:rect b="b" l="l" r="r" t="t"/>
              <a:pathLst>
                <a:path h="248064" w="169030">
                  <a:moveTo>
                    <a:pt x="169030" y="248064"/>
                  </a:moveTo>
                  <a:lnTo>
                    <a:pt x="0" y="90924"/>
                  </a:lnTo>
                  <a:lnTo>
                    <a:pt x="148400" y="0"/>
                  </a:lnTo>
                  <a:lnTo>
                    <a:pt x="169030" y="248064"/>
                  </a:lnTo>
                  <a:close/>
                </a:path>
              </a:pathLst>
            </a:custGeom>
            <a:solidFill>
              <a:schemeClr val="bg1">
                <a:lumMod val="65000"/>
              </a:schemeClr>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schemeClr val="bg1"/>
                </a:solidFill>
                <a:latin charset="-122" pitchFamily="34" typeface="微软雅黑"/>
                <a:ea charset="-122" pitchFamily="34" typeface="微软雅黑"/>
              </a:endParaRPr>
            </a:p>
          </p:txBody>
        </p:sp>
        <p:sp>
          <p:nvSpPr>
            <p:cNvPr id="7" name="直角三角形 3"/>
            <p:cNvSpPr/>
            <p:nvPr/>
          </p:nvSpPr>
          <p:spPr>
            <a:xfrm flipV="1" rot="2175476">
              <a:off x="8804951" y="2073876"/>
              <a:ext cx="159015" cy="234006"/>
            </a:xfrm>
            <a:custGeom>
              <a:gdLst>
                <a:gd fmla="*/ 169030 w 169030" name="connsiteX0"/>
                <a:gd fmla="*/ 248064 h 248064" name="connsiteY0"/>
                <a:gd fmla="*/ 0 w 169030" name="connsiteX1"/>
                <a:gd fmla="*/ 90924 h 248064" name="connsiteY1"/>
                <a:gd fmla="*/ 148400 w 169030" name="connsiteX2"/>
                <a:gd fmla="*/ 0 h 248064" name="connsiteY2"/>
                <a:gd fmla="*/ 169030 w 169030" name="connsiteX3"/>
                <a:gd fmla="*/ 248064 h 248064" name="connsiteY3"/>
              </a:gdLst>
              <a:cxnLst>
                <a:cxn ang="0">
                  <a:pos x="connsiteX0" y="connsiteY0"/>
                </a:cxn>
                <a:cxn ang="0">
                  <a:pos x="connsiteX1" y="connsiteY1"/>
                </a:cxn>
                <a:cxn ang="0">
                  <a:pos x="connsiteX2" y="connsiteY2"/>
                </a:cxn>
                <a:cxn ang="0">
                  <a:pos x="connsiteX3" y="connsiteY3"/>
                </a:cxn>
              </a:cxnLst>
              <a:rect b="b" l="l" r="r" t="t"/>
              <a:pathLst>
                <a:path h="248064" w="169030">
                  <a:moveTo>
                    <a:pt x="169030" y="248064"/>
                  </a:moveTo>
                  <a:lnTo>
                    <a:pt x="0" y="90924"/>
                  </a:lnTo>
                  <a:lnTo>
                    <a:pt x="148400" y="0"/>
                  </a:lnTo>
                  <a:lnTo>
                    <a:pt x="169030" y="248064"/>
                  </a:lnTo>
                  <a:close/>
                </a:path>
              </a:pathLst>
            </a:custGeom>
            <a:solidFill>
              <a:schemeClr val="bg1">
                <a:lumMod val="65000"/>
              </a:schemeClr>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schemeClr val="bg1"/>
                </a:solidFill>
                <a:latin charset="-122" pitchFamily="34" typeface="微软雅黑"/>
                <a:ea charset="-122" pitchFamily="34" typeface="微软雅黑"/>
              </a:endParaRPr>
            </a:p>
          </p:txBody>
        </p:sp>
        <p:sp>
          <p:nvSpPr>
            <p:cNvPr id="8" name="矩形 7"/>
            <p:cNvSpPr/>
            <p:nvPr/>
          </p:nvSpPr>
          <p:spPr>
            <a:xfrm>
              <a:off x="7160804" y="1563862"/>
              <a:ext cx="1782158" cy="2290561"/>
            </a:xfrm>
            <a:prstGeom prst="rect">
              <a:avLst/>
            </a:prstGeom>
            <a:solidFill>
              <a:schemeClr val="bg1">
                <a:lumMod val="95000"/>
              </a:schemeClr>
            </a:solidFill>
            <a:ln cmpd="sng" w="12700">
              <a:noFill/>
            </a:ln>
            <a:effectLst>
              <a:outerShdw algn="ctr" blurRad="279400" rotWithShape="0" sx="104000" sy="104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lIns="85043" rIns="85043" tIns="680343"/>
            <a:lstStyle/>
            <a:p>
              <a:pPr algn="ctr">
                <a:lnSpc>
                  <a:spcPct val="130000"/>
                </a:lnSpc>
                <a:defRPr/>
              </a:pPr>
              <a:endParaRPr altLang="en-US" lang="zh-CN" sz="1300">
                <a:solidFill>
                  <a:schemeClr val="bg1"/>
                </a:solidFill>
                <a:latin charset="-122" pitchFamily="34" typeface="微软雅黑"/>
                <a:ea charset="-122" pitchFamily="34" typeface="微软雅黑"/>
              </a:endParaRPr>
            </a:p>
          </p:txBody>
        </p:sp>
        <p:sp>
          <p:nvSpPr>
            <p:cNvPr id="9" name="矩形 8"/>
            <p:cNvSpPr/>
            <p:nvPr/>
          </p:nvSpPr>
          <p:spPr>
            <a:xfrm>
              <a:off x="7087299" y="1793367"/>
              <a:ext cx="1929170" cy="360010"/>
            </a:xfrm>
            <a:prstGeom prst="rect">
              <a:avLst/>
            </a:prstGeom>
            <a:solidFill>
              <a:srgbClr val="C30D23"/>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a:solidFill>
                    <a:schemeClr val="bg1"/>
                  </a:solidFill>
                  <a:latin charset="-122" pitchFamily="34" typeface="微软雅黑"/>
                  <a:ea charset="-122" pitchFamily="34" typeface="微软雅黑"/>
                </a:rPr>
                <a:t>添加文本</a:t>
              </a:r>
            </a:p>
          </p:txBody>
        </p:sp>
      </p:grpSp>
      <p:grpSp>
        <p:nvGrpSpPr>
          <p:cNvPr id="10" name="组合 9"/>
          <p:cNvGrpSpPr/>
          <p:nvPr/>
        </p:nvGrpSpPr>
        <p:grpSpPr>
          <a:xfrm>
            <a:off x="4662702" y="1146666"/>
            <a:ext cx="1929170" cy="2290561"/>
            <a:chOff x="7087299" y="1563862"/>
            <a:chExt cx="1929170" cy="2290561"/>
          </a:xfrm>
        </p:grpSpPr>
        <p:sp>
          <p:nvSpPr>
            <p:cNvPr id="11" name="直角三角形 3"/>
            <p:cNvSpPr/>
            <p:nvPr/>
          </p:nvSpPr>
          <p:spPr>
            <a:xfrm flipH="1" flipV="1" rot="19424524">
              <a:off x="7144304" y="2073876"/>
              <a:ext cx="160515" cy="234006"/>
            </a:xfrm>
            <a:custGeom>
              <a:gdLst>
                <a:gd fmla="*/ 169030 w 169030" name="connsiteX0"/>
                <a:gd fmla="*/ 248064 h 248064" name="connsiteY0"/>
                <a:gd fmla="*/ 0 w 169030" name="connsiteX1"/>
                <a:gd fmla="*/ 90924 h 248064" name="connsiteY1"/>
                <a:gd fmla="*/ 148400 w 169030" name="connsiteX2"/>
                <a:gd fmla="*/ 0 h 248064" name="connsiteY2"/>
                <a:gd fmla="*/ 169030 w 169030" name="connsiteX3"/>
                <a:gd fmla="*/ 248064 h 248064" name="connsiteY3"/>
              </a:gdLst>
              <a:cxnLst>
                <a:cxn ang="0">
                  <a:pos x="connsiteX0" y="connsiteY0"/>
                </a:cxn>
                <a:cxn ang="0">
                  <a:pos x="connsiteX1" y="connsiteY1"/>
                </a:cxn>
                <a:cxn ang="0">
                  <a:pos x="connsiteX2" y="connsiteY2"/>
                </a:cxn>
                <a:cxn ang="0">
                  <a:pos x="connsiteX3" y="connsiteY3"/>
                </a:cxn>
              </a:cxnLst>
              <a:rect b="b" l="l" r="r" t="t"/>
              <a:pathLst>
                <a:path h="248064" w="169030">
                  <a:moveTo>
                    <a:pt x="169030" y="248064"/>
                  </a:moveTo>
                  <a:lnTo>
                    <a:pt x="0" y="90924"/>
                  </a:lnTo>
                  <a:lnTo>
                    <a:pt x="148400" y="0"/>
                  </a:lnTo>
                  <a:lnTo>
                    <a:pt x="169030" y="248064"/>
                  </a:lnTo>
                  <a:close/>
                </a:path>
              </a:pathLst>
            </a:custGeom>
            <a:solidFill>
              <a:schemeClr val="bg1">
                <a:lumMod val="65000"/>
              </a:schemeClr>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schemeClr val="bg1"/>
                </a:solidFill>
                <a:latin charset="-122" pitchFamily="34" typeface="微软雅黑"/>
                <a:ea charset="-122" pitchFamily="34" typeface="微软雅黑"/>
              </a:endParaRPr>
            </a:p>
          </p:txBody>
        </p:sp>
        <p:sp>
          <p:nvSpPr>
            <p:cNvPr id="13" name="直角三角形 3"/>
            <p:cNvSpPr/>
            <p:nvPr/>
          </p:nvSpPr>
          <p:spPr>
            <a:xfrm flipV="1" rot="2175476">
              <a:off x="8804951" y="2073876"/>
              <a:ext cx="159015" cy="234006"/>
            </a:xfrm>
            <a:custGeom>
              <a:gdLst>
                <a:gd fmla="*/ 169030 w 169030" name="connsiteX0"/>
                <a:gd fmla="*/ 248064 h 248064" name="connsiteY0"/>
                <a:gd fmla="*/ 0 w 169030" name="connsiteX1"/>
                <a:gd fmla="*/ 90924 h 248064" name="connsiteY1"/>
                <a:gd fmla="*/ 148400 w 169030" name="connsiteX2"/>
                <a:gd fmla="*/ 0 h 248064" name="connsiteY2"/>
                <a:gd fmla="*/ 169030 w 169030" name="connsiteX3"/>
                <a:gd fmla="*/ 248064 h 248064" name="connsiteY3"/>
              </a:gdLst>
              <a:cxnLst>
                <a:cxn ang="0">
                  <a:pos x="connsiteX0" y="connsiteY0"/>
                </a:cxn>
                <a:cxn ang="0">
                  <a:pos x="connsiteX1" y="connsiteY1"/>
                </a:cxn>
                <a:cxn ang="0">
                  <a:pos x="connsiteX2" y="connsiteY2"/>
                </a:cxn>
                <a:cxn ang="0">
                  <a:pos x="connsiteX3" y="connsiteY3"/>
                </a:cxn>
              </a:cxnLst>
              <a:rect b="b" l="l" r="r" t="t"/>
              <a:pathLst>
                <a:path h="248064" w="169030">
                  <a:moveTo>
                    <a:pt x="169030" y="248064"/>
                  </a:moveTo>
                  <a:lnTo>
                    <a:pt x="0" y="90924"/>
                  </a:lnTo>
                  <a:lnTo>
                    <a:pt x="148400" y="0"/>
                  </a:lnTo>
                  <a:lnTo>
                    <a:pt x="169030" y="248064"/>
                  </a:lnTo>
                  <a:close/>
                </a:path>
              </a:pathLst>
            </a:custGeom>
            <a:solidFill>
              <a:schemeClr val="bg1">
                <a:lumMod val="65000"/>
              </a:schemeClr>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schemeClr val="bg1"/>
                </a:solidFill>
                <a:latin charset="-122" pitchFamily="34" typeface="微软雅黑"/>
                <a:ea charset="-122" pitchFamily="34" typeface="微软雅黑"/>
              </a:endParaRPr>
            </a:p>
          </p:txBody>
        </p:sp>
        <p:sp>
          <p:nvSpPr>
            <p:cNvPr id="15" name="矩形 14"/>
            <p:cNvSpPr/>
            <p:nvPr/>
          </p:nvSpPr>
          <p:spPr>
            <a:xfrm>
              <a:off x="7160804" y="1563862"/>
              <a:ext cx="1782158" cy="2290561"/>
            </a:xfrm>
            <a:prstGeom prst="rect">
              <a:avLst/>
            </a:prstGeom>
            <a:solidFill>
              <a:schemeClr val="bg1">
                <a:lumMod val="95000"/>
              </a:schemeClr>
            </a:solidFill>
            <a:ln cmpd="sng" w="12700">
              <a:noFill/>
            </a:ln>
            <a:effectLst>
              <a:outerShdw algn="ctr" blurRad="279400" rotWithShape="0" sx="104000" sy="104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lIns="85043" rIns="85043" tIns="680343"/>
            <a:lstStyle/>
            <a:p>
              <a:pPr algn="ctr">
                <a:lnSpc>
                  <a:spcPct val="130000"/>
                </a:lnSpc>
                <a:defRPr/>
              </a:pPr>
              <a:endParaRPr altLang="en-US" lang="zh-CN" sz="1300">
                <a:solidFill>
                  <a:schemeClr val="bg1"/>
                </a:solidFill>
                <a:latin charset="-122" pitchFamily="34" typeface="微软雅黑"/>
                <a:ea charset="-122" pitchFamily="34" typeface="微软雅黑"/>
              </a:endParaRPr>
            </a:p>
          </p:txBody>
        </p:sp>
        <p:sp>
          <p:nvSpPr>
            <p:cNvPr id="17" name="矩形 16"/>
            <p:cNvSpPr/>
            <p:nvPr/>
          </p:nvSpPr>
          <p:spPr>
            <a:xfrm>
              <a:off x="7087299" y="1793367"/>
              <a:ext cx="1929170" cy="360010"/>
            </a:xfrm>
            <a:prstGeom prst="rect">
              <a:avLst/>
            </a:prstGeom>
            <a:solidFill>
              <a:srgbClr val="C30D23"/>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a:solidFill>
                    <a:schemeClr val="bg1"/>
                  </a:solidFill>
                  <a:latin charset="-122" pitchFamily="34" typeface="微软雅黑"/>
                  <a:ea charset="-122" pitchFamily="34" typeface="微软雅黑"/>
                </a:rPr>
                <a:t>添加文本</a:t>
              </a:r>
            </a:p>
          </p:txBody>
        </p:sp>
      </p:grpSp>
      <p:grpSp>
        <p:nvGrpSpPr>
          <p:cNvPr id="18" name="组合 17"/>
          <p:cNvGrpSpPr/>
          <p:nvPr/>
        </p:nvGrpSpPr>
        <p:grpSpPr>
          <a:xfrm>
            <a:off x="2552128" y="1146666"/>
            <a:ext cx="1929170" cy="2290561"/>
            <a:chOff x="7087299" y="1563862"/>
            <a:chExt cx="1929170" cy="2290561"/>
          </a:xfrm>
        </p:grpSpPr>
        <p:sp>
          <p:nvSpPr>
            <p:cNvPr id="19" name="直角三角形 3"/>
            <p:cNvSpPr/>
            <p:nvPr/>
          </p:nvSpPr>
          <p:spPr>
            <a:xfrm flipH="1" flipV="1" rot="19424524">
              <a:off x="7144304" y="2073876"/>
              <a:ext cx="160515" cy="234006"/>
            </a:xfrm>
            <a:custGeom>
              <a:gdLst>
                <a:gd fmla="*/ 169030 w 169030" name="connsiteX0"/>
                <a:gd fmla="*/ 248064 h 248064" name="connsiteY0"/>
                <a:gd fmla="*/ 0 w 169030" name="connsiteX1"/>
                <a:gd fmla="*/ 90924 h 248064" name="connsiteY1"/>
                <a:gd fmla="*/ 148400 w 169030" name="connsiteX2"/>
                <a:gd fmla="*/ 0 h 248064" name="connsiteY2"/>
                <a:gd fmla="*/ 169030 w 169030" name="connsiteX3"/>
                <a:gd fmla="*/ 248064 h 248064" name="connsiteY3"/>
              </a:gdLst>
              <a:cxnLst>
                <a:cxn ang="0">
                  <a:pos x="connsiteX0" y="connsiteY0"/>
                </a:cxn>
                <a:cxn ang="0">
                  <a:pos x="connsiteX1" y="connsiteY1"/>
                </a:cxn>
                <a:cxn ang="0">
                  <a:pos x="connsiteX2" y="connsiteY2"/>
                </a:cxn>
                <a:cxn ang="0">
                  <a:pos x="connsiteX3" y="connsiteY3"/>
                </a:cxn>
              </a:cxnLst>
              <a:rect b="b" l="l" r="r" t="t"/>
              <a:pathLst>
                <a:path h="248064" w="169030">
                  <a:moveTo>
                    <a:pt x="169030" y="248064"/>
                  </a:moveTo>
                  <a:lnTo>
                    <a:pt x="0" y="90924"/>
                  </a:lnTo>
                  <a:lnTo>
                    <a:pt x="148400" y="0"/>
                  </a:lnTo>
                  <a:lnTo>
                    <a:pt x="169030" y="248064"/>
                  </a:lnTo>
                  <a:close/>
                </a:path>
              </a:pathLst>
            </a:custGeom>
            <a:solidFill>
              <a:schemeClr val="bg1">
                <a:lumMod val="65000"/>
              </a:schemeClr>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schemeClr val="bg1"/>
                </a:solidFill>
                <a:latin charset="-122" pitchFamily="34" typeface="微软雅黑"/>
                <a:ea charset="-122" pitchFamily="34" typeface="微软雅黑"/>
              </a:endParaRPr>
            </a:p>
          </p:txBody>
        </p:sp>
        <p:sp>
          <p:nvSpPr>
            <p:cNvPr id="20" name="直角三角形 3"/>
            <p:cNvSpPr/>
            <p:nvPr/>
          </p:nvSpPr>
          <p:spPr>
            <a:xfrm flipV="1" rot="2175476">
              <a:off x="8804951" y="2073876"/>
              <a:ext cx="159015" cy="234006"/>
            </a:xfrm>
            <a:custGeom>
              <a:gdLst>
                <a:gd fmla="*/ 169030 w 169030" name="connsiteX0"/>
                <a:gd fmla="*/ 248064 h 248064" name="connsiteY0"/>
                <a:gd fmla="*/ 0 w 169030" name="connsiteX1"/>
                <a:gd fmla="*/ 90924 h 248064" name="connsiteY1"/>
                <a:gd fmla="*/ 148400 w 169030" name="connsiteX2"/>
                <a:gd fmla="*/ 0 h 248064" name="connsiteY2"/>
                <a:gd fmla="*/ 169030 w 169030" name="connsiteX3"/>
                <a:gd fmla="*/ 248064 h 248064" name="connsiteY3"/>
              </a:gdLst>
              <a:cxnLst>
                <a:cxn ang="0">
                  <a:pos x="connsiteX0" y="connsiteY0"/>
                </a:cxn>
                <a:cxn ang="0">
                  <a:pos x="connsiteX1" y="connsiteY1"/>
                </a:cxn>
                <a:cxn ang="0">
                  <a:pos x="connsiteX2" y="connsiteY2"/>
                </a:cxn>
                <a:cxn ang="0">
                  <a:pos x="connsiteX3" y="connsiteY3"/>
                </a:cxn>
              </a:cxnLst>
              <a:rect b="b" l="l" r="r" t="t"/>
              <a:pathLst>
                <a:path h="248064" w="169030">
                  <a:moveTo>
                    <a:pt x="169030" y="248064"/>
                  </a:moveTo>
                  <a:lnTo>
                    <a:pt x="0" y="90924"/>
                  </a:lnTo>
                  <a:lnTo>
                    <a:pt x="148400" y="0"/>
                  </a:lnTo>
                  <a:lnTo>
                    <a:pt x="169030" y="248064"/>
                  </a:lnTo>
                  <a:close/>
                </a:path>
              </a:pathLst>
            </a:custGeom>
            <a:solidFill>
              <a:schemeClr val="bg1">
                <a:lumMod val="65000"/>
              </a:schemeClr>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schemeClr val="bg1"/>
                </a:solidFill>
                <a:latin charset="-122" pitchFamily="34" typeface="微软雅黑"/>
                <a:ea charset="-122" pitchFamily="34" typeface="微软雅黑"/>
              </a:endParaRPr>
            </a:p>
          </p:txBody>
        </p:sp>
        <p:sp>
          <p:nvSpPr>
            <p:cNvPr id="21" name="矩形 20"/>
            <p:cNvSpPr/>
            <p:nvPr/>
          </p:nvSpPr>
          <p:spPr>
            <a:xfrm>
              <a:off x="7160804" y="1563862"/>
              <a:ext cx="1782158" cy="2290561"/>
            </a:xfrm>
            <a:prstGeom prst="rect">
              <a:avLst/>
            </a:prstGeom>
            <a:solidFill>
              <a:schemeClr val="bg1">
                <a:lumMod val="95000"/>
              </a:schemeClr>
            </a:solidFill>
            <a:ln cmpd="sng" w="12700">
              <a:noFill/>
            </a:ln>
            <a:effectLst>
              <a:outerShdw algn="ctr" blurRad="279400" rotWithShape="0" sx="104000" sy="104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lIns="85043" rIns="85043" tIns="680343"/>
            <a:lstStyle/>
            <a:p>
              <a:pPr algn="ctr">
                <a:lnSpc>
                  <a:spcPct val="130000"/>
                </a:lnSpc>
                <a:defRPr/>
              </a:pPr>
              <a:endParaRPr altLang="en-US" lang="zh-CN" sz="1300">
                <a:solidFill>
                  <a:schemeClr val="bg1"/>
                </a:solidFill>
                <a:latin charset="-122" pitchFamily="34" typeface="微软雅黑"/>
                <a:ea charset="-122" pitchFamily="34" typeface="微软雅黑"/>
              </a:endParaRPr>
            </a:p>
          </p:txBody>
        </p:sp>
        <p:sp>
          <p:nvSpPr>
            <p:cNvPr id="22" name="矩形 21"/>
            <p:cNvSpPr/>
            <p:nvPr/>
          </p:nvSpPr>
          <p:spPr>
            <a:xfrm>
              <a:off x="7087299" y="1793367"/>
              <a:ext cx="1929170" cy="360010"/>
            </a:xfrm>
            <a:prstGeom prst="rect">
              <a:avLst/>
            </a:prstGeom>
            <a:solidFill>
              <a:srgbClr val="C30D23"/>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a:solidFill>
                    <a:schemeClr val="bg1"/>
                  </a:solidFill>
                  <a:latin charset="-122" pitchFamily="34" typeface="微软雅黑"/>
                  <a:ea charset="-122" pitchFamily="34" typeface="微软雅黑"/>
                </a:rPr>
                <a:t>添加文本</a:t>
              </a:r>
            </a:p>
          </p:txBody>
        </p:sp>
      </p:grpSp>
      <p:grpSp>
        <p:nvGrpSpPr>
          <p:cNvPr id="23" name="组合 22"/>
          <p:cNvGrpSpPr/>
          <p:nvPr/>
        </p:nvGrpSpPr>
        <p:grpSpPr>
          <a:xfrm>
            <a:off x="441554" y="1146666"/>
            <a:ext cx="1929170" cy="2290561"/>
            <a:chOff x="7087299" y="1563862"/>
            <a:chExt cx="1929170" cy="2290561"/>
          </a:xfrm>
        </p:grpSpPr>
        <p:sp>
          <p:nvSpPr>
            <p:cNvPr id="24" name="直角三角形 3"/>
            <p:cNvSpPr/>
            <p:nvPr/>
          </p:nvSpPr>
          <p:spPr>
            <a:xfrm flipH="1" flipV="1" rot="19424524">
              <a:off x="7144304" y="2073876"/>
              <a:ext cx="160515" cy="234006"/>
            </a:xfrm>
            <a:custGeom>
              <a:gdLst>
                <a:gd fmla="*/ 169030 w 169030" name="connsiteX0"/>
                <a:gd fmla="*/ 248064 h 248064" name="connsiteY0"/>
                <a:gd fmla="*/ 0 w 169030" name="connsiteX1"/>
                <a:gd fmla="*/ 90924 h 248064" name="connsiteY1"/>
                <a:gd fmla="*/ 148400 w 169030" name="connsiteX2"/>
                <a:gd fmla="*/ 0 h 248064" name="connsiteY2"/>
                <a:gd fmla="*/ 169030 w 169030" name="connsiteX3"/>
                <a:gd fmla="*/ 248064 h 248064" name="connsiteY3"/>
              </a:gdLst>
              <a:cxnLst>
                <a:cxn ang="0">
                  <a:pos x="connsiteX0" y="connsiteY0"/>
                </a:cxn>
                <a:cxn ang="0">
                  <a:pos x="connsiteX1" y="connsiteY1"/>
                </a:cxn>
                <a:cxn ang="0">
                  <a:pos x="connsiteX2" y="connsiteY2"/>
                </a:cxn>
                <a:cxn ang="0">
                  <a:pos x="connsiteX3" y="connsiteY3"/>
                </a:cxn>
              </a:cxnLst>
              <a:rect b="b" l="l" r="r" t="t"/>
              <a:pathLst>
                <a:path h="248064" w="169030">
                  <a:moveTo>
                    <a:pt x="169030" y="248064"/>
                  </a:moveTo>
                  <a:lnTo>
                    <a:pt x="0" y="90924"/>
                  </a:lnTo>
                  <a:lnTo>
                    <a:pt x="148400" y="0"/>
                  </a:lnTo>
                  <a:lnTo>
                    <a:pt x="169030" y="248064"/>
                  </a:lnTo>
                  <a:close/>
                </a:path>
              </a:pathLst>
            </a:custGeom>
            <a:solidFill>
              <a:schemeClr val="bg1">
                <a:lumMod val="65000"/>
              </a:schemeClr>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schemeClr val="bg1"/>
                </a:solidFill>
                <a:latin charset="-122" pitchFamily="34" typeface="微软雅黑"/>
                <a:ea charset="-122" pitchFamily="34" typeface="微软雅黑"/>
              </a:endParaRPr>
            </a:p>
          </p:txBody>
        </p:sp>
        <p:sp>
          <p:nvSpPr>
            <p:cNvPr id="25" name="直角三角形 3"/>
            <p:cNvSpPr/>
            <p:nvPr/>
          </p:nvSpPr>
          <p:spPr>
            <a:xfrm flipV="1" rot="2175476">
              <a:off x="8804951" y="2073876"/>
              <a:ext cx="159015" cy="234006"/>
            </a:xfrm>
            <a:custGeom>
              <a:gdLst>
                <a:gd fmla="*/ 169030 w 169030" name="connsiteX0"/>
                <a:gd fmla="*/ 248064 h 248064" name="connsiteY0"/>
                <a:gd fmla="*/ 0 w 169030" name="connsiteX1"/>
                <a:gd fmla="*/ 90924 h 248064" name="connsiteY1"/>
                <a:gd fmla="*/ 148400 w 169030" name="connsiteX2"/>
                <a:gd fmla="*/ 0 h 248064" name="connsiteY2"/>
                <a:gd fmla="*/ 169030 w 169030" name="connsiteX3"/>
                <a:gd fmla="*/ 248064 h 248064" name="connsiteY3"/>
              </a:gdLst>
              <a:cxnLst>
                <a:cxn ang="0">
                  <a:pos x="connsiteX0" y="connsiteY0"/>
                </a:cxn>
                <a:cxn ang="0">
                  <a:pos x="connsiteX1" y="connsiteY1"/>
                </a:cxn>
                <a:cxn ang="0">
                  <a:pos x="connsiteX2" y="connsiteY2"/>
                </a:cxn>
                <a:cxn ang="0">
                  <a:pos x="connsiteX3" y="connsiteY3"/>
                </a:cxn>
              </a:cxnLst>
              <a:rect b="b" l="l" r="r" t="t"/>
              <a:pathLst>
                <a:path h="248064" w="169030">
                  <a:moveTo>
                    <a:pt x="169030" y="248064"/>
                  </a:moveTo>
                  <a:lnTo>
                    <a:pt x="0" y="90924"/>
                  </a:lnTo>
                  <a:lnTo>
                    <a:pt x="148400" y="0"/>
                  </a:lnTo>
                  <a:lnTo>
                    <a:pt x="169030" y="248064"/>
                  </a:lnTo>
                  <a:close/>
                </a:path>
              </a:pathLst>
            </a:custGeom>
            <a:solidFill>
              <a:schemeClr val="bg1">
                <a:lumMod val="65000"/>
              </a:schemeClr>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endParaRPr altLang="en-US" lang="zh-CN">
                <a:solidFill>
                  <a:schemeClr val="bg1"/>
                </a:solidFill>
                <a:latin charset="-122" pitchFamily="34" typeface="微软雅黑"/>
                <a:ea charset="-122" pitchFamily="34" typeface="微软雅黑"/>
              </a:endParaRPr>
            </a:p>
          </p:txBody>
        </p:sp>
        <p:sp>
          <p:nvSpPr>
            <p:cNvPr id="26" name="矩形 25"/>
            <p:cNvSpPr/>
            <p:nvPr/>
          </p:nvSpPr>
          <p:spPr>
            <a:xfrm>
              <a:off x="7160804" y="1563862"/>
              <a:ext cx="1782158" cy="2290561"/>
            </a:xfrm>
            <a:prstGeom prst="rect">
              <a:avLst/>
            </a:prstGeom>
            <a:solidFill>
              <a:schemeClr val="bg1">
                <a:lumMod val="95000"/>
              </a:schemeClr>
            </a:solidFill>
            <a:ln cmpd="sng" w="12700">
              <a:noFill/>
            </a:ln>
            <a:effectLst>
              <a:outerShdw algn="ctr" blurRad="279400" rotWithShape="0" sx="104000" sy="10400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lIns="85043" rIns="85043" tIns="680343"/>
            <a:lstStyle/>
            <a:p>
              <a:pPr algn="ctr">
                <a:lnSpc>
                  <a:spcPct val="130000"/>
                </a:lnSpc>
                <a:defRPr/>
              </a:pPr>
              <a:endParaRPr altLang="zh-CN" lang="en-US" smtClean="0" sz="1300">
                <a:solidFill>
                  <a:schemeClr val="bg1"/>
                </a:solidFill>
                <a:latin charset="-122" pitchFamily="34" typeface="微软雅黑"/>
                <a:ea charset="-122" pitchFamily="34" typeface="微软雅黑"/>
              </a:endParaRPr>
            </a:p>
          </p:txBody>
        </p:sp>
        <p:sp>
          <p:nvSpPr>
            <p:cNvPr id="27" name="矩形 26"/>
            <p:cNvSpPr/>
            <p:nvPr/>
          </p:nvSpPr>
          <p:spPr>
            <a:xfrm>
              <a:off x="7087299" y="1793367"/>
              <a:ext cx="1929170" cy="360010"/>
            </a:xfrm>
            <a:prstGeom prst="rect">
              <a:avLst/>
            </a:prstGeom>
            <a:solidFill>
              <a:srgbClr val="C30D23"/>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bIns="43202" lIns="86404" rIns="86404" tIns="43202"/>
            <a:lstStyle/>
            <a:p>
              <a:pPr algn="ctr">
                <a:defRPr/>
              </a:pPr>
              <a:r>
                <a:rPr altLang="en-US" lang="zh-CN" smtClean="0">
                  <a:solidFill>
                    <a:schemeClr val="bg1"/>
                  </a:solidFill>
                  <a:latin charset="-122" pitchFamily="34" typeface="微软雅黑"/>
                  <a:ea charset="-122" pitchFamily="34" typeface="微软雅黑"/>
                </a:rPr>
                <a:t>添加文本</a:t>
              </a:r>
            </a:p>
          </p:txBody>
        </p:sp>
      </p:grpSp>
      <p:sp>
        <p:nvSpPr>
          <p:cNvPr id="28" name="矩形 27"/>
          <p:cNvSpPr/>
          <p:nvPr/>
        </p:nvSpPr>
        <p:spPr>
          <a:xfrm>
            <a:off x="576191" y="1915496"/>
            <a:ext cx="1659897" cy="1377715"/>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2686763" y="1915496"/>
            <a:ext cx="1659897" cy="137771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4797337" y="1915496"/>
            <a:ext cx="1659897" cy="137771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6907912" y="1915496"/>
            <a:ext cx="1659897" cy="1377715"/>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83"/>
          <p:cNvSpPr>
            <a:spLocks noChangeArrowheads="1"/>
          </p:cNvSpPr>
          <p:nvPr/>
        </p:nvSpPr>
        <p:spPr bwMode="auto">
          <a:xfrm>
            <a:off x="657267" y="3668056"/>
            <a:ext cx="7923875" cy="1027686"/>
          </a:xfrm>
          <a:prstGeom prst="rect">
            <a:avLst/>
          </a:prstGeom>
          <a:solidFill>
            <a:schemeClr val="bg1">
              <a:lumMod val="95000"/>
            </a:schemeClr>
          </a:solidFill>
          <a:ln cmpd="sng" w="9525">
            <a:solidFill>
              <a:schemeClr val="bg1">
                <a:lumMod val="75000"/>
              </a:schemeClr>
            </a:solidFill>
            <a:miter lim="800000"/>
          </a:ln>
          <a:effectLst>
            <a:outerShdw algn="ctr" blurRad="279400" rotWithShape="0" sx="104000" sy="104000">
              <a:prstClr val="black">
                <a:alpha val="38000"/>
              </a:prstClr>
            </a:outerShdw>
          </a:effectLst>
        </p:spPr>
        <p:txBody>
          <a:bodyPr bIns="34281" lIns="68562" rIns="68562" tIns="34281"/>
          <a:lstStyle/>
          <a:p>
            <a:endParaRPr altLang="en-US" lang="zh-CN"/>
          </a:p>
        </p:txBody>
      </p:sp>
      <p:sp>
        <p:nvSpPr>
          <p:cNvPr id="33" name="TextBox 84"/>
          <p:cNvSpPr txBox="1">
            <a:spLocks noChangeArrowheads="1"/>
          </p:cNvSpPr>
          <p:nvPr/>
        </p:nvSpPr>
        <p:spPr bwMode="auto">
          <a:xfrm>
            <a:off x="1043608" y="3761135"/>
            <a:ext cx="7127917" cy="8915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eaLnBrk="0" hangingPunct="0">
              <a:defRPr>
                <a:solidFill>
                  <a:schemeClr val="tx1"/>
                </a:solidFill>
                <a:latin charset="0" pitchFamily="34" typeface="Arial"/>
                <a:ea charset="-122" panose="02010600030101010101" pitchFamily="2" typeface="宋体"/>
              </a:defRPr>
            </a:lvl1pPr>
            <a:lvl2pPr eaLnBrk="0" hangingPunct="0" indent="-285750" marL="742950">
              <a:defRPr>
                <a:solidFill>
                  <a:schemeClr val="tx1"/>
                </a:solidFill>
                <a:latin charset="0" pitchFamily="34" typeface="Arial"/>
                <a:ea charset="-122" panose="02010600030101010101" pitchFamily="2" typeface="宋体"/>
              </a:defRPr>
            </a:lvl2pPr>
            <a:lvl3pPr eaLnBrk="0" hangingPunct="0" indent="-228600" marL="1143000">
              <a:defRPr>
                <a:solidFill>
                  <a:schemeClr val="tx1"/>
                </a:solidFill>
                <a:latin charset="0" pitchFamily="34" typeface="Arial"/>
                <a:ea charset="-122" panose="02010600030101010101" pitchFamily="2" typeface="宋体"/>
              </a:defRPr>
            </a:lvl3pPr>
            <a:lvl4pPr eaLnBrk="0" hangingPunct="0" indent="-228600" marL="1600200">
              <a:defRPr>
                <a:solidFill>
                  <a:schemeClr val="tx1"/>
                </a:solidFill>
                <a:latin charset="0" pitchFamily="34" typeface="Arial"/>
                <a:ea charset="-122" panose="02010600030101010101" pitchFamily="2" typeface="宋体"/>
              </a:defRPr>
            </a:lvl4pPr>
            <a:lvl5pPr eaLnBrk="0" hangingPunct="0" indent="-228600" marL="2057400">
              <a:defRPr>
                <a:solidFill>
                  <a:schemeClr val="tx1"/>
                </a:solidFill>
                <a:latin charset="0" pitchFamily="34" typeface="Arial"/>
                <a:ea charset="-122" panose="02010600030101010101"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anose="02010600030101010101" pitchFamily="2" typeface="宋体"/>
              </a:defRPr>
            </a:lvl9pPr>
          </a:lstStyle>
          <a:p>
            <a:pPr algn="just">
              <a:lnSpc>
                <a:spcPct val="150000"/>
              </a:lnSpc>
            </a:pPr>
            <a:r>
              <a:rPr altLang="en-US" lang="zh-CN" smtClean="0" sz="1200">
                <a:solidFill>
                  <a:srgbClr val="595959"/>
                </a:solidFill>
                <a:latin charset="-122" pitchFamily="34" typeface="微软雅黑"/>
                <a:ea charset="-122" pitchFamily="34" typeface="微软雅黑"/>
                <a:sym charset="-122" pitchFamily="34" typeface="微软雅黑"/>
              </a:rPr>
              <a:t>添加适当文字，一页最好不要超过200,添加适当文字，一页最好不要超过200,添加适当文字，一页最好不要超过200添加适当文字，一页最好不要超过200,添加适当文字，一页最好不要超过200,添加适当文字，一页最好不要超过200添加适当文字，</a:t>
            </a:r>
          </a:p>
        </p:txBody>
      </p:sp>
      <p:sp>
        <p:nvSpPr>
          <p:cNvPr id="34" name="Freeform 12"/>
          <p:cNvSpPr/>
          <p:nvPr/>
        </p:nvSpPr>
        <p:spPr bwMode="auto">
          <a:xfrm>
            <a:off x="611560" y="3599461"/>
            <a:ext cx="396324" cy="397669"/>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C30D23"/>
          </a:solidFill>
          <a:ln>
            <a:noFill/>
          </a:ln>
          <a:extLst/>
        </p:spPr>
        <p:txBody>
          <a:bodyPr bIns="34281" lIns="68562" rIns="68562" tIns="34281"/>
          <a:lstStyle/>
          <a:p>
            <a:endParaRPr altLang="en-US" lang="zh-CN"/>
          </a:p>
        </p:txBody>
      </p:sp>
      <p:sp>
        <p:nvSpPr>
          <p:cNvPr id="35" name="Freeform 12"/>
          <p:cNvSpPr/>
          <p:nvPr/>
        </p:nvSpPr>
        <p:spPr bwMode="auto">
          <a:xfrm flipH="1" flipV="1">
            <a:off x="8264258" y="4358277"/>
            <a:ext cx="396324" cy="397669"/>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C30D23"/>
          </a:solidFill>
          <a:ln>
            <a:noFill/>
          </a:ln>
          <a:extLst/>
        </p:spPr>
        <p:txBody>
          <a:bodyPr bIns="34281" lIns="68562" rIns="68562" tIns="34281"/>
          <a:lstStyle/>
          <a:p>
            <a:endParaRPr altLang="en-US" lang="zh-CN"/>
          </a:p>
        </p:txBody>
      </p:sp>
    </p:spTree>
    <p:extLst>
      <p:ext uri="{BB962C8B-B14F-4D97-AF65-F5344CB8AC3E}">
        <p14:creationId val="157023327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ppt_x"/>
                                          </p:val>
                                        </p:tav>
                                        <p:tav tm="100000">
                                          <p:val>
                                            <p:strVal val="#ppt_x"/>
                                          </p:val>
                                        </p:tav>
                                      </p:tavLst>
                                    </p:anim>
                                    <p:anim calcmode="lin" valueType="num">
                                      <p:cBhvr additive="base">
                                        <p:cTn dur="500" fill="hold" id="8"/>
                                        <p:tgtEl>
                                          <p:spTgt spid="2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28"/>
                                        </p:tgtEl>
                                        <p:attrNameLst>
                                          <p:attrName>style.visibility</p:attrName>
                                        </p:attrNameLst>
                                      </p:cBhvr>
                                      <p:to>
                                        <p:strVal val="visible"/>
                                      </p:to>
                                    </p:set>
                                    <p:animEffect filter="wipe(up)" transition="in">
                                      <p:cBhvr>
                                        <p:cTn dur="500" id="12"/>
                                        <p:tgtEl>
                                          <p:spTgt spid="28"/>
                                        </p:tgtEl>
                                      </p:cBhvr>
                                    </p:animEffect>
                                  </p:childTnLst>
                                </p:cTn>
                              </p:par>
                              <p:par>
                                <p:cTn fill="hold" id="13" nodeType="withEffect" presetClass="entr" presetID="2" presetSubtype="4">
                                  <p:stCondLst>
                                    <p:cond delay="25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500" fill="hold" id="15"/>
                                        <p:tgtEl>
                                          <p:spTgt spid="18"/>
                                        </p:tgtEl>
                                        <p:attrNameLst>
                                          <p:attrName>ppt_x</p:attrName>
                                        </p:attrNameLst>
                                      </p:cBhvr>
                                      <p:tavLst>
                                        <p:tav tm="0">
                                          <p:val>
                                            <p:strVal val="#ppt_x"/>
                                          </p:val>
                                        </p:tav>
                                        <p:tav tm="100000">
                                          <p:val>
                                            <p:strVal val="#ppt_x"/>
                                          </p:val>
                                        </p:tav>
                                      </p:tavLst>
                                    </p:anim>
                                    <p:anim calcmode="lin" valueType="num">
                                      <p:cBhvr additive="base">
                                        <p:cTn dur="500" fill="hold" id="16"/>
                                        <p:tgtEl>
                                          <p:spTgt spid="1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250"/>
                            </p:stCondLst>
                            <p:childTnLst>
                              <p:par>
                                <p:cTn fill="hold" grpId="0" id="18" nodeType="afterEffect" presetClass="entr" presetID="22" presetSubtype="1">
                                  <p:stCondLst>
                                    <p:cond delay="0"/>
                                  </p:stCondLst>
                                  <p:childTnLst>
                                    <p:set>
                                      <p:cBhvr>
                                        <p:cTn dur="1" fill="hold" id="19">
                                          <p:stCondLst>
                                            <p:cond delay="0"/>
                                          </p:stCondLst>
                                        </p:cTn>
                                        <p:tgtEl>
                                          <p:spTgt spid="29"/>
                                        </p:tgtEl>
                                        <p:attrNameLst>
                                          <p:attrName>style.visibility</p:attrName>
                                        </p:attrNameLst>
                                      </p:cBhvr>
                                      <p:to>
                                        <p:strVal val="visible"/>
                                      </p:to>
                                    </p:set>
                                    <p:animEffect filter="wipe(up)" transition="in">
                                      <p:cBhvr>
                                        <p:cTn dur="500" id="20"/>
                                        <p:tgtEl>
                                          <p:spTgt spid="29"/>
                                        </p:tgtEl>
                                      </p:cBhvr>
                                    </p:animEffect>
                                  </p:childTnLst>
                                </p:cTn>
                              </p:par>
                              <p:par>
                                <p:cTn fill="hold" id="21" nodeType="withEffect" presetClass="entr" presetID="2" presetSubtype="4">
                                  <p:stCondLst>
                                    <p:cond delay="500"/>
                                  </p:stCondLst>
                                  <p:childTnLst>
                                    <p:set>
                                      <p:cBhvr>
                                        <p:cTn dur="1" fill="hold" id="22">
                                          <p:stCondLst>
                                            <p:cond delay="0"/>
                                          </p:stCondLst>
                                        </p:cTn>
                                        <p:tgtEl>
                                          <p:spTgt spid="10"/>
                                        </p:tgtEl>
                                        <p:attrNameLst>
                                          <p:attrName>style.visibility</p:attrName>
                                        </p:attrNameLst>
                                      </p:cBhvr>
                                      <p:to>
                                        <p:strVal val="visible"/>
                                      </p:to>
                                    </p:set>
                                    <p:anim calcmode="lin" valueType="num">
                                      <p:cBhvr additive="base">
                                        <p:cTn dur="500" fill="hold" id="23"/>
                                        <p:tgtEl>
                                          <p:spTgt spid="10"/>
                                        </p:tgtEl>
                                        <p:attrNameLst>
                                          <p:attrName>ppt_x</p:attrName>
                                        </p:attrNameLst>
                                      </p:cBhvr>
                                      <p:tavLst>
                                        <p:tav tm="0">
                                          <p:val>
                                            <p:strVal val="#ppt_x"/>
                                          </p:val>
                                        </p:tav>
                                        <p:tav tm="100000">
                                          <p:val>
                                            <p:strVal val="#ppt_x"/>
                                          </p:val>
                                        </p:tav>
                                      </p:tavLst>
                                    </p:anim>
                                    <p:anim calcmode="lin" valueType="num">
                                      <p:cBhvr additive="base">
                                        <p:cTn dur="500" fill="hold" id="24"/>
                                        <p:tgtEl>
                                          <p:spTgt spid="10"/>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250"/>
                            </p:stCondLst>
                            <p:childTnLst>
                              <p:par>
                                <p:cTn fill="hold" grpId="0" id="26" nodeType="afterEffect" presetClass="entr" presetID="22" presetSubtype="1">
                                  <p:stCondLst>
                                    <p:cond delay="0"/>
                                  </p:stCondLst>
                                  <p:childTnLst>
                                    <p:set>
                                      <p:cBhvr>
                                        <p:cTn dur="1" fill="hold" id="27">
                                          <p:stCondLst>
                                            <p:cond delay="0"/>
                                          </p:stCondLst>
                                        </p:cTn>
                                        <p:tgtEl>
                                          <p:spTgt spid="30"/>
                                        </p:tgtEl>
                                        <p:attrNameLst>
                                          <p:attrName>style.visibility</p:attrName>
                                        </p:attrNameLst>
                                      </p:cBhvr>
                                      <p:to>
                                        <p:strVal val="visible"/>
                                      </p:to>
                                    </p:set>
                                    <p:animEffect filter="wipe(up)" transition="in">
                                      <p:cBhvr>
                                        <p:cTn dur="500" id="28"/>
                                        <p:tgtEl>
                                          <p:spTgt spid="30"/>
                                        </p:tgtEl>
                                      </p:cBhvr>
                                    </p:animEffect>
                                  </p:childTnLst>
                                </p:cTn>
                              </p:par>
                            </p:childTnLst>
                          </p:cTn>
                        </p:par>
                        <p:par>
                          <p:cTn fill="hold" id="29" nodeType="afterGroup">
                            <p:stCondLst>
                              <p:cond delay="2750"/>
                            </p:stCondLst>
                            <p:childTnLst>
                              <p:par>
                                <p:cTn fill="hold" id="30" nodeType="afterEffect" presetClass="entr" presetID="2" presetSubtype="4">
                                  <p:stCondLst>
                                    <p:cond delay="0"/>
                                  </p:stCondLst>
                                  <p:childTnLst>
                                    <p:set>
                                      <p:cBhvr>
                                        <p:cTn dur="1" fill="hold" id="31">
                                          <p:stCondLst>
                                            <p:cond delay="0"/>
                                          </p:stCondLst>
                                        </p:cTn>
                                        <p:tgtEl>
                                          <p:spTgt spid="5"/>
                                        </p:tgtEl>
                                        <p:attrNameLst>
                                          <p:attrName>style.visibility</p:attrName>
                                        </p:attrNameLst>
                                      </p:cBhvr>
                                      <p:to>
                                        <p:strVal val="visible"/>
                                      </p:to>
                                    </p:set>
                                    <p:anim calcmode="lin" valueType="num">
                                      <p:cBhvr additive="base">
                                        <p:cTn dur="500" fill="hold" id="32"/>
                                        <p:tgtEl>
                                          <p:spTgt spid="5"/>
                                        </p:tgtEl>
                                        <p:attrNameLst>
                                          <p:attrName>ppt_x</p:attrName>
                                        </p:attrNameLst>
                                      </p:cBhvr>
                                      <p:tavLst>
                                        <p:tav tm="0">
                                          <p:val>
                                            <p:strVal val="#ppt_x"/>
                                          </p:val>
                                        </p:tav>
                                        <p:tav tm="100000">
                                          <p:val>
                                            <p:strVal val="#ppt_x"/>
                                          </p:val>
                                        </p:tav>
                                      </p:tavLst>
                                    </p:anim>
                                    <p:anim calcmode="lin" valueType="num">
                                      <p:cBhvr additive="base">
                                        <p:cTn dur="500" fill="hold" id="33"/>
                                        <p:tgtEl>
                                          <p:spTgt spid="5"/>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250"/>
                            </p:stCondLst>
                            <p:childTnLst>
                              <p:par>
                                <p:cTn fill="hold" grpId="0" id="35" nodeType="afterEffect" presetClass="entr" presetID="22" presetSubtype="1">
                                  <p:stCondLst>
                                    <p:cond delay="0"/>
                                  </p:stCondLst>
                                  <p:childTnLst>
                                    <p:set>
                                      <p:cBhvr>
                                        <p:cTn dur="1" fill="hold" id="36">
                                          <p:stCondLst>
                                            <p:cond delay="0"/>
                                          </p:stCondLst>
                                        </p:cTn>
                                        <p:tgtEl>
                                          <p:spTgt spid="31"/>
                                        </p:tgtEl>
                                        <p:attrNameLst>
                                          <p:attrName>style.visibility</p:attrName>
                                        </p:attrNameLst>
                                      </p:cBhvr>
                                      <p:to>
                                        <p:strVal val="visible"/>
                                      </p:to>
                                    </p:set>
                                    <p:animEffect filter="wipe(up)" transition="in">
                                      <p:cBhvr>
                                        <p:cTn dur="500" id="37"/>
                                        <p:tgtEl>
                                          <p:spTgt spid="31"/>
                                        </p:tgtEl>
                                      </p:cBhvr>
                                    </p:animEffect>
                                  </p:childTnLst>
                                </p:cTn>
                              </p:par>
                            </p:childTnLst>
                          </p:cTn>
                        </p:par>
                        <p:par>
                          <p:cTn fill="hold" id="38" nodeType="afterGroup">
                            <p:stCondLst>
                              <p:cond delay="3750"/>
                            </p:stCondLst>
                            <p:childTnLst>
                              <p:par>
                                <p:cTn fill="hold" grpId="0" id="39" nodeType="afterEffect" presetClass="entr" presetID="1" presetSubtype="0">
                                  <p:stCondLst>
                                    <p:cond delay="0"/>
                                  </p:stCondLst>
                                  <p:childTnLst>
                                    <p:set>
                                      <p:cBhvr>
                                        <p:cTn dur="1" fill="hold" id="40">
                                          <p:stCondLst>
                                            <p:cond delay="0"/>
                                          </p:stCondLst>
                                        </p:cTn>
                                        <p:tgtEl>
                                          <p:spTgt spid="34"/>
                                        </p:tgtEl>
                                        <p:attrNameLst>
                                          <p:attrName>style.visibility</p:attrName>
                                        </p:attrNameLst>
                                      </p:cBhvr>
                                      <p:to>
                                        <p:strVal val="visible"/>
                                      </p:to>
                                    </p:set>
                                  </p:childTnLst>
                                </p:cTn>
                              </p:par>
                              <p:par>
                                <p:cTn accel="50000" decel="50000" fill="hold" grpId="1" id="41" nodeType="withEffect" presetClass="path" presetID="35" presetSubtype="0">
                                  <p:stCondLst>
                                    <p:cond delay="0"/>
                                  </p:stCondLst>
                                  <p:childTnLst>
                                    <p:animMotion origin="layout" path="M -1.66667E-06 -4.93827E-06 L 0.38785 0.07254" pathEditMode="relative" ptsTypes="AA" rAng="0">
                                      <p:cBhvr>
                                        <p:cTn dur="500" fill="hold" id="42" spd="-99900"/>
                                        <p:tgtEl>
                                          <p:spTgt spid="34"/>
                                        </p:tgtEl>
                                        <p:attrNameLst>
                                          <p:attrName>ppt_x,ppt_y</p:attrName>
                                        </p:attrNameLst>
                                      </p:cBhvr>
                                      <p:rCtr x="19392" y="3611"/>
                                    </p:animMotion>
                                  </p:childTnLst>
                                </p:cTn>
                              </p:par>
                              <p:par>
                                <p:cTn fill="hold" grpId="0" id="43" nodeType="withEffect" presetClass="entr" presetID="1" presetSubtype="0">
                                  <p:stCondLst>
                                    <p:cond delay="0"/>
                                  </p:stCondLst>
                                  <p:childTnLst>
                                    <p:set>
                                      <p:cBhvr>
                                        <p:cTn dur="1" fill="hold" id="44">
                                          <p:stCondLst>
                                            <p:cond delay="0"/>
                                          </p:stCondLst>
                                        </p:cTn>
                                        <p:tgtEl>
                                          <p:spTgt spid="35"/>
                                        </p:tgtEl>
                                        <p:attrNameLst>
                                          <p:attrName>style.visibility</p:attrName>
                                        </p:attrNameLst>
                                      </p:cBhvr>
                                      <p:to>
                                        <p:strVal val="visible"/>
                                      </p:to>
                                    </p:set>
                                  </p:childTnLst>
                                </p:cTn>
                              </p:par>
                              <p:par>
                                <p:cTn accel="50000" decel="50000" fill="hold" grpId="1" id="45" nodeType="withEffect" presetClass="path" presetID="35" presetSubtype="0">
                                  <p:stCondLst>
                                    <p:cond delay="0"/>
                                  </p:stCondLst>
                                  <p:childTnLst>
                                    <p:animMotion origin="layout" path="M 2.77778E-06 4.19753E-06 L -0.44115 -0.075" pathEditMode="relative" ptsTypes="AA" rAng="0">
                                      <p:cBhvr>
                                        <p:cTn dur="500" fill="hold" id="46" spd="-99900"/>
                                        <p:tgtEl>
                                          <p:spTgt spid="35"/>
                                        </p:tgtEl>
                                        <p:attrNameLst>
                                          <p:attrName>ppt_x,ppt_y</p:attrName>
                                        </p:attrNameLst>
                                      </p:cBhvr>
                                      <p:rCtr x="-22066" y="-3765"/>
                                    </p:animMotion>
                                  </p:childTnLst>
                                </p:cTn>
                              </p:par>
                              <p:par>
                                <p:cTn fill="hold" grpId="0" id="47" nodeType="withEffect" presetClass="entr" presetID="10" presetSubtype="0">
                                  <p:stCondLst>
                                    <p:cond delay="0"/>
                                  </p:stCondLst>
                                  <p:childTnLst>
                                    <p:set>
                                      <p:cBhvr>
                                        <p:cTn dur="1" fill="hold" id="48">
                                          <p:stCondLst>
                                            <p:cond delay="0"/>
                                          </p:stCondLst>
                                        </p:cTn>
                                        <p:tgtEl>
                                          <p:spTgt spid="32"/>
                                        </p:tgtEl>
                                        <p:attrNameLst>
                                          <p:attrName>style.visibility</p:attrName>
                                        </p:attrNameLst>
                                      </p:cBhvr>
                                      <p:to>
                                        <p:strVal val="visible"/>
                                      </p:to>
                                    </p:set>
                                    <p:anim calcmode="lin" valueType="num">
                                      <p:cBhvr>
                                        <p:cTn dur="500" fill="hold" id="49"/>
                                        <p:tgtEl>
                                          <p:spTgt spid="32"/>
                                        </p:tgtEl>
                                        <p:attrNameLst>
                                          <p:attrName>ppt_w</p:attrName>
                                        </p:attrNameLst>
                                      </p:cBhvr>
                                      <p:tavLst>
                                        <p:tav tm="0">
                                          <p:val>
                                            <p:fltVal val="0"/>
                                          </p:val>
                                        </p:tav>
                                        <p:tav tm="100000">
                                          <p:val>
                                            <p:strVal val="#ppt_w"/>
                                          </p:val>
                                        </p:tav>
                                      </p:tavLst>
                                    </p:anim>
                                    <p:anim calcmode="lin" valueType="num">
                                      <p:cBhvr>
                                        <p:cTn dur="500" fill="hold" id="50"/>
                                        <p:tgtEl>
                                          <p:spTgt spid="32"/>
                                        </p:tgtEl>
                                        <p:attrNameLst>
                                          <p:attrName>ppt_h</p:attrName>
                                        </p:attrNameLst>
                                      </p:cBhvr>
                                      <p:tavLst>
                                        <p:tav tm="0">
                                          <p:val>
                                            <p:fltVal val="0"/>
                                          </p:val>
                                        </p:tav>
                                        <p:tav tm="100000">
                                          <p:val>
                                            <p:strVal val="#ppt_h"/>
                                          </p:val>
                                        </p:tav>
                                      </p:tavLst>
                                    </p:anim>
                                    <p:animEffect filter="fade" transition="in">
                                      <p:cBhvr>
                                        <p:cTn dur="500" id="51"/>
                                        <p:tgtEl>
                                          <p:spTgt spid="32"/>
                                        </p:tgtEl>
                                      </p:cBhvr>
                                    </p:animEffect>
                                  </p:childTnLst>
                                </p:cTn>
                              </p:par>
                            </p:childTnLst>
                          </p:cTn>
                        </p:par>
                        <p:par>
                          <p:cTn fill="hold" id="52" nodeType="afterGroup">
                            <p:stCondLst>
                              <p:cond delay="4250"/>
                            </p:stCondLst>
                            <p:childTnLst>
                              <p:par>
                                <p:cTn fill="hold" id="53" nodeType="afterEffect" presetClass="entr" presetID="22" presetSubtype="1">
                                  <p:stCondLst>
                                    <p:cond delay="0"/>
                                  </p:stCondLst>
                                  <p:childTnLst>
                                    <p:set>
                                      <p:cBhvr>
                                        <p:cTn dur="1" fill="hold" id="54">
                                          <p:stCondLst>
                                            <p:cond delay="0"/>
                                          </p:stCondLst>
                                        </p:cTn>
                                        <p:tgtEl>
                                          <p:spTgt spid="33">
                                            <p:txEl>
                                              <p:pRg end="0" st="0"/>
                                            </p:txEl>
                                          </p:spTgt>
                                        </p:tgtEl>
                                        <p:attrNameLst>
                                          <p:attrName>style.visibility</p:attrName>
                                        </p:attrNameLst>
                                      </p:cBhvr>
                                      <p:to>
                                        <p:strVal val="visible"/>
                                      </p:to>
                                    </p:set>
                                    <p:animEffect filter="wipe(up)" transition="in">
                                      <p:cBhvr>
                                        <p:cTn dur="500" id="55"/>
                                        <p:tgtEl>
                                          <p:spTgt spid="33">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32"/>
      <p:bldP grpId="0" spid="34"/>
      <p:bldP grpId="1" spid="34"/>
      <p:bldP grpId="0" spid="35"/>
      <p:bldP grpId="1" spid="3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空心弧 3"/>
          <p:cNvSpPr/>
          <p:nvPr/>
        </p:nvSpPr>
        <p:spPr>
          <a:xfrm rot="5400000">
            <a:off x="386026" y="1406854"/>
            <a:ext cx="3142978" cy="2924714"/>
          </a:xfrm>
          <a:prstGeom prst="blockArc">
            <a:avLst>
              <a:gd fmla="val 10897210" name="adj1"/>
              <a:gd fmla="val 6953" name="adj2"/>
              <a:gd fmla="val 1246" name="adj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fontAlgn="auto">
              <a:spcBef>
                <a:spcPct val="0"/>
              </a:spcBef>
              <a:spcAft>
                <a:spcPct val="0"/>
              </a:spcAft>
              <a:defRPr/>
            </a:pPr>
            <a:endParaRPr altLang="en-US" lang="zh-CN" sz="2489">
              <a:solidFill>
                <a:prstClr val="black"/>
              </a:solidFill>
              <a:latin typeface="+mj-ea"/>
              <a:ea typeface="+mj-ea"/>
              <a:cs charset="0" pitchFamily="34" typeface="Arial"/>
            </a:endParaRPr>
          </a:p>
        </p:txBody>
      </p:sp>
      <p:cxnSp>
        <p:nvCxnSpPr>
          <p:cNvPr id="5" name="直接连接符 4"/>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961382" y="1136730"/>
            <a:ext cx="944862" cy="320032"/>
          </a:xfrm>
          <a:prstGeom prst="rect">
            <a:avLst/>
          </a:prstGeom>
        </p:spPr>
        <p:txBody>
          <a:bodyPr bIns="45716" lIns="91431" rIns="91431" tIns="45716" wrap="none">
            <a:spAutoFit/>
          </a:bodyPr>
          <a:lstStyle/>
          <a:p>
            <a:r>
              <a:rPr altLang="en-US" lang="zh-CN" smtClean="0" sz="1500">
                <a:solidFill>
                  <a:schemeClr val="accent1"/>
                </a:solidFill>
                <a:latin typeface="+mj-ea"/>
                <a:ea typeface="+mj-ea"/>
              </a:rPr>
              <a:t>标题内容</a:t>
            </a:r>
          </a:p>
        </p:txBody>
      </p:sp>
      <p:sp>
        <p:nvSpPr>
          <p:cNvPr id="10" name="矩形 47"/>
          <p:cNvSpPr>
            <a:spLocks noChangeArrowheads="1"/>
          </p:cNvSpPr>
          <p:nvPr/>
        </p:nvSpPr>
        <p:spPr bwMode="auto">
          <a:xfrm>
            <a:off x="4932040" y="1369458"/>
            <a:ext cx="3043238" cy="548632"/>
          </a:xfrm>
          <a:prstGeom prst="rect">
            <a:avLst/>
          </a:prstGeom>
          <a:noFill/>
          <a:ln>
            <a:noFill/>
          </a:ln>
          <a:extLst/>
        </p:spPr>
        <p:txBody>
          <a:bodyPr bIns="45716" lIns="91431" rIns="91431" tIns="45716">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50000"/>
              </a:lnSpc>
              <a:buFont typeface="Arial"/>
              <a:buNone/>
            </a:pPr>
            <a:r>
              <a:rPr altLang="en-US" lang="zh-CN" sz="1000">
                <a:solidFill>
                  <a:prstClr val="black"/>
                </a:solidFill>
                <a:latin typeface="+mj-ea"/>
                <a:ea typeface="+mj-ea"/>
              </a:rPr>
              <a:t>点击输入简要文字内容，文字内容需概括精炼，不用多余的文字修饰，言简意赅的说明该项内容。</a:t>
            </a:r>
          </a:p>
        </p:txBody>
      </p:sp>
      <p:grpSp>
        <p:nvGrpSpPr>
          <p:cNvPr id="11" name="组合 10"/>
          <p:cNvGrpSpPr/>
          <p:nvPr/>
        </p:nvGrpSpPr>
        <p:grpSpPr>
          <a:xfrm>
            <a:off x="600323" y="1737476"/>
            <a:ext cx="2259643" cy="2259643"/>
            <a:chOff x="1103084" y="2155824"/>
            <a:chExt cx="3176815" cy="3176815"/>
          </a:xfrm>
        </p:grpSpPr>
        <p:sp>
          <p:nvSpPr>
            <p:cNvPr id="12" name="椭圆 11"/>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altLang="en-US" lang="zh-CN">
                <a:solidFill>
                  <a:prstClr val="white"/>
                </a:solidFill>
                <a:latin typeface="+mj-ea"/>
                <a:ea typeface="+mj-ea"/>
                <a:cs charset="0" pitchFamily="34" typeface="Arial"/>
              </a:endParaRPr>
            </a:p>
          </p:txBody>
        </p:sp>
        <p:sp>
          <p:nvSpPr>
            <p:cNvPr id="13" name="椭圆 12"/>
            <p:cNvSpPr/>
            <p:nvPr/>
          </p:nvSpPr>
          <p:spPr>
            <a:xfrm>
              <a:off x="1281790" y="2334530"/>
              <a:ext cx="2819403" cy="2819403"/>
            </a:xfrm>
            <a:prstGeom prst="ellipse">
              <a:avLst/>
            </a:prstGeom>
            <a:blipFill dpi="0"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altLang="en-US" lang="zh-CN">
                <a:solidFill>
                  <a:prstClr val="white"/>
                </a:solidFill>
                <a:latin typeface="+mj-ea"/>
                <a:ea typeface="+mj-ea"/>
                <a:cs charset="0" pitchFamily="34" typeface="Arial"/>
              </a:endParaRPr>
            </a:p>
          </p:txBody>
        </p:sp>
      </p:grpSp>
      <p:sp>
        <p:nvSpPr>
          <p:cNvPr id="14" name="椭圆 13"/>
          <p:cNvSpPr/>
          <p:nvPr/>
        </p:nvSpPr>
        <p:spPr>
          <a:xfrm>
            <a:off x="2339752" y="1275606"/>
            <a:ext cx="373310" cy="373310"/>
          </a:xfrm>
          <a:prstGeom prst="ellipse">
            <a:avLst/>
          </a:prstGeom>
          <a:solidFill>
            <a:schemeClr val="accent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ea"/>
                <a:ea typeface="+mj-ea"/>
              </a:rPr>
              <a:t>1</a:t>
            </a:r>
          </a:p>
        </p:txBody>
      </p:sp>
      <p:sp>
        <p:nvSpPr>
          <p:cNvPr id="15" name="椭圆 14"/>
          <p:cNvSpPr/>
          <p:nvPr/>
        </p:nvSpPr>
        <p:spPr>
          <a:xfrm>
            <a:off x="3131840" y="2236528"/>
            <a:ext cx="373310" cy="373310"/>
          </a:xfrm>
          <a:prstGeom prst="ellipse">
            <a:avLst/>
          </a:prstGeom>
          <a:solidFill>
            <a:schemeClr val="accent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ea"/>
                <a:ea typeface="+mj-ea"/>
              </a:rPr>
              <a:t>2</a:t>
            </a:r>
          </a:p>
        </p:txBody>
      </p:sp>
      <p:sp>
        <p:nvSpPr>
          <p:cNvPr id="16" name="椭圆 15"/>
          <p:cNvSpPr/>
          <p:nvPr/>
        </p:nvSpPr>
        <p:spPr>
          <a:xfrm>
            <a:off x="3110900" y="3218921"/>
            <a:ext cx="373310" cy="373310"/>
          </a:xfrm>
          <a:prstGeom prst="ellipse">
            <a:avLst/>
          </a:prstGeom>
          <a:solidFill>
            <a:schemeClr val="accent3"/>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ea"/>
                <a:ea typeface="+mj-ea"/>
              </a:rPr>
              <a:t>3</a:t>
            </a:r>
          </a:p>
        </p:txBody>
      </p:sp>
      <p:sp>
        <p:nvSpPr>
          <p:cNvPr id="17" name="椭圆 16"/>
          <p:cNvSpPr/>
          <p:nvPr/>
        </p:nvSpPr>
        <p:spPr>
          <a:xfrm>
            <a:off x="2339752" y="4069127"/>
            <a:ext cx="373310" cy="373310"/>
          </a:xfrm>
          <a:prstGeom prst="ellipse">
            <a:avLst/>
          </a:prstGeom>
          <a:solidFill>
            <a:schemeClr val="accent4"/>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prstClr val="white"/>
                </a:solidFill>
                <a:latin typeface="+mj-ea"/>
                <a:ea typeface="+mj-ea"/>
              </a:rPr>
              <a:t>4</a:t>
            </a:r>
          </a:p>
        </p:txBody>
      </p:sp>
      <p:grpSp>
        <p:nvGrpSpPr>
          <p:cNvPr id="18" name="组合 17"/>
          <p:cNvGrpSpPr/>
          <p:nvPr/>
        </p:nvGrpSpPr>
        <p:grpSpPr>
          <a:xfrm>
            <a:off x="3989630" y="1064722"/>
            <a:ext cx="858956" cy="858956"/>
            <a:chOff x="3989630" y="984316"/>
            <a:chExt cx="858956" cy="858956"/>
          </a:xfrm>
        </p:grpSpPr>
        <p:grpSp>
          <p:nvGrpSpPr>
            <p:cNvPr id="19" name="组合 18"/>
            <p:cNvGrpSpPr/>
            <p:nvPr/>
          </p:nvGrpSpPr>
          <p:grpSpPr>
            <a:xfrm>
              <a:off x="3989630" y="984316"/>
              <a:ext cx="858956" cy="858956"/>
              <a:chOff x="304800" y="673100"/>
              <a:chExt cx="4000500" cy="4000500"/>
            </a:xfrm>
            <a:effectLst>
              <a:outerShdw algn="tr" blurRad="444500" dir="8100000" dist="254000" rotWithShape="0">
                <a:prstClr val="black">
                  <a:alpha val="50000"/>
                </a:prstClr>
              </a:outerShdw>
            </a:effectLst>
          </p:grpSpPr>
          <p:sp>
            <p:nvSpPr>
              <p:cNvPr id="23" name="同心圆 2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grpSp>
          <p:nvGrpSpPr>
            <p:cNvPr id="20" name="组合 54"/>
            <p:cNvGrpSpPr>
              <a:grpSpLocks noChangeAspect="1"/>
            </p:cNvGrpSpPr>
            <p:nvPr/>
          </p:nvGrpSpPr>
          <p:grpSpPr>
            <a:xfrm>
              <a:off x="4230408" y="1145668"/>
              <a:ext cx="389996" cy="469766"/>
              <a:chOff x="3452849" y="2667439"/>
              <a:chExt cx="239345" cy="288607"/>
            </a:xfrm>
          </p:grpSpPr>
          <p:sp>
            <p:nvSpPr>
              <p:cNvPr id="21" name="Freeform 846"/>
              <p:cNvSpPr/>
              <p:nvPr/>
            </p:nvSpPr>
            <p:spPr bwMode="auto">
              <a:xfrm>
                <a:off x="3452849" y="2721892"/>
                <a:ext cx="239345" cy="234154"/>
              </a:xfrm>
              <a:custGeom>
                <a:gdLst>
                  <a:gd fmla="*/ 29 w 48" name="T0"/>
                  <a:gd fmla="*/ 0 h 47" name="T1"/>
                  <a:gd fmla="*/ 29 w 48" name="T2"/>
                  <a:gd fmla="*/ 7 h 47" name="T3"/>
                  <a:gd fmla="*/ 41 w 48" name="T4"/>
                  <a:gd fmla="*/ 23 h 47" name="T5"/>
                  <a:gd fmla="*/ 24 w 48" name="T6"/>
                  <a:gd fmla="*/ 41 h 47" name="T7"/>
                  <a:gd fmla="*/ 6 w 48" name="T8"/>
                  <a:gd fmla="*/ 23 h 47" name="T9"/>
                  <a:gd fmla="*/ 18 w 48" name="T10"/>
                  <a:gd fmla="*/ 7 h 47" name="T11"/>
                  <a:gd fmla="*/ 18 w 48" name="T12"/>
                  <a:gd fmla="*/ 0 h 47" name="T13"/>
                  <a:gd fmla="*/ 0 w 48" name="T14"/>
                  <a:gd fmla="*/ 23 h 47" name="T15"/>
                  <a:gd fmla="*/ 24 w 48" name="T16"/>
                  <a:gd fmla="*/ 47 h 47" name="T17"/>
                  <a:gd fmla="*/ 48 w 48" name="T18"/>
                  <a:gd fmla="*/ 23 h 47" name="T19"/>
                  <a:gd fmla="*/ 29 w 48" name="T20"/>
                  <a:gd fmla="*/ 0 h 4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7" w="48">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itchFamily="34" typeface="Arial"/>
                </a:endParaRPr>
              </a:p>
            </p:txBody>
          </p:sp>
          <p:sp>
            <p:nvSpPr>
              <p:cNvPr id="22" name="Freeform 847"/>
              <p:cNvSpPr/>
              <p:nvPr/>
            </p:nvSpPr>
            <p:spPr bwMode="auto">
              <a:xfrm>
                <a:off x="3547138" y="2667439"/>
                <a:ext cx="44424" cy="138859"/>
              </a:xfrm>
              <a:custGeom>
                <a:gdLst>
                  <a:gd fmla="*/ 7 w 9" name="T0"/>
                  <a:gd fmla="*/ 0 h 28" name="T1"/>
                  <a:gd fmla="*/ 2 w 9" name="T2"/>
                  <a:gd fmla="*/ 0 h 28" name="T3"/>
                  <a:gd fmla="*/ 0 w 9" name="T4"/>
                  <a:gd fmla="*/ 2 h 28" name="T5"/>
                  <a:gd fmla="*/ 0 w 9" name="T6"/>
                  <a:gd fmla="*/ 10 h 28" name="T7"/>
                  <a:gd fmla="*/ 0 w 9" name="T8"/>
                  <a:gd fmla="*/ 16 h 28" name="T9"/>
                  <a:gd fmla="*/ 0 w 9" name="T10"/>
                  <a:gd fmla="*/ 26 h 28" name="T11"/>
                  <a:gd fmla="*/ 2 w 9" name="T12"/>
                  <a:gd fmla="*/ 28 h 28" name="T13"/>
                  <a:gd fmla="*/ 7 w 9" name="T14"/>
                  <a:gd fmla="*/ 28 h 28" name="T15"/>
                  <a:gd fmla="*/ 9 w 9" name="T16"/>
                  <a:gd fmla="*/ 26 h 28" name="T17"/>
                  <a:gd fmla="*/ 9 w 9" name="T18"/>
                  <a:gd fmla="*/ 16 h 28" name="T19"/>
                  <a:gd fmla="*/ 9 w 9" name="T20"/>
                  <a:gd fmla="*/ 10 h 28" name="T21"/>
                  <a:gd fmla="*/ 9 w 9" name="T22"/>
                  <a:gd fmla="*/ 2 h 28" name="T23"/>
                  <a:gd fmla="*/ 7 w 9" name="T24"/>
                  <a:gd fmla="*/ 0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9">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itchFamily="34" typeface="Arial"/>
                </a:endParaRPr>
              </a:p>
            </p:txBody>
          </p:sp>
        </p:grpSp>
      </p:grpSp>
      <p:grpSp>
        <p:nvGrpSpPr>
          <p:cNvPr id="25" name="组合 24"/>
          <p:cNvGrpSpPr/>
          <p:nvPr/>
        </p:nvGrpSpPr>
        <p:grpSpPr>
          <a:xfrm>
            <a:off x="4684712" y="1948340"/>
            <a:ext cx="858956" cy="858956"/>
            <a:chOff x="4684712" y="1948340"/>
            <a:chExt cx="858956" cy="858956"/>
          </a:xfrm>
        </p:grpSpPr>
        <p:grpSp>
          <p:nvGrpSpPr>
            <p:cNvPr id="26" name="组合 25"/>
            <p:cNvGrpSpPr/>
            <p:nvPr/>
          </p:nvGrpSpPr>
          <p:grpSpPr>
            <a:xfrm>
              <a:off x="4684712" y="1948340"/>
              <a:ext cx="858956" cy="858956"/>
              <a:chOff x="304800" y="673100"/>
              <a:chExt cx="4000500" cy="4000500"/>
            </a:xfrm>
            <a:effectLst>
              <a:outerShdw algn="tr" blurRad="444500" dir="8100000" dist="2540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27" name="Freeform 168"/>
            <p:cNvSpPr>
              <a:spLocks noChangeAspect="1" noEditPoints="1"/>
            </p:cNvSpPr>
            <p:nvPr/>
          </p:nvSpPr>
          <p:spPr bwMode="auto">
            <a:xfrm>
              <a:off x="4918327" y="2222412"/>
              <a:ext cx="425533" cy="364326"/>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itchFamily="34" typeface="Arial"/>
              </a:endParaRPr>
            </a:p>
          </p:txBody>
        </p:sp>
      </p:grpSp>
      <p:grpSp>
        <p:nvGrpSpPr>
          <p:cNvPr id="30" name="组合 29"/>
          <p:cNvGrpSpPr/>
          <p:nvPr/>
        </p:nvGrpSpPr>
        <p:grpSpPr>
          <a:xfrm>
            <a:off x="4716016" y="2993953"/>
            <a:ext cx="858956" cy="858956"/>
            <a:chOff x="4716016" y="2993953"/>
            <a:chExt cx="858956" cy="858956"/>
          </a:xfrm>
        </p:grpSpPr>
        <p:grpSp>
          <p:nvGrpSpPr>
            <p:cNvPr id="31" name="组合 30"/>
            <p:cNvGrpSpPr/>
            <p:nvPr/>
          </p:nvGrpSpPr>
          <p:grpSpPr>
            <a:xfrm>
              <a:off x="4716016" y="2993953"/>
              <a:ext cx="858956" cy="858956"/>
              <a:chOff x="304800" y="673100"/>
              <a:chExt cx="4000500" cy="4000500"/>
            </a:xfrm>
            <a:effectLst>
              <a:outerShdw algn="tr" blurRad="444500" dir="8100000" dist="254000" rotWithShape="0">
                <a:prstClr val="black">
                  <a:alpha val="50000"/>
                </a:prstClr>
              </a:outerShdw>
            </a:effectLst>
          </p:grpSpPr>
          <p:sp>
            <p:nvSpPr>
              <p:cNvPr id="33" name="同心圆 3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32" name="Freeform 203"/>
            <p:cNvSpPr>
              <a:spLocks noChangeAspect="1" noEditPoints="1"/>
            </p:cNvSpPr>
            <p:nvPr/>
          </p:nvSpPr>
          <p:spPr bwMode="auto">
            <a:xfrm>
              <a:off x="4972990" y="3242045"/>
              <a:ext cx="370870" cy="356606"/>
            </a:xfrm>
            <a:custGeom>
              <a:gdLst>
                <a:gd fmla="*/ 88 w 218" name="T0"/>
                <a:gd fmla="*/ 43 h 209" name="T1"/>
                <a:gd fmla="*/ 36 w 218" name="T2"/>
                <a:gd fmla="*/ 43 h 209" name="T3"/>
                <a:gd fmla="*/ 26 w 218" name="T4"/>
                <a:gd fmla="*/ 57 h 209" name="T5"/>
                <a:gd fmla="*/ 36 w 218" name="T6"/>
                <a:gd fmla="*/ 71 h 209" name="T7"/>
                <a:gd fmla="*/ 88 w 218" name="T8"/>
                <a:gd fmla="*/ 71 h 209" name="T9"/>
                <a:gd fmla="*/ 88 w 218" name="T10"/>
                <a:gd fmla="*/ 43 h 209" name="T11"/>
                <a:gd fmla="*/ 88 w 218" name="T12"/>
                <a:gd fmla="*/ 43 h 209" name="T13"/>
                <a:gd fmla="*/ 126 w 218" name="T14"/>
                <a:gd fmla="*/ 71 h 209" name="T15"/>
                <a:gd fmla="*/ 187 w 218" name="T16"/>
                <a:gd fmla="*/ 71 h 209" name="T17"/>
                <a:gd fmla="*/ 194 w 218" name="T18"/>
                <a:gd fmla="*/ 71 h 209" name="T19"/>
                <a:gd fmla="*/ 197 w 218" name="T20"/>
                <a:gd fmla="*/ 76 h 209" name="T21"/>
                <a:gd fmla="*/ 213 w 218" name="T22"/>
                <a:gd fmla="*/ 102 h 209" name="T23"/>
                <a:gd fmla="*/ 218 w 218" name="T24"/>
                <a:gd fmla="*/ 109 h 209" name="T25"/>
                <a:gd fmla="*/ 213 w 218" name="T26"/>
                <a:gd fmla="*/ 114 h 209" name="T27"/>
                <a:gd fmla="*/ 197 w 218" name="T28"/>
                <a:gd fmla="*/ 140 h 209" name="T29"/>
                <a:gd fmla="*/ 194 w 218" name="T30"/>
                <a:gd fmla="*/ 147 h 209" name="T31"/>
                <a:gd fmla="*/ 187 w 218" name="T32"/>
                <a:gd fmla="*/ 147 h 209" name="T33"/>
                <a:gd fmla="*/ 126 w 218" name="T34"/>
                <a:gd fmla="*/ 147 h 209" name="T35"/>
                <a:gd fmla="*/ 126 w 218" name="T36"/>
                <a:gd fmla="*/ 180 h 209" name="T37"/>
                <a:gd fmla="*/ 180 w 218" name="T38"/>
                <a:gd fmla="*/ 180 h 209" name="T39"/>
                <a:gd fmla="*/ 180 w 218" name="T40"/>
                <a:gd fmla="*/ 209 h 209" name="T41"/>
                <a:gd fmla="*/ 40 w 218" name="T42"/>
                <a:gd fmla="*/ 209 h 209" name="T43"/>
                <a:gd fmla="*/ 40 w 218" name="T44"/>
                <a:gd fmla="*/ 180 h 209" name="T45"/>
                <a:gd fmla="*/ 90 w 218" name="T46"/>
                <a:gd fmla="*/ 180 h 209" name="T47"/>
                <a:gd fmla="*/ 90 w 218" name="T48"/>
                <a:gd fmla="*/ 95 h 209" name="T49"/>
                <a:gd fmla="*/ 29 w 218" name="T50"/>
                <a:gd fmla="*/ 95 h 209" name="T51"/>
                <a:gd fmla="*/ 22 w 218" name="T52"/>
                <a:gd fmla="*/ 95 h 209" name="T53"/>
                <a:gd fmla="*/ 19 w 218" name="T54"/>
                <a:gd fmla="*/ 88 h 209" name="T55"/>
                <a:gd fmla="*/ 3 w 218" name="T56"/>
                <a:gd fmla="*/ 62 h 209" name="T57"/>
                <a:gd fmla="*/ 0 w 218" name="T58"/>
                <a:gd fmla="*/ 57 h 209" name="T59"/>
                <a:gd fmla="*/ 3 w 218" name="T60"/>
                <a:gd fmla="*/ 50 h 209" name="T61"/>
                <a:gd fmla="*/ 19 w 218" name="T62"/>
                <a:gd fmla="*/ 24 h 209" name="T63"/>
                <a:gd fmla="*/ 22 w 218" name="T64"/>
                <a:gd fmla="*/ 19 h 209" name="T65"/>
                <a:gd fmla="*/ 29 w 218" name="T66"/>
                <a:gd fmla="*/ 19 h 209" name="T67"/>
                <a:gd fmla="*/ 90 w 218" name="T68"/>
                <a:gd fmla="*/ 19 h 209" name="T69"/>
                <a:gd fmla="*/ 90 w 218" name="T70"/>
                <a:gd fmla="*/ 15 h 209" name="T71"/>
                <a:gd fmla="*/ 109 w 218" name="T72"/>
                <a:gd fmla="*/ 0 h 209" name="T73"/>
                <a:gd fmla="*/ 126 w 218" name="T74"/>
                <a:gd fmla="*/ 15 h 209" name="T75"/>
                <a:gd fmla="*/ 126 w 218" name="T76"/>
                <a:gd fmla="*/ 71 h 209" name="T77"/>
                <a:gd fmla="*/ 126 w 218" name="T78"/>
                <a:gd fmla="*/ 71 h 209" name="T79"/>
                <a:gd fmla="*/ 182 w 218" name="T80"/>
                <a:gd fmla="*/ 93 h 209" name="T81"/>
                <a:gd fmla="*/ 128 w 218" name="T82"/>
                <a:gd fmla="*/ 93 h 209" name="T83"/>
                <a:gd fmla="*/ 128 w 218" name="T84"/>
                <a:gd fmla="*/ 123 h 209" name="T85"/>
                <a:gd fmla="*/ 182 w 218" name="T86"/>
                <a:gd fmla="*/ 123 h 209" name="T87"/>
                <a:gd fmla="*/ 192 w 218" name="T88"/>
                <a:gd fmla="*/ 109 h 209" name="T89"/>
                <a:gd fmla="*/ 182 w 218" name="T90"/>
                <a:gd fmla="*/ 93 h 20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9" w="218">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itchFamily="34" typeface="Arial"/>
              </a:endParaRPr>
            </a:p>
          </p:txBody>
        </p:sp>
      </p:grpSp>
      <p:grpSp>
        <p:nvGrpSpPr>
          <p:cNvPr id="35" name="组合 34"/>
          <p:cNvGrpSpPr/>
          <p:nvPr/>
        </p:nvGrpSpPr>
        <p:grpSpPr>
          <a:xfrm>
            <a:off x="3996846" y="3864636"/>
            <a:ext cx="858956" cy="858956"/>
            <a:chOff x="3996846" y="3864636"/>
            <a:chExt cx="858956" cy="858956"/>
          </a:xfrm>
        </p:grpSpPr>
        <p:grpSp>
          <p:nvGrpSpPr>
            <p:cNvPr id="36" name="组合 35"/>
            <p:cNvGrpSpPr/>
            <p:nvPr/>
          </p:nvGrpSpPr>
          <p:grpSpPr>
            <a:xfrm>
              <a:off x="3996846" y="3864636"/>
              <a:ext cx="858956" cy="858956"/>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37" name="Freeform 110"/>
            <p:cNvSpPr>
              <a:spLocks noChangeAspect="1" noEditPoints="1"/>
            </p:cNvSpPr>
            <p:nvPr/>
          </p:nvSpPr>
          <p:spPr bwMode="auto">
            <a:xfrm>
              <a:off x="4211960" y="4064356"/>
              <a:ext cx="424516" cy="376344"/>
            </a:xfrm>
            <a:custGeom>
              <a:gdLst>
                <a:gd fmla="*/ 55 w 100" name="T0"/>
                <a:gd fmla="*/ 4 h 88" name="T1"/>
                <a:gd fmla="*/ 76 w 100" name="T2"/>
                <a:gd fmla="*/ 41 h 88" name="T3"/>
                <a:gd fmla="*/ 76 w 100" name="T4"/>
                <a:gd fmla="*/ 41 h 88" name="T5"/>
                <a:gd fmla="*/ 98 w 100" name="T6"/>
                <a:gd fmla="*/ 79 h 88" name="T7"/>
                <a:gd fmla="*/ 96 w 100" name="T8"/>
                <a:gd fmla="*/ 87 h 88" name="T9"/>
                <a:gd fmla="*/ 92 w 100" name="T10"/>
                <a:gd fmla="*/ 88 h 88" name="T11"/>
                <a:gd fmla="*/ 92 w 100" name="T12"/>
                <a:gd fmla="*/ 88 h 88" name="T13"/>
                <a:gd fmla="*/ 49 w 100" name="T14"/>
                <a:gd fmla="*/ 88 h 88" name="T15"/>
                <a:gd fmla="*/ 7 w 100" name="T16"/>
                <a:gd fmla="*/ 88 h 88" name="T17"/>
                <a:gd fmla="*/ 0 w 100" name="T18"/>
                <a:gd fmla="*/ 82 h 88" name="T19"/>
                <a:gd fmla="*/ 1 w 100" name="T20"/>
                <a:gd fmla="*/ 78 h 88" name="T21"/>
                <a:gd fmla="*/ 23 w 100" name="T22"/>
                <a:gd fmla="*/ 41 h 88" name="T23"/>
                <a:gd fmla="*/ 23 w 100" name="T24"/>
                <a:gd fmla="*/ 41 h 88" name="T25"/>
                <a:gd fmla="*/ 44 w 100" name="T26"/>
                <a:gd fmla="*/ 4 h 88" name="T27"/>
                <a:gd fmla="*/ 53 w 100" name="T28"/>
                <a:gd fmla="*/ 2 h 88" name="T29"/>
                <a:gd fmla="*/ 55 w 100" name="T30"/>
                <a:gd fmla="*/ 4 h 88" name="T31"/>
                <a:gd fmla="*/ 44 w 100" name="T32"/>
                <a:gd fmla="*/ 34 h 88" name="T33"/>
                <a:gd fmla="*/ 44 w 100" name="T34"/>
                <a:gd fmla="*/ 37 h 88" name="T35"/>
                <a:gd fmla="*/ 46 w 100" name="T36"/>
                <a:gd fmla="*/ 62 h 88" name="T37"/>
                <a:gd fmla="*/ 52 w 100" name="T38"/>
                <a:gd fmla="*/ 62 h 88" name="T39"/>
                <a:gd fmla="*/ 54 w 100" name="T40"/>
                <a:gd fmla="*/ 37 h 88" name="T41"/>
                <a:gd fmla="*/ 54 w 100" name="T42"/>
                <a:gd fmla="*/ 34 h 88" name="T43"/>
                <a:gd fmla="*/ 44 w 100" name="T44"/>
                <a:gd fmla="*/ 34 h 88" name="T45"/>
                <a:gd fmla="*/ 49 w 100" name="T46"/>
                <a:gd fmla="*/ 72 h 88" name="T47"/>
                <a:gd fmla="*/ 53 w 100" name="T48"/>
                <a:gd fmla="*/ 69 h 88" name="T49"/>
                <a:gd fmla="*/ 49 w 100" name="T50"/>
                <a:gd fmla="*/ 65 h 88" name="T51"/>
                <a:gd fmla="*/ 45 w 100" name="T52"/>
                <a:gd fmla="*/ 69 h 88" name="T53"/>
                <a:gd fmla="*/ 49 w 100" name="T54"/>
                <a:gd fmla="*/ 72 h 88" name="T55"/>
                <a:gd fmla="*/ 65 w 100" name="T56"/>
                <a:gd fmla="*/ 48 h 88" name="T57"/>
                <a:gd fmla="*/ 49 w 100" name="T58"/>
                <a:gd fmla="*/ 20 h 88" name="T59"/>
                <a:gd fmla="*/ 34 w 100" name="T60"/>
                <a:gd fmla="*/ 47 h 88" name="T61"/>
                <a:gd fmla="*/ 33 w 100" name="T62"/>
                <a:gd fmla="*/ 48 h 88" name="T63"/>
                <a:gd fmla="*/ 17 w 100" name="T64"/>
                <a:gd fmla="*/ 75 h 88" name="T65"/>
                <a:gd fmla="*/ 49 w 100" name="T66"/>
                <a:gd fmla="*/ 75 h 88" name="T67"/>
                <a:gd fmla="*/ 81 w 100" name="T68"/>
                <a:gd fmla="*/ 75 h 88" name="T69"/>
                <a:gd fmla="*/ 65 w 100" name="T70"/>
                <a:gd fmla="*/ 48 h 88" name="T71"/>
                <a:gd fmla="*/ 65 w 100" name="T72"/>
                <a:gd fmla="*/ 48 h 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8" w="100">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itchFamily="34" typeface="Arial"/>
              </a:endParaRPr>
            </a:p>
          </p:txBody>
        </p:sp>
      </p:grpSp>
      <p:sp>
        <p:nvSpPr>
          <p:cNvPr id="40" name="矩形 39"/>
          <p:cNvSpPr/>
          <p:nvPr/>
        </p:nvSpPr>
        <p:spPr>
          <a:xfrm>
            <a:off x="5609455" y="1997065"/>
            <a:ext cx="944862" cy="320032"/>
          </a:xfrm>
          <a:prstGeom prst="rect">
            <a:avLst/>
          </a:prstGeom>
        </p:spPr>
        <p:txBody>
          <a:bodyPr bIns="45716" lIns="91431" rIns="91431" tIns="45716" wrap="none">
            <a:spAutoFit/>
          </a:bodyPr>
          <a:lstStyle/>
          <a:p>
            <a:r>
              <a:rPr altLang="en-US" lang="zh-CN" smtClean="0" sz="1500">
                <a:solidFill>
                  <a:schemeClr val="accent2"/>
                </a:solidFill>
                <a:latin typeface="+mj-ea"/>
                <a:ea typeface="+mj-ea"/>
              </a:rPr>
              <a:t>标题内容</a:t>
            </a:r>
          </a:p>
        </p:txBody>
      </p:sp>
      <p:sp>
        <p:nvSpPr>
          <p:cNvPr id="41" name="矩形 47"/>
          <p:cNvSpPr>
            <a:spLocks noChangeArrowheads="1"/>
          </p:cNvSpPr>
          <p:nvPr/>
        </p:nvSpPr>
        <p:spPr bwMode="auto">
          <a:xfrm>
            <a:off x="5580111" y="2229793"/>
            <a:ext cx="3043238" cy="548632"/>
          </a:xfrm>
          <a:prstGeom prst="rect">
            <a:avLst/>
          </a:prstGeom>
          <a:noFill/>
          <a:ln>
            <a:noFill/>
          </a:ln>
          <a:extLst/>
        </p:spPr>
        <p:txBody>
          <a:bodyPr bIns="45716" lIns="91431" rIns="91431" tIns="45716">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50000"/>
              </a:lnSpc>
              <a:buFont typeface="Arial"/>
              <a:buNone/>
            </a:pPr>
            <a:r>
              <a:rPr altLang="en-US" lang="zh-CN" sz="1000">
                <a:solidFill>
                  <a:prstClr val="black"/>
                </a:solidFill>
                <a:latin typeface="+mj-ea"/>
                <a:ea typeface="+mj-ea"/>
              </a:rPr>
              <a:t>点击输入简要文字内容，文字内容需概括精炼，不用多余的文字修饰，言简意赅的说明该项内容。</a:t>
            </a:r>
          </a:p>
        </p:txBody>
      </p:sp>
      <p:sp>
        <p:nvSpPr>
          <p:cNvPr id="42" name="矩形 41"/>
          <p:cNvSpPr/>
          <p:nvPr/>
        </p:nvSpPr>
        <p:spPr>
          <a:xfrm>
            <a:off x="5684012" y="3028040"/>
            <a:ext cx="944862" cy="320032"/>
          </a:xfrm>
          <a:prstGeom prst="rect">
            <a:avLst/>
          </a:prstGeom>
        </p:spPr>
        <p:txBody>
          <a:bodyPr bIns="45716" lIns="91431" rIns="91431" tIns="45716" wrap="none">
            <a:spAutoFit/>
          </a:bodyPr>
          <a:lstStyle/>
          <a:p>
            <a:r>
              <a:rPr altLang="en-US" lang="zh-CN" smtClean="0" sz="1500">
                <a:solidFill>
                  <a:schemeClr val="accent3"/>
                </a:solidFill>
                <a:latin typeface="+mj-ea"/>
                <a:ea typeface="+mj-ea"/>
              </a:rPr>
              <a:t>标题内容</a:t>
            </a:r>
          </a:p>
        </p:txBody>
      </p:sp>
      <p:sp>
        <p:nvSpPr>
          <p:cNvPr id="43" name="矩形 47"/>
          <p:cNvSpPr>
            <a:spLocks noChangeArrowheads="1"/>
          </p:cNvSpPr>
          <p:nvPr/>
        </p:nvSpPr>
        <p:spPr bwMode="auto">
          <a:xfrm>
            <a:off x="5654669" y="3260768"/>
            <a:ext cx="3043238" cy="548632"/>
          </a:xfrm>
          <a:prstGeom prst="rect">
            <a:avLst/>
          </a:prstGeom>
          <a:noFill/>
          <a:ln>
            <a:noFill/>
          </a:ln>
          <a:extLst/>
        </p:spPr>
        <p:txBody>
          <a:bodyPr bIns="45716" lIns="91431" rIns="91431" tIns="45716">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50000"/>
              </a:lnSpc>
              <a:buFont typeface="Arial"/>
              <a:buNone/>
            </a:pPr>
            <a:r>
              <a:rPr altLang="en-US" lang="zh-CN" sz="1000">
                <a:solidFill>
                  <a:prstClr val="black"/>
                </a:solidFill>
                <a:latin typeface="+mj-ea"/>
                <a:ea typeface="+mj-ea"/>
              </a:rPr>
              <a:t>点击输入简要文字内容，文字内容需概括精炼，不用多余的文字修饰，言简意赅的说明该项内容。</a:t>
            </a:r>
          </a:p>
        </p:txBody>
      </p:sp>
      <p:sp>
        <p:nvSpPr>
          <p:cNvPr id="44" name="矩形 43"/>
          <p:cNvSpPr/>
          <p:nvPr/>
        </p:nvSpPr>
        <p:spPr>
          <a:xfrm>
            <a:off x="5009018" y="3972459"/>
            <a:ext cx="944862" cy="320032"/>
          </a:xfrm>
          <a:prstGeom prst="rect">
            <a:avLst/>
          </a:prstGeom>
        </p:spPr>
        <p:txBody>
          <a:bodyPr bIns="45716" lIns="91431" rIns="91431" tIns="45716" wrap="none">
            <a:spAutoFit/>
          </a:bodyPr>
          <a:lstStyle/>
          <a:p>
            <a:r>
              <a:rPr altLang="en-US" lang="zh-CN" smtClean="0" sz="1500">
                <a:solidFill>
                  <a:schemeClr val="accent4"/>
                </a:solidFill>
                <a:latin typeface="+mj-ea"/>
                <a:ea typeface="+mj-ea"/>
              </a:rPr>
              <a:t>标题内容</a:t>
            </a:r>
          </a:p>
        </p:txBody>
      </p:sp>
      <p:sp>
        <p:nvSpPr>
          <p:cNvPr id="45" name="矩形 47"/>
          <p:cNvSpPr>
            <a:spLocks noChangeArrowheads="1"/>
          </p:cNvSpPr>
          <p:nvPr/>
        </p:nvSpPr>
        <p:spPr bwMode="auto">
          <a:xfrm>
            <a:off x="4979675" y="4205188"/>
            <a:ext cx="3043238" cy="548632"/>
          </a:xfrm>
          <a:prstGeom prst="rect">
            <a:avLst/>
          </a:prstGeom>
          <a:noFill/>
          <a:ln>
            <a:noFill/>
          </a:ln>
          <a:extLst/>
        </p:spPr>
        <p:txBody>
          <a:bodyPr bIns="45716" lIns="91431" rIns="91431" tIns="45716">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50000"/>
              </a:lnSpc>
              <a:buFont typeface="Arial"/>
              <a:buNone/>
            </a:pPr>
            <a:r>
              <a:rPr altLang="en-US" lang="zh-CN" sz="1000">
                <a:solidFill>
                  <a:prstClr val="black"/>
                </a:solidFill>
                <a:latin typeface="+mj-ea"/>
                <a:ea typeface="+mj-ea"/>
              </a:rPr>
              <a:t>点击输入简要文字内容，文字内容需概括精炼，不用多余的文字修饰，言简意赅的说明该项内容。</a:t>
            </a:r>
          </a:p>
        </p:txBody>
      </p:sp>
    </p:spTree>
    <p:extLst>
      <p:ext uri="{BB962C8B-B14F-4D97-AF65-F5344CB8AC3E}">
        <p14:creationId val="4005279869"/>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250"/>
                                  </p:stCondLst>
                                  <p:childTnLst>
                                    <p:set>
                                      <p:cBhvr>
                                        <p:cTn dur="1" fill="hold" id="6">
                                          <p:stCondLst>
                                            <p:cond delay="0"/>
                                          </p:stCondLst>
                                        </p:cTn>
                                        <p:tgtEl>
                                          <p:spTgt spid="11"/>
                                        </p:tgtEl>
                                        <p:attrNameLst>
                                          <p:attrName>style.visibility</p:attrName>
                                        </p:attrNameLst>
                                      </p:cBhvr>
                                      <p:to>
                                        <p:strVal val="visible"/>
                                      </p:to>
                                    </p:set>
                                    <p:anim calcmode="lin" valueType="num">
                                      <p:cBhvr>
                                        <p:cTn dur="400" fill="hold" id="7"/>
                                        <p:tgtEl>
                                          <p:spTgt spid="11"/>
                                        </p:tgtEl>
                                        <p:attrNameLst>
                                          <p:attrName>ppt_w</p:attrName>
                                        </p:attrNameLst>
                                      </p:cBhvr>
                                      <p:tavLst>
                                        <p:tav tm="0">
                                          <p:val>
                                            <p:fltVal val="0"/>
                                          </p:val>
                                        </p:tav>
                                        <p:tav tm="100000">
                                          <p:val>
                                            <p:strVal val="#ppt_w"/>
                                          </p:val>
                                        </p:tav>
                                      </p:tavLst>
                                    </p:anim>
                                    <p:anim calcmode="lin" valueType="num">
                                      <p:cBhvr>
                                        <p:cTn dur="400" fill="hold" id="8"/>
                                        <p:tgtEl>
                                          <p:spTgt spid="11"/>
                                        </p:tgtEl>
                                        <p:attrNameLst>
                                          <p:attrName>ppt_h</p:attrName>
                                        </p:attrNameLst>
                                      </p:cBhvr>
                                      <p:tavLst>
                                        <p:tav tm="0">
                                          <p:val>
                                            <p:fltVal val="0"/>
                                          </p:val>
                                        </p:tav>
                                        <p:tav tm="100000">
                                          <p:val>
                                            <p:strVal val="#ppt_h"/>
                                          </p:val>
                                        </p:tav>
                                      </p:tavLst>
                                    </p:anim>
                                    <p:animEffect filter="fade" transition="in">
                                      <p:cBhvr>
                                        <p:cTn dur="400" id="9"/>
                                        <p:tgtEl>
                                          <p:spTgt spid="11"/>
                                        </p:tgtEl>
                                      </p:cBhvr>
                                    </p:animEffect>
                                  </p:childTnLst>
                                </p:cTn>
                              </p:par>
                            </p:childTnLst>
                          </p:cTn>
                        </p:par>
                        <p:par>
                          <p:cTn fill="hold" id="10" nodeType="afterGroup">
                            <p:stCondLst>
                              <p:cond delay="650"/>
                            </p:stCondLst>
                            <p:childTnLst>
                              <p:par>
                                <p:cTn fill="hold" id="11" nodeType="afterEffect" presetClass="entr" presetID="22"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ipe(up)" transition="in">
                                      <p:cBhvr>
                                        <p:cTn dur="350" id="13"/>
                                        <p:tgtEl>
                                          <p:spTgt spid="4"/>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p:cTn dur="500" fill="hold" id="17"/>
                                        <p:tgtEl>
                                          <p:spTgt spid="14"/>
                                        </p:tgtEl>
                                        <p:attrNameLst>
                                          <p:attrName>ppt_w</p:attrName>
                                        </p:attrNameLst>
                                      </p:cBhvr>
                                      <p:tavLst>
                                        <p:tav tm="0">
                                          <p:val>
                                            <p:fltVal val="0"/>
                                          </p:val>
                                        </p:tav>
                                        <p:tav tm="100000">
                                          <p:val>
                                            <p:strVal val="#ppt_w"/>
                                          </p:val>
                                        </p:tav>
                                      </p:tavLst>
                                    </p:anim>
                                    <p:anim calcmode="lin" valueType="num">
                                      <p:cBhvr>
                                        <p:cTn dur="500" fill="hold" id="18"/>
                                        <p:tgtEl>
                                          <p:spTgt spid="14"/>
                                        </p:tgtEl>
                                        <p:attrNameLst>
                                          <p:attrName>ppt_h</p:attrName>
                                        </p:attrNameLst>
                                      </p:cBhvr>
                                      <p:tavLst>
                                        <p:tav tm="0">
                                          <p:val>
                                            <p:fltVal val="0"/>
                                          </p:val>
                                        </p:tav>
                                        <p:tav tm="100000">
                                          <p:val>
                                            <p:strVal val="#ppt_h"/>
                                          </p:val>
                                        </p:tav>
                                      </p:tavLst>
                                    </p:anim>
                                    <p:animEffect filter="fade" transition="in">
                                      <p:cBhvr>
                                        <p:cTn dur="500" id="19"/>
                                        <p:tgtEl>
                                          <p:spTgt spid="14"/>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5"/>
                                        </p:tgtEl>
                                        <p:attrNameLst>
                                          <p:attrName>style.visibility</p:attrName>
                                        </p:attrNameLst>
                                      </p:cBhvr>
                                      <p:to>
                                        <p:strVal val="visible"/>
                                      </p:to>
                                    </p:set>
                                    <p:animEffect filter="wipe(left)" transition="in">
                                      <p:cBhvr>
                                        <p:cTn dur="500" id="23"/>
                                        <p:tgtEl>
                                          <p:spTgt spid="5"/>
                                        </p:tgtEl>
                                      </p:cBhvr>
                                    </p:animEffect>
                                  </p:childTnLst>
                                </p:cTn>
                              </p:par>
                            </p:childTnLst>
                          </p:cTn>
                        </p:par>
                        <p:par>
                          <p:cTn fill="hold" id="24" nodeType="afterGroup">
                            <p:stCondLst>
                              <p:cond delay="2000"/>
                            </p:stCondLst>
                            <p:childTnLst>
                              <p:par>
                                <p:cTn fill="hold" id="25" nodeType="afterEffect" presetClass="entr" presetID="2" presetSubtype="2">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500" fill="hold" id="27"/>
                                        <p:tgtEl>
                                          <p:spTgt spid="18"/>
                                        </p:tgtEl>
                                        <p:attrNameLst>
                                          <p:attrName>ppt_x</p:attrName>
                                        </p:attrNameLst>
                                      </p:cBhvr>
                                      <p:tavLst>
                                        <p:tav tm="0">
                                          <p:val>
                                            <p:strVal val="1+#ppt_w/2"/>
                                          </p:val>
                                        </p:tav>
                                        <p:tav tm="100000">
                                          <p:val>
                                            <p:strVal val="#ppt_x"/>
                                          </p:val>
                                        </p:tav>
                                      </p:tavLst>
                                    </p:anim>
                                    <p:anim calcmode="lin" valueType="num">
                                      <p:cBhvr additive="base">
                                        <p:cTn dur="500" fill="hold" id="28"/>
                                        <p:tgtEl>
                                          <p:spTgt spid="18"/>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2" presetSubtype="8">
                                  <p:stCondLst>
                                    <p:cond delay="0"/>
                                  </p:stCondLst>
                                  <p:childTnLst>
                                    <p:set>
                                      <p:cBhvr>
                                        <p:cTn dur="1" fill="hold" id="31">
                                          <p:stCondLst>
                                            <p:cond delay="0"/>
                                          </p:stCondLst>
                                        </p:cTn>
                                        <p:tgtEl>
                                          <p:spTgt spid="9"/>
                                        </p:tgtEl>
                                        <p:attrNameLst>
                                          <p:attrName>style.visibility</p:attrName>
                                        </p:attrNameLst>
                                      </p:cBhvr>
                                      <p:to>
                                        <p:strVal val="visible"/>
                                      </p:to>
                                    </p:set>
                                    <p:animEffect filter="wipe(left)" transition="in">
                                      <p:cBhvr>
                                        <p:cTn dur="500" id="32"/>
                                        <p:tgtEl>
                                          <p:spTgt spid="9"/>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0"/>
                                        </p:tgtEl>
                                        <p:attrNameLst>
                                          <p:attrName>style.visibility</p:attrName>
                                        </p:attrNameLst>
                                      </p:cBhvr>
                                      <p:to>
                                        <p:strVal val="visible"/>
                                      </p:to>
                                    </p:set>
                                    <p:animEffect filter="wipe(left)" transition="in">
                                      <p:cBhvr>
                                        <p:cTn dur="500" id="35"/>
                                        <p:tgtEl>
                                          <p:spTgt spid="10"/>
                                        </p:tgtEl>
                                      </p:cBhvr>
                                    </p:animEffect>
                                  </p:childTnLst>
                                </p:cTn>
                              </p:par>
                              <p:par>
                                <p:cTn fill="hold" grpId="0" id="36" nodeType="withEffect" presetClass="entr" presetID="53" presetSubtype="0">
                                  <p:stCondLst>
                                    <p:cond delay="750"/>
                                  </p:stCondLst>
                                  <p:childTnLst>
                                    <p:set>
                                      <p:cBhvr>
                                        <p:cTn dur="1" fill="hold" id="37">
                                          <p:stCondLst>
                                            <p:cond delay="0"/>
                                          </p:stCondLst>
                                        </p:cTn>
                                        <p:tgtEl>
                                          <p:spTgt spid="15"/>
                                        </p:tgtEl>
                                        <p:attrNameLst>
                                          <p:attrName>style.visibility</p:attrName>
                                        </p:attrNameLst>
                                      </p:cBhvr>
                                      <p:to>
                                        <p:strVal val="visible"/>
                                      </p:to>
                                    </p:set>
                                    <p:anim calcmode="lin" valueType="num">
                                      <p:cBhvr>
                                        <p:cTn dur="500" fill="hold" id="38"/>
                                        <p:tgtEl>
                                          <p:spTgt spid="15"/>
                                        </p:tgtEl>
                                        <p:attrNameLst>
                                          <p:attrName>ppt_w</p:attrName>
                                        </p:attrNameLst>
                                      </p:cBhvr>
                                      <p:tavLst>
                                        <p:tav tm="0">
                                          <p:val>
                                            <p:fltVal val="0"/>
                                          </p:val>
                                        </p:tav>
                                        <p:tav tm="100000">
                                          <p:val>
                                            <p:strVal val="#ppt_w"/>
                                          </p:val>
                                        </p:tav>
                                      </p:tavLst>
                                    </p:anim>
                                    <p:anim calcmode="lin" valueType="num">
                                      <p:cBhvr>
                                        <p:cTn dur="500" fill="hold" id="39"/>
                                        <p:tgtEl>
                                          <p:spTgt spid="15"/>
                                        </p:tgtEl>
                                        <p:attrNameLst>
                                          <p:attrName>ppt_h</p:attrName>
                                        </p:attrNameLst>
                                      </p:cBhvr>
                                      <p:tavLst>
                                        <p:tav tm="0">
                                          <p:val>
                                            <p:fltVal val="0"/>
                                          </p:val>
                                        </p:tav>
                                        <p:tav tm="100000">
                                          <p:val>
                                            <p:strVal val="#ppt_h"/>
                                          </p:val>
                                        </p:tav>
                                      </p:tavLst>
                                    </p:anim>
                                    <p:animEffect filter="fade" transition="in">
                                      <p:cBhvr>
                                        <p:cTn dur="500" id="40"/>
                                        <p:tgtEl>
                                          <p:spTgt spid="15"/>
                                        </p:tgtEl>
                                      </p:cBhvr>
                                    </p:animEffect>
                                  </p:childTnLst>
                                </p:cTn>
                              </p:par>
                            </p:childTnLst>
                          </p:cTn>
                        </p:par>
                        <p:par>
                          <p:cTn fill="hold" id="41" nodeType="afterGroup">
                            <p:stCondLst>
                              <p:cond delay="3750"/>
                            </p:stCondLst>
                            <p:childTnLst>
                              <p:par>
                                <p:cTn fill="hold" id="42" nodeType="afterEffect" presetClass="entr" presetID="22" presetSubtype="8">
                                  <p:stCondLst>
                                    <p:cond delay="0"/>
                                  </p:stCondLst>
                                  <p:childTnLst>
                                    <p:set>
                                      <p:cBhvr>
                                        <p:cTn dur="1" fill="hold" id="43">
                                          <p:stCondLst>
                                            <p:cond delay="0"/>
                                          </p:stCondLst>
                                        </p:cTn>
                                        <p:tgtEl>
                                          <p:spTgt spid="7"/>
                                        </p:tgtEl>
                                        <p:attrNameLst>
                                          <p:attrName>style.visibility</p:attrName>
                                        </p:attrNameLst>
                                      </p:cBhvr>
                                      <p:to>
                                        <p:strVal val="visible"/>
                                      </p:to>
                                    </p:set>
                                    <p:animEffect filter="wipe(left)" transition="in">
                                      <p:cBhvr>
                                        <p:cTn dur="500" id="44"/>
                                        <p:tgtEl>
                                          <p:spTgt spid="7"/>
                                        </p:tgtEl>
                                      </p:cBhvr>
                                    </p:animEffect>
                                  </p:childTnLst>
                                </p:cTn>
                              </p:par>
                            </p:childTnLst>
                          </p:cTn>
                        </p:par>
                        <p:par>
                          <p:cTn fill="hold" id="45" nodeType="afterGroup">
                            <p:stCondLst>
                              <p:cond delay="4250"/>
                            </p:stCondLst>
                            <p:childTnLst>
                              <p:par>
                                <p:cTn fill="hold" id="46" nodeType="afterEffect" presetClass="entr" presetID="2" presetSubtype="2">
                                  <p:stCondLst>
                                    <p:cond delay="0"/>
                                  </p:stCondLst>
                                  <p:childTnLst>
                                    <p:set>
                                      <p:cBhvr>
                                        <p:cTn dur="1" fill="hold" id="47">
                                          <p:stCondLst>
                                            <p:cond delay="0"/>
                                          </p:stCondLst>
                                        </p:cTn>
                                        <p:tgtEl>
                                          <p:spTgt spid="25"/>
                                        </p:tgtEl>
                                        <p:attrNameLst>
                                          <p:attrName>style.visibility</p:attrName>
                                        </p:attrNameLst>
                                      </p:cBhvr>
                                      <p:to>
                                        <p:strVal val="visible"/>
                                      </p:to>
                                    </p:set>
                                    <p:anim calcmode="lin" valueType="num">
                                      <p:cBhvr additive="base">
                                        <p:cTn dur="500" fill="hold" id="48"/>
                                        <p:tgtEl>
                                          <p:spTgt spid="25"/>
                                        </p:tgtEl>
                                        <p:attrNameLst>
                                          <p:attrName>ppt_x</p:attrName>
                                        </p:attrNameLst>
                                      </p:cBhvr>
                                      <p:tavLst>
                                        <p:tav tm="0">
                                          <p:val>
                                            <p:strVal val="1+#ppt_w/2"/>
                                          </p:val>
                                        </p:tav>
                                        <p:tav tm="100000">
                                          <p:val>
                                            <p:strVal val="#ppt_x"/>
                                          </p:val>
                                        </p:tav>
                                      </p:tavLst>
                                    </p:anim>
                                    <p:anim calcmode="lin" valueType="num">
                                      <p:cBhvr additive="base">
                                        <p:cTn dur="500" fill="hold" id="49"/>
                                        <p:tgtEl>
                                          <p:spTgt spid="25"/>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750"/>
                            </p:stCondLst>
                            <p:childTnLst>
                              <p:par>
                                <p:cTn fill="hold" grpId="0" id="51" nodeType="afterEffect" presetClass="entr" presetID="22" presetSubtype="8">
                                  <p:stCondLst>
                                    <p:cond delay="0"/>
                                  </p:stCondLst>
                                  <p:childTnLst>
                                    <p:set>
                                      <p:cBhvr>
                                        <p:cTn dur="1" fill="hold" id="52">
                                          <p:stCondLst>
                                            <p:cond delay="0"/>
                                          </p:stCondLst>
                                        </p:cTn>
                                        <p:tgtEl>
                                          <p:spTgt spid="40"/>
                                        </p:tgtEl>
                                        <p:attrNameLst>
                                          <p:attrName>style.visibility</p:attrName>
                                        </p:attrNameLst>
                                      </p:cBhvr>
                                      <p:to>
                                        <p:strVal val="visible"/>
                                      </p:to>
                                    </p:set>
                                    <p:animEffect filter="wipe(left)" transition="in">
                                      <p:cBhvr>
                                        <p:cTn dur="500" id="53"/>
                                        <p:tgtEl>
                                          <p:spTgt spid="40"/>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41"/>
                                        </p:tgtEl>
                                        <p:attrNameLst>
                                          <p:attrName>style.visibility</p:attrName>
                                        </p:attrNameLst>
                                      </p:cBhvr>
                                      <p:to>
                                        <p:strVal val="visible"/>
                                      </p:to>
                                    </p:set>
                                    <p:animEffect filter="wipe(left)" transition="in">
                                      <p:cBhvr>
                                        <p:cTn dur="500" id="56"/>
                                        <p:tgtEl>
                                          <p:spTgt spid="41"/>
                                        </p:tgtEl>
                                      </p:cBhvr>
                                    </p:animEffect>
                                  </p:childTnLst>
                                </p:cTn>
                              </p:par>
                              <p:par>
                                <p:cTn fill="hold" grpId="0" id="57" nodeType="withEffect" presetClass="entr" presetID="53" presetSubtype="0">
                                  <p:stCondLst>
                                    <p:cond delay="750"/>
                                  </p:stCondLst>
                                  <p:childTnLst>
                                    <p:set>
                                      <p:cBhvr>
                                        <p:cTn dur="1" fill="hold" id="58">
                                          <p:stCondLst>
                                            <p:cond delay="0"/>
                                          </p:stCondLst>
                                        </p:cTn>
                                        <p:tgtEl>
                                          <p:spTgt spid="16"/>
                                        </p:tgtEl>
                                        <p:attrNameLst>
                                          <p:attrName>style.visibility</p:attrName>
                                        </p:attrNameLst>
                                      </p:cBhvr>
                                      <p:to>
                                        <p:strVal val="visible"/>
                                      </p:to>
                                    </p:set>
                                    <p:anim calcmode="lin" valueType="num">
                                      <p:cBhvr>
                                        <p:cTn dur="500" fill="hold" id="59"/>
                                        <p:tgtEl>
                                          <p:spTgt spid="16"/>
                                        </p:tgtEl>
                                        <p:attrNameLst>
                                          <p:attrName>ppt_w</p:attrName>
                                        </p:attrNameLst>
                                      </p:cBhvr>
                                      <p:tavLst>
                                        <p:tav tm="0">
                                          <p:val>
                                            <p:fltVal val="0"/>
                                          </p:val>
                                        </p:tav>
                                        <p:tav tm="100000">
                                          <p:val>
                                            <p:strVal val="#ppt_w"/>
                                          </p:val>
                                        </p:tav>
                                      </p:tavLst>
                                    </p:anim>
                                    <p:anim calcmode="lin" valueType="num">
                                      <p:cBhvr>
                                        <p:cTn dur="500" fill="hold" id="60"/>
                                        <p:tgtEl>
                                          <p:spTgt spid="16"/>
                                        </p:tgtEl>
                                        <p:attrNameLst>
                                          <p:attrName>ppt_h</p:attrName>
                                        </p:attrNameLst>
                                      </p:cBhvr>
                                      <p:tavLst>
                                        <p:tav tm="0">
                                          <p:val>
                                            <p:fltVal val="0"/>
                                          </p:val>
                                        </p:tav>
                                        <p:tav tm="100000">
                                          <p:val>
                                            <p:strVal val="#ppt_h"/>
                                          </p:val>
                                        </p:tav>
                                      </p:tavLst>
                                    </p:anim>
                                    <p:animEffect filter="fade" transition="in">
                                      <p:cBhvr>
                                        <p:cTn dur="500" id="61"/>
                                        <p:tgtEl>
                                          <p:spTgt spid="16"/>
                                        </p:tgtEl>
                                      </p:cBhvr>
                                    </p:animEffect>
                                  </p:childTnLst>
                                </p:cTn>
                              </p:par>
                            </p:childTnLst>
                          </p:cTn>
                        </p:par>
                        <p:par>
                          <p:cTn fill="hold" id="62" nodeType="afterGroup">
                            <p:stCondLst>
                              <p:cond delay="6000"/>
                            </p:stCondLst>
                            <p:childTnLst>
                              <p:par>
                                <p:cTn fill="hold" id="63" nodeType="afterEffect" presetClass="entr" presetID="22" presetSubtype="8">
                                  <p:stCondLst>
                                    <p:cond delay="0"/>
                                  </p:stCondLst>
                                  <p:childTnLst>
                                    <p:set>
                                      <p:cBhvr>
                                        <p:cTn dur="1" fill="hold" id="64">
                                          <p:stCondLst>
                                            <p:cond delay="0"/>
                                          </p:stCondLst>
                                        </p:cTn>
                                        <p:tgtEl>
                                          <p:spTgt spid="8"/>
                                        </p:tgtEl>
                                        <p:attrNameLst>
                                          <p:attrName>style.visibility</p:attrName>
                                        </p:attrNameLst>
                                      </p:cBhvr>
                                      <p:to>
                                        <p:strVal val="visible"/>
                                      </p:to>
                                    </p:set>
                                    <p:animEffect filter="wipe(left)" transition="in">
                                      <p:cBhvr>
                                        <p:cTn dur="500" id="65"/>
                                        <p:tgtEl>
                                          <p:spTgt spid="8"/>
                                        </p:tgtEl>
                                      </p:cBhvr>
                                    </p:animEffect>
                                  </p:childTnLst>
                                </p:cTn>
                              </p:par>
                            </p:childTnLst>
                          </p:cTn>
                        </p:par>
                        <p:par>
                          <p:cTn fill="hold" id="66" nodeType="afterGroup">
                            <p:stCondLst>
                              <p:cond delay="6500"/>
                            </p:stCondLst>
                            <p:childTnLst>
                              <p:par>
                                <p:cTn fill="hold" id="67" nodeType="afterEffect" presetClass="entr" presetID="2" presetSubtype="2">
                                  <p:stCondLst>
                                    <p:cond delay="0"/>
                                  </p:stCondLst>
                                  <p:childTnLst>
                                    <p:set>
                                      <p:cBhvr>
                                        <p:cTn dur="1" fill="hold" id="68">
                                          <p:stCondLst>
                                            <p:cond delay="0"/>
                                          </p:stCondLst>
                                        </p:cTn>
                                        <p:tgtEl>
                                          <p:spTgt spid="30"/>
                                        </p:tgtEl>
                                        <p:attrNameLst>
                                          <p:attrName>style.visibility</p:attrName>
                                        </p:attrNameLst>
                                      </p:cBhvr>
                                      <p:to>
                                        <p:strVal val="visible"/>
                                      </p:to>
                                    </p:set>
                                    <p:anim calcmode="lin" valueType="num">
                                      <p:cBhvr additive="base">
                                        <p:cTn dur="500" fill="hold" id="69"/>
                                        <p:tgtEl>
                                          <p:spTgt spid="30"/>
                                        </p:tgtEl>
                                        <p:attrNameLst>
                                          <p:attrName>ppt_x</p:attrName>
                                        </p:attrNameLst>
                                      </p:cBhvr>
                                      <p:tavLst>
                                        <p:tav tm="0">
                                          <p:val>
                                            <p:strVal val="1+#ppt_w/2"/>
                                          </p:val>
                                        </p:tav>
                                        <p:tav tm="100000">
                                          <p:val>
                                            <p:strVal val="#ppt_x"/>
                                          </p:val>
                                        </p:tav>
                                      </p:tavLst>
                                    </p:anim>
                                    <p:anim calcmode="lin" valueType="num">
                                      <p:cBhvr additive="base">
                                        <p:cTn dur="500" fill="hold" id="70"/>
                                        <p:tgtEl>
                                          <p:spTgt spid="30"/>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7000"/>
                            </p:stCondLst>
                            <p:childTnLst>
                              <p:par>
                                <p:cTn fill="hold" grpId="0" id="72" nodeType="afterEffect" presetClass="entr" presetID="22" presetSubtype="8">
                                  <p:stCondLst>
                                    <p:cond delay="0"/>
                                  </p:stCondLst>
                                  <p:childTnLst>
                                    <p:set>
                                      <p:cBhvr>
                                        <p:cTn dur="1" fill="hold" id="73">
                                          <p:stCondLst>
                                            <p:cond delay="0"/>
                                          </p:stCondLst>
                                        </p:cTn>
                                        <p:tgtEl>
                                          <p:spTgt spid="42"/>
                                        </p:tgtEl>
                                        <p:attrNameLst>
                                          <p:attrName>style.visibility</p:attrName>
                                        </p:attrNameLst>
                                      </p:cBhvr>
                                      <p:to>
                                        <p:strVal val="visible"/>
                                      </p:to>
                                    </p:set>
                                    <p:animEffect filter="wipe(left)" transition="in">
                                      <p:cBhvr>
                                        <p:cTn dur="500" id="74"/>
                                        <p:tgtEl>
                                          <p:spTgt spid="42"/>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43"/>
                                        </p:tgtEl>
                                        <p:attrNameLst>
                                          <p:attrName>style.visibility</p:attrName>
                                        </p:attrNameLst>
                                      </p:cBhvr>
                                      <p:to>
                                        <p:strVal val="visible"/>
                                      </p:to>
                                    </p:set>
                                    <p:animEffect filter="wipe(left)" transition="in">
                                      <p:cBhvr>
                                        <p:cTn dur="500" id="77"/>
                                        <p:tgtEl>
                                          <p:spTgt spid="43"/>
                                        </p:tgtEl>
                                      </p:cBhvr>
                                    </p:animEffect>
                                  </p:childTnLst>
                                </p:cTn>
                              </p:par>
                              <p:par>
                                <p:cTn fill="hold" grpId="0" id="78" nodeType="withEffect" presetClass="entr" presetID="53" presetSubtype="0">
                                  <p:stCondLst>
                                    <p:cond delay="750"/>
                                  </p:stCondLst>
                                  <p:childTnLst>
                                    <p:set>
                                      <p:cBhvr>
                                        <p:cTn dur="1" fill="hold" id="79">
                                          <p:stCondLst>
                                            <p:cond delay="0"/>
                                          </p:stCondLst>
                                        </p:cTn>
                                        <p:tgtEl>
                                          <p:spTgt spid="17"/>
                                        </p:tgtEl>
                                        <p:attrNameLst>
                                          <p:attrName>style.visibility</p:attrName>
                                        </p:attrNameLst>
                                      </p:cBhvr>
                                      <p:to>
                                        <p:strVal val="visible"/>
                                      </p:to>
                                    </p:set>
                                    <p:anim calcmode="lin" valueType="num">
                                      <p:cBhvr>
                                        <p:cTn dur="500" fill="hold" id="80"/>
                                        <p:tgtEl>
                                          <p:spTgt spid="17"/>
                                        </p:tgtEl>
                                        <p:attrNameLst>
                                          <p:attrName>ppt_w</p:attrName>
                                        </p:attrNameLst>
                                      </p:cBhvr>
                                      <p:tavLst>
                                        <p:tav tm="0">
                                          <p:val>
                                            <p:fltVal val="0"/>
                                          </p:val>
                                        </p:tav>
                                        <p:tav tm="100000">
                                          <p:val>
                                            <p:strVal val="#ppt_w"/>
                                          </p:val>
                                        </p:tav>
                                      </p:tavLst>
                                    </p:anim>
                                    <p:anim calcmode="lin" valueType="num">
                                      <p:cBhvr>
                                        <p:cTn dur="500" fill="hold" id="81"/>
                                        <p:tgtEl>
                                          <p:spTgt spid="17"/>
                                        </p:tgtEl>
                                        <p:attrNameLst>
                                          <p:attrName>ppt_h</p:attrName>
                                        </p:attrNameLst>
                                      </p:cBhvr>
                                      <p:tavLst>
                                        <p:tav tm="0">
                                          <p:val>
                                            <p:fltVal val="0"/>
                                          </p:val>
                                        </p:tav>
                                        <p:tav tm="100000">
                                          <p:val>
                                            <p:strVal val="#ppt_h"/>
                                          </p:val>
                                        </p:tav>
                                      </p:tavLst>
                                    </p:anim>
                                    <p:animEffect filter="fade" transition="in">
                                      <p:cBhvr>
                                        <p:cTn dur="500" id="82"/>
                                        <p:tgtEl>
                                          <p:spTgt spid="17"/>
                                        </p:tgtEl>
                                      </p:cBhvr>
                                    </p:animEffect>
                                  </p:childTnLst>
                                </p:cTn>
                              </p:par>
                            </p:childTnLst>
                          </p:cTn>
                        </p:par>
                        <p:par>
                          <p:cTn fill="hold" id="83" nodeType="afterGroup">
                            <p:stCondLst>
                              <p:cond delay="8250"/>
                            </p:stCondLst>
                            <p:childTnLst>
                              <p:par>
                                <p:cTn fill="hold" id="84" nodeType="afterEffect" presetClass="entr" presetID="22" presetSubtype="8">
                                  <p:stCondLst>
                                    <p:cond delay="0"/>
                                  </p:stCondLst>
                                  <p:childTnLst>
                                    <p:set>
                                      <p:cBhvr>
                                        <p:cTn dur="1" fill="hold" id="85">
                                          <p:stCondLst>
                                            <p:cond delay="0"/>
                                          </p:stCondLst>
                                        </p:cTn>
                                        <p:tgtEl>
                                          <p:spTgt spid="6"/>
                                        </p:tgtEl>
                                        <p:attrNameLst>
                                          <p:attrName>style.visibility</p:attrName>
                                        </p:attrNameLst>
                                      </p:cBhvr>
                                      <p:to>
                                        <p:strVal val="visible"/>
                                      </p:to>
                                    </p:set>
                                    <p:animEffect filter="wipe(left)" transition="in">
                                      <p:cBhvr>
                                        <p:cTn dur="500" id="86"/>
                                        <p:tgtEl>
                                          <p:spTgt spid="6"/>
                                        </p:tgtEl>
                                      </p:cBhvr>
                                    </p:animEffect>
                                  </p:childTnLst>
                                </p:cTn>
                              </p:par>
                            </p:childTnLst>
                          </p:cTn>
                        </p:par>
                        <p:par>
                          <p:cTn fill="hold" id="87" nodeType="afterGroup">
                            <p:stCondLst>
                              <p:cond delay="8750"/>
                            </p:stCondLst>
                            <p:childTnLst>
                              <p:par>
                                <p:cTn fill="hold" id="88" nodeType="afterEffect" presetClass="entr" presetID="2" presetSubtype="2">
                                  <p:stCondLst>
                                    <p:cond delay="0"/>
                                  </p:stCondLst>
                                  <p:childTnLst>
                                    <p:set>
                                      <p:cBhvr>
                                        <p:cTn dur="1" fill="hold" id="89">
                                          <p:stCondLst>
                                            <p:cond delay="0"/>
                                          </p:stCondLst>
                                        </p:cTn>
                                        <p:tgtEl>
                                          <p:spTgt spid="35"/>
                                        </p:tgtEl>
                                        <p:attrNameLst>
                                          <p:attrName>style.visibility</p:attrName>
                                        </p:attrNameLst>
                                      </p:cBhvr>
                                      <p:to>
                                        <p:strVal val="visible"/>
                                      </p:to>
                                    </p:set>
                                    <p:anim calcmode="lin" valueType="num">
                                      <p:cBhvr additive="base">
                                        <p:cTn dur="500" fill="hold" id="90"/>
                                        <p:tgtEl>
                                          <p:spTgt spid="35"/>
                                        </p:tgtEl>
                                        <p:attrNameLst>
                                          <p:attrName>ppt_x</p:attrName>
                                        </p:attrNameLst>
                                      </p:cBhvr>
                                      <p:tavLst>
                                        <p:tav tm="0">
                                          <p:val>
                                            <p:strVal val="1+#ppt_w/2"/>
                                          </p:val>
                                        </p:tav>
                                        <p:tav tm="100000">
                                          <p:val>
                                            <p:strVal val="#ppt_x"/>
                                          </p:val>
                                        </p:tav>
                                      </p:tavLst>
                                    </p:anim>
                                    <p:anim calcmode="lin" valueType="num">
                                      <p:cBhvr additive="base">
                                        <p:cTn dur="500" fill="hold" id="91"/>
                                        <p:tgtEl>
                                          <p:spTgt spid="35"/>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9250"/>
                            </p:stCondLst>
                            <p:childTnLst>
                              <p:par>
                                <p:cTn fill="hold" grpId="0" id="93" nodeType="afterEffect" presetClass="entr" presetID="22" presetSubtype="8">
                                  <p:stCondLst>
                                    <p:cond delay="0"/>
                                  </p:stCondLst>
                                  <p:childTnLst>
                                    <p:set>
                                      <p:cBhvr>
                                        <p:cTn dur="1" fill="hold" id="94">
                                          <p:stCondLst>
                                            <p:cond delay="0"/>
                                          </p:stCondLst>
                                        </p:cTn>
                                        <p:tgtEl>
                                          <p:spTgt spid="44"/>
                                        </p:tgtEl>
                                        <p:attrNameLst>
                                          <p:attrName>style.visibility</p:attrName>
                                        </p:attrNameLst>
                                      </p:cBhvr>
                                      <p:to>
                                        <p:strVal val="visible"/>
                                      </p:to>
                                    </p:set>
                                    <p:animEffect filter="wipe(left)" transition="in">
                                      <p:cBhvr>
                                        <p:cTn dur="500" id="95"/>
                                        <p:tgtEl>
                                          <p:spTgt spid="44"/>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45"/>
                                        </p:tgtEl>
                                        <p:attrNameLst>
                                          <p:attrName>style.visibility</p:attrName>
                                        </p:attrNameLst>
                                      </p:cBhvr>
                                      <p:to>
                                        <p:strVal val="visible"/>
                                      </p:to>
                                    </p:set>
                                    <p:animEffect filter="wipe(left)" transition="in">
                                      <p:cBhvr>
                                        <p:cTn dur="500" id="98"/>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4"/>
      <p:bldP grpId="0" spid="15"/>
      <p:bldP grpId="0" spid="16"/>
      <p:bldP grpId="0" spid="17"/>
      <p:bldP grpId="0" spid="40"/>
      <p:bldP grpId="0" spid="41"/>
      <p:bldP grpId="0" spid="42"/>
      <p:bldP grpId="0" spid="43"/>
      <p:bldP grpId="0" spid="44"/>
      <p:bldP grpId="0" spid="4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stretch>
            <a:fillRect/>
          </a:stretch>
        </p:blipFill>
        <p:spPr>
          <a:xfrm>
            <a:off x="-397" y="-7082"/>
            <a:ext cx="9144793" cy="5157663"/>
          </a:xfrm>
          <a:prstGeom prst="rect">
            <a:avLst/>
          </a:prstGeom>
        </p:spPr>
      </p:pic>
      <p:sp>
        <p:nvSpPr>
          <p:cNvPr id="4" name="圆角矩形 3"/>
          <p:cNvSpPr/>
          <p:nvPr/>
        </p:nvSpPr>
        <p:spPr bwMode="auto">
          <a:xfrm>
            <a:off x="1143090" y="1316722"/>
            <a:ext cx="4094640" cy="533386"/>
          </a:xfrm>
          <a:prstGeom prst="round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endParaRPr altLang="en-US" b="0" baseline="0" cap="none" i="0" kumimoji="0" lang="zh-CN" normalizeH="0" smtClean="0" strike="noStrike" sz="1800" u="none">
              <a:ln>
                <a:noFill/>
              </a:ln>
              <a:solidFill>
                <a:schemeClr val="tx1"/>
              </a:solidFill>
              <a:effectLst/>
              <a:latin charset="0" pitchFamily="34" typeface="Arial"/>
              <a:ea charset="-122" panose="02010600030101010101" pitchFamily="2" typeface="宋体"/>
            </a:endParaRPr>
          </a:p>
        </p:txBody>
      </p:sp>
      <p:sp>
        <p:nvSpPr>
          <p:cNvPr id="8" name="六边形 7"/>
          <p:cNvSpPr/>
          <p:nvPr/>
        </p:nvSpPr>
        <p:spPr bwMode="auto">
          <a:xfrm>
            <a:off x="1295486" y="1392920"/>
            <a:ext cx="1295366" cy="380990"/>
          </a:xfrm>
          <a:prstGeom prst="hexagon">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itchFamily="34" typeface="微软雅黑"/>
                <a:ea charset="-122" pitchFamily="34" typeface="微软雅黑"/>
              </a:rPr>
              <a:t>第二部分</a:t>
            </a:r>
          </a:p>
        </p:txBody>
      </p:sp>
      <p:sp>
        <p:nvSpPr>
          <p:cNvPr id="11" name="文本框 10"/>
          <p:cNvSpPr txBox="1"/>
          <p:nvPr/>
        </p:nvSpPr>
        <p:spPr>
          <a:xfrm>
            <a:off x="2590852" y="1352582"/>
            <a:ext cx="2621280" cy="457200"/>
          </a:xfrm>
          <a:prstGeom prst="rect">
            <a:avLst/>
          </a:prstGeom>
          <a:noFill/>
        </p:spPr>
        <p:txBody>
          <a:bodyPr rtlCol="0" wrap="none">
            <a:spAutoFit/>
          </a:bodyPr>
          <a:lstStyle/>
          <a:p>
            <a:r>
              <a:rPr altLang="en-US" b="1" lang="zh-CN" smtClean="0" sz="2400">
                <a:solidFill>
                  <a:srgbClr val="C00000"/>
                </a:solidFill>
                <a:latin charset="-122" pitchFamily="34" typeface="微软雅黑"/>
                <a:ea charset="-122" pitchFamily="34" typeface="微软雅黑"/>
              </a:rPr>
              <a:t>单击添加文字标题</a:t>
            </a:r>
          </a:p>
        </p:txBody>
      </p:sp>
    </p:spTree>
    <p:custDataLst>
      <p:tags r:id="rId4"/>
    </p:custDataLst>
    <p:extLst>
      <p:ext uri="{BB962C8B-B14F-4D97-AF65-F5344CB8AC3E}">
        <p14:creationId val="27529135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p:cTn dur="500" fill="hold" id="11"/>
                                        <p:tgtEl>
                                          <p:spTgt spid="8"/>
                                        </p:tgtEl>
                                        <p:attrNameLst>
                                          <p:attrName>ppt_w</p:attrName>
                                        </p:attrNameLst>
                                      </p:cBhvr>
                                      <p:tavLst>
                                        <p:tav tm="0">
                                          <p:val>
                                            <p:fltVal val="0"/>
                                          </p:val>
                                        </p:tav>
                                        <p:tav tm="100000">
                                          <p:val>
                                            <p:strVal val="#ppt_w"/>
                                          </p:val>
                                        </p:tav>
                                      </p:tavLst>
                                    </p:anim>
                                    <p:anim calcmode="lin" valueType="num">
                                      <p:cBhvr>
                                        <p:cTn dur="500" fill="hold" id="12"/>
                                        <p:tgtEl>
                                          <p:spTgt spid="8"/>
                                        </p:tgtEl>
                                        <p:attrNameLst>
                                          <p:attrName>ppt_h</p:attrName>
                                        </p:attrNameLst>
                                      </p:cBhvr>
                                      <p:tavLst>
                                        <p:tav tm="0">
                                          <p:val>
                                            <p:fltVal val="0"/>
                                          </p:val>
                                        </p:tav>
                                        <p:tav tm="100000">
                                          <p:val>
                                            <p:strVal val="#ppt_h"/>
                                          </p:val>
                                        </p:tav>
                                      </p:tavLst>
                                    </p:anim>
                                    <p:animEffect filter="fade" transition="in">
                                      <p:cBhvr>
                                        <p:cTn dur="500" id="13"/>
                                        <p:tgtEl>
                                          <p:spTgt spid="8"/>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50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11"/>
    </p:bldLst>
  </p:timing>
</p:sld>
</file>

<file path=ppt/tags/tag1.xml><?xml version="1.0" encoding="utf-8"?>
<p:tagLst xmlns:p="http://schemas.openxmlformats.org/presentationml/2006/main">
  <p:tag name="TIMING" val="|0.6|1.3"/>
</p:tagLst>
</file>

<file path=ppt/tags/tag10.xml><?xml version="1.0" encoding="utf-8"?>
<p:tagLst xmlns:p="http://schemas.openxmlformats.org/presentationml/2006/main">
  <p:tag name="MH" val="20151121192136"/>
  <p:tag name="MH_LIBRARY" val="GRAPHIC"/>
  <p:tag name="MH_ORDER" val="13"/>
  <p:tag name="MH_TYPE" val="Other"/>
</p:tagLst>
</file>

<file path=ppt/tags/tag11.xml><?xml version="1.0" encoding="utf-8"?>
<p:tagLst xmlns:p="http://schemas.openxmlformats.org/presentationml/2006/main">
  <p:tag name="MH" val="20151121192136"/>
  <p:tag name="MH_LIBRARY" val="GRAPHIC"/>
  <p:tag name="MH_ORDER" val="1"/>
  <p:tag name="MH_TYPE" val="Other"/>
</p:tagLst>
</file>

<file path=ppt/tags/tag12.xml><?xml version="1.0" encoding="utf-8"?>
<p:tagLst xmlns:p="http://schemas.openxmlformats.org/presentationml/2006/main">
  <p:tag name="MH" val="20151121192136"/>
  <p:tag name="MH_LIBRARY" val="GRAPHIC"/>
  <p:tag name="MH_ORDER" val="2"/>
  <p:tag name="MH_TYPE" val="Other"/>
</p:tagLst>
</file>

<file path=ppt/tags/tag13.xml><?xml version="1.0" encoding="utf-8"?>
<p:tagLst xmlns:p="http://schemas.openxmlformats.org/presentationml/2006/main">
  <p:tag name="MH" val="20151121192136"/>
  <p:tag name="MH_LIBRARY" val="GRAPHIC"/>
  <p:tag name="MH_ORDER" val="14"/>
  <p:tag name="MH_TYPE" val="Other"/>
</p:tagLst>
</file>

<file path=ppt/tags/tag14.xml><?xml version="1.0" encoding="utf-8"?>
<p:tagLst xmlns:p="http://schemas.openxmlformats.org/presentationml/2006/main">
  <p:tag name="MH" val="20151121192136"/>
  <p:tag name="MH_LIBRARY" val="GRAPHIC"/>
  <p:tag name="MH_ORDER" val="5"/>
  <p:tag name="MH_TYPE" val="Other"/>
</p:tagLst>
</file>

<file path=ppt/tags/tag15.xml><?xml version="1.0" encoding="utf-8"?>
<p:tagLst xmlns:p="http://schemas.openxmlformats.org/presentationml/2006/main">
  <p:tag name="MH" val="20151121192136"/>
  <p:tag name="MH_LIBRARY" val="GRAPHIC"/>
  <p:tag name="MH_ORDER" val="6"/>
  <p:tag name="MH_TYPE" val="Other"/>
</p:tagLst>
</file>

<file path=ppt/tags/tag16.xml><?xml version="1.0" encoding="utf-8"?>
<p:tagLst xmlns:p="http://schemas.openxmlformats.org/presentationml/2006/main">
  <p:tag name="MH" val="20151121192136"/>
  <p:tag name="MH_LIBRARY" val="GRAPHIC"/>
  <p:tag name="MH_ORDER" val="15"/>
  <p:tag name="MH_TYPE" val="Other"/>
</p:tagLst>
</file>

<file path=ppt/tags/tag17.xml><?xml version="1.0" encoding="utf-8"?>
<p:tagLst xmlns:p="http://schemas.openxmlformats.org/presentationml/2006/main">
  <p:tag name="MH" val="20151121192136"/>
  <p:tag name="MH_LIBRARY" val="GRAPHIC"/>
  <p:tag name="MH_ORDER" val="7"/>
  <p:tag name="MH_TYPE" val="Other"/>
</p:tagLst>
</file>

<file path=ppt/tags/tag18.xml><?xml version="1.0" encoding="utf-8"?>
<p:tagLst xmlns:p="http://schemas.openxmlformats.org/presentationml/2006/main">
  <p:tag name="MH" val="20151121192136"/>
  <p:tag name="MH_LIBRARY" val="GRAPHIC"/>
  <p:tag name="MH_ORDER" val="8"/>
  <p:tag name="MH_TYPE" val="Other"/>
</p:tagLst>
</file>

<file path=ppt/tags/tag19.xml><?xml version="1.0" encoding="utf-8"?>
<p:tagLst xmlns:p="http://schemas.openxmlformats.org/presentationml/2006/main">
  <p:tag name="MH" val="20151121192136"/>
  <p:tag name="MH_LIBRARY" val="GRAPHIC"/>
  <p:tag name="MH_ORDER" val="16"/>
  <p:tag name="MH_TYPE" val="Other"/>
</p:tagLst>
</file>

<file path=ppt/tags/tag2.xml><?xml version="1.0" encoding="utf-8"?>
<p:tagLst xmlns:p="http://schemas.openxmlformats.org/presentationml/2006/main">
  <p:tag name="TIMING" val="|0.6|1.3"/>
</p:tagLst>
</file>

<file path=ppt/tags/tag20.xml><?xml version="1.0" encoding="utf-8"?>
<p:tagLst xmlns:p="http://schemas.openxmlformats.org/presentationml/2006/main">
  <p:tag name="MH" val="20151121191650"/>
  <p:tag name="MH_LIBRARY" val="GRAPHIC"/>
  <p:tag name="MH_ORDER" val="4"/>
  <p:tag name="MH_TYPE" val="SubTitle"/>
</p:tagLst>
</file>

<file path=ppt/tags/tag21.xml><?xml version="1.0" encoding="utf-8"?>
<p:tagLst xmlns:p="http://schemas.openxmlformats.org/presentationml/2006/main">
  <p:tag name="MH" val="20151121191650"/>
  <p:tag name="MH_LIBRARY" val="GRAPHIC"/>
  <p:tag name="MH_ORDER" val="4"/>
  <p:tag name="MH_TYPE" val="SubTitle"/>
</p:tagLst>
</file>

<file path=ppt/tags/tag22.xml><?xml version="1.0" encoding="utf-8"?>
<p:tagLst xmlns:p="http://schemas.openxmlformats.org/presentationml/2006/main">
  <p:tag name="MH" val="20151121191650"/>
  <p:tag name="MH_LIBRARY" val="GRAPHIC"/>
  <p:tag name="MH_ORDER" val="4"/>
  <p:tag name="MH_TYPE" val="SubTitle"/>
</p:tagLst>
</file>

<file path=ppt/tags/tag23.xml><?xml version="1.0" encoding="utf-8"?>
<p:tagLst xmlns:p="http://schemas.openxmlformats.org/presentationml/2006/main">
  <p:tag name="MH" val="20151121191650"/>
  <p:tag name="MH_LIBRARY" val="GRAPHIC"/>
  <p:tag name="MH_ORDER" val="4"/>
  <p:tag name="MH_TYPE" val="SubTitle"/>
</p:tagLst>
</file>

<file path=ppt/tags/tag24.xml><?xml version="1.0" encoding="utf-8"?>
<p:tagLst xmlns:p="http://schemas.openxmlformats.org/presentationml/2006/main">
  <p:tag name="TIMING" val="|0.6|1.3"/>
</p:tagLst>
</file>

<file path=ppt/tags/tag25.xml><?xml version="1.0" encoding="utf-8"?>
<p:tagLst xmlns:p="http://schemas.openxmlformats.org/presentationml/2006/main">
  <p:tag name="TIMING" val="|0.6|1.3"/>
</p:tagLst>
</file>

<file path=ppt/tags/tag26.xml><?xml version="1.0" encoding="utf-8"?>
<p:tagLst xmlns:p="http://schemas.openxmlformats.org/presentationml/2006/main">
  <p:tag name="TIMING" val="|0.6|1.3"/>
</p:tagLst>
</file>

<file path=ppt/tags/tag27.xml><?xml version="1.0" encoding="utf-8"?>
<p:tagLst xmlns:p="http://schemas.openxmlformats.org/presentationml/2006/main">
  <p:tag name="TIMING" val="|0.6|1.3"/>
</p:tagLst>
</file>

<file path=ppt/tags/tag2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TIMING" val="|0.6|1.3"/>
</p:tagLst>
</file>

<file path=ppt/tags/tag4.xml><?xml version="1.0" encoding="utf-8"?>
<p:tagLst xmlns:p="http://schemas.openxmlformats.org/presentationml/2006/main">
  <p:tag name="MH" val="20151121192136"/>
  <p:tag name="MH_LIBRARY" val="GRAPHIC"/>
  <p:tag name="MH_ORDER" val="9"/>
  <p:tag name="MH_TYPE" val="Other"/>
</p:tagLst>
</file>

<file path=ppt/tags/tag5.xml><?xml version="1.0" encoding="utf-8"?>
<p:tagLst xmlns:p="http://schemas.openxmlformats.org/presentationml/2006/main">
  <p:tag name="MH" val="20151121192136"/>
  <p:tag name="MH_LIBRARY" val="GRAPHIC"/>
  <p:tag name="MH_ORDER" val="10"/>
  <p:tag name="MH_TYPE" val="Other"/>
</p:tagLst>
</file>

<file path=ppt/tags/tag6.xml><?xml version="1.0" encoding="utf-8"?>
<p:tagLst xmlns:p="http://schemas.openxmlformats.org/presentationml/2006/main">
  <p:tag name="MH" val="20151121192136"/>
  <p:tag name="MH_LIBRARY" val="GRAPHIC"/>
  <p:tag name="MH_ORDER" val="11"/>
  <p:tag name="MH_TYPE" val="Other"/>
</p:tagLst>
</file>

<file path=ppt/tags/tag7.xml><?xml version="1.0" encoding="utf-8"?>
<p:tagLst xmlns:p="http://schemas.openxmlformats.org/presentationml/2006/main">
  <p:tag name="MH" val="20151121192136"/>
  <p:tag name="MH_LIBRARY" val="GRAPHIC"/>
  <p:tag name="MH_ORDER" val="12"/>
  <p:tag name="MH_TYPE" val="Other"/>
</p:tagLst>
</file>

<file path=ppt/tags/tag8.xml><?xml version="1.0" encoding="utf-8"?>
<p:tagLst xmlns:p="http://schemas.openxmlformats.org/presentationml/2006/main">
  <p:tag name="MH" val="20151121192136"/>
  <p:tag name="MH_LIBRARY" val="GRAPHIC"/>
  <p:tag name="MH_ORDER" val="3"/>
  <p:tag name="MH_TYPE" val="Other"/>
</p:tagLst>
</file>

<file path=ppt/tags/tag9.xml><?xml version="1.0" encoding="utf-8"?>
<p:tagLst xmlns:p="http://schemas.openxmlformats.org/presentationml/2006/main">
  <p:tag name="MH" val="20151121192136"/>
  <p:tag name="MH_LIBRARY" val="GRAPHIC"/>
  <p:tag name="MH_ORDER" val="4"/>
  <p:tag name="MH_TYPE" val="Other"/>
</p:tagLst>
</file>

<file path=ppt/theme/theme1.xml><?xml version="1.0" encoding="utf-8"?>
<a:theme xmlns:r="http://schemas.openxmlformats.org/officeDocument/2006/relationships" xmlns:a="http://schemas.openxmlformats.org/drawingml/2006/main" name="">
  <a:themeElements>
    <a:clrScheme name="3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3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Tx/>
          <a:buNone/>
          <a:tabLst/>
          <a:defRPr b="0" baseline="0" cap="none" i="0" kumimoji="0" lang="en-US"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Tx/>
          <a:buNone/>
          <a:tabLst/>
          <a:defRPr b="0" baseline="0" cap="none" i="0" kumimoji="0" lang="en-US"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3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自定义 274">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bIns="0" lIns="0" rIns="0" rtlCol="0" tIns="0" wrap="none">
        <a:spAutoFit/>
      </a:bodyPr>
      <a:lstStyle>
        <a:defPPr>
          <a:defRPr b="1" dirty="0" smtClean="0" sz="1600">
            <a:solidFill>
              <a:schemeClr val="accent6"/>
            </a:solidFill>
            <a:latin charset="-122" pitchFamily="34" typeface="微软雅黑"/>
            <a:ea charset="-122" pitchFamily="34" typeface="微软雅黑"/>
          </a:defRPr>
        </a:defPPr>
      </a:lstStyle>
    </a:txDef>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213</Paragraphs>
  <Slides>27</Slides>
  <Notes>19</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27</vt:i4>
      </vt:variant>
    </vt:vector>
  </HeadingPairs>
  <TitlesOfParts>
    <vt:vector baseType="lpstr" size="42">
      <vt:lpstr>Arial</vt:lpstr>
      <vt:lpstr>微软雅黑</vt:lpstr>
      <vt:lpstr>Calibri</vt:lpstr>
      <vt:lpstr>宋体</vt:lpstr>
      <vt:lpstr>Calibri Light</vt:lpstr>
      <vt:lpstr>方正大黑简体</vt:lpstr>
      <vt:lpstr>黑体</vt:lpstr>
      <vt:lpstr>ITC Avant Garde Std Md</vt:lpstr>
      <vt:lpstr>方正正纤黑简体</vt:lpstr>
      <vt:lpstr>Lato Light</vt:lpstr>
      <vt:lpstr>华文黑体</vt:lpstr>
      <vt:lpstr>Open Sans</vt:lpstr>
      <vt:lpstr>Arial Narrow</vt:lpstr>
      <vt:lpstr>Roboto condensed</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2021-08-22T11:55:15Z</dcterms:created>
  <cp:lastPrinted>2021-08-22T11:55:15Z</cp:lastPrinted>
  <dcterms:modified xsi:type="dcterms:W3CDTF">2021-08-22T05:40:05Z</dcterms:modified>
  <cp:revision>1</cp:revision>
</cp:coreProperties>
</file>