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74" r:id="rId2"/>
  </p:sldMasterIdLst>
  <p:notesMasterIdLst>
    <p:notesMasterId r:id="rId3"/>
  </p:notesMasterIdLst>
  <p:handoutMasterIdLst>
    <p:handoutMasterId r:id="rId4"/>
  </p:handoutMasterIdLst>
  <p:sldIdLst>
    <p:sldId id="256" r:id="rId5"/>
    <p:sldId id="257" r:id="rId6"/>
    <p:sldId id="258" r:id="rId7"/>
    <p:sldId id="263" r:id="rId8"/>
    <p:sldId id="264" r:id="rId9"/>
    <p:sldId id="265" r:id="rId10"/>
    <p:sldId id="272" r:id="rId11"/>
    <p:sldId id="259" r:id="rId12"/>
    <p:sldId id="266" r:id="rId13"/>
    <p:sldId id="267" r:id="rId14"/>
    <p:sldId id="260" r:id="rId15"/>
    <p:sldId id="269" r:id="rId16"/>
    <p:sldId id="273" r:id="rId17"/>
    <p:sldId id="271" r:id="rId18"/>
    <p:sldId id="261" r:id="rId19"/>
    <p:sldId id="270" r:id="rId20"/>
    <p:sldId id="274" r:id="rId21"/>
    <p:sldId id="275" r:id="rId22"/>
    <p:sldId id="262" r:id="rId23"/>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5" userDrawn="1">
          <p15:clr>
            <a:srgbClr val="A4A3A4"/>
          </p15:clr>
        </p15:guide>
        <p15:guide id="3" pos="7559" userDrawn="1">
          <p15:clr>
            <a:srgbClr val="A4A3A4"/>
          </p15:clr>
        </p15:guide>
        <p15:guide id="4" orient="horz" pos="4088" userDrawn="1">
          <p15:clr>
            <a:srgbClr val="A4A3A4"/>
          </p15:clr>
        </p15:guide>
        <p15:guide id="6" pos="574" userDrawn="1">
          <p15:clr>
            <a:srgbClr val="A4A3A4"/>
          </p15:clr>
        </p15:guide>
        <p15:guide id="7" pos="4656" userDrawn="1">
          <p15:clr>
            <a:srgbClr val="A4A3A4"/>
          </p15:clr>
        </p15:guide>
        <p15:guide id="8" pos="5110" userDrawn="1">
          <p15:clr>
            <a:srgbClr val="A4A3A4"/>
          </p15:clr>
        </p15:guide>
        <p15:guide id="9" pos="6902" userDrawn="1">
          <p15:clr>
            <a:srgbClr val="A4A3A4"/>
          </p15:clr>
        </p15:guide>
        <p15:guide id="10" orient="horz" pos="3453" userDrawn="1">
          <p15:clr>
            <a:srgbClr val="A4A3A4"/>
          </p15:clr>
        </p15:guide>
        <p15:guide id="11" orient="horz" pos="2546" userDrawn="1">
          <p15:clr>
            <a:srgbClr val="A4A3A4"/>
          </p15:clr>
        </p15:guide>
        <p15:guide id="12" orient="horz" pos="2251" userDrawn="1">
          <p15:clr>
            <a:srgbClr val="A4A3A4"/>
          </p15:clr>
        </p15:guide>
        <p15:guide id="13" orient="horz" pos="2818" userDrawn="1">
          <p15:clr>
            <a:srgbClr val="A4A3A4"/>
          </p15:clr>
        </p15:guide>
        <p15:guide id="14" orient="horz" pos="4315" userDrawn="1">
          <p15:clr>
            <a:srgbClr val="A4A3A4"/>
          </p15:clr>
        </p15:guide>
        <p15:guide id="17" pos="5904" userDrawn="1">
          <p15:clr>
            <a:srgbClr val="A4A3A4"/>
          </p15:clr>
        </p15:guide>
        <p15:guide id="18" pos="3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7" autoAdjust="0"/>
    <p:restoredTop sz="96314" autoAdjust="0"/>
  </p:normalViewPr>
  <p:slideViewPr>
    <p:cSldViewPr snapToGrid="0">
      <p:cViewPr varScale="1">
        <p:scale>
          <a:sx n="108" d="100"/>
          <a:sy n="108" d="100"/>
        </p:scale>
        <p:origin x="690" y="114"/>
      </p:cViewPr>
      <p:guideLst>
        <p:guide orient="horz" pos="255"/>
        <p:guide pos="7559"/>
        <p:guide orient="horz" pos="4088"/>
        <p:guide pos="574"/>
        <p:guide pos="4656"/>
        <p:guide pos="5110"/>
        <p:guide pos="6902"/>
        <p:guide orient="horz" pos="3453"/>
        <p:guide orient="horz" pos="2546"/>
        <p:guide orient="horz" pos="2251"/>
        <p:guide orient="horz" pos="2818"/>
        <p:guide orient="horz" pos="4315"/>
        <p:guide pos="5904"/>
        <p:guide pos="3160"/>
      </p:guideLst>
    </p:cSldViewPr>
  </p:slideViewPr>
  <p:notesTextViewPr>
    <p:cViewPr>
      <p:scale>
        <a:sx n="1" d="1"/>
        <a:sy n="1" d="1"/>
      </p:scale>
      <p:origin x="0" y="0"/>
    </p:cViewPr>
  </p:notesTextViewPr>
  <p:sorterViewPr>
    <p:cViewPr>
      <p:scale>
        <a:sx n="125" d="100"/>
        <a:sy n="125" d="100"/>
      </p:scale>
      <p:origin x="0" y="0"/>
    </p:cViewPr>
  </p:sorterViewPr>
  <p:notesViewPr>
    <p:cSldViewPr snapToGrid="0">
      <p:cViewPr varScale="1">
        <p:scale>
          <a:sx n="80" d="100"/>
          <a:sy n="80" d="100"/>
        </p:scale>
        <p:origin x="3918" y="108"/>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tags/tag1.xml" Type="http://schemas.openxmlformats.org/officeDocument/2006/relationships/tags"/><Relationship Id="rId25" Target="presProps.xml" Type="http://schemas.openxmlformats.org/officeDocument/2006/relationships/presProps"/><Relationship Id="rId26" Target="viewProps.xml" Type="http://schemas.openxmlformats.org/officeDocument/2006/relationships/viewProps"/><Relationship Id="rId27" Target="theme/theme1.xml" Type="http://schemas.openxmlformats.org/officeDocument/2006/relationships/theme"/><Relationship Id="rId28" Target="tableStyles.xml" Type="http://schemas.openxmlformats.org/officeDocument/2006/relationships/tableStyles"/><Relationship Id="rId3" Target="notesMasters/notesMaster1.xml" Type="http://schemas.openxmlformats.org/officeDocument/2006/relationships/notesMaster"/><Relationship Id="rId4" Target="handoutMasters/handoutMaster1.xml" Type="http://schemas.openxmlformats.org/officeDocument/2006/relationships/handout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a:extLst>
              <a:ext uri="{FF2B5EF4-FFF2-40B4-BE49-F238E27FC236}">
                <a16:creationId xmlns:a16="http://schemas.microsoft.com/office/drawing/2014/main" xmlns="" id="{C013BFD7-9B3D-4222-8273-38727810C8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xmlns="" id="{12D6133A-C620-46D5-878A-9A94F3918FF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A4D7D61-A67B-4B74-85D0-8920DDBD0BC6}" type="datetimeFigureOut">
              <a:rPr lang="zh-CN" altLang="en-US" smtClean="0"/>
              <a:t>2021/4/29</a:t>
            </a:fld>
            <a:endParaRPr lang="zh-CN" altLang="en-US"/>
          </a:p>
        </p:txBody>
      </p:sp>
      <p:sp>
        <p:nvSpPr>
          <p:cNvPr id="4" name="页脚占位符 3">
            <a:extLst>
              <a:ext uri="{FF2B5EF4-FFF2-40B4-BE49-F238E27FC236}">
                <a16:creationId xmlns:a16="http://schemas.microsoft.com/office/drawing/2014/main" xmlns="" id="{8B06A6B3-F9AE-4DE0-8512-2D86CFB8956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xmlns="" id="{2BEBBFDF-0D66-4683-BE1A-269F048ED0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1E48B6-754A-4E33-843F-86416721C688}" type="slidenum">
              <a:rPr lang="zh-CN" altLang="en-US" smtClean="0"/>
              <a:t>‹#›</a:t>
            </a:fld>
            <a:endParaRPr lang="zh-CN" altLang="en-US"/>
          </a:p>
        </p:txBody>
      </p:sp>
    </p:spTree>
    <p:extLst>
      <p:ext uri="{BB962C8B-B14F-4D97-AF65-F5344CB8AC3E}">
        <p14:creationId xmlns:p14="http://schemas.microsoft.com/office/powerpoint/2010/main" val="2276794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536732-CFA3-4959-8485-EF66C4D4F851}" type="datetimeFigureOut">
              <a:rPr lang="zh-CN" altLang="en-US" smtClean="0"/>
              <a:t>2021/4/29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A2A7C6-2570-42A1-B65A-FB86A4C7AF82}" type="slidenum">
              <a:rPr lang="zh-CN" altLang="en-US" smtClean="0"/>
              <a:t>‹#›</a:t>
            </a:fld>
            <a:endParaRPr lang="zh-CN" altLang="en-US"/>
          </a:p>
        </p:txBody>
      </p:sp>
    </p:spTree>
    <p:extLst>
      <p:ext uri="{BB962C8B-B14F-4D97-AF65-F5344CB8AC3E}">
        <p14:creationId val="4160177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9614239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封面页">
    <p:spTree>
      <p:nvGrpSpPr>
        <p:cNvPr id="1" name=""/>
        <p:cNvGrpSpPr/>
        <p:nvPr/>
      </p:nvGrpSpPr>
      <p:grpSpPr>
        <a:xfrm>
          <a:off x="0" y="0"/>
          <a:ext cx="0" cy="0"/>
        </a:xfrm>
      </p:grpSpPr>
      <p:sp>
        <p:nvSpPr>
          <p:cNvPr id="7" name="矩形 6">
            <a:extLst>
              <a:ext uri="{FF2B5EF4-FFF2-40B4-BE49-F238E27FC236}">
                <a16:creationId xmlns:a16="http://schemas.microsoft.com/office/drawing/2014/main" id="{5805271B-1402-47B2-B4F0-F4C74A4F133E}"/>
              </a:ext>
            </a:extLst>
          </p:cNvPr>
          <p:cNvSpPr/>
          <p:nvPr userDrawn="1"/>
        </p:nvSpPr>
        <p:spPr>
          <a:xfrm>
            <a:off x="50132" y="264472"/>
            <a:ext cx="12091737" cy="6329056"/>
          </a:xfrm>
          <a:prstGeom prst="rect">
            <a:avLst/>
          </a:prstGeom>
        </p:spPr>
        <p:txBody>
          <a:bodyPr spcFirstLastPara="1" wrap="none" numCol="1">
            <a:prstTxWarp prst="textArchUp">
              <a:avLst>
                <a:gd name="adj" fmla="val 10935122"/>
              </a:avLst>
            </a:prstTxWarp>
            <a:spAutoFit/>
          </a:bodyPr>
          <a:lstStyle/>
          <a:p>
            <a:pPr lvl="0"/>
            <a:endParaRPr lang="zh-CN" altLang="en-US" sz="7200" b="1" spc="-200">
              <a:solidFill>
                <a:schemeClr val="bg1"/>
              </a:solidFill>
              <a:latin typeface="站酷快乐体2016修订版" panose="02010600030101010101" pitchFamily="2" charset="-122"/>
              <a:ea typeface="站酷快乐体2016修订版" panose="02010600030101010101" pitchFamily="2" charset="-122"/>
            </a:endParaRPr>
          </a:p>
        </p:txBody>
      </p:sp>
      <p:grpSp>
        <p:nvGrpSpPr>
          <p:cNvPr id="9" name="组合 8">
            <a:extLst>
              <a:ext uri="{FF2B5EF4-FFF2-40B4-BE49-F238E27FC236}">
                <a16:creationId xmlns:a16="http://schemas.microsoft.com/office/drawing/2014/main" id="{B290DEFD-0759-48BB-8EB9-F3B7595466AB}"/>
              </a:ext>
            </a:extLst>
          </p:cNvPr>
          <p:cNvGrpSpPr/>
          <p:nvPr/>
        </p:nvGrpSpPr>
        <p:grpSpPr>
          <a:xfrm rot="251515">
            <a:off x="1100594" y="1741645"/>
            <a:ext cx="9990811" cy="2092641"/>
            <a:chOff x="1596316" y="3065334"/>
            <a:chExt cx="8741678" cy="1831000"/>
          </a:xfrm>
        </p:grpSpPr>
        <p:grpSp>
          <p:nvGrpSpPr>
            <p:cNvPr id="11" name="组合 10">
              <a:extLst>
                <a:ext uri="{FF2B5EF4-FFF2-40B4-BE49-F238E27FC236}">
                  <a16:creationId xmlns:a16="http://schemas.microsoft.com/office/drawing/2014/main" id="{5AD3B3F1-3331-4AED-9977-80F2DCB22760}"/>
                </a:ext>
              </a:extLst>
            </p:cNvPr>
            <p:cNvGrpSpPr/>
            <p:nvPr/>
          </p:nvGrpSpPr>
          <p:grpSpPr>
            <a:xfrm>
              <a:off x="1596316" y="3065334"/>
              <a:ext cx="8741678" cy="1831000"/>
              <a:chOff x="1242053" y="3135203"/>
              <a:chExt cx="9139944" cy="1831000"/>
            </a:xfrm>
          </p:grpSpPr>
          <p:sp>
            <p:nvSpPr>
              <p:cNvPr id="14" name="任意多边形 521">
                <a:extLst>
                  <a:ext uri="{FF2B5EF4-FFF2-40B4-BE49-F238E27FC236}">
                    <a16:creationId xmlns:a16="http://schemas.microsoft.com/office/drawing/2014/main" id="{DCA6E398-438C-4416-AF9B-932D87D855B8}"/>
                  </a:ext>
                </a:extLst>
              </p:cNvPr>
              <p:cNvSpPr/>
              <p:nvPr/>
            </p:nvSpPr>
            <p:spPr>
              <a:xfrm rot="20757288" flipH="1">
                <a:off x="8600295" y="4230592"/>
                <a:ext cx="676275" cy="171450"/>
              </a:xfrm>
              <a:custGeom>
                <a:gdLst>
                  <a:gd name="connsiteX0" fmla="*/ 0 w 676275"/>
                  <a:gd name="connsiteY0" fmla="*/ 133350 h 171450"/>
                  <a:gd name="connsiteX1" fmla="*/ 676275 w 676275"/>
                  <a:gd name="connsiteY1" fmla="*/ 171450 h 171450"/>
                  <a:gd name="connsiteX2" fmla="*/ 619125 w 676275"/>
                  <a:gd name="connsiteY2" fmla="*/ 0 h 171450"/>
                  <a:gd name="connsiteX3" fmla="*/ 0 w 676275"/>
                  <a:gd name="connsiteY3" fmla="*/ 133350 h 171450"/>
                </a:gdLst>
                <a:cxnLst>
                  <a:cxn ang="0">
                    <a:pos x="connsiteX0" y="connsiteY0"/>
                  </a:cxn>
                  <a:cxn ang="0">
                    <a:pos x="connsiteX1" y="connsiteY1"/>
                  </a:cxn>
                  <a:cxn ang="0">
                    <a:pos x="connsiteX2" y="connsiteY2"/>
                  </a:cxn>
                  <a:cxn ang="0">
                    <a:pos x="connsiteX3" y="connsiteY3"/>
                  </a:cxn>
                </a:cxnLst>
                <a:rect l="l" t="t" r="r" b="b"/>
                <a:pathLst>
                  <a:path w="676275" h="171450">
                    <a:moveTo>
                      <a:pt x="0" y="133350"/>
                    </a:moveTo>
                    <a:lnTo>
                      <a:pt x="676275" y="171450"/>
                    </a:lnTo>
                    <a:lnTo>
                      <a:pt x="619125" y="0"/>
                    </a:lnTo>
                    <a:lnTo>
                      <a:pt x="0" y="133350"/>
                    </a:lnTo>
                    <a:close/>
                  </a:path>
                </a:pathLst>
              </a:custGeom>
              <a:solidFill>
                <a:schemeClr val="bg2">
                  <a:lumMod val="50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ea"/>
                  <a:sym typeface="+mn-lt"/>
                </a:endParaRPr>
              </a:p>
            </p:txBody>
          </p:sp>
          <p:sp>
            <p:nvSpPr>
              <p:cNvPr id="15" name="任意多边形 5">
                <a:extLst>
                  <a:ext uri="{FF2B5EF4-FFF2-40B4-BE49-F238E27FC236}">
                    <a16:creationId xmlns:a16="http://schemas.microsoft.com/office/drawing/2014/main" id="{CC9AD3AE-B906-4777-BF4C-04086822708F}"/>
                  </a:ext>
                </a:extLst>
              </p:cNvPr>
              <p:cNvSpPr/>
              <p:nvPr/>
            </p:nvSpPr>
            <p:spPr>
              <a:xfrm>
                <a:off x="2495550" y="4724400"/>
                <a:ext cx="676275" cy="171450"/>
              </a:xfrm>
              <a:custGeom>
                <a:gdLst>
                  <a:gd name="connsiteX0" fmla="*/ 0 w 676275"/>
                  <a:gd name="connsiteY0" fmla="*/ 133350 h 171450"/>
                  <a:gd name="connsiteX1" fmla="*/ 676275 w 676275"/>
                  <a:gd name="connsiteY1" fmla="*/ 171450 h 171450"/>
                  <a:gd name="connsiteX2" fmla="*/ 619125 w 676275"/>
                  <a:gd name="connsiteY2" fmla="*/ 0 h 171450"/>
                  <a:gd name="connsiteX3" fmla="*/ 0 w 676275"/>
                  <a:gd name="connsiteY3" fmla="*/ 133350 h 171450"/>
                </a:gdLst>
                <a:cxnLst>
                  <a:cxn ang="0">
                    <a:pos x="connsiteX0" y="connsiteY0"/>
                  </a:cxn>
                  <a:cxn ang="0">
                    <a:pos x="connsiteX1" y="connsiteY1"/>
                  </a:cxn>
                  <a:cxn ang="0">
                    <a:pos x="connsiteX2" y="connsiteY2"/>
                  </a:cxn>
                  <a:cxn ang="0">
                    <a:pos x="connsiteX3" y="connsiteY3"/>
                  </a:cxn>
                </a:cxnLst>
                <a:rect l="l" t="t" r="r" b="b"/>
                <a:pathLst>
                  <a:path w="676275" h="171450">
                    <a:moveTo>
                      <a:pt x="0" y="133350"/>
                    </a:moveTo>
                    <a:lnTo>
                      <a:pt x="676275" y="171450"/>
                    </a:lnTo>
                    <a:lnTo>
                      <a:pt x="619125" y="0"/>
                    </a:lnTo>
                    <a:lnTo>
                      <a:pt x="0" y="133350"/>
                    </a:lnTo>
                    <a:close/>
                  </a:path>
                </a:pathLst>
              </a:custGeom>
              <a:solidFill>
                <a:schemeClr val="bg2">
                  <a:lumMod val="50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ea"/>
                  <a:sym typeface="+mn-lt"/>
                </a:endParaRPr>
              </a:p>
            </p:txBody>
          </p:sp>
          <p:grpSp>
            <p:nvGrpSpPr>
              <p:cNvPr id="16" name="组合 15">
                <a:extLst>
                  <a:ext uri="{FF2B5EF4-FFF2-40B4-BE49-F238E27FC236}">
                    <a16:creationId xmlns:a16="http://schemas.microsoft.com/office/drawing/2014/main" id="{BD4FFE1A-CDB1-4D96-BE36-6F86BA944997}"/>
                  </a:ext>
                </a:extLst>
              </p:cNvPr>
              <p:cNvGrpSpPr/>
              <p:nvPr/>
            </p:nvGrpSpPr>
            <p:grpSpPr>
              <a:xfrm rot="21359388">
                <a:off x="1242053" y="3135203"/>
                <a:ext cx="9139944" cy="1831000"/>
                <a:chOff x="1494023" y="2345570"/>
                <a:chExt cx="9139944" cy="2453279"/>
              </a:xfrm>
            </p:grpSpPr>
            <p:grpSp>
              <p:nvGrpSpPr>
                <p:cNvPr id="17" name="组合 16">
                  <a:extLst>
                    <a:ext uri="{FF2B5EF4-FFF2-40B4-BE49-F238E27FC236}">
                      <a16:creationId xmlns:a16="http://schemas.microsoft.com/office/drawing/2014/main" id="{87507D9F-0AB6-4D1B-8A7E-CC03088BEB23}"/>
                    </a:ext>
                  </a:extLst>
                </p:cNvPr>
                <p:cNvGrpSpPr/>
                <p:nvPr/>
              </p:nvGrpSpPr>
              <p:grpSpPr>
                <a:xfrm rot="21551468" flipH="1">
                  <a:off x="8736570" y="3215320"/>
                  <a:ext cx="1897397" cy="1508865"/>
                  <a:chOff x="155643" y="13015609"/>
                  <a:chExt cx="3047538" cy="3054485"/>
                </a:xfrm>
                <a:pattFill prst="pct5">
                  <a:fgClr>
                    <a:schemeClr val="accent1">
                      <a:lumMod val="50000"/>
                    </a:schemeClr>
                  </a:fgClr>
                  <a:bgClr>
                    <a:schemeClr val="bg1"/>
                  </a:bgClr>
                </a:pattFill>
              </p:grpSpPr>
              <p:sp>
                <p:nvSpPr>
                  <p:cNvPr id="28" name="任意多边形 513">
                    <a:extLst>
                      <a:ext uri="{FF2B5EF4-FFF2-40B4-BE49-F238E27FC236}">
                        <a16:creationId xmlns:a16="http://schemas.microsoft.com/office/drawing/2014/main" id="{6F5EDE8A-F122-42D3-970F-E46E72D2F157}"/>
                      </a:ext>
                    </a:extLst>
                  </p:cNvPr>
                  <p:cNvSpPr/>
                  <p:nvPr/>
                </p:nvSpPr>
                <p:spPr>
                  <a:xfrm>
                    <a:off x="3071191" y="14998391"/>
                    <a:ext cx="131990" cy="446315"/>
                  </a:xfrm>
                  <a:custGeom>
                    <a:gdLst>
                      <a:gd name="connsiteX0" fmla="*/ 131990 w 131990"/>
                      <a:gd name="connsiteY0" fmla="*/ 446315 h 446315"/>
                      <a:gd name="connsiteX1" fmla="*/ 0 w 131990"/>
                      <a:gd name="connsiteY1" fmla="*/ 0 h 446315"/>
                      <a:gd name="connsiteX2" fmla="*/ 1571625 w 1752600"/>
                      <a:gd name="connsiteY2" fmla="*/ 0 h 723900"/>
                      <a:gd name="connsiteX3" fmla="*/ 91440 w 1752600"/>
                      <a:gd name="connsiteY3" fmla="*/ 348615 h 723900"/>
                    </a:gdLst>
                    <a:cxnLst>
                      <a:cxn ang="0">
                        <a:pos x="connsiteX0" y="connsiteY0"/>
                      </a:cxn>
                      <a:cxn ang="0">
                        <a:pos x="connsiteX1" y="connsiteY1"/>
                      </a:cxn>
                    </a:cxnLst>
                    <a:rect l="l" t="t" r="r" b="b"/>
                    <a:pathLst>
                      <a:path w="131990" h="446315">
                        <a:moveTo>
                          <a:pt x="131990" y="446315"/>
                        </a:moveTo>
                        <a:lnTo>
                          <a:pt x="0" y="0"/>
                        </a:lnTo>
                      </a:path>
                    </a:pathLst>
                  </a:custGeom>
                  <a:grp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9" name="任意多边形 514">
                    <a:extLst>
                      <a:ext uri="{FF2B5EF4-FFF2-40B4-BE49-F238E27FC236}">
                        <a16:creationId xmlns:a16="http://schemas.microsoft.com/office/drawing/2014/main" id="{95621FAC-6D2B-4B48-B6FE-EF322390124A}"/>
                      </a:ext>
                    </a:extLst>
                  </p:cNvPr>
                  <p:cNvSpPr/>
                  <p:nvPr/>
                </p:nvSpPr>
                <p:spPr>
                  <a:xfrm>
                    <a:off x="155643" y="13015609"/>
                    <a:ext cx="3035029" cy="3054485"/>
                  </a:xfrm>
                  <a:custGeom>
                    <a:gdLst>
                      <a:gd name="connsiteX0" fmla="*/ 1459148 w 3035029"/>
                      <a:gd name="connsiteY0" fmla="*/ 0 h 3054485"/>
                      <a:gd name="connsiteX1" fmla="*/ 0 w 3035029"/>
                      <a:gd name="connsiteY1" fmla="*/ 428017 h 3054485"/>
                      <a:gd name="connsiteX2" fmla="*/ 933855 w 3035029"/>
                      <a:gd name="connsiteY2" fmla="*/ 1342417 h 3054485"/>
                      <a:gd name="connsiteX3" fmla="*/ 564204 w 3035029"/>
                      <a:gd name="connsiteY3" fmla="*/ 3054485 h 3054485"/>
                      <a:gd name="connsiteX4" fmla="*/ 3035029 w 3035029"/>
                      <a:gd name="connsiteY4" fmla="*/ 2412459 h 3054485"/>
                      <a:gd name="connsiteX5" fmla="*/ 2120629 w 3035029"/>
                      <a:gd name="connsiteY5" fmla="*/ 2081719 h 305448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5029" h="3054485">
                        <a:moveTo>
                          <a:pt x="1459148" y="0"/>
                        </a:moveTo>
                        <a:cubicBezTo>
                          <a:pt x="789561" y="131323"/>
                          <a:pt x="119974" y="262647"/>
                          <a:pt x="0" y="428017"/>
                        </a:cubicBezTo>
                        <a:cubicBezTo>
                          <a:pt x="311285" y="732817"/>
                          <a:pt x="846306" y="943583"/>
                          <a:pt x="933855" y="1342417"/>
                        </a:cubicBezTo>
                        <a:cubicBezTo>
                          <a:pt x="810638" y="1913106"/>
                          <a:pt x="207523" y="2863175"/>
                          <a:pt x="564204" y="3054485"/>
                        </a:cubicBezTo>
                        <a:cubicBezTo>
                          <a:pt x="1387812" y="2840476"/>
                          <a:pt x="2775625" y="2571344"/>
                          <a:pt x="3035029" y="2412459"/>
                        </a:cubicBezTo>
                        <a:lnTo>
                          <a:pt x="2120629" y="2081719"/>
                        </a:lnTo>
                      </a:path>
                    </a:pathLst>
                  </a:custGeom>
                  <a:solidFill>
                    <a:schemeClr val="accent1"/>
                  </a:solid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sp>
              <p:nvSpPr>
                <p:cNvPr id="18" name="任意多边形 477">
                  <a:extLst>
                    <a:ext uri="{FF2B5EF4-FFF2-40B4-BE49-F238E27FC236}">
                      <a16:creationId xmlns:a16="http://schemas.microsoft.com/office/drawing/2014/main" id="{47FDA61B-7B55-41B9-802A-163BAE45A8D1}"/>
                    </a:ext>
                  </a:extLst>
                </p:cNvPr>
                <p:cNvSpPr/>
                <p:nvPr/>
              </p:nvSpPr>
              <p:spPr>
                <a:xfrm flipH="1">
                  <a:off x="9802285" y="3359813"/>
                  <a:ext cx="731520" cy="12573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nvGrpSpPr>
                <p:cNvPr id="19" name="组合 18">
                  <a:extLst>
                    <a:ext uri="{FF2B5EF4-FFF2-40B4-BE49-F238E27FC236}">
                      <a16:creationId xmlns:a16="http://schemas.microsoft.com/office/drawing/2014/main" id="{B5E0C186-4303-463F-877E-55398E39147C}"/>
                    </a:ext>
                  </a:extLst>
                </p:cNvPr>
                <p:cNvGrpSpPr/>
                <p:nvPr/>
              </p:nvGrpSpPr>
              <p:grpSpPr>
                <a:xfrm rot="21551468">
                  <a:off x="1494023" y="3289984"/>
                  <a:ext cx="1982263" cy="1508865"/>
                  <a:chOff x="155642" y="13015610"/>
                  <a:chExt cx="3047538" cy="3054485"/>
                </a:xfrm>
                <a:pattFill prst="pct5">
                  <a:fgClr>
                    <a:schemeClr val="accent1">
                      <a:lumMod val="50000"/>
                    </a:schemeClr>
                  </a:fgClr>
                  <a:bgClr>
                    <a:schemeClr val="bg1"/>
                  </a:bgClr>
                </a:pattFill>
              </p:grpSpPr>
              <p:sp>
                <p:nvSpPr>
                  <p:cNvPr id="26" name="任意多边形 481">
                    <a:extLst>
                      <a:ext uri="{FF2B5EF4-FFF2-40B4-BE49-F238E27FC236}">
                        <a16:creationId xmlns:a16="http://schemas.microsoft.com/office/drawing/2014/main" id="{5D184940-3358-40D8-B890-D7C17641B539}"/>
                      </a:ext>
                    </a:extLst>
                  </p:cNvPr>
                  <p:cNvSpPr/>
                  <p:nvPr/>
                </p:nvSpPr>
                <p:spPr>
                  <a:xfrm>
                    <a:off x="3022205" y="14996350"/>
                    <a:ext cx="180975" cy="448355"/>
                  </a:xfrm>
                  <a:custGeom>
                    <a:gdLst>
                      <a:gd name="connsiteX0" fmla="*/ 180975 w 180975"/>
                      <a:gd name="connsiteY0" fmla="*/ 723900 h 723900"/>
                      <a:gd name="connsiteX1" fmla="*/ 0 w 180975"/>
                      <a:gd name="connsiteY1" fmla="*/ 0 h 723900"/>
                      <a:gd name="connsiteX2" fmla="*/ 0 w 1661160"/>
                      <a:gd name="connsiteY2" fmla="*/ 348615 h 723900"/>
                      <a:gd name="connsiteX3" fmla="*/ 91440 w 1752600"/>
                      <a:gd name="connsiteY3" fmla="*/ 348615 h 723900"/>
                    </a:gdLst>
                    <a:cxnLst>
                      <a:cxn ang="0">
                        <a:pos x="connsiteX0" y="connsiteY0"/>
                      </a:cxn>
                      <a:cxn ang="0">
                        <a:pos x="connsiteX1" y="connsiteY1"/>
                      </a:cxn>
                    </a:cxnLst>
                    <a:rect l="l" t="t" r="r" b="b"/>
                    <a:pathLst>
                      <a:path w="180975" h="723900">
                        <a:moveTo>
                          <a:pt x="180975" y="723900"/>
                        </a:moveTo>
                        <a:lnTo>
                          <a:pt x="0" y="0"/>
                        </a:lnTo>
                      </a:path>
                    </a:pathLst>
                  </a:custGeom>
                  <a:grp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7" name="任意多边形 482">
                    <a:extLst>
                      <a:ext uri="{FF2B5EF4-FFF2-40B4-BE49-F238E27FC236}">
                        <a16:creationId xmlns:a16="http://schemas.microsoft.com/office/drawing/2014/main" id="{EEB93687-1CF8-425D-821B-B96FE751971C}"/>
                      </a:ext>
                    </a:extLst>
                  </p:cNvPr>
                  <p:cNvSpPr/>
                  <p:nvPr/>
                </p:nvSpPr>
                <p:spPr>
                  <a:xfrm>
                    <a:off x="155642" y="13015610"/>
                    <a:ext cx="3035029" cy="3054485"/>
                  </a:xfrm>
                  <a:custGeom>
                    <a:gdLst>
                      <a:gd name="connsiteX0" fmla="*/ 1459148 w 3035029"/>
                      <a:gd name="connsiteY0" fmla="*/ 0 h 3054485"/>
                      <a:gd name="connsiteX1" fmla="*/ 0 w 3035029"/>
                      <a:gd name="connsiteY1" fmla="*/ 428017 h 3054485"/>
                      <a:gd name="connsiteX2" fmla="*/ 933855 w 3035029"/>
                      <a:gd name="connsiteY2" fmla="*/ 1342417 h 3054485"/>
                      <a:gd name="connsiteX3" fmla="*/ 564204 w 3035029"/>
                      <a:gd name="connsiteY3" fmla="*/ 3054485 h 3054485"/>
                      <a:gd name="connsiteX4" fmla="*/ 3035029 w 3035029"/>
                      <a:gd name="connsiteY4" fmla="*/ 2412459 h 3054485"/>
                      <a:gd name="connsiteX5" fmla="*/ 1839415 w 3035029"/>
                      <a:gd name="connsiteY5" fmla="*/ 2145057 h 305448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5029" h="3054485">
                        <a:moveTo>
                          <a:pt x="1459148" y="0"/>
                        </a:moveTo>
                        <a:cubicBezTo>
                          <a:pt x="789561" y="131323"/>
                          <a:pt x="119974" y="262647"/>
                          <a:pt x="0" y="428017"/>
                        </a:cubicBezTo>
                        <a:cubicBezTo>
                          <a:pt x="311285" y="732817"/>
                          <a:pt x="846306" y="943583"/>
                          <a:pt x="933855" y="1342417"/>
                        </a:cubicBezTo>
                        <a:cubicBezTo>
                          <a:pt x="810638" y="1913106"/>
                          <a:pt x="207523" y="2863175"/>
                          <a:pt x="564204" y="3054485"/>
                        </a:cubicBezTo>
                        <a:cubicBezTo>
                          <a:pt x="1387812" y="2840476"/>
                          <a:pt x="2775625" y="2571344"/>
                          <a:pt x="3035029" y="2412459"/>
                        </a:cubicBezTo>
                        <a:cubicBezTo>
                          <a:pt x="2730229" y="2302212"/>
                          <a:pt x="2144215" y="2255304"/>
                          <a:pt x="1839415" y="2145057"/>
                        </a:cubicBezTo>
                      </a:path>
                    </a:pathLst>
                  </a:custGeom>
                  <a:solidFill>
                    <a:schemeClr val="accent1"/>
                  </a:solid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sp>
              <p:nvSpPr>
                <p:cNvPr id="20" name="任意多边形 437">
                  <a:extLst>
                    <a:ext uri="{FF2B5EF4-FFF2-40B4-BE49-F238E27FC236}">
                      <a16:creationId xmlns:a16="http://schemas.microsoft.com/office/drawing/2014/main" id="{7B36374A-D5E6-415A-8594-A0127660F38B}"/>
                    </a:ext>
                  </a:extLst>
                </p:cNvPr>
                <p:cNvSpPr/>
                <p:nvPr/>
              </p:nvSpPr>
              <p:spPr>
                <a:xfrm rot="21551468">
                  <a:off x="2321448" y="2345570"/>
                  <a:ext cx="7672557" cy="1924943"/>
                </a:xfrm>
                <a:custGeom>
                  <a:gdLst>
                    <a:gd name="connsiteX0" fmla="*/ 132189 w 8992946"/>
                    <a:gd name="connsiteY0" fmla="*/ 716980 h 4039581"/>
                    <a:gd name="connsiteX1" fmla="*/ 4340103 w 8992946"/>
                    <a:gd name="connsiteY1" fmla="*/ 5212 h 4039581"/>
                    <a:gd name="connsiteX2" fmla="*/ 8992946 w 8992946"/>
                    <a:gd name="connsiteY2" fmla="*/ 1080612 h 4039581"/>
                    <a:gd name="connsiteX3" fmla="*/ 8551089 w 8992946"/>
                    <a:gd name="connsiteY3" fmla="*/ 4039581 h 4039581"/>
                    <a:gd name="connsiteX4" fmla="*/ 4302203 w 8992946"/>
                    <a:gd name="connsiteY4" fmla="*/ 3542551 h 4039581"/>
                    <a:gd name="connsiteX5" fmla="*/ 462166 w 8992946"/>
                    <a:gd name="connsiteY5" fmla="*/ 4039581 h 4039581"/>
                    <a:gd name="connsiteX6" fmla="*/ 132189 w 8992946"/>
                    <a:gd name="connsiteY6" fmla="*/ 716980 h 4039581"/>
                    <a:gd name="connsiteX7" fmla="*/ 0 w 9339290"/>
                    <a:gd name="connsiteY7" fmla="*/ 319790 h 3973972"/>
                    <a:gd name="connsiteX8" fmla="*/ 121318 w 9355101"/>
                    <a:gd name="connsiteY8" fmla="*/ 284621 h 397397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2946" h="4039581">
                      <a:moveTo>
                        <a:pt x="132189" y="716980"/>
                      </a:moveTo>
                      <a:cubicBezTo>
                        <a:pt x="1029313" y="426679"/>
                        <a:pt x="2863310" y="-55393"/>
                        <a:pt x="4340103" y="5212"/>
                      </a:cubicBezTo>
                      <a:cubicBezTo>
                        <a:pt x="5816896" y="65817"/>
                        <a:pt x="8299280" y="437386"/>
                        <a:pt x="8992946" y="1080612"/>
                      </a:cubicBezTo>
                      <a:cubicBezTo>
                        <a:pt x="8964717" y="1699775"/>
                        <a:pt x="9049320" y="3588243"/>
                        <a:pt x="8551089" y="4039581"/>
                      </a:cubicBezTo>
                      <a:cubicBezTo>
                        <a:pt x="7038812" y="3969242"/>
                        <a:pt x="5650357" y="3542551"/>
                        <a:pt x="4302203" y="3542551"/>
                      </a:cubicBezTo>
                      <a:cubicBezTo>
                        <a:pt x="2954049" y="3542551"/>
                        <a:pt x="1275377" y="3826097"/>
                        <a:pt x="462166" y="4039581"/>
                      </a:cubicBezTo>
                      <a:cubicBezTo>
                        <a:pt x="-211911" y="3500320"/>
                        <a:pt x="17118" y="1392291"/>
                        <a:pt x="132189" y="716980"/>
                      </a:cubicBezTo>
                      <a:close/>
                    </a:path>
                  </a:pathLst>
                </a:custGeom>
                <a:solidFill>
                  <a:schemeClr val="accent1"/>
                </a:solid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4200" b="0" i="0" u="none" strike="noStrike" kern="1200" cap="none" spc="0" normalizeH="0" baseline="0" noProof="0">
                    <a:ln>
                      <a:noFill/>
                    </a:ln>
                    <a:solidFill>
                      <a:prstClr val="white"/>
                    </a:solidFill>
                    <a:effectLst/>
                    <a:uLnTx/>
                    <a:uFillTx/>
                    <a:latin typeface="站酷快乐体2016修订版" panose="02010600030101010101" pitchFamily="2" charset="-122"/>
                    <a:ea typeface="站酷快乐体2016修订版" panose="02010600030101010101" pitchFamily="2" charset="-122"/>
                    <a:cs typeface="+mn-cs"/>
                  </a:endParaRPr>
                </a:p>
              </p:txBody>
            </p:sp>
            <p:sp>
              <p:nvSpPr>
                <p:cNvPr id="21" name="任意多边形 438">
                  <a:extLst>
                    <a:ext uri="{FF2B5EF4-FFF2-40B4-BE49-F238E27FC236}">
                      <a16:creationId xmlns:a16="http://schemas.microsoft.com/office/drawing/2014/main" id="{D364C424-CBA9-4460-8332-154A7479CFFC}"/>
                    </a:ext>
                  </a:extLst>
                </p:cNvPr>
                <p:cNvSpPr/>
                <p:nvPr/>
              </p:nvSpPr>
              <p:spPr>
                <a:xfrm rot="21551468">
                  <a:off x="2396768" y="2541081"/>
                  <a:ext cx="7398460" cy="462369"/>
                </a:xfrm>
                <a:custGeom>
                  <a:gdLst>
                    <a:gd name="connsiteX0" fmla="*/ 0 w 9038492"/>
                    <a:gd name="connsiteY0" fmla="*/ 591850 h 863949"/>
                    <a:gd name="connsiteX1" fmla="*/ 4370306 w 9038492"/>
                    <a:gd name="connsiteY1" fmla="*/ 4066 h 863949"/>
                    <a:gd name="connsiteX2" fmla="*/ 9038492 w 9038492"/>
                    <a:gd name="connsiteY2" fmla="*/ 863949 h 863949"/>
                    <a:gd name="connsiteX3" fmla="*/ 8581292 w 9038492"/>
                    <a:gd name="connsiteY3" fmla="*/ 4038435 h 4038435"/>
                    <a:gd name="connsiteX4" fmla="*/ 4248998 w 9038492"/>
                    <a:gd name="connsiteY4" fmla="*/ 3755230 h 4038435"/>
                    <a:gd name="connsiteX5" fmla="*/ 4322376 w 9111870"/>
                    <a:gd name="connsiteY5" fmla="*/ 3755230 h 4038435"/>
                    <a:gd name="connsiteX6" fmla="*/ 657187 w 9111870"/>
                    <a:gd name="connsiteY6" fmla="*/ 4148323 h 4148323"/>
                    <a:gd name="connsiteX7" fmla="*/ 0 w 9339290"/>
                    <a:gd name="connsiteY7" fmla="*/ 319790 h 3973972"/>
                    <a:gd name="connsiteX8" fmla="*/ 121318 w 9355101"/>
                    <a:gd name="connsiteY8" fmla="*/ 284621 h 3973972"/>
                  </a:gdLst>
                  <a:cxnLst>
                    <a:cxn ang="0">
                      <a:pos x="connsiteX0" y="connsiteY0"/>
                    </a:cxn>
                    <a:cxn ang="0">
                      <a:pos x="connsiteX1" y="connsiteY1"/>
                    </a:cxn>
                    <a:cxn ang="0">
                      <a:pos x="connsiteX2" y="connsiteY2"/>
                    </a:cxn>
                  </a:cxnLst>
                  <a:rect l="l" t="t" r="r" b="b"/>
                  <a:pathLst>
                    <a:path w="9038492" h="863949">
                      <a:moveTo>
                        <a:pt x="0" y="591850"/>
                      </a:moveTo>
                      <a:cubicBezTo>
                        <a:pt x="897124" y="301549"/>
                        <a:pt x="2863891" y="-41284"/>
                        <a:pt x="4370306" y="4066"/>
                      </a:cubicBezTo>
                      <a:cubicBezTo>
                        <a:pt x="5876721" y="49416"/>
                        <a:pt x="8344826" y="220723"/>
                        <a:pt x="9038492" y="863949"/>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2" name="任意多边形 439">
                  <a:extLst>
                    <a:ext uri="{FF2B5EF4-FFF2-40B4-BE49-F238E27FC236}">
                      <a16:creationId xmlns:a16="http://schemas.microsoft.com/office/drawing/2014/main" id="{BA9A16A7-6002-4F91-93AE-B7182B698278}"/>
                    </a:ext>
                  </a:extLst>
                </p:cNvPr>
                <p:cNvSpPr/>
                <p:nvPr/>
              </p:nvSpPr>
              <p:spPr>
                <a:xfrm rot="21551468">
                  <a:off x="2552081" y="3892679"/>
                  <a:ext cx="7037029" cy="294832"/>
                </a:xfrm>
                <a:custGeom>
                  <a:gdLst>
                    <a:gd name="connsiteX0" fmla="*/ 0 w 8952486"/>
                    <a:gd name="connsiteY0" fmla="*/ 751835 h 828516"/>
                    <a:gd name="connsiteX1" fmla="*/ 4371333 w 8952486"/>
                    <a:gd name="connsiteY1" fmla="*/ 3470 h 828516"/>
                    <a:gd name="connsiteX2" fmla="*/ 8952486 w 8952486"/>
                    <a:gd name="connsiteY2" fmla="*/ 828516 h 828516"/>
                    <a:gd name="connsiteX3" fmla="*/ 8581292 w 9038492"/>
                    <a:gd name="connsiteY3" fmla="*/ 4038435 h 4038435"/>
                    <a:gd name="connsiteX4" fmla="*/ 4248998 w 9038492"/>
                    <a:gd name="connsiteY4" fmla="*/ 3755230 h 4038435"/>
                    <a:gd name="connsiteX5" fmla="*/ 4322376 w 9111870"/>
                    <a:gd name="connsiteY5" fmla="*/ 3755230 h 4038435"/>
                    <a:gd name="connsiteX6" fmla="*/ 657187 w 9111870"/>
                    <a:gd name="connsiteY6" fmla="*/ 4148323 h 4148323"/>
                    <a:gd name="connsiteX7" fmla="*/ 0 w 9339290"/>
                    <a:gd name="connsiteY7" fmla="*/ 319790 h 3973972"/>
                    <a:gd name="connsiteX8" fmla="*/ 121318 w 9355101"/>
                    <a:gd name="connsiteY8" fmla="*/ 284621 h 3973972"/>
                  </a:gdLst>
                  <a:cxnLst>
                    <a:cxn ang="0">
                      <a:pos x="connsiteX0" y="connsiteY0"/>
                    </a:cxn>
                    <a:cxn ang="0">
                      <a:pos x="connsiteX1" y="connsiteY1"/>
                    </a:cxn>
                    <a:cxn ang="0">
                      <a:pos x="connsiteX2" y="connsiteY2"/>
                    </a:cxn>
                  </a:cxnLst>
                  <a:rect l="l" t="t" r="r" b="b"/>
                  <a:pathLst>
                    <a:path w="8952486" h="828516">
                      <a:moveTo>
                        <a:pt x="0" y="751835"/>
                      </a:moveTo>
                      <a:cubicBezTo>
                        <a:pt x="897739" y="365186"/>
                        <a:pt x="2864918" y="-41880"/>
                        <a:pt x="4371333" y="3470"/>
                      </a:cubicBezTo>
                      <a:cubicBezTo>
                        <a:pt x="5877748" y="48820"/>
                        <a:pt x="8141063" y="406479"/>
                        <a:pt x="8952486" y="828516"/>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3" name="任意多边形 478">
                  <a:extLst>
                    <a:ext uri="{FF2B5EF4-FFF2-40B4-BE49-F238E27FC236}">
                      <a16:creationId xmlns:a16="http://schemas.microsoft.com/office/drawing/2014/main" id="{D201C3AD-72F9-4ED2-9010-4940A1E3256B}"/>
                    </a:ext>
                  </a:extLst>
                </p:cNvPr>
                <p:cNvSpPr/>
                <p:nvPr/>
              </p:nvSpPr>
              <p:spPr>
                <a:xfrm flipH="1">
                  <a:off x="9062440" y="4364780"/>
                  <a:ext cx="1190467" cy="21480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4" name="任意多边形 479">
                  <a:extLst>
                    <a:ext uri="{FF2B5EF4-FFF2-40B4-BE49-F238E27FC236}">
                      <a16:creationId xmlns:a16="http://schemas.microsoft.com/office/drawing/2014/main" id="{C3EA3B4F-081D-430B-A1F5-E80992857059}"/>
                    </a:ext>
                  </a:extLst>
                </p:cNvPr>
                <p:cNvSpPr/>
                <p:nvPr/>
              </p:nvSpPr>
              <p:spPr>
                <a:xfrm>
                  <a:off x="1672507" y="3442292"/>
                  <a:ext cx="731520" cy="12573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5" name="任意多边形 480">
                  <a:extLst>
                    <a:ext uri="{FF2B5EF4-FFF2-40B4-BE49-F238E27FC236}">
                      <a16:creationId xmlns:a16="http://schemas.microsoft.com/office/drawing/2014/main" id="{441E8716-408B-467F-B4AF-EB74B7631454}"/>
                    </a:ext>
                  </a:extLst>
                </p:cNvPr>
                <p:cNvSpPr/>
                <p:nvPr/>
              </p:nvSpPr>
              <p:spPr>
                <a:xfrm>
                  <a:off x="1953405" y="4447259"/>
                  <a:ext cx="1190467" cy="21480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grpSp>
        <p:sp>
          <p:nvSpPr>
            <p:cNvPr id="12" name="任意多边形 526">
              <a:extLst>
                <a:ext uri="{FF2B5EF4-FFF2-40B4-BE49-F238E27FC236}">
                  <a16:creationId xmlns:a16="http://schemas.microsoft.com/office/drawing/2014/main" id="{0E214FE7-0A31-439E-B794-C0D4D75000F1}"/>
                </a:ext>
              </a:extLst>
            </p:cNvPr>
            <p:cNvSpPr/>
            <p:nvPr/>
          </p:nvSpPr>
          <p:spPr>
            <a:xfrm rot="174692">
              <a:off x="9317956" y="3353016"/>
              <a:ext cx="206107" cy="294984"/>
            </a:xfrm>
            <a:custGeom>
              <a:gdLst>
                <a:gd name="connsiteX0" fmla="*/ 9 w 716105"/>
                <a:gd name="connsiteY0" fmla="*/ 485098 h 903739"/>
                <a:gd name="connsiteX1" fmla="*/ 231363 w 716105"/>
                <a:gd name="connsiteY1" fmla="*/ 407980 h 903739"/>
                <a:gd name="connsiteX2" fmla="*/ 352548 w 716105"/>
                <a:gd name="connsiteY2" fmla="*/ 355 h 903739"/>
                <a:gd name="connsiteX3" fmla="*/ 418649 w 716105"/>
                <a:gd name="connsiteY3" fmla="*/ 396963 h 903739"/>
                <a:gd name="connsiteX4" fmla="*/ 716105 w 716105"/>
                <a:gd name="connsiteY4" fmla="*/ 529165 h 903739"/>
                <a:gd name="connsiteX5" fmla="*/ 429057 w 716105"/>
                <a:gd name="connsiteY5" fmla="*/ 598927 h 903739"/>
                <a:gd name="connsiteX6" fmla="*/ 363565 w 716105"/>
                <a:gd name="connsiteY6" fmla="*/ 903739 h 903739"/>
                <a:gd name="connsiteX7" fmla="*/ 239612 w 716105"/>
                <a:gd name="connsiteY7" fmla="*/ 584248 h 903739"/>
                <a:gd name="connsiteX8" fmla="*/ 9 w 716105"/>
                <a:gd name="connsiteY8" fmla="*/ 485098 h 9037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105" h="903739">
                  <a:moveTo>
                    <a:pt x="9" y="485098"/>
                  </a:moveTo>
                  <a:cubicBezTo>
                    <a:pt x="-1366" y="455720"/>
                    <a:pt x="172607" y="488771"/>
                    <a:pt x="231363" y="407980"/>
                  </a:cubicBezTo>
                  <a:cubicBezTo>
                    <a:pt x="290120" y="327189"/>
                    <a:pt x="323170" y="-12498"/>
                    <a:pt x="352548" y="355"/>
                  </a:cubicBezTo>
                  <a:cubicBezTo>
                    <a:pt x="374582" y="132558"/>
                    <a:pt x="358056" y="308828"/>
                    <a:pt x="418649" y="396963"/>
                  </a:cubicBezTo>
                  <a:cubicBezTo>
                    <a:pt x="479242" y="485098"/>
                    <a:pt x="597673" y="507131"/>
                    <a:pt x="716105" y="529165"/>
                  </a:cubicBezTo>
                  <a:cubicBezTo>
                    <a:pt x="616953" y="540182"/>
                    <a:pt x="487814" y="536498"/>
                    <a:pt x="429057" y="598927"/>
                  </a:cubicBezTo>
                  <a:cubicBezTo>
                    <a:pt x="370300" y="661356"/>
                    <a:pt x="376418" y="848655"/>
                    <a:pt x="363565" y="903739"/>
                  </a:cubicBezTo>
                  <a:cubicBezTo>
                    <a:pt x="337859" y="797242"/>
                    <a:pt x="300205" y="655858"/>
                    <a:pt x="239612" y="584248"/>
                  </a:cubicBezTo>
                  <a:cubicBezTo>
                    <a:pt x="179019" y="512638"/>
                    <a:pt x="1384" y="514476"/>
                    <a:pt x="9" y="485098"/>
                  </a:cubicBezTo>
                  <a:close/>
                </a:path>
              </a:pathLst>
            </a:custGeom>
            <a:solidFill>
              <a:schemeClr val="bg1"/>
            </a:solidFill>
            <a:ln w="190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13" name="任意多边形 527">
              <a:extLst>
                <a:ext uri="{FF2B5EF4-FFF2-40B4-BE49-F238E27FC236}">
                  <a16:creationId xmlns:a16="http://schemas.microsoft.com/office/drawing/2014/main" id="{EFF7806D-6238-4A4D-81FB-B862397E4F82}"/>
                </a:ext>
              </a:extLst>
            </p:cNvPr>
            <p:cNvSpPr/>
            <p:nvPr/>
          </p:nvSpPr>
          <p:spPr>
            <a:xfrm flipV="1">
              <a:off x="2678108" y="4369082"/>
              <a:ext cx="184274" cy="233027"/>
            </a:xfrm>
            <a:custGeom>
              <a:gdLst>
                <a:gd name="connsiteX0" fmla="*/ 9 w 716105"/>
                <a:gd name="connsiteY0" fmla="*/ 379865 h 798506"/>
                <a:gd name="connsiteX1" fmla="*/ 231363 w 716105"/>
                <a:gd name="connsiteY1" fmla="*/ 302747 h 798506"/>
                <a:gd name="connsiteX2" fmla="*/ 340152 w 716105"/>
                <a:gd name="connsiteY2" fmla="*/ 474 h 798506"/>
                <a:gd name="connsiteX3" fmla="*/ 418649 w 716105"/>
                <a:gd name="connsiteY3" fmla="*/ 291730 h 798506"/>
                <a:gd name="connsiteX4" fmla="*/ 716105 w 716105"/>
                <a:gd name="connsiteY4" fmla="*/ 423932 h 798506"/>
                <a:gd name="connsiteX5" fmla="*/ 429057 w 716105"/>
                <a:gd name="connsiteY5" fmla="*/ 493694 h 798506"/>
                <a:gd name="connsiteX6" fmla="*/ 363565 w 716105"/>
                <a:gd name="connsiteY6" fmla="*/ 798506 h 798506"/>
                <a:gd name="connsiteX7" fmla="*/ 239612 w 716105"/>
                <a:gd name="connsiteY7" fmla="*/ 479015 h 798506"/>
                <a:gd name="connsiteX8" fmla="*/ 9 w 716105"/>
                <a:gd name="connsiteY8" fmla="*/ 379865 h 79850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105" h="798506">
                  <a:moveTo>
                    <a:pt x="9" y="379865"/>
                  </a:moveTo>
                  <a:cubicBezTo>
                    <a:pt x="-1366" y="350487"/>
                    <a:pt x="174673" y="365979"/>
                    <a:pt x="231363" y="302747"/>
                  </a:cubicBezTo>
                  <a:cubicBezTo>
                    <a:pt x="288053" y="239515"/>
                    <a:pt x="310774" y="-12379"/>
                    <a:pt x="340152" y="474"/>
                  </a:cubicBezTo>
                  <a:cubicBezTo>
                    <a:pt x="362186" y="132677"/>
                    <a:pt x="355990" y="221154"/>
                    <a:pt x="418649" y="291730"/>
                  </a:cubicBezTo>
                  <a:cubicBezTo>
                    <a:pt x="481308" y="362306"/>
                    <a:pt x="597673" y="401898"/>
                    <a:pt x="716105" y="423932"/>
                  </a:cubicBezTo>
                  <a:cubicBezTo>
                    <a:pt x="616953" y="434949"/>
                    <a:pt x="487814" y="431265"/>
                    <a:pt x="429057" y="493694"/>
                  </a:cubicBezTo>
                  <a:cubicBezTo>
                    <a:pt x="370300" y="556123"/>
                    <a:pt x="376418" y="743422"/>
                    <a:pt x="363565" y="798506"/>
                  </a:cubicBezTo>
                  <a:cubicBezTo>
                    <a:pt x="337859" y="692009"/>
                    <a:pt x="300205" y="550625"/>
                    <a:pt x="239612" y="479015"/>
                  </a:cubicBezTo>
                  <a:cubicBezTo>
                    <a:pt x="179019" y="407405"/>
                    <a:pt x="1384" y="409243"/>
                    <a:pt x="9" y="379865"/>
                  </a:cubicBezTo>
                  <a:close/>
                </a:path>
              </a:pathLst>
            </a:custGeom>
            <a:solidFill>
              <a:schemeClr val="bg1"/>
            </a:solidFill>
            <a:ln w="190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sp>
        <p:nvSpPr>
          <p:cNvPr id="31" name="任意多边形 135">
            <a:extLst>
              <a:ext uri="{FF2B5EF4-FFF2-40B4-BE49-F238E27FC236}">
                <a16:creationId xmlns:a16="http://schemas.microsoft.com/office/drawing/2014/main" id="{574D577C-B246-43E0-B861-11AFD88846BD}"/>
              </a:ext>
            </a:extLst>
          </p:cNvPr>
          <p:cNvSpPr/>
          <p:nvPr userDrawn="1"/>
        </p:nvSpPr>
        <p:spPr>
          <a:xfrm>
            <a:off x="26388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2" name="任意多边形 137">
            <a:extLst>
              <a:ext uri="{FF2B5EF4-FFF2-40B4-BE49-F238E27FC236}">
                <a16:creationId xmlns:a16="http://schemas.microsoft.com/office/drawing/2014/main" id="{F118E450-29B5-401A-B4BD-253960B5A617}"/>
              </a:ext>
            </a:extLst>
          </p:cNvPr>
          <p:cNvSpPr/>
          <p:nvPr userDrawn="1"/>
        </p:nvSpPr>
        <p:spPr>
          <a:xfrm flipV="1">
            <a:off x="285063"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3" name="任意多边形 140">
            <a:extLst>
              <a:ext uri="{FF2B5EF4-FFF2-40B4-BE49-F238E27FC236}">
                <a16:creationId xmlns:a16="http://schemas.microsoft.com/office/drawing/2014/main" id="{92793379-E3E0-4246-A7BF-B3492F07E126}"/>
              </a:ext>
            </a:extLst>
          </p:cNvPr>
          <p:cNvSpPr/>
          <p:nvPr userDrawn="1"/>
        </p:nvSpPr>
        <p:spPr>
          <a:xfrm flipH="1">
            <a:off x="1156669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4" name="任意多边形 141">
            <a:extLst>
              <a:ext uri="{FF2B5EF4-FFF2-40B4-BE49-F238E27FC236}">
                <a16:creationId xmlns:a16="http://schemas.microsoft.com/office/drawing/2014/main" id="{D56BB26A-FE2F-4045-89C6-016553EF38C2}"/>
              </a:ext>
            </a:extLst>
          </p:cNvPr>
          <p:cNvSpPr/>
          <p:nvPr userDrawn="1"/>
        </p:nvSpPr>
        <p:spPr>
          <a:xfrm flipH="1" flipV="1">
            <a:off x="11545517"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35" name="组合 34">
            <a:extLst>
              <a:ext uri="{FF2B5EF4-FFF2-40B4-BE49-F238E27FC236}">
                <a16:creationId xmlns:a16="http://schemas.microsoft.com/office/drawing/2014/main" id="{9EAB3A2C-D33A-4AED-8F89-75E1967BC9FC}"/>
              </a:ext>
            </a:extLst>
          </p:cNvPr>
          <p:cNvGrpSpPr/>
          <p:nvPr userDrawn="1"/>
        </p:nvGrpSpPr>
        <p:grpSpPr>
          <a:xfrm>
            <a:off x="927787" y="983119"/>
            <a:ext cx="1159838" cy="480594"/>
            <a:chOff x="10575447" y="2898709"/>
            <a:chExt cx="1355311" cy="561591"/>
          </a:xfrm>
        </p:grpSpPr>
        <p:sp>
          <p:nvSpPr>
            <p:cNvPr id="36" name="任意多边形 158">
              <a:extLst>
                <a:ext uri="{FF2B5EF4-FFF2-40B4-BE49-F238E27FC236}">
                  <a16:creationId xmlns:a16="http://schemas.microsoft.com/office/drawing/2014/main" id="{02E3747A-713F-4BB1-BCEB-891012A946BA}"/>
                </a:ext>
              </a:extLst>
            </p:cNvPr>
            <p:cNvSpPr/>
            <p:nvPr/>
          </p:nvSpPr>
          <p:spPr>
            <a:xfrm>
              <a:off x="10575447" y="2898709"/>
              <a:ext cx="1322810" cy="545516"/>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37" name="任意多边形 159">
              <a:extLst>
                <a:ext uri="{FF2B5EF4-FFF2-40B4-BE49-F238E27FC236}">
                  <a16:creationId xmlns:a16="http://schemas.microsoft.com/office/drawing/2014/main" id="{DEAB6D39-A7DE-409F-B6C8-C48E4952A1F2}"/>
                </a:ext>
              </a:extLst>
            </p:cNvPr>
            <p:cNvSpPr/>
            <p:nvPr/>
          </p:nvSpPr>
          <p:spPr>
            <a:xfrm>
              <a:off x="10575447" y="2901381"/>
              <a:ext cx="1355311" cy="558919"/>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accent1">
                <a:lumMod val="20000"/>
                <a:lumOff val="80000"/>
              </a:schemeClr>
            </a:solidFill>
            <a:ln w="12700">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38" name="组合 37">
            <a:extLst>
              <a:ext uri="{FF2B5EF4-FFF2-40B4-BE49-F238E27FC236}">
                <a16:creationId xmlns:a16="http://schemas.microsoft.com/office/drawing/2014/main" id="{4B5BD756-878A-4B2B-B996-C20A165FEDCC}"/>
              </a:ext>
            </a:extLst>
          </p:cNvPr>
          <p:cNvGrpSpPr/>
          <p:nvPr userDrawn="1"/>
        </p:nvGrpSpPr>
        <p:grpSpPr>
          <a:xfrm>
            <a:off x="1621897" y="1137433"/>
            <a:ext cx="1159838" cy="480594"/>
            <a:chOff x="10575447" y="2898709"/>
            <a:chExt cx="1355311" cy="561591"/>
          </a:xfrm>
        </p:grpSpPr>
        <p:sp>
          <p:nvSpPr>
            <p:cNvPr id="39" name="任意多边形 167">
              <a:extLst>
                <a:ext uri="{FF2B5EF4-FFF2-40B4-BE49-F238E27FC236}">
                  <a16:creationId xmlns:a16="http://schemas.microsoft.com/office/drawing/2014/main" id="{101A7AE4-8606-4624-AF12-49249BB70C2F}"/>
                </a:ext>
              </a:extLst>
            </p:cNvPr>
            <p:cNvSpPr/>
            <p:nvPr/>
          </p:nvSpPr>
          <p:spPr>
            <a:xfrm>
              <a:off x="10575447" y="2898709"/>
              <a:ext cx="1322810" cy="545516"/>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0" name="任意多边形 168">
              <a:extLst>
                <a:ext uri="{FF2B5EF4-FFF2-40B4-BE49-F238E27FC236}">
                  <a16:creationId xmlns:a16="http://schemas.microsoft.com/office/drawing/2014/main" id="{5C59FB63-8063-4B9E-8638-E87F574FD51C}"/>
                </a:ext>
              </a:extLst>
            </p:cNvPr>
            <p:cNvSpPr/>
            <p:nvPr/>
          </p:nvSpPr>
          <p:spPr>
            <a:xfrm>
              <a:off x="10575447" y="2901381"/>
              <a:ext cx="1355311" cy="558919"/>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accent1">
                <a:lumMod val="20000"/>
                <a:lumOff val="80000"/>
              </a:schemeClr>
            </a:solidFill>
            <a:ln w="12700">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41" name="组合 40">
            <a:extLst>
              <a:ext uri="{FF2B5EF4-FFF2-40B4-BE49-F238E27FC236}">
                <a16:creationId xmlns:a16="http://schemas.microsoft.com/office/drawing/2014/main" id="{E2C702A6-0E0E-419D-B99C-1800CAEBF1DB}"/>
              </a:ext>
            </a:extLst>
          </p:cNvPr>
          <p:cNvGrpSpPr/>
          <p:nvPr userDrawn="1"/>
        </p:nvGrpSpPr>
        <p:grpSpPr>
          <a:xfrm>
            <a:off x="10619397" y="793239"/>
            <a:ext cx="625430" cy="913160"/>
            <a:chOff x="9401431" y="973248"/>
            <a:chExt cx="901621" cy="1316412"/>
          </a:xfrm>
        </p:grpSpPr>
        <p:sp>
          <p:nvSpPr>
            <p:cNvPr id="42" name="任意多边形 174">
              <a:extLst>
                <a:ext uri="{FF2B5EF4-FFF2-40B4-BE49-F238E27FC236}">
                  <a16:creationId xmlns:a16="http://schemas.microsoft.com/office/drawing/2014/main" id="{F703D7F2-351F-413B-912D-FD23D1C13A15}"/>
                </a:ext>
              </a:extLst>
            </p:cNvPr>
            <p:cNvSpPr/>
            <p:nvPr/>
          </p:nvSpPr>
          <p:spPr>
            <a:xfrm>
              <a:off x="9612791" y="973248"/>
              <a:ext cx="271569" cy="1051326"/>
            </a:xfrm>
            <a:custGeom>
              <a:gdLst>
                <a:gd name="connsiteX0" fmla="*/ 167425 w 271569"/>
                <a:gd name="connsiteY0" fmla="*/ 80244 h 1051326"/>
                <a:gd name="connsiteX1" fmla="*/ 0 w 271569"/>
                <a:gd name="connsiteY1" fmla="*/ 564489 h 1051326"/>
                <a:gd name="connsiteX2" fmla="*/ 167425 w 271569"/>
                <a:gd name="connsiteY2" fmla="*/ 1051311 h 1051326"/>
                <a:gd name="connsiteX3" fmla="*/ 270456 w 271569"/>
                <a:gd name="connsiteY3" fmla="*/ 549035 h 1051326"/>
                <a:gd name="connsiteX4" fmla="*/ 218941 w 271569"/>
                <a:gd name="connsiteY4" fmla="*/ 49335 h 1051326"/>
                <a:gd name="connsiteX5" fmla="*/ 167425 w 271569"/>
                <a:gd name="connsiteY5" fmla="*/ 80244 h 105132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569" h="1051326">
                  <a:moveTo>
                    <a:pt x="167425" y="80244"/>
                  </a:moveTo>
                  <a:cubicBezTo>
                    <a:pt x="130935" y="166103"/>
                    <a:pt x="0" y="402645"/>
                    <a:pt x="0" y="564489"/>
                  </a:cubicBezTo>
                  <a:cubicBezTo>
                    <a:pt x="0" y="726333"/>
                    <a:pt x="122349" y="1053887"/>
                    <a:pt x="167425" y="1051311"/>
                  </a:cubicBezTo>
                  <a:cubicBezTo>
                    <a:pt x="212501" y="1048735"/>
                    <a:pt x="261870" y="716031"/>
                    <a:pt x="270456" y="549035"/>
                  </a:cubicBezTo>
                  <a:cubicBezTo>
                    <a:pt x="279042" y="382039"/>
                    <a:pt x="235683" y="131330"/>
                    <a:pt x="218941" y="49335"/>
                  </a:cubicBezTo>
                  <a:cubicBezTo>
                    <a:pt x="202199" y="-32660"/>
                    <a:pt x="203915" y="-5615"/>
                    <a:pt x="167425" y="80244"/>
                  </a:cubicBezTo>
                  <a:close/>
                </a:path>
              </a:pathLst>
            </a:custGeom>
            <a:solidFill>
              <a:schemeClr val="accent5"/>
            </a:solidFill>
            <a:ln w="28575" cap="rnd">
              <a:noFill/>
              <a:round/>
            </a:ln>
            <a:effectLst>
              <a:softEdge rad="3175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3" name="任意多边形 175">
              <a:extLst>
                <a:ext uri="{FF2B5EF4-FFF2-40B4-BE49-F238E27FC236}">
                  <a16:creationId xmlns:a16="http://schemas.microsoft.com/office/drawing/2014/main" id="{4B37A81E-F75B-4F54-826A-8C739434F7B7}"/>
                </a:ext>
              </a:extLst>
            </p:cNvPr>
            <p:cNvSpPr/>
            <p:nvPr/>
          </p:nvSpPr>
          <p:spPr>
            <a:xfrm>
              <a:off x="9854758" y="979496"/>
              <a:ext cx="245112" cy="1095986"/>
            </a:xfrm>
            <a:custGeom>
              <a:gdLst>
                <a:gd name="connsiteX0" fmla="*/ 156 w 245112"/>
                <a:gd name="connsiteY0" fmla="*/ 58541 h 1095986"/>
                <a:gd name="connsiteX1" fmla="*/ 38792 w 245112"/>
                <a:gd name="connsiteY1" fmla="*/ 609757 h 1095986"/>
                <a:gd name="connsiteX2" fmla="*/ 2732 w 245112"/>
                <a:gd name="connsiteY2" fmla="*/ 1047639 h 1095986"/>
                <a:gd name="connsiteX3" fmla="*/ 95459 w 245112"/>
                <a:gd name="connsiteY3" fmla="*/ 1027032 h 1095986"/>
                <a:gd name="connsiteX4" fmla="*/ 244854 w 245112"/>
                <a:gd name="connsiteY4" fmla="*/ 532484 h 1095986"/>
                <a:gd name="connsiteX5" fmla="*/ 56823 w 245112"/>
                <a:gd name="connsiteY5" fmla="*/ 68844 h 1095986"/>
                <a:gd name="connsiteX6" fmla="*/ 156 w 245112"/>
                <a:gd name="connsiteY6" fmla="*/ 58541 h 109598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112" h="1095986">
                  <a:moveTo>
                    <a:pt x="156" y="58541"/>
                  </a:moveTo>
                  <a:cubicBezTo>
                    <a:pt x="-2849" y="148693"/>
                    <a:pt x="38363" y="444907"/>
                    <a:pt x="38792" y="609757"/>
                  </a:cubicBezTo>
                  <a:cubicBezTo>
                    <a:pt x="39221" y="774607"/>
                    <a:pt x="-6712" y="978093"/>
                    <a:pt x="2732" y="1047639"/>
                  </a:cubicBezTo>
                  <a:cubicBezTo>
                    <a:pt x="12176" y="1117185"/>
                    <a:pt x="55105" y="1112891"/>
                    <a:pt x="95459" y="1027032"/>
                  </a:cubicBezTo>
                  <a:cubicBezTo>
                    <a:pt x="135813" y="941173"/>
                    <a:pt x="251293" y="692182"/>
                    <a:pt x="244854" y="532484"/>
                  </a:cubicBezTo>
                  <a:cubicBezTo>
                    <a:pt x="238415" y="372786"/>
                    <a:pt x="93742" y="146976"/>
                    <a:pt x="56823" y="68844"/>
                  </a:cubicBezTo>
                  <a:cubicBezTo>
                    <a:pt x="19904" y="-9288"/>
                    <a:pt x="3161" y="-31611"/>
                    <a:pt x="156" y="58541"/>
                  </a:cubicBezTo>
                  <a:close/>
                </a:path>
              </a:pathLst>
            </a:custGeom>
            <a:solidFill>
              <a:schemeClr val="accent3"/>
            </a:solidFill>
            <a:ln w="28575" cap="rnd">
              <a:noFill/>
              <a:round/>
            </a:ln>
            <a:effectLst>
              <a:softEdge rad="3175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4" name="任意多边形 176">
              <a:extLst>
                <a:ext uri="{FF2B5EF4-FFF2-40B4-BE49-F238E27FC236}">
                  <a16:creationId xmlns:a16="http://schemas.microsoft.com/office/drawing/2014/main" id="{1F16BCF7-07C1-4B56-ACA7-67E8D38172B2}"/>
                </a:ext>
              </a:extLst>
            </p:cNvPr>
            <p:cNvSpPr/>
            <p:nvPr/>
          </p:nvSpPr>
          <p:spPr>
            <a:xfrm flipH="1">
              <a:off x="9918769" y="1016151"/>
              <a:ext cx="384283" cy="1010462"/>
            </a:xfrm>
            <a:custGeom>
              <a:gdLst>
                <a:gd name="connsiteX0" fmla="*/ 340450 w 343345"/>
                <a:gd name="connsiteY0" fmla="*/ 0 h 902816"/>
                <a:gd name="connsiteX1" fmla="*/ 6 w 343345"/>
                <a:gd name="connsiteY1" fmla="*/ 399819 h 902816"/>
                <a:gd name="connsiteX2" fmla="*/ 308462 w 343345"/>
                <a:gd name="connsiteY2" fmla="*/ 902816 h 902816"/>
                <a:gd name="connsiteX3" fmla="*/ 171456 w 343345"/>
                <a:gd name="connsiteY3" fmla="*/ 399819 h 902816"/>
                <a:gd name="connsiteX4" fmla="*/ 340450 w 343345"/>
                <a:gd name="connsiteY4" fmla="*/ 0 h 902816"/>
              </a:gdLst>
              <a:cxnLst>
                <a:cxn ang="0">
                  <a:pos x="connsiteX0" y="connsiteY0"/>
                </a:cxn>
                <a:cxn ang="0">
                  <a:pos x="connsiteX1" y="connsiteY1"/>
                </a:cxn>
                <a:cxn ang="0">
                  <a:pos x="connsiteX2" y="connsiteY2"/>
                </a:cxn>
                <a:cxn ang="0">
                  <a:pos x="connsiteX3" y="connsiteY3"/>
                </a:cxn>
                <a:cxn ang="0">
                  <a:pos x="connsiteX4" y="connsiteY4"/>
                </a:cxn>
              </a:cxnLst>
              <a:rect l="l" t="t" r="r" b="b"/>
              <a:pathLst>
                <a:path w="343345" h="902816">
                  <a:moveTo>
                    <a:pt x="340450" y="0"/>
                  </a:moveTo>
                  <a:cubicBezTo>
                    <a:pt x="311875" y="0"/>
                    <a:pt x="-1567" y="178008"/>
                    <a:pt x="6" y="399819"/>
                  </a:cubicBezTo>
                  <a:cubicBezTo>
                    <a:pt x="1579" y="621630"/>
                    <a:pt x="279887" y="902816"/>
                    <a:pt x="308462" y="902816"/>
                  </a:cubicBezTo>
                  <a:cubicBezTo>
                    <a:pt x="337037" y="902816"/>
                    <a:pt x="166125" y="550288"/>
                    <a:pt x="171456" y="399819"/>
                  </a:cubicBezTo>
                  <a:cubicBezTo>
                    <a:pt x="176787" y="249350"/>
                    <a:pt x="369025" y="0"/>
                    <a:pt x="340450" y="0"/>
                  </a:cubicBezTo>
                  <a:close/>
                </a:path>
              </a:pathLst>
            </a:custGeom>
            <a:solidFill>
              <a:schemeClr val="accent5"/>
            </a:solidFill>
            <a:ln w="28575" cap="rnd">
              <a:noFill/>
              <a:round/>
            </a:ln>
            <a:effectLst>
              <a:softEdge rad="1270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5" name="任意多边形 177">
              <a:extLst>
                <a:ext uri="{FF2B5EF4-FFF2-40B4-BE49-F238E27FC236}">
                  <a16:creationId xmlns:a16="http://schemas.microsoft.com/office/drawing/2014/main" id="{1AE178AF-B542-4CA4-AD15-F5F419EDBB6A}"/>
                </a:ext>
              </a:extLst>
            </p:cNvPr>
            <p:cNvSpPr/>
            <p:nvPr/>
          </p:nvSpPr>
          <p:spPr>
            <a:xfrm>
              <a:off x="9401513" y="1014756"/>
              <a:ext cx="384283" cy="1010462"/>
            </a:xfrm>
            <a:custGeom>
              <a:gdLst>
                <a:gd name="connsiteX0" fmla="*/ 340450 w 343345"/>
                <a:gd name="connsiteY0" fmla="*/ 0 h 902816"/>
                <a:gd name="connsiteX1" fmla="*/ 6 w 343345"/>
                <a:gd name="connsiteY1" fmla="*/ 399819 h 902816"/>
                <a:gd name="connsiteX2" fmla="*/ 308462 w 343345"/>
                <a:gd name="connsiteY2" fmla="*/ 902816 h 902816"/>
                <a:gd name="connsiteX3" fmla="*/ 171456 w 343345"/>
                <a:gd name="connsiteY3" fmla="*/ 399819 h 902816"/>
                <a:gd name="connsiteX4" fmla="*/ 340450 w 343345"/>
                <a:gd name="connsiteY4" fmla="*/ 0 h 902816"/>
              </a:gdLst>
              <a:cxnLst>
                <a:cxn ang="0">
                  <a:pos x="connsiteX0" y="connsiteY0"/>
                </a:cxn>
                <a:cxn ang="0">
                  <a:pos x="connsiteX1" y="connsiteY1"/>
                </a:cxn>
                <a:cxn ang="0">
                  <a:pos x="connsiteX2" y="connsiteY2"/>
                </a:cxn>
                <a:cxn ang="0">
                  <a:pos x="connsiteX3" y="connsiteY3"/>
                </a:cxn>
                <a:cxn ang="0">
                  <a:pos x="connsiteX4" y="connsiteY4"/>
                </a:cxn>
              </a:cxnLst>
              <a:rect l="l" t="t" r="r" b="b"/>
              <a:pathLst>
                <a:path w="343345" h="902816">
                  <a:moveTo>
                    <a:pt x="340450" y="0"/>
                  </a:moveTo>
                  <a:cubicBezTo>
                    <a:pt x="311875" y="0"/>
                    <a:pt x="-1567" y="178008"/>
                    <a:pt x="6" y="399819"/>
                  </a:cubicBezTo>
                  <a:cubicBezTo>
                    <a:pt x="1579" y="621630"/>
                    <a:pt x="279887" y="902816"/>
                    <a:pt x="308462" y="902816"/>
                  </a:cubicBezTo>
                  <a:cubicBezTo>
                    <a:pt x="337037" y="902816"/>
                    <a:pt x="166125" y="550288"/>
                    <a:pt x="171456" y="399819"/>
                  </a:cubicBezTo>
                  <a:cubicBezTo>
                    <a:pt x="176787" y="249350"/>
                    <a:pt x="369025" y="0"/>
                    <a:pt x="340450" y="0"/>
                  </a:cubicBezTo>
                  <a:close/>
                </a:path>
              </a:pathLst>
            </a:custGeom>
            <a:solidFill>
              <a:schemeClr val="accent3"/>
            </a:solidFill>
            <a:ln w="28575" cap="rnd">
              <a:noFill/>
              <a:round/>
            </a:ln>
            <a:effectLst>
              <a:softEdge rad="1270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46" name="组合 45">
              <a:extLst>
                <a:ext uri="{FF2B5EF4-FFF2-40B4-BE49-F238E27FC236}">
                  <a16:creationId xmlns:a16="http://schemas.microsoft.com/office/drawing/2014/main" id="{5266475F-ABFA-4447-8701-A9E04D6EE15D}"/>
                </a:ext>
              </a:extLst>
            </p:cNvPr>
            <p:cNvGrpSpPr/>
            <p:nvPr/>
          </p:nvGrpSpPr>
          <p:grpSpPr>
            <a:xfrm>
              <a:off x="9401431" y="1028591"/>
              <a:ext cx="884827" cy="1261069"/>
              <a:chOff x="5700262" y="545431"/>
              <a:chExt cx="3443984" cy="4908417"/>
            </a:xfrm>
          </p:grpSpPr>
          <p:sp>
            <p:nvSpPr>
              <p:cNvPr id="47" name="任意多边形 179">
                <a:extLst>
                  <a:ext uri="{FF2B5EF4-FFF2-40B4-BE49-F238E27FC236}">
                    <a16:creationId xmlns:a16="http://schemas.microsoft.com/office/drawing/2014/main" id="{909D74E9-CB20-4785-9C0D-89174B31B5F7}"/>
                  </a:ext>
                </a:extLst>
              </p:cNvPr>
              <p:cNvSpPr/>
              <p:nvPr/>
            </p:nvSpPr>
            <p:spPr>
              <a:xfrm>
                <a:off x="5700262" y="545431"/>
                <a:ext cx="3443984" cy="3930314"/>
              </a:xfrm>
              <a:custGeom>
                <a:gdLst>
                  <a:gd name="connsiteX0" fmla="*/ 1727235 w 4359057"/>
                  <a:gd name="connsiteY0" fmla="*/ 4926484 h 4974610"/>
                  <a:gd name="connsiteX1" fmla="*/ 10729 w 4359057"/>
                  <a:gd name="connsiteY1" fmla="*/ 2279537 h 4974610"/>
                  <a:gd name="connsiteX2" fmla="*/ 2176414 w 4359057"/>
                  <a:gd name="connsiteY2" fmla="*/ 1558 h 4974610"/>
                  <a:gd name="connsiteX3" fmla="*/ 4358140 w 4359057"/>
                  <a:gd name="connsiteY3" fmla="*/ 2407874 h 4974610"/>
                  <a:gd name="connsiteX4" fmla="*/ 2689761 w 4359057"/>
                  <a:gd name="connsiteY4" fmla="*/ 4974610 h 4974610"/>
                  <a:gd name="connsiteX5" fmla="*/ 1711193 w 4359057"/>
                  <a:gd name="connsiteY5" fmla="*/ 4974610 h 4974610"/>
                  <a:gd name="connsiteX6" fmla="*/ 1727235 w 4359057"/>
                  <a:gd name="connsiteY6" fmla="*/ 4926484 h 49746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59057" h="4974610">
                    <a:moveTo>
                      <a:pt x="1727235" y="4926484"/>
                    </a:moveTo>
                    <a:cubicBezTo>
                      <a:pt x="843582" y="4012084"/>
                      <a:pt x="112329" y="3148484"/>
                      <a:pt x="10729" y="2279537"/>
                    </a:cubicBezTo>
                    <a:cubicBezTo>
                      <a:pt x="-90871" y="1410590"/>
                      <a:pt x="521403" y="60380"/>
                      <a:pt x="2176414" y="1558"/>
                    </a:cubicBezTo>
                    <a:cubicBezTo>
                      <a:pt x="3831425" y="-57264"/>
                      <a:pt x="4384876" y="1562990"/>
                      <a:pt x="4358140" y="2407874"/>
                    </a:cubicBezTo>
                    <a:cubicBezTo>
                      <a:pt x="4331404" y="3252758"/>
                      <a:pt x="3120224" y="4536126"/>
                      <a:pt x="2689761" y="4974610"/>
                    </a:cubicBezTo>
                    <a:lnTo>
                      <a:pt x="1711193" y="4974610"/>
                    </a:lnTo>
                    <a:lnTo>
                      <a:pt x="1727235" y="4926484"/>
                    </a:lnTo>
                    <a:close/>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48" name="组合 47">
                <a:extLst>
                  <a:ext uri="{FF2B5EF4-FFF2-40B4-BE49-F238E27FC236}">
                    <a16:creationId xmlns:a16="http://schemas.microsoft.com/office/drawing/2014/main" id="{5FD8DFBF-46ED-42ED-9348-3D8BA79B8368}"/>
                  </a:ext>
                </a:extLst>
              </p:cNvPr>
              <p:cNvGrpSpPr/>
              <p:nvPr/>
            </p:nvGrpSpPr>
            <p:grpSpPr>
              <a:xfrm>
                <a:off x="7010898" y="4475745"/>
                <a:ext cx="913905" cy="978103"/>
                <a:chOff x="5869765" y="4949067"/>
                <a:chExt cx="1450294" cy="1552171"/>
              </a:xfrm>
            </p:grpSpPr>
            <p:sp>
              <p:nvSpPr>
                <p:cNvPr id="52" name="椭圆 31">
                  <a:extLst>
                    <a:ext uri="{FF2B5EF4-FFF2-40B4-BE49-F238E27FC236}">
                      <a16:creationId xmlns:a16="http://schemas.microsoft.com/office/drawing/2014/main" id="{901BC704-5C4C-42F6-AC4F-4E97A61E210C}"/>
                    </a:ext>
                  </a:extLst>
                </p:cNvPr>
                <p:cNvSpPr/>
                <p:nvPr/>
              </p:nvSpPr>
              <p:spPr>
                <a:xfrm>
                  <a:off x="5869765" y="5582113"/>
                  <a:ext cx="1450294" cy="919125"/>
                </a:xfrm>
                <a:custGeom>
                  <a:gdLst>
                    <a:gd name="connsiteX0" fmla="*/ 29466 w 681157"/>
                    <a:gd name="connsiteY0" fmla="*/ 33309 h 496964"/>
                    <a:gd name="connsiteX1" fmla="*/ 645583 w 681157"/>
                    <a:gd name="connsiteY1" fmla="*/ 787 h 496964"/>
                    <a:gd name="connsiteX2" fmla="*/ 632694 w 681157"/>
                    <a:gd name="connsiteY2" fmla="*/ 447124 h 496964"/>
                    <a:gd name="connsiteX3" fmla="*/ 25823 w 681157"/>
                    <a:gd name="connsiteY3" fmla="*/ 434719 h 496964"/>
                    <a:gd name="connsiteX4" fmla="*/ 29466 w 681157"/>
                    <a:gd name="connsiteY4" fmla="*/ 33309 h 496964"/>
                    <a:gd name="connsiteX5" fmla="*/ 62645 w 697568"/>
                    <a:gd name="connsiteY5" fmla="*/ 80203 h 611576"/>
                    <a:gd name="connsiteX6" fmla="*/ 252136 w 660153"/>
                    <a:gd name="connsiteY6" fmla="*/ 22792 h 698557"/>
                  </a:gdLst>
                  <a:cxnLst>
                    <a:cxn ang="0">
                      <a:pos x="connsiteX0" y="connsiteY0"/>
                    </a:cxn>
                    <a:cxn ang="0">
                      <a:pos x="connsiteX1" y="connsiteY1"/>
                    </a:cxn>
                    <a:cxn ang="0">
                      <a:pos x="connsiteX2" y="connsiteY2"/>
                    </a:cxn>
                    <a:cxn ang="0">
                      <a:pos x="connsiteX3" y="connsiteY3"/>
                    </a:cxn>
                    <a:cxn ang="0">
                      <a:pos x="connsiteX4" y="connsiteY4"/>
                    </a:cxn>
                  </a:cxnLst>
                  <a:rect l="l" t="t" r="r" b="b"/>
                  <a:pathLst>
                    <a:path w="681157" h="496964">
                      <a:moveTo>
                        <a:pt x="29466" y="33309"/>
                      </a:moveTo>
                      <a:cubicBezTo>
                        <a:pt x="66687" y="6579"/>
                        <a:pt x="638715" y="-2974"/>
                        <a:pt x="645583" y="787"/>
                      </a:cubicBezTo>
                      <a:cubicBezTo>
                        <a:pt x="652451" y="4548"/>
                        <a:pt x="729564" y="374802"/>
                        <a:pt x="632694" y="447124"/>
                      </a:cubicBezTo>
                      <a:cubicBezTo>
                        <a:pt x="535824" y="519446"/>
                        <a:pt x="62180" y="511123"/>
                        <a:pt x="25823" y="434719"/>
                      </a:cubicBezTo>
                      <a:cubicBezTo>
                        <a:pt x="-10534" y="358315"/>
                        <a:pt x="-7755" y="60039"/>
                        <a:pt x="29466" y="33309"/>
                      </a:cubicBezTo>
                      <a:close/>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53" name="组合 52">
                  <a:extLst>
                    <a:ext uri="{FF2B5EF4-FFF2-40B4-BE49-F238E27FC236}">
                      <a16:creationId xmlns:a16="http://schemas.microsoft.com/office/drawing/2014/main" id="{FA9503CE-9F5D-457A-80DC-2AC62CAF0657}"/>
                    </a:ext>
                  </a:extLst>
                </p:cNvPr>
                <p:cNvGrpSpPr/>
                <p:nvPr/>
              </p:nvGrpSpPr>
              <p:grpSpPr>
                <a:xfrm>
                  <a:off x="5869765" y="4949067"/>
                  <a:ext cx="1440000" cy="728759"/>
                  <a:chOff x="5869765" y="4949067"/>
                  <a:chExt cx="1440000" cy="728759"/>
                </a:xfrm>
              </p:grpSpPr>
              <p:sp>
                <p:nvSpPr>
                  <p:cNvPr id="54" name="任意多边形 186">
                    <a:extLst>
                      <a:ext uri="{FF2B5EF4-FFF2-40B4-BE49-F238E27FC236}">
                        <a16:creationId xmlns:a16="http://schemas.microsoft.com/office/drawing/2014/main" id="{BAB4F67F-7560-465C-9556-8F56FF6F7B03}"/>
                      </a:ext>
                    </a:extLst>
                  </p:cNvPr>
                  <p:cNvSpPr/>
                  <p:nvPr/>
                </p:nvSpPr>
                <p:spPr>
                  <a:xfrm>
                    <a:off x="5987407" y="4949067"/>
                    <a:ext cx="11723" cy="633046"/>
                  </a:xfrm>
                  <a:custGeom>
                    <a:gdLst>
                      <a:gd name="connsiteX0" fmla="*/ 0 w 11723"/>
                      <a:gd name="connsiteY0" fmla="*/ 633046 h 633046"/>
                      <a:gd name="connsiteX1" fmla="*/ 11723 w 11723"/>
                      <a:gd name="connsiteY1" fmla="*/ 246184 h 633046"/>
                      <a:gd name="connsiteX2" fmla="*/ 0 w 11723"/>
                      <a:gd name="connsiteY2" fmla="*/ 0 h 633046"/>
                    </a:gdLst>
                    <a:cxnLst>
                      <a:cxn ang="0">
                        <a:pos x="connsiteX0" y="connsiteY0"/>
                      </a:cxn>
                      <a:cxn ang="0">
                        <a:pos x="connsiteX1" y="connsiteY1"/>
                      </a:cxn>
                      <a:cxn ang="0">
                        <a:pos x="connsiteX2" y="connsiteY2"/>
                      </a:cxn>
                    </a:cxnLst>
                    <a:rect l="l" t="t" r="r" b="b"/>
                    <a:pathLst>
                      <a:path w="11723" h="633046">
                        <a:moveTo>
                          <a:pt x="0" y="633046"/>
                        </a:moveTo>
                        <a:cubicBezTo>
                          <a:pt x="5861" y="492369"/>
                          <a:pt x="11723" y="351692"/>
                          <a:pt x="11723" y="246184"/>
                        </a:cubicBezTo>
                        <a:cubicBezTo>
                          <a:pt x="11723" y="140676"/>
                          <a:pt x="5861" y="70338"/>
                          <a:pt x="0"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5" name="任意多边形 187">
                    <a:extLst>
                      <a:ext uri="{FF2B5EF4-FFF2-40B4-BE49-F238E27FC236}">
                        <a16:creationId xmlns:a16="http://schemas.microsoft.com/office/drawing/2014/main" id="{19A7ACA3-96C7-4F8D-9702-3979302722F7}"/>
                      </a:ext>
                    </a:extLst>
                  </p:cNvPr>
                  <p:cNvSpPr/>
                  <p:nvPr/>
                </p:nvSpPr>
                <p:spPr>
                  <a:xfrm>
                    <a:off x="6511686" y="4949067"/>
                    <a:ext cx="11723" cy="633046"/>
                  </a:xfrm>
                  <a:custGeom>
                    <a:gdLst>
                      <a:gd name="connsiteX0" fmla="*/ 0 w 11723"/>
                      <a:gd name="connsiteY0" fmla="*/ 633046 h 633046"/>
                      <a:gd name="connsiteX1" fmla="*/ 11723 w 11723"/>
                      <a:gd name="connsiteY1" fmla="*/ 246184 h 633046"/>
                      <a:gd name="connsiteX2" fmla="*/ 0 w 11723"/>
                      <a:gd name="connsiteY2" fmla="*/ 0 h 633046"/>
                    </a:gdLst>
                    <a:cxnLst>
                      <a:cxn ang="0">
                        <a:pos x="connsiteX0" y="connsiteY0"/>
                      </a:cxn>
                      <a:cxn ang="0">
                        <a:pos x="connsiteX1" y="connsiteY1"/>
                      </a:cxn>
                      <a:cxn ang="0">
                        <a:pos x="connsiteX2" y="connsiteY2"/>
                      </a:cxn>
                    </a:cxnLst>
                    <a:rect l="l" t="t" r="r" b="b"/>
                    <a:pathLst>
                      <a:path w="11723" h="633046">
                        <a:moveTo>
                          <a:pt x="0" y="633046"/>
                        </a:moveTo>
                        <a:cubicBezTo>
                          <a:pt x="5861" y="492369"/>
                          <a:pt x="11723" y="351692"/>
                          <a:pt x="11723" y="246184"/>
                        </a:cubicBezTo>
                        <a:cubicBezTo>
                          <a:pt x="11723" y="140676"/>
                          <a:pt x="5861" y="70338"/>
                          <a:pt x="0"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6" name="任意多边形 188">
                    <a:extLst>
                      <a:ext uri="{FF2B5EF4-FFF2-40B4-BE49-F238E27FC236}">
                        <a16:creationId xmlns:a16="http://schemas.microsoft.com/office/drawing/2014/main" id="{9C87E5DD-EDBB-4798-89AC-A91945B40E83}"/>
                      </a:ext>
                    </a:extLst>
                  </p:cNvPr>
                  <p:cNvSpPr/>
                  <p:nvPr/>
                </p:nvSpPr>
                <p:spPr>
                  <a:xfrm>
                    <a:off x="7189844" y="4949067"/>
                    <a:ext cx="11723" cy="633046"/>
                  </a:xfrm>
                  <a:custGeom>
                    <a:gdLst>
                      <a:gd name="connsiteX0" fmla="*/ 0 w 11723"/>
                      <a:gd name="connsiteY0" fmla="*/ 633046 h 633046"/>
                      <a:gd name="connsiteX1" fmla="*/ 11723 w 11723"/>
                      <a:gd name="connsiteY1" fmla="*/ 246184 h 633046"/>
                      <a:gd name="connsiteX2" fmla="*/ 0 w 11723"/>
                      <a:gd name="connsiteY2" fmla="*/ 0 h 633046"/>
                    </a:gdLst>
                    <a:cxnLst>
                      <a:cxn ang="0">
                        <a:pos x="connsiteX0" y="connsiteY0"/>
                      </a:cxn>
                      <a:cxn ang="0">
                        <a:pos x="connsiteX1" y="connsiteY1"/>
                      </a:cxn>
                      <a:cxn ang="0">
                        <a:pos x="connsiteX2" y="connsiteY2"/>
                      </a:cxn>
                    </a:cxnLst>
                    <a:rect l="l" t="t" r="r" b="b"/>
                    <a:pathLst>
                      <a:path w="11723" h="633046">
                        <a:moveTo>
                          <a:pt x="0" y="633046"/>
                        </a:moveTo>
                        <a:cubicBezTo>
                          <a:pt x="5861" y="492369"/>
                          <a:pt x="11723" y="351692"/>
                          <a:pt x="11723" y="246184"/>
                        </a:cubicBezTo>
                        <a:cubicBezTo>
                          <a:pt x="11723" y="140676"/>
                          <a:pt x="5861" y="70338"/>
                          <a:pt x="0"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7" name="椭圆 31">
                    <a:extLst>
                      <a:ext uri="{FF2B5EF4-FFF2-40B4-BE49-F238E27FC236}">
                        <a16:creationId xmlns:a16="http://schemas.microsoft.com/office/drawing/2014/main" id="{1ABDC498-7625-4AE2-A02D-833ABA9867E1}"/>
                      </a:ext>
                    </a:extLst>
                  </p:cNvPr>
                  <p:cNvSpPr/>
                  <p:nvPr/>
                </p:nvSpPr>
                <p:spPr>
                  <a:xfrm>
                    <a:off x="5869765" y="5486403"/>
                    <a:ext cx="1440000" cy="191423"/>
                  </a:xfrm>
                  <a:custGeom>
                    <a:gdLst>
                      <a:gd name="connsiteX0" fmla="*/ 97719 w 723838"/>
                      <a:gd name="connsiteY0" fmla="*/ 55834 h 525853"/>
                      <a:gd name="connsiteX1" fmla="*/ 637918 w 723838"/>
                      <a:gd name="connsiteY1" fmla="*/ 31742 h 525853"/>
                      <a:gd name="connsiteX2" fmla="*/ 663570 w 723838"/>
                      <a:gd name="connsiteY2" fmla="*/ 478079 h 525853"/>
                      <a:gd name="connsiteX3" fmla="*/ 56699 w 723838"/>
                      <a:gd name="connsiteY3" fmla="*/ 465674 h 525853"/>
                      <a:gd name="connsiteX4" fmla="*/ 97719 w 723838"/>
                      <a:gd name="connsiteY4" fmla="*/ 55834 h 525853"/>
                      <a:gd name="connsiteX5" fmla="*/ 62645 w 697568"/>
                      <a:gd name="connsiteY5" fmla="*/ 80203 h 611576"/>
                      <a:gd name="connsiteX6" fmla="*/ 252136 w 660153"/>
                      <a:gd name="connsiteY6" fmla="*/ 22792 h 698557"/>
                    </a:gdLst>
                    <a:cxnLst>
                      <a:cxn ang="0">
                        <a:pos x="connsiteX0" y="connsiteY0"/>
                      </a:cxn>
                      <a:cxn ang="0">
                        <a:pos x="connsiteX1" y="connsiteY1"/>
                      </a:cxn>
                      <a:cxn ang="0">
                        <a:pos x="connsiteX2" y="connsiteY2"/>
                      </a:cxn>
                      <a:cxn ang="0">
                        <a:pos x="connsiteX3" y="connsiteY3"/>
                      </a:cxn>
                      <a:cxn ang="0">
                        <a:pos x="connsiteX4" y="connsiteY4"/>
                      </a:cxn>
                    </a:cxnLst>
                    <a:rect l="l" t="t" r="r" b="b"/>
                    <a:pathLst>
                      <a:path w="723838" h="525853">
                        <a:moveTo>
                          <a:pt x="97719" y="55834"/>
                        </a:moveTo>
                        <a:cubicBezTo>
                          <a:pt x="203084" y="25657"/>
                          <a:pt x="543610" y="-38632"/>
                          <a:pt x="637918" y="31742"/>
                        </a:cubicBezTo>
                        <a:cubicBezTo>
                          <a:pt x="732226" y="102116"/>
                          <a:pt x="760440" y="405757"/>
                          <a:pt x="663570" y="478079"/>
                        </a:cubicBezTo>
                        <a:cubicBezTo>
                          <a:pt x="566700" y="550401"/>
                          <a:pt x="151007" y="536048"/>
                          <a:pt x="56699" y="465674"/>
                        </a:cubicBezTo>
                        <a:cubicBezTo>
                          <a:pt x="-37609" y="395300"/>
                          <a:pt x="-7646" y="86011"/>
                          <a:pt x="97719" y="55834"/>
                        </a:cubicBezTo>
                        <a:close/>
                      </a:path>
                    </a:pathLst>
                  </a:custGeom>
                  <a:solidFill>
                    <a:schemeClr val="bg1"/>
                  </a:solid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grpSp>
          <p:sp>
            <p:nvSpPr>
              <p:cNvPr id="49" name="任意多边形 181">
                <a:extLst>
                  <a:ext uri="{FF2B5EF4-FFF2-40B4-BE49-F238E27FC236}">
                    <a16:creationId xmlns:a16="http://schemas.microsoft.com/office/drawing/2014/main" id="{BCBB212A-75B1-4398-BAD3-737DA80F27AE}"/>
                  </a:ext>
                </a:extLst>
              </p:cNvPr>
              <p:cNvSpPr/>
              <p:nvPr/>
            </p:nvSpPr>
            <p:spPr>
              <a:xfrm>
                <a:off x="6543421" y="636428"/>
                <a:ext cx="628025" cy="3839317"/>
              </a:xfrm>
              <a:custGeom>
                <a:gdLst>
                  <a:gd name="connsiteX0" fmla="*/ 445802 w 445802"/>
                  <a:gd name="connsiteY0" fmla="*/ 3141785 h 3141785"/>
                  <a:gd name="connsiteX1" fmla="*/ 398909 w 445802"/>
                  <a:gd name="connsiteY1" fmla="*/ 0 h 3141785"/>
                </a:gdLst>
                <a:cxnLst>
                  <a:cxn ang="0">
                    <a:pos x="connsiteX0" y="connsiteY0"/>
                  </a:cxn>
                  <a:cxn ang="0">
                    <a:pos x="connsiteX1" y="connsiteY1"/>
                  </a:cxn>
                </a:cxnLst>
                <a:rect l="l" t="t" r="r" b="b"/>
                <a:pathLst>
                  <a:path w="445802" h="3141785">
                    <a:moveTo>
                      <a:pt x="445802" y="3141785"/>
                    </a:moveTo>
                    <a:cubicBezTo>
                      <a:pt x="-132537" y="2094523"/>
                      <a:pt x="-148167" y="1234831"/>
                      <a:pt x="398909"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0" name="任意多边形 182">
                <a:extLst>
                  <a:ext uri="{FF2B5EF4-FFF2-40B4-BE49-F238E27FC236}">
                    <a16:creationId xmlns:a16="http://schemas.microsoft.com/office/drawing/2014/main" id="{E0D30810-8D93-4F37-86B4-82ACC3E2D12E}"/>
                  </a:ext>
                </a:extLst>
              </p:cNvPr>
              <p:cNvSpPr/>
              <p:nvPr/>
            </p:nvSpPr>
            <p:spPr>
              <a:xfrm flipH="1">
                <a:off x="7423459" y="593251"/>
                <a:ext cx="169750" cy="3839317"/>
              </a:xfrm>
              <a:custGeom>
                <a:gdLst>
                  <a:gd name="connsiteX0" fmla="*/ 445802 w 445802"/>
                  <a:gd name="connsiteY0" fmla="*/ 3141785 h 3141785"/>
                  <a:gd name="connsiteX1" fmla="*/ 398909 w 445802"/>
                  <a:gd name="connsiteY1" fmla="*/ 0 h 3141785"/>
                </a:gdLst>
                <a:cxnLst>
                  <a:cxn ang="0">
                    <a:pos x="connsiteX0" y="connsiteY0"/>
                  </a:cxn>
                  <a:cxn ang="0">
                    <a:pos x="connsiteX1" y="connsiteY1"/>
                  </a:cxn>
                </a:cxnLst>
                <a:rect l="l" t="t" r="r" b="b"/>
                <a:pathLst>
                  <a:path w="445802" h="3141785">
                    <a:moveTo>
                      <a:pt x="445802" y="3141785"/>
                    </a:moveTo>
                    <a:cubicBezTo>
                      <a:pt x="-132537" y="2094523"/>
                      <a:pt x="-148167" y="1234831"/>
                      <a:pt x="398909"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1" name="任意多边形 183">
                <a:extLst>
                  <a:ext uri="{FF2B5EF4-FFF2-40B4-BE49-F238E27FC236}">
                    <a16:creationId xmlns:a16="http://schemas.microsoft.com/office/drawing/2014/main" id="{668590A5-DD99-475A-B8CE-90A783E41CED}"/>
                  </a:ext>
                </a:extLst>
              </p:cNvPr>
              <p:cNvSpPr/>
              <p:nvPr/>
            </p:nvSpPr>
            <p:spPr>
              <a:xfrm flipH="1">
                <a:off x="7723942" y="636428"/>
                <a:ext cx="661849" cy="3839317"/>
              </a:xfrm>
              <a:custGeom>
                <a:gdLst>
                  <a:gd name="connsiteX0" fmla="*/ 301871 w 355818"/>
                  <a:gd name="connsiteY0" fmla="*/ 3141785 h 3141785"/>
                  <a:gd name="connsiteX1" fmla="*/ 355818 w 355818"/>
                  <a:gd name="connsiteY1" fmla="*/ 0 h 3141785"/>
                </a:gdLst>
                <a:cxnLst>
                  <a:cxn ang="0">
                    <a:pos x="connsiteX0" y="connsiteY0"/>
                  </a:cxn>
                  <a:cxn ang="0">
                    <a:pos x="connsiteX1" y="connsiteY1"/>
                  </a:cxn>
                </a:cxnLst>
                <a:rect l="l" t="t" r="r" b="b"/>
                <a:pathLst>
                  <a:path w="355818" h="3141785">
                    <a:moveTo>
                      <a:pt x="301871" y="3141785"/>
                    </a:moveTo>
                    <a:cubicBezTo>
                      <a:pt x="-24369" y="2246924"/>
                      <a:pt x="-191258" y="1234831"/>
                      <a:pt x="355818"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sp>
        <p:nvSpPr>
          <p:cNvPr id="58" name="Freeform 26">
            <a:extLst>
              <a:ext uri="{FF2B5EF4-FFF2-40B4-BE49-F238E27FC236}">
                <a16:creationId xmlns:a16="http://schemas.microsoft.com/office/drawing/2014/main" id="{52ED391A-C761-421A-92BE-823B36869D03}"/>
              </a:ext>
            </a:extLst>
          </p:cNvPr>
          <p:cNvSpPr>
            <a:spLocks noEditPoints="1"/>
          </p:cNvSpPr>
          <p:nvPr userDrawn="1"/>
        </p:nvSpPr>
        <p:spPr bwMode="auto">
          <a:xfrm flipH="1">
            <a:off x="1893987" y="5220748"/>
            <a:ext cx="944879" cy="461664"/>
          </a:xfrm>
          <a:custGeom>
            <a:gdLst>
              <a:gd name="T0" fmla="*/ 612 w 703"/>
              <a:gd name="T1" fmla="*/ 61 h 344"/>
              <a:gd name="T2" fmla="*/ 465 w 703"/>
              <a:gd name="T3" fmla="*/ 68 h 344"/>
              <a:gd name="T4" fmla="*/ 468 w 703"/>
              <a:gd name="T5" fmla="*/ 92 h 344"/>
              <a:gd name="T6" fmla="*/ 576 w 703"/>
              <a:gd name="T7" fmla="*/ 87 h 344"/>
              <a:gd name="T8" fmla="*/ 631 w 703"/>
              <a:gd name="T9" fmla="*/ 99 h 344"/>
              <a:gd name="T10" fmla="*/ 605 w 703"/>
              <a:gd name="T11" fmla="*/ 154 h 344"/>
              <a:gd name="T12" fmla="*/ 503 w 703"/>
              <a:gd name="T13" fmla="*/ 193 h 344"/>
              <a:gd name="T14" fmla="*/ 500 w 703"/>
              <a:gd name="T15" fmla="*/ 158 h 344"/>
              <a:gd name="T16" fmla="*/ 403 w 703"/>
              <a:gd name="T17" fmla="*/ 55 h 344"/>
              <a:gd name="T18" fmla="*/ 392 w 703"/>
              <a:gd name="T19" fmla="*/ 73 h 344"/>
              <a:gd name="T20" fmla="*/ 470 w 703"/>
              <a:gd name="T21" fmla="*/ 158 h 344"/>
              <a:gd name="T22" fmla="*/ 474 w 703"/>
              <a:gd name="T23" fmla="*/ 201 h 344"/>
              <a:gd name="T24" fmla="*/ 310 w 703"/>
              <a:gd name="T25" fmla="*/ 235 h 344"/>
              <a:gd name="T26" fmla="*/ 250 w 703"/>
              <a:gd name="T27" fmla="*/ 249 h 344"/>
              <a:gd name="T28" fmla="*/ 264 w 703"/>
              <a:gd name="T29" fmla="*/ 105 h 344"/>
              <a:gd name="T30" fmla="*/ 366 w 703"/>
              <a:gd name="T31" fmla="*/ 62 h 344"/>
              <a:gd name="T32" fmla="*/ 378 w 703"/>
              <a:gd name="T33" fmla="*/ 54 h 344"/>
              <a:gd name="T34" fmla="*/ 247 w 703"/>
              <a:gd name="T35" fmla="*/ 80 h 344"/>
              <a:gd name="T36" fmla="*/ 220 w 703"/>
              <a:gd name="T37" fmla="*/ 255 h 344"/>
              <a:gd name="T38" fmla="*/ 99 w 703"/>
              <a:gd name="T39" fmla="*/ 255 h 344"/>
              <a:gd name="T40" fmla="*/ 89 w 703"/>
              <a:gd name="T41" fmla="*/ 189 h 344"/>
              <a:gd name="T42" fmla="*/ 190 w 703"/>
              <a:gd name="T43" fmla="*/ 148 h 344"/>
              <a:gd name="T44" fmla="*/ 197 w 703"/>
              <a:gd name="T45" fmla="*/ 132 h 344"/>
              <a:gd name="T46" fmla="*/ 46 w 703"/>
              <a:gd name="T47" fmla="*/ 257 h 344"/>
              <a:gd name="T48" fmla="*/ 154 w 703"/>
              <a:gd name="T49" fmla="*/ 291 h 344"/>
              <a:gd name="T50" fmla="*/ 240 w 703"/>
              <a:gd name="T51" fmla="*/ 282 h 344"/>
              <a:gd name="T52" fmla="*/ 460 w 703"/>
              <a:gd name="T53" fmla="*/ 283 h 344"/>
              <a:gd name="T54" fmla="*/ 496 w 703"/>
              <a:gd name="T55" fmla="*/ 228 h 344"/>
              <a:gd name="T56" fmla="*/ 661 w 703"/>
              <a:gd name="T57" fmla="*/ 154 h 344"/>
              <a:gd name="T58" fmla="*/ 612 w 703"/>
              <a:gd name="T59" fmla="*/ 61 h 344"/>
              <a:gd name="T60" fmla="*/ 278 w 703"/>
              <a:gd name="T61" fmla="*/ 275 h 344"/>
              <a:gd name="T62" fmla="*/ 304 w 703"/>
              <a:gd name="T63" fmla="*/ 269 h 344"/>
              <a:gd name="T64" fmla="*/ 460 w 703"/>
              <a:gd name="T65" fmla="*/ 236 h 344"/>
              <a:gd name="T66" fmla="*/ 439 w 703"/>
              <a:gd name="T67" fmla="*/ 262 h 344"/>
              <a:gd name="T68" fmla="*/ 278 w 703"/>
              <a:gd name="T69" fmla="*/ 275 h 34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03" h="344">
                <a:moveTo>
                  <a:pt x="612" y="61"/>
                </a:moveTo>
                <a:cubicBezTo>
                  <a:pt x="565" y="51"/>
                  <a:pt x="511" y="58"/>
                  <a:pt x="465" y="68"/>
                </a:cubicBezTo>
                <a:cubicBezTo>
                  <a:pt x="451" y="71"/>
                  <a:pt x="455" y="91"/>
                  <a:pt x="468" y="92"/>
                </a:cubicBezTo>
                <a:cubicBezTo>
                  <a:pt x="504" y="94"/>
                  <a:pt x="540" y="86"/>
                  <a:pt x="576" y="87"/>
                </a:cubicBezTo>
                <a:cubicBezTo>
                  <a:pt x="595" y="87"/>
                  <a:pt x="615" y="89"/>
                  <a:pt x="631" y="99"/>
                </a:cubicBezTo>
                <a:cubicBezTo>
                  <a:pt x="665" y="120"/>
                  <a:pt x="623" y="145"/>
                  <a:pt x="605" y="154"/>
                </a:cubicBezTo>
                <a:cubicBezTo>
                  <a:pt x="572" y="171"/>
                  <a:pt x="538" y="183"/>
                  <a:pt x="503" y="193"/>
                </a:cubicBezTo>
                <a:cubicBezTo>
                  <a:pt x="504" y="181"/>
                  <a:pt x="503" y="169"/>
                  <a:pt x="500" y="158"/>
                </a:cubicBezTo>
                <a:cubicBezTo>
                  <a:pt x="490" y="115"/>
                  <a:pt x="444" y="68"/>
                  <a:pt x="403" y="55"/>
                </a:cubicBezTo>
                <a:cubicBezTo>
                  <a:pt x="392" y="52"/>
                  <a:pt x="386" y="66"/>
                  <a:pt x="392" y="73"/>
                </a:cubicBezTo>
                <a:cubicBezTo>
                  <a:pt x="419" y="103"/>
                  <a:pt x="454" y="119"/>
                  <a:pt x="470" y="158"/>
                </a:cubicBezTo>
                <a:cubicBezTo>
                  <a:pt x="475" y="173"/>
                  <a:pt x="476" y="187"/>
                  <a:pt x="474" y="201"/>
                </a:cubicBezTo>
                <a:cubicBezTo>
                  <a:pt x="420" y="214"/>
                  <a:pt x="364" y="223"/>
                  <a:pt x="310" y="235"/>
                </a:cubicBezTo>
                <a:cubicBezTo>
                  <a:pt x="291" y="240"/>
                  <a:pt x="271" y="244"/>
                  <a:pt x="250" y="249"/>
                </a:cubicBezTo>
                <a:cubicBezTo>
                  <a:pt x="216" y="205"/>
                  <a:pt x="234" y="145"/>
                  <a:pt x="264" y="105"/>
                </a:cubicBezTo>
                <a:cubicBezTo>
                  <a:pt x="284" y="80"/>
                  <a:pt x="333" y="33"/>
                  <a:pt x="366" y="62"/>
                </a:cubicBezTo>
                <a:cubicBezTo>
                  <a:pt x="372" y="68"/>
                  <a:pt x="382" y="61"/>
                  <a:pt x="378" y="54"/>
                </a:cubicBezTo>
                <a:cubicBezTo>
                  <a:pt x="345" y="0"/>
                  <a:pt x="276" y="47"/>
                  <a:pt x="247" y="80"/>
                </a:cubicBezTo>
                <a:cubicBezTo>
                  <a:pt x="204" y="130"/>
                  <a:pt x="189" y="198"/>
                  <a:pt x="220" y="255"/>
                </a:cubicBezTo>
                <a:cubicBezTo>
                  <a:pt x="179" y="262"/>
                  <a:pt x="137" y="265"/>
                  <a:pt x="99" y="255"/>
                </a:cubicBezTo>
                <a:cubicBezTo>
                  <a:pt x="61" y="245"/>
                  <a:pt x="65" y="212"/>
                  <a:pt x="89" y="189"/>
                </a:cubicBezTo>
                <a:cubicBezTo>
                  <a:pt x="111" y="167"/>
                  <a:pt x="158" y="143"/>
                  <a:pt x="190" y="148"/>
                </a:cubicBezTo>
                <a:cubicBezTo>
                  <a:pt x="199" y="149"/>
                  <a:pt x="207" y="136"/>
                  <a:pt x="197" y="132"/>
                </a:cubicBezTo>
                <a:cubicBezTo>
                  <a:pt x="134" y="104"/>
                  <a:pt x="0" y="180"/>
                  <a:pt x="46" y="257"/>
                </a:cubicBezTo>
                <a:cubicBezTo>
                  <a:pt x="67" y="291"/>
                  <a:pt x="119" y="292"/>
                  <a:pt x="154" y="291"/>
                </a:cubicBezTo>
                <a:cubicBezTo>
                  <a:pt x="183" y="291"/>
                  <a:pt x="212" y="287"/>
                  <a:pt x="240" y="282"/>
                </a:cubicBezTo>
                <a:cubicBezTo>
                  <a:pt x="299" y="344"/>
                  <a:pt x="398" y="338"/>
                  <a:pt x="460" y="283"/>
                </a:cubicBezTo>
                <a:cubicBezTo>
                  <a:pt x="477" y="268"/>
                  <a:pt x="489" y="249"/>
                  <a:pt x="496" y="228"/>
                </a:cubicBezTo>
                <a:cubicBezTo>
                  <a:pt x="554" y="215"/>
                  <a:pt x="619" y="195"/>
                  <a:pt x="661" y="154"/>
                </a:cubicBezTo>
                <a:cubicBezTo>
                  <a:pt x="703" y="113"/>
                  <a:pt x="652" y="69"/>
                  <a:pt x="612" y="61"/>
                </a:cubicBezTo>
                <a:moveTo>
                  <a:pt x="278" y="275"/>
                </a:moveTo>
                <a:cubicBezTo>
                  <a:pt x="287" y="273"/>
                  <a:pt x="296" y="271"/>
                  <a:pt x="304" y="269"/>
                </a:cubicBezTo>
                <a:cubicBezTo>
                  <a:pt x="356" y="258"/>
                  <a:pt x="408" y="248"/>
                  <a:pt x="460" y="236"/>
                </a:cubicBezTo>
                <a:cubicBezTo>
                  <a:pt x="454" y="246"/>
                  <a:pt x="447" y="255"/>
                  <a:pt x="439" y="262"/>
                </a:cubicBezTo>
                <a:cubicBezTo>
                  <a:pt x="394" y="306"/>
                  <a:pt x="327" y="307"/>
                  <a:pt x="278" y="275"/>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latin typeface="站酷快乐体 " panose="02010600030101010101" pitchFamily="2" charset="-122"/>
              <a:ea typeface="微软雅黑 Light" panose="020b0502040204020203" pitchFamily="34" charset="-122"/>
            </a:endParaRPr>
          </a:p>
        </p:txBody>
      </p:sp>
      <p:sp>
        <p:nvSpPr>
          <p:cNvPr id="59" name="Freeform 23">
            <a:extLst>
              <a:ext uri="{FF2B5EF4-FFF2-40B4-BE49-F238E27FC236}">
                <a16:creationId xmlns:a16="http://schemas.microsoft.com/office/drawing/2014/main" id="{57DD74AF-EC74-4601-9B25-7D528B94A19B}"/>
              </a:ext>
            </a:extLst>
          </p:cNvPr>
          <p:cNvSpPr>
            <a:spLocks noEditPoints="1"/>
          </p:cNvSpPr>
          <p:nvPr userDrawn="1"/>
        </p:nvSpPr>
        <p:spPr bwMode="auto">
          <a:xfrm rot="20783204" flipH="1">
            <a:off x="7547541" y="1056742"/>
            <a:ext cx="326093" cy="347875"/>
          </a:xfrm>
          <a:custGeom>
            <a:gdLst>
              <a:gd name="T0" fmla="*/ 361 w 381"/>
              <a:gd name="T1" fmla="*/ 278 h 406"/>
              <a:gd name="T2" fmla="*/ 197 w 381"/>
              <a:gd name="T3" fmla="*/ 191 h 406"/>
              <a:gd name="T4" fmla="*/ 219 w 381"/>
              <a:gd name="T5" fmla="*/ 57 h 406"/>
              <a:gd name="T6" fmla="*/ 225 w 381"/>
              <a:gd name="T7" fmla="*/ 53 h 406"/>
              <a:gd name="T8" fmla="*/ 246 w 381"/>
              <a:gd name="T9" fmla="*/ 42 h 406"/>
              <a:gd name="T10" fmla="*/ 244 w 381"/>
              <a:gd name="T11" fmla="*/ 24 h 406"/>
              <a:gd name="T12" fmla="*/ 238 w 381"/>
              <a:gd name="T13" fmla="*/ 24 h 406"/>
              <a:gd name="T14" fmla="*/ 232 w 381"/>
              <a:gd name="T15" fmla="*/ 20 h 406"/>
              <a:gd name="T16" fmla="*/ 45 w 381"/>
              <a:gd name="T17" fmla="*/ 266 h 406"/>
              <a:gd name="T18" fmla="*/ 371 w 381"/>
              <a:gd name="T19" fmla="*/ 303 h 406"/>
              <a:gd name="T20" fmla="*/ 361 w 381"/>
              <a:gd name="T21" fmla="*/ 278 h 406"/>
              <a:gd name="T22" fmla="*/ 79 w 381"/>
              <a:gd name="T23" fmla="*/ 260 h 406"/>
              <a:gd name="T24" fmla="*/ 98 w 381"/>
              <a:gd name="T25" fmla="*/ 116 h 406"/>
              <a:gd name="T26" fmla="*/ 178 w 381"/>
              <a:gd name="T27" fmla="*/ 52 h 406"/>
              <a:gd name="T28" fmla="*/ 166 w 381"/>
              <a:gd name="T29" fmla="*/ 190 h 406"/>
              <a:gd name="T30" fmla="*/ 314 w 381"/>
              <a:gd name="T31" fmla="*/ 303 h 406"/>
              <a:gd name="T32" fmla="*/ 79 w 381"/>
              <a:gd name="T33" fmla="*/ 260 h 40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1" h="406">
                <a:moveTo>
                  <a:pt x="361" y="278"/>
                </a:moveTo>
                <a:cubicBezTo>
                  <a:pt x="293" y="274"/>
                  <a:pt x="225" y="260"/>
                  <a:pt x="197" y="191"/>
                </a:cubicBezTo>
                <a:cubicBezTo>
                  <a:pt x="184" y="158"/>
                  <a:pt x="173" y="69"/>
                  <a:pt x="219" y="57"/>
                </a:cubicBezTo>
                <a:cubicBezTo>
                  <a:pt x="222" y="56"/>
                  <a:pt x="224" y="55"/>
                  <a:pt x="225" y="53"/>
                </a:cubicBezTo>
                <a:cubicBezTo>
                  <a:pt x="232" y="50"/>
                  <a:pt x="240" y="47"/>
                  <a:pt x="246" y="42"/>
                </a:cubicBezTo>
                <a:cubicBezTo>
                  <a:pt x="252" y="38"/>
                  <a:pt x="253" y="26"/>
                  <a:pt x="244" y="24"/>
                </a:cubicBezTo>
                <a:cubicBezTo>
                  <a:pt x="242" y="24"/>
                  <a:pt x="240" y="24"/>
                  <a:pt x="238" y="24"/>
                </a:cubicBezTo>
                <a:cubicBezTo>
                  <a:pt x="237" y="22"/>
                  <a:pt x="235" y="20"/>
                  <a:pt x="232" y="20"/>
                </a:cubicBezTo>
                <a:cubicBezTo>
                  <a:pt x="105" y="0"/>
                  <a:pt x="0" y="152"/>
                  <a:pt x="45" y="266"/>
                </a:cubicBezTo>
                <a:cubicBezTo>
                  <a:pt x="99" y="406"/>
                  <a:pt x="276" y="381"/>
                  <a:pt x="371" y="303"/>
                </a:cubicBezTo>
                <a:cubicBezTo>
                  <a:pt x="381" y="294"/>
                  <a:pt x="372" y="278"/>
                  <a:pt x="361" y="278"/>
                </a:cubicBezTo>
                <a:moveTo>
                  <a:pt x="79" y="260"/>
                </a:moveTo>
                <a:cubicBezTo>
                  <a:pt x="55" y="213"/>
                  <a:pt x="71" y="157"/>
                  <a:pt x="98" y="116"/>
                </a:cubicBezTo>
                <a:cubicBezTo>
                  <a:pt x="118" y="86"/>
                  <a:pt x="146" y="65"/>
                  <a:pt x="178" y="52"/>
                </a:cubicBezTo>
                <a:cubicBezTo>
                  <a:pt x="150" y="86"/>
                  <a:pt x="156" y="155"/>
                  <a:pt x="166" y="190"/>
                </a:cubicBezTo>
                <a:cubicBezTo>
                  <a:pt x="185" y="263"/>
                  <a:pt x="247" y="292"/>
                  <a:pt x="314" y="303"/>
                </a:cubicBezTo>
                <a:cubicBezTo>
                  <a:pt x="232" y="344"/>
                  <a:pt x="128" y="357"/>
                  <a:pt x="79" y="260"/>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latin typeface="站酷快乐体 " panose="02010600030101010101" pitchFamily="2" charset="-122"/>
              <a:ea typeface="微软雅黑 Light" panose="020b0502040204020203" pitchFamily="34" charset="-122"/>
            </a:endParaRPr>
          </a:p>
        </p:txBody>
      </p:sp>
      <p:sp>
        <p:nvSpPr>
          <p:cNvPr id="60" name="Freeform 8">
            <a:extLst>
              <a:ext uri="{FF2B5EF4-FFF2-40B4-BE49-F238E27FC236}">
                <a16:creationId xmlns:a16="http://schemas.microsoft.com/office/drawing/2014/main" id="{6D34EB28-B57C-4A3B-96CF-F27C31375A7A}"/>
              </a:ext>
            </a:extLst>
          </p:cNvPr>
          <p:cNvSpPr>
            <a:spLocks noEditPoints="1"/>
          </p:cNvSpPr>
          <p:nvPr userDrawn="1"/>
        </p:nvSpPr>
        <p:spPr bwMode="auto">
          <a:xfrm rot="20043660">
            <a:off x="10623303" y="4440392"/>
            <a:ext cx="232878" cy="265678"/>
          </a:xfrm>
          <a:custGeom>
            <a:gdLst>
              <a:gd name="T0" fmla="*/ 20 w 28"/>
              <a:gd name="T1" fmla="*/ 11 h 32"/>
              <a:gd name="T2" fmla="*/ 28 w 28"/>
              <a:gd name="T3" fmla="*/ 12 h 32"/>
              <a:gd name="T4" fmla="*/ 20 w 28"/>
              <a:gd name="T5" fmla="*/ 20 h 32"/>
              <a:gd name="T6" fmla="*/ 20 w 28"/>
              <a:gd name="T7" fmla="*/ 32 h 32"/>
              <a:gd name="T8" fmla="*/ 13 w 28"/>
              <a:gd name="T9" fmla="*/ 25 h 32"/>
              <a:gd name="T10" fmla="*/ 3 w 28"/>
              <a:gd name="T11" fmla="*/ 31 h 32"/>
              <a:gd name="T12" fmla="*/ 3 w 28"/>
              <a:gd name="T13" fmla="*/ 31 h 32"/>
              <a:gd name="T14" fmla="*/ 8 w 28"/>
              <a:gd name="T15" fmla="*/ 18 h 32"/>
              <a:gd name="T16" fmla="*/ 4 w 28"/>
              <a:gd name="T17" fmla="*/ 13 h 32"/>
              <a:gd name="T18" fmla="*/ 0 w 28"/>
              <a:gd name="T19" fmla="*/ 8 h 32"/>
              <a:gd name="T20" fmla="*/ 12 w 28"/>
              <a:gd name="T21" fmla="*/ 10 h 32"/>
              <a:gd name="T22" fmla="*/ 16 w 28"/>
              <a:gd name="T23" fmla="*/ 0 h 32"/>
              <a:gd name="T24" fmla="*/ 20 w 28"/>
              <a:gd name="T25" fmla="*/ 11 h 32"/>
              <a:gd name="T26" fmla="*/ 14 w 28"/>
              <a:gd name="T27" fmla="*/ 10 h 32"/>
              <a:gd name="T28" fmla="*/ 18 w 28"/>
              <a:gd name="T29" fmla="*/ 11 h 32"/>
              <a:gd name="T30" fmla="*/ 16 w 28"/>
              <a:gd name="T31" fmla="*/ 5 h 32"/>
              <a:gd name="T32" fmla="*/ 14 w 28"/>
              <a:gd name="T33" fmla="*/ 10 h 32"/>
              <a:gd name="T34" fmla="*/ 9 w 28"/>
              <a:gd name="T35" fmla="*/ 16 h 32"/>
              <a:gd name="T36" fmla="*/ 11 w 28"/>
              <a:gd name="T37" fmla="*/ 12 h 32"/>
              <a:gd name="T38" fmla="*/ 5 w 28"/>
              <a:gd name="T39" fmla="*/ 11 h 32"/>
              <a:gd name="T40" fmla="*/ 9 w 28"/>
              <a:gd name="T41" fmla="*/ 16 h 32"/>
              <a:gd name="T42" fmla="*/ 10 w 28"/>
              <a:gd name="T43" fmla="*/ 18 h 32"/>
              <a:gd name="T44" fmla="*/ 14 w 28"/>
              <a:gd name="T45" fmla="*/ 22 h 32"/>
              <a:gd name="T46" fmla="*/ 18 w 28"/>
              <a:gd name="T47" fmla="*/ 19 h 32"/>
              <a:gd name="T48" fmla="*/ 18 w 28"/>
              <a:gd name="T49" fmla="*/ 13 h 32"/>
              <a:gd name="T50" fmla="*/ 13 w 28"/>
              <a:gd name="T51" fmla="*/ 12 h 32"/>
              <a:gd name="T52" fmla="*/ 10 w 28"/>
              <a:gd name="T53" fmla="*/ 18 h 32"/>
              <a:gd name="T54" fmla="*/ 20 w 28"/>
              <a:gd name="T55" fmla="*/ 14 h 32"/>
              <a:gd name="T56" fmla="*/ 20 w 28"/>
              <a:gd name="T57" fmla="*/ 17 h 32"/>
              <a:gd name="T58" fmla="*/ 25 w 28"/>
              <a:gd name="T59" fmla="*/ 14 h 32"/>
              <a:gd name="T60" fmla="*/ 20 w 28"/>
              <a:gd name="T61" fmla="*/ 14 h 32"/>
              <a:gd name="T62" fmla="*/ 6 w 28"/>
              <a:gd name="T63" fmla="*/ 27 h 32"/>
              <a:gd name="T64" fmla="*/ 12 w 28"/>
              <a:gd name="T65" fmla="*/ 23 h 32"/>
              <a:gd name="T66" fmla="*/ 9 w 28"/>
              <a:gd name="T67" fmla="*/ 20 h 32"/>
              <a:gd name="T68" fmla="*/ 6 w 28"/>
              <a:gd name="T69" fmla="*/ 27 h 32"/>
              <a:gd name="T70" fmla="*/ 15 w 28"/>
              <a:gd name="T71" fmla="*/ 24 h 32"/>
              <a:gd name="T72" fmla="*/ 19 w 28"/>
              <a:gd name="T73" fmla="*/ 27 h 32"/>
              <a:gd name="T74" fmla="*/ 18 w 28"/>
              <a:gd name="T75" fmla="*/ 22 h 32"/>
              <a:gd name="T76" fmla="*/ 15 w 28"/>
              <a:gd name="T77" fmla="*/ 24 h 3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8" h="32">
                <a:moveTo>
                  <a:pt x="20" y="11"/>
                </a:moveTo>
                <a:cubicBezTo>
                  <a:pt x="23" y="12"/>
                  <a:pt x="26" y="11"/>
                  <a:pt x="28" y="12"/>
                </a:cubicBezTo>
                <a:cubicBezTo>
                  <a:pt x="28" y="16"/>
                  <a:pt x="23" y="17"/>
                  <a:pt x="20" y="20"/>
                </a:cubicBezTo>
                <a:cubicBezTo>
                  <a:pt x="20" y="25"/>
                  <a:pt x="21" y="27"/>
                  <a:pt x="20" y="32"/>
                </a:cubicBezTo>
                <a:cubicBezTo>
                  <a:pt x="16" y="31"/>
                  <a:pt x="16" y="27"/>
                  <a:pt x="13" y="25"/>
                </a:cubicBezTo>
                <a:cubicBezTo>
                  <a:pt x="10" y="27"/>
                  <a:pt x="7" y="29"/>
                  <a:pt x="3" y="31"/>
                </a:cubicBezTo>
                <a:cubicBezTo>
                  <a:pt x="3" y="31"/>
                  <a:pt x="3" y="31"/>
                  <a:pt x="3" y="31"/>
                </a:cubicBezTo>
                <a:cubicBezTo>
                  <a:pt x="3" y="27"/>
                  <a:pt x="6" y="22"/>
                  <a:pt x="8" y="18"/>
                </a:cubicBezTo>
                <a:cubicBezTo>
                  <a:pt x="6" y="16"/>
                  <a:pt x="5" y="15"/>
                  <a:pt x="4" y="13"/>
                </a:cubicBezTo>
                <a:cubicBezTo>
                  <a:pt x="3" y="12"/>
                  <a:pt x="0" y="10"/>
                  <a:pt x="0" y="8"/>
                </a:cubicBezTo>
                <a:cubicBezTo>
                  <a:pt x="3" y="7"/>
                  <a:pt x="8" y="10"/>
                  <a:pt x="12" y="10"/>
                </a:cubicBezTo>
                <a:cubicBezTo>
                  <a:pt x="14" y="7"/>
                  <a:pt x="14" y="3"/>
                  <a:pt x="16" y="0"/>
                </a:cubicBezTo>
                <a:cubicBezTo>
                  <a:pt x="19" y="2"/>
                  <a:pt x="19" y="7"/>
                  <a:pt x="20" y="11"/>
                </a:cubicBezTo>
                <a:close/>
                <a:moveTo>
                  <a:pt x="14" y="10"/>
                </a:moveTo>
                <a:cubicBezTo>
                  <a:pt x="16" y="11"/>
                  <a:pt x="17" y="11"/>
                  <a:pt x="18" y="11"/>
                </a:cubicBezTo>
                <a:cubicBezTo>
                  <a:pt x="17" y="9"/>
                  <a:pt x="18" y="6"/>
                  <a:pt x="16" y="5"/>
                </a:cubicBezTo>
                <a:cubicBezTo>
                  <a:pt x="16" y="7"/>
                  <a:pt x="15" y="8"/>
                  <a:pt x="14" y="10"/>
                </a:cubicBezTo>
                <a:close/>
                <a:moveTo>
                  <a:pt x="9" y="16"/>
                </a:moveTo>
                <a:cubicBezTo>
                  <a:pt x="9" y="14"/>
                  <a:pt x="10" y="13"/>
                  <a:pt x="11" y="12"/>
                </a:cubicBezTo>
                <a:cubicBezTo>
                  <a:pt x="9" y="12"/>
                  <a:pt x="7" y="10"/>
                  <a:pt x="5" y="11"/>
                </a:cubicBezTo>
                <a:cubicBezTo>
                  <a:pt x="6" y="12"/>
                  <a:pt x="7" y="15"/>
                  <a:pt x="9" y="16"/>
                </a:cubicBezTo>
                <a:close/>
                <a:moveTo>
                  <a:pt x="10" y="18"/>
                </a:moveTo>
                <a:cubicBezTo>
                  <a:pt x="12" y="19"/>
                  <a:pt x="13" y="21"/>
                  <a:pt x="14" y="22"/>
                </a:cubicBezTo>
                <a:cubicBezTo>
                  <a:pt x="16" y="21"/>
                  <a:pt x="16" y="20"/>
                  <a:pt x="18" y="19"/>
                </a:cubicBezTo>
                <a:cubicBezTo>
                  <a:pt x="18" y="17"/>
                  <a:pt x="18" y="15"/>
                  <a:pt x="18" y="13"/>
                </a:cubicBezTo>
                <a:cubicBezTo>
                  <a:pt x="16" y="13"/>
                  <a:pt x="14" y="13"/>
                  <a:pt x="13" y="12"/>
                </a:cubicBezTo>
                <a:cubicBezTo>
                  <a:pt x="13" y="14"/>
                  <a:pt x="11" y="16"/>
                  <a:pt x="10" y="18"/>
                </a:cubicBezTo>
                <a:close/>
                <a:moveTo>
                  <a:pt x="20" y="14"/>
                </a:moveTo>
                <a:cubicBezTo>
                  <a:pt x="20" y="15"/>
                  <a:pt x="20" y="16"/>
                  <a:pt x="20" y="17"/>
                </a:cubicBezTo>
                <a:cubicBezTo>
                  <a:pt x="22" y="17"/>
                  <a:pt x="24" y="16"/>
                  <a:pt x="25" y="14"/>
                </a:cubicBezTo>
                <a:cubicBezTo>
                  <a:pt x="23" y="14"/>
                  <a:pt x="21" y="13"/>
                  <a:pt x="20" y="14"/>
                </a:cubicBezTo>
                <a:close/>
                <a:moveTo>
                  <a:pt x="6" y="27"/>
                </a:moveTo>
                <a:cubicBezTo>
                  <a:pt x="8" y="26"/>
                  <a:pt x="10" y="24"/>
                  <a:pt x="12" y="23"/>
                </a:cubicBezTo>
                <a:cubicBezTo>
                  <a:pt x="11" y="22"/>
                  <a:pt x="10" y="21"/>
                  <a:pt x="9" y="20"/>
                </a:cubicBezTo>
                <a:cubicBezTo>
                  <a:pt x="8" y="22"/>
                  <a:pt x="7" y="24"/>
                  <a:pt x="6" y="27"/>
                </a:cubicBezTo>
                <a:close/>
                <a:moveTo>
                  <a:pt x="15" y="24"/>
                </a:moveTo>
                <a:cubicBezTo>
                  <a:pt x="16" y="25"/>
                  <a:pt x="18" y="28"/>
                  <a:pt x="19" y="27"/>
                </a:cubicBezTo>
                <a:cubicBezTo>
                  <a:pt x="18" y="26"/>
                  <a:pt x="19" y="22"/>
                  <a:pt x="18" y="22"/>
                </a:cubicBezTo>
                <a:cubicBezTo>
                  <a:pt x="17" y="23"/>
                  <a:pt x="15" y="23"/>
                  <a:pt x="15" y="2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latin typeface="站酷快乐体 " panose="02010600030101010101" pitchFamily="2" charset="-122"/>
              <a:ea typeface="微软雅黑 Light" panose="020b0502040204020203" pitchFamily="34" charset="-122"/>
            </a:endParaRPr>
          </a:p>
        </p:txBody>
      </p:sp>
      <p:sp>
        <p:nvSpPr>
          <p:cNvPr id="64" name="内容占位符 63">
            <a:extLst>
              <a:ext uri="{FF2B5EF4-FFF2-40B4-BE49-F238E27FC236}">
                <a16:creationId xmlns:a16="http://schemas.microsoft.com/office/drawing/2014/main" id="{53543539-9605-42BA-B436-BCD06C0DD640}"/>
              </a:ext>
            </a:extLst>
          </p:cNvPr>
          <p:cNvSpPr>
            <a:spLocks noGrp="1"/>
          </p:cNvSpPr>
          <p:nvPr>
            <p:ph sz="quarter" idx="11"/>
          </p:nvPr>
        </p:nvSpPr>
        <p:spPr>
          <a:xfrm>
            <a:off x="4569879" y="5776696"/>
            <a:ext cx="3052243" cy="433965"/>
          </a:xfrm>
          <a:prstGeom prst="rect">
            <a:avLst/>
          </a:prstGeom>
          <a:noFill/>
        </p:spPr>
        <p:txBody>
          <a:bodyPr wrap="square" rtlCol="0">
            <a:spAutoFit/>
          </a:bodyPr>
          <a:lstStyle>
            <a:lvl1pPr marL="0" indent="0" algn="ctr">
              <a:buNone/>
              <a:defRPr lang="zh-CN" altLang="en-US" sz="240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r>
              <a:rPr lang="zh-CN" altLang="en-US"/>
              <a:t>编辑母版文本样式</a:t>
            </a:r>
          </a:p>
        </p:txBody>
      </p:sp>
      <p:sp>
        <p:nvSpPr>
          <p:cNvPr id="5" name="标题 4">
            <a:extLst>
              <a:ext uri="{FF2B5EF4-FFF2-40B4-BE49-F238E27FC236}">
                <a16:creationId xmlns:a16="http://schemas.microsoft.com/office/drawing/2014/main" id="{C857F6CF-5BB3-4A37-A470-5872FCD5E864}"/>
              </a:ext>
            </a:extLst>
          </p:cNvPr>
          <p:cNvSpPr>
            <a:spLocks noGrp="1"/>
          </p:cNvSpPr>
          <p:nvPr>
            <p:ph type="title" hasCustomPrompt="1"/>
          </p:nvPr>
        </p:nvSpPr>
        <p:spPr>
          <a:xfrm>
            <a:off x="2395521" y="2572095"/>
            <a:ext cx="7337442" cy="718170"/>
          </a:xfrm>
          <a:prstGeom prst="rect">
            <a:avLst/>
          </a:prstGeom>
        </p:spPr>
        <p:txBody>
          <a:bodyPr spcFirstLastPara="1" wrap="none" numCol="1">
            <a:prstTxWarp prst="textArchUp">
              <a:avLst>
                <a:gd name="adj" fmla="val 10935122"/>
              </a:avLst>
            </a:prstTxWarp>
            <a:spAutoFit/>
          </a:bodyPr>
          <a:lstStyle>
            <a:lvl1pPr algn="ctr">
              <a:defRPr lang="zh-CN" altLang="en-US" sz="7200" b="0" spc="-200">
                <a:solidFill>
                  <a:schemeClr val="bg1"/>
                </a:solidFill>
                <a:latin typeface="站酷快乐体2016修订版" panose="02010600030101010101" pitchFamily="2" charset="-122"/>
                <a:ea typeface="站酷快乐体2016修订版" panose="02010600030101010101" pitchFamily="2" charset="-122"/>
                <a:cs typeface="+mn-cs"/>
              </a:defRPr>
            </a:lvl1pPr>
          </a:lstStyle>
          <a:p>
            <a:pPr marL="0" lvl="0" indent="-228600" algn="ctr">
              <a:spcBef>
                <a:spcPts val="1000"/>
              </a:spcBef>
              <a:buFont typeface="Arial" panose="020b0604020202020204" pitchFamily="34" charset="0"/>
              <a:buChar char="•"/>
            </a:pPr>
            <a:r>
              <a:rPr lang="zh-CN" altLang="en-US"/>
              <a:t>编辑母版标题样式</a:t>
            </a:r>
          </a:p>
        </p:txBody>
      </p:sp>
    </p:spTree>
    <p:extLst>
      <p:ext uri="{BB962C8B-B14F-4D97-AF65-F5344CB8AC3E}">
        <p14:creationId val="965698034"/>
      </p:ext>
    </p:extLst>
  </p:cSld>
  <p:clrMapOvr>
    <a:masterClrMapping/>
  </p:clrMapOvr>
  <p:transition/>
  <p:timing/>
  <p:extLst>
    <p:ext uri="{DCECCB84-F9BA-43D5-87BE-67443E8EF086}">
      <p15:sldGuideLst>
        <p15:guide id="2" pos="1504" userDrawn="1">
          <p15:clr>
            <a:srgbClr val="FBAE40"/>
          </p15:clr>
        </p15:guide>
        <p15:guide id="3" pos="613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三段内容">
    <p:spTree>
      <p:nvGrpSpPr>
        <p:cNvPr id="1" name=""/>
        <p:cNvGrpSpPr/>
        <p:nvPr/>
      </p:nvGrpSpPr>
      <p:grpSpPr>
        <a:xfrm>
          <a:off x="0" y="0"/>
          <a:ext cx="0" cy="0"/>
        </a:xfrm>
      </p:grpSpPr>
      <p:grpSp>
        <p:nvGrpSpPr>
          <p:cNvPr id="5" name="组合 4">
            <a:extLst>
              <a:ext uri="{FF2B5EF4-FFF2-40B4-BE49-F238E27FC236}">
                <a16:creationId xmlns:a16="http://schemas.microsoft.com/office/drawing/2014/main" id="{928990D1-3DA4-432C-8AE5-80FC641139C8}"/>
              </a:ext>
            </a:extLst>
          </p:cNvPr>
          <p:cNvGrpSpPr/>
          <p:nvPr userDrawn="1"/>
        </p:nvGrpSpPr>
        <p:grpSpPr>
          <a:xfrm>
            <a:off x="4002821" y="1047597"/>
            <a:ext cx="4186359" cy="163210"/>
            <a:chOff x="3165003" y="4030582"/>
            <a:chExt cx="5853910" cy="276264"/>
          </a:xfrm>
        </p:grpSpPr>
        <p:sp>
          <p:nvSpPr>
            <p:cNvPr id="6" name="任意多边形 29">
              <a:extLst>
                <a:ext uri="{FF2B5EF4-FFF2-40B4-BE49-F238E27FC236}">
                  <a16:creationId xmlns:a16="http://schemas.microsoft.com/office/drawing/2014/main" id="{18610E5F-AE6B-40F2-9E8B-03863FB626A2}"/>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7" name="任意多边形 30">
              <a:extLst>
                <a:ext uri="{FF2B5EF4-FFF2-40B4-BE49-F238E27FC236}">
                  <a16:creationId xmlns:a16="http://schemas.microsoft.com/office/drawing/2014/main" id="{F220885A-2797-4003-A96D-1892DDA27F06}"/>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10" name="椭圆 31">
            <a:extLst>
              <a:ext uri="{FF2B5EF4-FFF2-40B4-BE49-F238E27FC236}">
                <a16:creationId xmlns:a16="http://schemas.microsoft.com/office/drawing/2014/main" id="{0FFAF3E6-A566-4DFE-9BA6-A4C326572C4B}"/>
              </a:ext>
            </a:extLst>
          </p:cNvPr>
          <p:cNvSpPr/>
          <p:nvPr userDrawn="1"/>
        </p:nvSpPr>
        <p:spPr>
          <a:xfrm>
            <a:off x="1650512" y="2355078"/>
            <a:ext cx="1203710" cy="1191706"/>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1" name="任意多边形 3">
            <a:extLst>
              <a:ext uri="{FF2B5EF4-FFF2-40B4-BE49-F238E27FC236}">
                <a16:creationId xmlns:a16="http://schemas.microsoft.com/office/drawing/2014/main" id="{D8C913F3-4D3D-4BE9-9328-A4A44951206B}"/>
              </a:ext>
            </a:extLst>
          </p:cNvPr>
          <p:cNvSpPr/>
          <p:nvPr userDrawn="1"/>
        </p:nvSpPr>
        <p:spPr>
          <a:xfrm>
            <a:off x="764459" y="1949946"/>
            <a:ext cx="2892312" cy="4061062"/>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2" name="椭圆 31">
            <a:extLst>
              <a:ext uri="{FF2B5EF4-FFF2-40B4-BE49-F238E27FC236}">
                <a16:creationId xmlns:a16="http://schemas.microsoft.com/office/drawing/2014/main" id="{49E54AC4-EA07-42B3-8567-D59ED1B8665D}"/>
              </a:ext>
            </a:extLst>
          </p:cNvPr>
          <p:cNvSpPr/>
          <p:nvPr userDrawn="1"/>
        </p:nvSpPr>
        <p:spPr>
          <a:xfrm rot="21159850">
            <a:off x="1639666" y="2411923"/>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7" name="任意多边形 3">
            <a:extLst>
              <a:ext uri="{FF2B5EF4-FFF2-40B4-BE49-F238E27FC236}">
                <a16:creationId xmlns:a16="http://schemas.microsoft.com/office/drawing/2014/main" id="{00FC8281-A720-4F61-948C-3991B09F070B}"/>
              </a:ext>
            </a:extLst>
          </p:cNvPr>
          <p:cNvSpPr/>
          <p:nvPr userDrawn="1"/>
        </p:nvSpPr>
        <p:spPr>
          <a:xfrm>
            <a:off x="4649844" y="1949946"/>
            <a:ext cx="2892312" cy="4061062"/>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6" name="椭圆 31">
            <a:extLst>
              <a:ext uri="{FF2B5EF4-FFF2-40B4-BE49-F238E27FC236}">
                <a16:creationId xmlns:a16="http://schemas.microsoft.com/office/drawing/2014/main" id="{C88DA435-8066-4271-A442-F01A5F329BE3}"/>
              </a:ext>
            </a:extLst>
          </p:cNvPr>
          <p:cNvSpPr/>
          <p:nvPr userDrawn="1"/>
        </p:nvSpPr>
        <p:spPr>
          <a:xfrm>
            <a:off x="5499568" y="2355078"/>
            <a:ext cx="1203710" cy="1191706"/>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8" name="椭圆 31">
            <a:extLst>
              <a:ext uri="{FF2B5EF4-FFF2-40B4-BE49-F238E27FC236}">
                <a16:creationId xmlns:a16="http://schemas.microsoft.com/office/drawing/2014/main" id="{972B50AA-92FE-4C80-A2AF-B7F76BF1A5A7}"/>
              </a:ext>
            </a:extLst>
          </p:cNvPr>
          <p:cNvSpPr/>
          <p:nvPr userDrawn="1"/>
        </p:nvSpPr>
        <p:spPr>
          <a:xfrm rot="21159850">
            <a:off x="5488722" y="2411923"/>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22" name="椭圆 31">
            <a:extLst>
              <a:ext uri="{FF2B5EF4-FFF2-40B4-BE49-F238E27FC236}">
                <a16:creationId xmlns:a16="http://schemas.microsoft.com/office/drawing/2014/main" id="{4881CB40-083A-45A3-9A13-F597847F37A9}"/>
              </a:ext>
            </a:extLst>
          </p:cNvPr>
          <p:cNvSpPr/>
          <p:nvPr userDrawn="1"/>
        </p:nvSpPr>
        <p:spPr>
          <a:xfrm>
            <a:off x="9436581" y="2355078"/>
            <a:ext cx="1203710" cy="1191706"/>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23" name="任意多边形 3">
            <a:extLst>
              <a:ext uri="{FF2B5EF4-FFF2-40B4-BE49-F238E27FC236}">
                <a16:creationId xmlns:a16="http://schemas.microsoft.com/office/drawing/2014/main" id="{3FC560A9-A4E8-4406-B089-281E15903E08}"/>
              </a:ext>
            </a:extLst>
          </p:cNvPr>
          <p:cNvSpPr/>
          <p:nvPr userDrawn="1"/>
        </p:nvSpPr>
        <p:spPr>
          <a:xfrm>
            <a:off x="8550528" y="1949946"/>
            <a:ext cx="2892312" cy="4061062"/>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4" name="椭圆 31">
            <a:extLst>
              <a:ext uri="{FF2B5EF4-FFF2-40B4-BE49-F238E27FC236}">
                <a16:creationId xmlns:a16="http://schemas.microsoft.com/office/drawing/2014/main" id="{840D36F3-28FC-4B00-A7D3-BBF990F0002D}"/>
              </a:ext>
            </a:extLst>
          </p:cNvPr>
          <p:cNvSpPr/>
          <p:nvPr userDrawn="1"/>
        </p:nvSpPr>
        <p:spPr>
          <a:xfrm rot="21159850">
            <a:off x="9425735" y="2411923"/>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30" name="内容占位符 35">
            <a:extLst>
              <a:ext uri="{FF2B5EF4-FFF2-40B4-BE49-F238E27FC236}">
                <a16:creationId xmlns:a16="http://schemas.microsoft.com/office/drawing/2014/main" id="{71380304-4F48-4244-97EF-12741C85881F}"/>
              </a:ext>
            </a:extLst>
          </p:cNvPr>
          <p:cNvSpPr>
            <a:spLocks noGrp="1"/>
          </p:cNvSpPr>
          <p:nvPr userDrawn="1">
            <p:ph sz="quarter" idx="18"/>
          </p:nvPr>
        </p:nvSpPr>
        <p:spPr>
          <a:xfrm>
            <a:off x="652361" y="3781671"/>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31" name="内容占位符 47">
            <a:extLst>
              <a:ext uri="{FF2B5EF4-FFF2-40B4-BE49-F238E27FC236}">
                <a16:creationId xmlns:a16="http://schemas.microsoft.com/office/drawing/2014/main" id="{5B67634F-0DC5-4DDB-A8C8-6DB086A97137}"/>
              </a:ext>
            </a:extLst>
          </p:cNvPr>
          <p:cNvSpPr>
            <a:spLocks noGrp="1"/>
          </p:cNvSpPr>
          <p:nvPr userDrawn="1">
            <p:ph sz="quarter" idx="22"/>
          </p:nvPr>
        </p:nvSpPr>
        <p:spPr>
          <a:xfrm>
            <a:off x="926312" y="4137594"/>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32" name="内容占位符 35">
            <a:extLst>
              <a:ext uri="{FF2B5EF4-FFF2-40B4-BE49-F238E27FC236}">
                <a16:creationId xmlns:a16="http://schemas.microsoft.com/office/drawing/2014/main" id="{1FB21406-F6FD-4D2E-BB76-5EC1ECD0E5B4}"/>
              </a:ext>
            </a:extLst>
          </p:cNvPr>
          <p:cNvSpPr>
            <a:spLocks noGrp="1"/>
          </p:cNvSpPr>
          <p:nvPr userDrawn="1">
            <p:ph sz="quarter" idx="23"/>
          </p:nvPr>
        </p:nvSpPr>
        <p:spPr>
          <a:xfrm>
            <a:off x="4538301" y="3781671"/>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33" name="内容占位符 47">
            <a:extLst>
              <a:ext uri="{FF2B5EF4-FFF2-40B4-BE49-F238E27FC236}">
                <a16:creationId xmlns:a16="http://schemas.microsoft.com/office/drawing/2014/main" id="{2DF66BA3-DC00-4336-8298-CFC7C4B9E487}"/>
              </a:ext>
            </a:extLst>
          </p:cNvPr>
          <p:cNvSpPr>
            <a:spLocks noGrp="1"/>
          </p:cNvSpPr>
          <p:nvPr userDrawn="1">
            <p:ph sz="quarter" idx="24"/>
          </p:nvPr>
        </p:nvSpPr>
        <p:spPr>
          <a:xfrm>
            <a:off x="4812252" y="4137594"/>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35" name="内容占位符 35">
            <a:extLst>
              <a:ext uri="{FF2B5EF4-FFF2-40B4-BE49-F238E27FC236}">
                <a16:creationId xmlns:a16="http://schemas.microsoft.com/office/drawing/2014/main" id="{24224DB8-F33A-4D44-93AD-BF14A51FDBC2}"/>
              </a:ext>
            </a:extLst>
          </p:cNvPr>
          <p:cNvSpPr>
            <a:spLocks noGrp="1"/>
          </p:cNvSpPr>
          <p:nvPr>
            <p:ph sz="quarter" idx="25"/>
          </p:nvPr>
        </p:nvSpPr>
        <p:spPr>
          <a:xfrm>
            <a:off x="8436941" y="3781671"/>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36" name="内容占位符 47">
            <a:extLst>
              <a:ext uri="{FF2B5EF4-FFF2-40B4-BE49-F238E27FC236}">
                <a16:creationId xmlns:a16="http://schemas.microsoft.com/office/drawing/2014/main" id="{5C86EB65-1938-4590-A876-2729C8AD97EC}"/>
              </a:ext>
            </a:extLst>
          </p:cNvPr>
          <p:cNvSpPr>
            <a:spLocks noGrp="1"/>
          </p:cNvSpPr>
          <p:nvPr>
            <p:ph sz="quarter" idx="26"/>
          </p:nvPr>
        </p:nvSpPr>
        <p:spPr>
          <a:xfrm>
            <a:off x="8710892" y="4137594"/>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25" name="标题 1">
            <a:extLst>
              <a:ext uri="{FF2B5EF4-FFF2-40B4-BE49-F238E27FC236}">
                <a16:creationId xmlns:a16="http://schemas.microsoft.com/office/drawing/2014/main" id="{FB9E0227-8F96-4161-BD14-1BF6F166FD2F}"/>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199014843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三段文本">
    <p:spTree>
      <p:nvGrpSpPr>
        <p:cNvPr id="1" name=""/>
        <p:cNvGrpSpPr/>
        <p:nvPr/>
      </p:nvGrpSpPr>
      <p:grpSpPr>
        <a:xfrm>
          <a:off x="0" y="0"/>
          <a:ext cx="0" cy="0"/>
        </a:xfrm>
      </p:grpSpPr>
      <p:grpSp>
        <p:nvGrpSpPr>
          <p:cNvPr id="3" name="组合 2">
            <a:extLst>
              <a:ext uri="{FF2B5EF4-FFF2-40B4-BE49-F238E27FC236}">
                <a16:creationId xmlns:a16="http://schemas.microsoft.com/office/drawing/2014/main" id="{A195DFF8-2073-4A10-AA08-55788759DF3D}"/>
              </a:ext>
            </a:extLst>
          </p:cNvPr>
          <p:cNvGrpSpPr/>
          <p:nvPr userDrawn="1"/>
        </p:nvGrpSpPr>
        <p:grpSpPr>
          <a:xfrm>
            <a:off x="4002821" y="1047597"/>
            <a:ext cx="4186359" cy="163210"/>
            <a:chOff x="3165003" y="4030582"/>
            <a:chExt cx="5853910" cy="276264"/>
          </a:xfrm>
        </p:grpSpPr>
        <p:sp>
          <p:nvSpPr>
            <p:cNvPr id="4" name="任意多边形 29">
              <a:extLst>
                <a:ext uri="{FF2B5EF4-FFF2-40B4-BE49-F238E27FC236}">
                  <a16:creationId xmlns:a16="http://schemas.microsoft.com/office/drawing/2014/main" id="{A70CD9C2-88E2-47F2-84EF-D7916A11DD7D}"/>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 name="任意多边形 30">
              <a:extLst>
                <a:ext uri="{FF2B5EF4-FFF2-40B4-BE49-F238E27FC236}">
                  <a16:creationId xmlns:a16="http://schemas.microsoft.com/office/drawing/2014/main" id="{95FB88D2-8020-4D75-9A01-090AB48289E8}"/>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8" name="组合 7">
            <a:extLst>
              <a:ext uri="{FF2B5EF4-FFF2-40B4-BE49-F238E27FC236}">
                <a16:creationId xmlns:a16="http://schemas.microsoft.com/office/drawing/2014/main" id="{2BE7F46E-402C-4442-8B9A-7BE428B0F0B3}"/>
              </a:ext>
            </a:extLst>
          </p:cNvPr>
          <p:cNvGrpSpPr/>
          <p:nvPr userDrawn="1"/>
        </p:nvGrpSpPr>
        <p:grpSpPr>
          <a:xfrm>
            <a:off x="1364455" y="1975169"/>
            <a:ext cx="2035042" cy="1996756"/>
            <a:chOff x="5576469" y="2878337"/>
            <a:chExt cx="1015467" cy="996363"/>
          </a:xfrm>
        </p:grpSpPr>
        <p:sp>
          <p:nvSpPr>
            <p:cNvPr id="9" name="椭圆 31">
              <a:extLst>
                <a:ext uri="{FF2B5EF4-FFF2-40B4-BE49-F238E27FC236}">
                  <a16:creationId xmlns:a16="http://schemas.microsoft.com/office/drawing/2014/main" id="{AF4FFD24-2366-40E8-AB46-519C4C6E9CE2}"/>
                </a:ext>
              </a:extLst>
            </p:cNvPr>
            <p:cNvSpPr/>
            <p:nvPr/>
          </p:nvSpPr>
          <p:spPr>
            <a:xfrm>
              <a:off x="5585537" y="2878337"/>
              <a:ext cx="1006399" cy="996363"/>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0" name="椭圆 31">
              <a:extLst>
                <a:ext uri="{FF2B5EF4-FFF2-40B4-BE49-F238E27FC236}">
                  <a16:creationId xmlns:a16="http://schemas.microsoft.com/office/drawing/2014/main" id="{7583B1D4-C4C5-4CD8-B3C0-275A44758890}"/>
                </a:ext>
              </a:extLst>
            </p:cNvPr>
            <p:cNvSpPr/>
            <p:nvPr/>
          </p:nvSpPr>
          <p:spPr>
            <a:xfrm rot="21159850">
              <a:off x="5576469" y="2925864"/>
              <a:ext cx="954719" cy="945198"/>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grpSp>
        <p:nvGrpSpPr>
          <p:cNvPr id="11" name="组合 10">
            <a:extLst>
              <a:ext uri="{FF2B5EF4-FFF2-40B4-BE49-F238E27FC236}">
                <a16:creationId xmlns:a16="http://schemas.microsoft.com/office/drawing/2014/main" id="{E58ABCF9-4424-4507-82E7-C06E404C572E}"/>
              </a:ext>
            </a:extLst>
          </p:cNvPr>
          <p:cNvGrpSpPr/>
          <p:nvPr userDrawn="1"/>
        </p:nvGrpSpPr>
        <p:grpSpPr>
          <a:xfrm>
            <a:off x="5124414" y="1975169"/>
            <a:ext cx="2035042" cy="1996756"/>
            <a:chOff x="5576469" y="2878337"/>
            <a:chExt cx="1015467" cy="996363"/>
          </a:xfrm>
        </p:grpSpPr>
        <p:sp>
          <p:nvSpPr>
            <p:cNvPr id="12" name="椭圆 31">
              <a:extLst>
                <a:ext uri="{FF2B5EF4-FFF2-40B4-BE49-F238E27FC236}">
                  <a16:creationId xmlns:a16="http://schemas.microsoft.com/office/drawing/2014/main" id="{081E798D-29BB-4BBD-A639-30DBB5FC5262}"/>
                </a:ext>
              </a:extLst>
            </p:cNvPr>
            <p:cNvSpPr/>
            <p:nvPr/>
          </p:nvSpPr>
          <p:spPr>
            <a:xfrm>
              <a:off x="5585537" y="2878337"/>
              <a:ext cx="1006399" cy="996363"/>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3" name="椭圆 31">
              <a:extLst>
                <a:ext uri="{FF2B5EF4-FFF2-40B4-BE49-F238E27FC236}">
                  <a16:creationId xmlns:a16="http://schemas.microsoft.com/office/drawing/2014/main" id="{86152A37-CED7-45E8-BB9D-29F32FF6C9EF}"/>
                </a:ext>
              </a:extLst>
            </p:cNvPr>
            <p:cNvSpPr/>
            <p:nvPr/>
          </p:nvSpPr>
          <p:spPr>
            <a:xfrm rot="21159850">
              <a:off x="5576469" y="2925864"/>
              <a:ext cx="954719" cy="945198"/>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grpSp>
        <p:nvGrpSpPr>
          <p:cNvPr id="14" name="组合 13">
            <a:extLst>
              <a:ext uri="{FF2B5EF4-FFF2-40B4-BE49-F238E27FC236}">
                <a16:creationId xmlns:a16="http://schemas.microsoft.com/office/drawing/2014/main" id="{23A87C12-28C9-4341-8CC8-F56C38A20DDC}"/>
              </a:ext>
            </a:extLst>
          </p:cNvPr>
          <p:cNvGrpSpPr/>
          <p:nvPr userDrawn="1"/>
        </p:nvGrpSpPr>
        <p:grpSpPr>
          <a:xfrm>
            <a:off x="8884372" y="1975169"/>
            <a:ext cx="2035042" cy="1996756"/>
            <a:chOff x="5576469" y="2878337"/>
            <a:chExt cx="1015467" cy="996363"/>
          </a:xfrm>
        </p:grpSpPr>
        <p:sp>
          <p:nvSpPr>
            <p:cNvPr id="15" name="椭圆 31">
              <a:extLst>
                <a:ext uri="{FF2B5EF4-FFF2-40B4-BE49-F238E27FC236}">
                  <a16:creationId xmlns:a16="http://schemas.microsoft.com/office/drawing/2014/main" id="{233FEB67-3D3A-4D3C-984B-AC2B2CB89B60}"/>
                </a:ext>
              </a:extLst>
            </p:cNvPr>
            <p:cNvSpPr/>
            <p:nvPr/>
          </p:nvSpPr>
          <p:spPr>
            <a:xfrm>
              <a:off x="5585537" y="2878337"/>
              <a:ext cx="1006399" cy="996363"/>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6" name="椭圆 31">
              <a:extLst>
                <a:ext uri="{FF2B5EF4-FFF2-40B4-BE49-F238E27FC236}">
                  <a16:creationId xmlns:a16="http://schemas.microsoft.com/office/drawing/2014/main" id="{0ED95399-B253-4EE4-B7D9-002631E26358}"/>
                </a:ext>
              </a:extLst>
            </p:cNvPr>
            <p:cNvSpPr/>
            <p:nvPr/>
          </p:nvSpPr>
          <p:spPr>
            <a:xfrm rot="21159850">
              <a:off x="5576469" y="2925864"/>
              <a:ext cx="954719" cy="945198"/>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sp>
        <p:nvSpPr>
          <p:cNvPr id="29" name="任意多边形 36">
            <a:extLst>
              <a:ext uri="{FF2B5EF4-FFF2-40B4-BE49-F238E27FC236}">
                <a16:creationId xmlns:a16="http://schemas.microsoft.com/office/drawing/2014/main" id="{E7863AB2-851B-4F89-A8BF-577CEE4BD4D7}"/>
              </a:ext>
            </a:extLst>
          </p:cNvPr>
          <p:cNvSpPr/>
          <p:nvPr userDrawn="1"/>
        </p:nvSpPr>
        <p:spPr>
          <a:xfrm rot="16200000" flipH="1">
            <a:off x="2267041" y="3949042"/>
            <a:ext cx="3863975" cy="61644"/>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6350">
            <a:solidFill>
              <a:schemeClr val="bg1">
                <a:lumMod val="8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0" name="任意多边形 36">
            <a:extLst>
              <a:ext uri="{FF2B5EF4-FFF2-40B4-BE49-F238E27FC236}">
                <a16:creationId xmlns:a16="http://schemas.microsoft.com/office/drawing/2014/main" id="{A706B2C2-1BF7-4449-A2D7-0E5A3E5CEE38}"/>
              </a:ext>
            </a:extLst>
          </p:cNvPr>
          <p:cNvSpPr/>
          <p:nvPr userDrawn="1"/>
        </p:nvSpPr>
        <p:spPr>
          <a:xfrm rot="16200000" flipH="1">
            <a:off x="6118187" y="3949043"/>
            <a:ext cx="3863975" cy="61644"/>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6350">
            <a:solidFill>
              <a:schemeClr val="bg1">
                <a:lumMod val="8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2" name="内容占位符 35">
            <a:extLst>
              <a:ext uri="{FF2B5EF4-FFF2-40B4-BE49-F238E27FC236}">
                <a16:creationId xmlns:a16="http://schemas.microsoft.com/office/drawing/2014/main" id="{54DC17B0-0AE4-438C-AAFD-BDD20EFE5188}"/>
              </a:ext>
            </a:extLst>
          </p:cNvPr>
          <p:cNvSpPr>
            <a:spLocks noGrp="1"/>
          </p:cNvSpPr>
          <p:nvPr>
            <p:ph sz="quarter" idx="18"/>
          </p:nvPr>
        </p:nvSpPr>
        <p:spPr>
          <a:xfrm>
            <a:off x="763489" y="4234475"/>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33" name="内容占位符 47">
            <a:extLst>
              <a:ext uri="{FF2B5EF4-FFF2-40B4-BE49-F238E27FC236}">
                <a16:creationId xmlns:a16="http://schemas.microsoft.com/office/drawing/2014/main" id="{76BE910C-35A2-4F41-9930-E600CF79DEBB}"/>
              </a:ext>
            </a:extLst>
          </p:cNvPr>
          <p:cNvSpPr>
            <a:spLocks noGrp="1"/>
          </p:cNvSpPr>
          <p:nvPr>
            <p:ph sz="quarter" idx="22"/>
          </p:nvPr>
        </p:nvSpPr>
        <p:spPr>
          <a:xfrm>
            <a:off x="1037440" y="4590398"/>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34" name="内容占位符 35">
            <a:extLst>
              <a:ext uri="{FF2B5EF4-FFF2-40B4-BE49-F238E27FC236}">
                <a16:creationId xmlns:a16="http://schemas.microsoft.com/office/drawing/2014/main" id="{DF8CD33B-2937-4ECB-91F9-65B6E390C1E8}"/>
              </a:ext>
            </a:extLst>
          </p:cNvPr>
          <p:cNvSpPr>
            <a:spLocks noGrp="1"/>
          </p:cNvSpPr>
          <p:nvPr>
            <p:ph sz="quarter" idx="23"/>
          </p:nvPr>
        </p:nvSpPr>
        <p:spPr>
          <a:xfrm>
            <a:off x="4566902" y="4234475"/>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35" name="内容占位符 47">
            <a:extLst>
              <a:ext uri="{FF2B5EF4-FFF2-40B4-BE49-F238E27FC236}">
                <a16:creationId xmlns:a16="http://schemas.microsoft.com/office/drawing/2014/main" id="{49634DA2-B35B-43B5-800F-C4A50A2C2024}"/>
              </a:ext>
            </a:extLst>
          </p:cNvPr>
          <p:cNvSpPr>
            <a:spLocks noGrp="1"/>
          </p:cNvSpPr>
          <p:nvPr>
            <p:ph sz="quarter" idx="24"/>
          </p:nvPr>
        </p:nvSpPr>
        <p:spPr>
          <a:xfrm>
            <a:off x="4840853" y="4590398"/>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36" name="内容占位符 35">
            <a:extLst>
              <a:ext uri="{FF2B5EF4-FFF2-40B4-BE49-F238E27FC236}">
                <a16:creationId xmlns:a16="http://schemas.microsoft.com/office/drawing/2014/main" id="{FC8ED110-EB89-4375-9C6A-454CDBD34ADC}"/>
              </a:ext>
            </a:extLst>
          </p:cNvPr>
          <p:cNvSpPr>
            <a:spLocks noGrp="1"/>
          </p:cNvSpPr>
          <p:nvPr>
            <p:ph sz="quarter" idx="25"/>
          </p:nvPr>
        </p:nvSpPr>
        <p:spPr>
          <a:xfrm>
            <a:off x="8321484" y="4234475"/>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37" name="内容占位符 47">
            <a:extLst>
              <a:ext uri="{FF2B5EF4-FFF2-40B4-BE49-F238E27FC236}">
                <a16:creationId xmlns:a16="http://schemas.microsoft.com/office/drawing/2014/main" id="{5A5AA471-53B7-4B19-A51A-00A6101212B3}"/>
              </a:ext>
            </a:extLst>
          </p:cNvPr>
          <p:cNvSpPr>
            <a:spLocks noGrp="1"/>
          </p:cNvSpPr>
          <p:nvPr>
            <p:ph sz="quarter" idx="26"/>
          </p:nvPr>
        </p:nvSpPr>
        <p:spPr>
          <a:xfrm>
            <a:off x="8595435" y="4590398"/>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24" name="标题 1">
            <a:extLst>
              <a:ext uri="{FF2B5EF4-FFF2-40B4-BE49-F238E27FC236}">
                <a16:creationId xmlns:a16="http://schemas.microsoft.com/office/drawing/2014/main" id="{017826E8-1412-4B1F-B401-74AA5E498592}"/>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34544099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段内容（循环）">
    <p:spTree>
      <p:nvGrpSpPr>
        <p:cNvPr id="1" name=""/>
        <p:cNvGrpSpPr/>
        <p:nvPr/>
      </p:nvGrpSpPr>
      <p:grpSpPr>
        <a:xfrm>
          <a:off x="0" y="0"/>
          <a:ext cx="0" cy="0"/>
        </a:xfrm>
      </p:grpSpPr>
      <p:grpSp>
        <p:nvGrpSpPr>
          <p:cNvPr id="3" name="组合 2">
            <a:extLst>
              <a:ext uri="{FF2B5EF4-FFF2-40B4-BE49-F238E27FC236}">
                <a16:creationId xmlns:a16="http://schemas.microsoft.com/office/drawing/2014/main" id="{D05F28D1-B9F1-4414-BBE0-46F36C1C57D2}"/>
              </a:ext>
            </a:extLst>
          </p:cNvPr>
          <p:cNvGrpSpPr/>
          <p:nvPr userDrawn="1"/>
        </p:nvGrpSpPr>
        <p:grpSpPr>
          <a:xfrm>
            <a:off x="4002821" y="1047597"/>
            <a:ext cx="4186359" cy="163210"/>
            <a:chOff x="3165003" y="4030582"/>
            <a:chExt cx="5853910" cy="276264"/>
          </a:xfrm>
        </p:grpSpPr>
        <p:sp>
          <p:nvSpPr>
            <p:cNvPr id="4" name="任意多边形 29">
              <a:extLst>
                <a:ext uri="{FF2B5EF4-FFF2-40B4-BE49-F238E27FC236}">
                  <a16:creationId xmlns:a16="http://schemas.microsoft.com/office/drawing/2014/main" id="{CA98FF53-35EF-49BD-8AC0-6B396CAA29BD}"/>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 name="任意多边形 30">
              <a:extLst>
                <a:ext uri="{FF2B5EF4-FFF2-40B4-BE49-F238E27FC236}">
                  <a16:creationId xmlns:a16="http://schemas.microsoft.com/office/drawing/2014/main" id="{1577C8B7-3F66-41EB-9545-5CD26DED263F}"/>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8" name="组合 7">
            <a:extLst>
              <a:ext uri="{FF2B5EF4-FFF2-40B4-BE49-F238E27FC236}">
                <a16:creationId xmlns:a16="http://schemas.microsoft.com/office/drawing/2014/main" id="{B7AB1F39-51C9-42EA-BE65-BE7995FD18F7}"/>
              </a:ext>
            </a:extLst>
          </p:cNvPr>
          <p:cNvGrpSpPr/>
          <p:nvPr userDrawn="1"/>
        </p:nvGrpSpPr>
        <p:grpSpPr>
          <a:xfrm>
            <a:off x="4203928" y="2878337"/>
            <a:ext cx="3885744" cy="2932066"/>
            <a:chOff x="3810632" y="2237294"/>
            <a:chExt cx="4647568" cy="3506916"/>
          </a:xfrm>
        </p:grpSpPr>
        <p:grpSp>
          <p:nvGrpSpPr>
            <p:cNvPr id="19" name="组合 18">
              <a:extLst>
                <a:ext uri="{FF2B5EF4-FFF2-40B4-BE49-F238E27FC236}">
                  <a16:creationId xmlns:a16="http://schemas.microsoft.com/office/drawing/2014/main" id="{57736808-1288-42B5-A905-BFDEAEE524FA}"/>
                </a:ext>
              </a:extLst>
            </p:cNvPr>
            <p:cNvGrpSpPr/>
            <p:nvPr/>
          </p:nvGrpSpPr>
          <p:grpSpPr>
            <a:xfrm>
              <a:off x="5488722" y="2237294"/>
              <a:ext cx="1214556" cy="1191706"/>
              <a:chOff x="1639666" y="2355078"/>
              <a:chExt cx="1214556" cy="1191706"/>
            </a:xfrm>
          </p:grpSpPr>
          <p:sp>
            <p:nvSpPr>
              <p:cNvPr id="21" name="椭圆 31">
                <a:extLst>
                  <a:ext uri="{FF2B5EF4-FFF2-40B4-BE49-F238E27FC236}">
                    <a16:creationId xmlns:a16="http://schemas.microsoft.com/office/drawing/2014/main" id="{54DE3C0E-54E9-4087-9F23-59BB5D28E7A8}"/>
                  </a:ext>
                </a:extLst>
              </p:cNvPr>
              <p:cNvSpPr/>
              <p:nvPr/>
            </p:nvSpPr>
            <p:spPr>
              <a:xfrm>
                <a:off x="1650512" y="2355078"/>
                <a:ext cx="1203710" cy="1191706"/>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22" name="椭圆 31">
                <a:extLst>
                  <a:ext uri="{FF2B5EF4-FFF2-40B4-BE49-F238E27FC236}">
                    <a16:creationId xmlns:a16="http://schemas.microsoft.com/office/drawing/2014/main" id="{4716ABA9-0CEC-4DD2-A146-F899614305B1}"/>
                  </a:ext>
                </a:extLst>
              </p:cNvPr>
              <p:cNvSpPr/>
              <p:nvPr/>
            </p:nvSpPr>
            <p:spPr>
              <a:xfrm rot="21159850">
                <a:off x="1639666" y="2411923"/>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grpSp>
          <p:nvGrpSpPr>
            <p:cNvPr id="10" name="组合 9">
              <a:extLst>
                <a:ext uri="{FF2B5EF4-FFF2-40B4-BE49-F238E27FC236}">
                  <a16:creationId xmlns:a16="http://schemas.microsoft.com/office/drawing/2014/main" id="{961EE057-5E46-486C-AE9D-42A05F50C5E8}"/>
                </a:ext>
              </a:extLst>
            </p:cNvPr>
            <p:cNvGrpSpPr/>
            <p:nvPr/>
          </p:nvGrpSpPr>
          <p:grpSpPr>
            <a:xfrm>
              <a:off x="3810632" y="4552504"/>
              <a:ext cx="1214556" cy="1191706"/>
              <a:chOff x="1639666" y="2355078"/>
              <a:chExt cx="1214556" cy="1191706"/>
            </a:xfrm>
          </p:grpSpPr>
          <p:sp>
            <p:nvSpPr>
              <p:cNvPr id="17" name="椭圆 31">
                <a:extLst>
                  <a:ext uri="{FF2B5EF4-FFF2-40B4-BE49-F238E27FC236}">
                    <a16:creationId xmlns:a16="http://schemas.microsoft.com/office/drawing/2014/main" id="{18141065-FD10-4E7B-B03F-C9A6353075F2}"/>
                  </a:ext>
                </a:extLst>
              </p:cNvPr>
              <p:cNvSpPr/>
              <p:nvPr/>
            </p:nvSpPr>
            <p:spPr>
              <a:xfrm>
                <a:off x="1650512" y="2355078"/>
                <a:ext cx="1203710" cy="1191706"/>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8" name="椭圆 31">
                <a:extLst>
                  <a:ext uri="{FF2B5EF4-FFF2-40B4-BE49-F238E27FC236}">
                    <a16:creationId xmlns:a16="http://schemas.microsoft.com/office/drawing/2014/main" id="{7BD61807-BA7F-4825-8A70-160B96150D55}"/>
                  </a:ext>
                </a:extLst>
              </p:cNvPr>
              <p:cNvSpPr/>
              <p:nvPr/>
            </p:nvSpPr>
            <p:spPr>
              <a:xfrm rot="21159850">
                <a:off x="1639666" y="2411923"/>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grpSp>
          <p:nvGrpSpPr>
            <p:cNvPr id="11" name="组合 10">
              <a:extLst>
                <a:ext uri="{FF2B5EF4-FFF2-40B4-BE49-F238E27FC236}">
                  <a16:creationId xmlns:a16="http://schemas.microsoft.com/office/drawing/2014/main" id="{A7162BBB-CE66-445B-ABC1-DF0D6DFD2962}"/>
                </a:ext>
              </a:extLst>
            </p:cNvPr>
            <p:cNvGrpSpPr/>
            <p:nvPr/>
          </p:nvGrpSpPr>
          <p:grpSpPr>
            <a:xfrm>
              <a:off x="7243644" y="4552504"/>
              <a:ext cx="1214556" cy="1191706"/>
              <a:chOff x="1639666" y="2355078"/>
              <a:chExt cx="1214556" cy="1191706"/>
            </a:xfrm>
          </p:grpSpPr>
          <p:sp>
            <p:nvSpPr>
              <p:cNvPr id="15" name="椭圆 31">
                <a:extLst>
                  <a:ext uri="{FF2B5EF4-FFF2-40B4-BE49-F238E27FC236}">
                    <a16:creationId xmlns:a16="http://schemas.microsoft.com/office/drawing/2014/main" id="{D13093CB-EDA0-47F3-BF05-4A65AA558BB7}"/>
                  </a:ext>
                </a:extLst>
              </p:cNvPr>
              <p:cNvSpPr/>
              <p:nvPr/>
            </p:nvSpPr>
            <p:spPr>
              <a:xfrm>
                <a:off x="1650512" y="2355078"/>
                <a:ext cx="1203710" cy="1191706"/>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6" name="椭圆 31">
                <a:extLst>
                  <a:ext uri="{FF2B5EF4-FFF2-40B4-BE49-F238E27FC236}">
                    <a16:creationId xmlns:a16="http://schemas.microsoft.com/office/drawing/2014/main" id="{3E1FD094-A369-40FA-8E4E-65176B1EA69E}"/>
                  </a:ext>
                </a:extLst>
              </p:cNvPr>
              <p:cNvSpPr/>
              <p:nvPr/>
            </p:nvSpPr>
            <p:spPr>
              <a:xfrm rot="156203">
                <a:off x="1639666" y="2411923"/>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sp>
          <p:nvSpPr>
            <p:cNvPr id="12" name="任意多边形 36">
              <a:extLst>
                <a:ext uri="{FF2B5EF4-FFF2-40B4-BE49-F238E27FC236}">
                  <a16:creationId xmlns:a16="http://schemas.microsoft.com/office/drawing/2014/main" id="{91AD1E94-77A0-41D3-95F5-601A33BB3869}"/>
                </a:ext>
              </a:extLst>
            </p:cNvPr>
            <p:cNvSpPr/>
            <p:nvPr/>
          </p:nvSpPr>
          <p:spPr>
            <a:xfrm rot="18516890" flipH="1">
              <a:off x="4133251" y="3850628"/>
              <a:ext cx="1825203" cy="82718"/>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3" name="任意多边形 36">
              <a:extLst>
                <a:ext uri="{FF2B5EF4-FFF2-40B4-BE49-F238E27FC236}">
                  <a16:creationId xmlns:a16="http://schemas.microsoft.com/office/drawing/2014/main" id="{5A039E6F-99CF-4436-95E1-81B781DA9601}"/>
                </a:ext>
              </a:extLst>
            </p:cNvPr>
            <p:cNvSpPr/>
            <p:nvPr/>
          </p:nvSpPr>
          <p:spPr>
            <a:xfrm rot="3083110">
              <a:off x="6216785" y="3836771"/>
              <a:ext cx="1865539" cy="82718"/>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4" name="任意多边形 36">
              <a:extLst>
                <a:ext uri="{FF2B5EF4-FFF2-40B4-BE49-F238E27FC236}">
                  <a16:creationId xmlns:a16="http://schemas.microsoft.com/office/drawing/2014/main" id="{E80193D4-2655-4DE2-979E-C01AC75D1C6D}"/>
                </a:ext>
              </a:extLst>
            </p:cNvPr>
            <p:cNvSpPr/>
            <p:nvPr/>
          </p:nvSpPr>
          <p:spPr>
            <a:xfrm flipH="1">
              <a:off x="4942184" y="5216102"/>
              <a:ext cx="2312306" cy="82718"/>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35" name="内容占位符 34">
            <a:extLst>
              <a:ext uri="{FF2B5EF4-FFF2-40B4-BE49-F238E27FC236}">
                <a16:creationId xmlns:a16="http://schemas.microsoft.com/office/drawing/2014/main" id="{BAAD5FBA-9D6F-487A-8F7E-7DA7606F2B9E}"/>
              </a:ext>
            </a:extLst>
          </p:cNvPr>
          <p:cNvSpPr>
            <a:spLocks noGrp="1"/>
          </p:cNvSpPr>
          <p:nvPr>
            <p:ph sz="quarter" idx="32"/>
          </p:nvPr>
        </p:nvSpPr>
        <p:spPr>
          <a:xfrm>
            <a:off x="938751" y="4840372"/>
            <a:ext cx="3189288" cy="741998"/>
          </a:xfrm>
          <a:prstGeom prst="rect">
            <a:avLst/>
          </a:prstGeom>
          <a:noFill/>
        </p:spPr>
        <p:txBody>
          <a:bodyPr wrap="square" rtlCol="0">
            <a:spAutoFit/>
          </a:bodyPr>
          <a:lstStyle>
            <a:lvl1pPr marL="0" indent="0" algn="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lgn="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36" name="内容占位符 47">
            <a:extLst>
              <a:ext uri="{FF2B5EF4-FFF2-40B4-BE49-F238E27FC236}">
                <a16:creationId xmlns:a16="http://schemas.microsoft.com/office/drawing/2014/main" id="{9BDE2E06-8303-4AD5-8A34-6F71B805CFA3}"/>
              </a:ext>
            </a:extLst>
          </p:cNvPr>
          <p:cNvSpPr>
            <a:spLocks noGrp="1"/>
          </p:cNvSpPr>
          <p:nvPr>
            <p:ph sz="quarter" idx="33"/>
          </p:nvPr>
        </p:nvSpPr>
        <p:spPr>
          <a:xfrm>
            <a:off x="609601" y="5178882"/>
            <a:ext cx="3465446" cy="774251"/>
          </a:xfrm>
          <a:prstGeom prst="rect">
            <a:avLst/>
          </a:prstGeom>
          <a:noFill/>
        </p:spPr>
        <p:txBody>
          <a:bodyPr wrap="square" rtlCol="0">
            <a:spAutoFit/>
          </a:bodyPr>
          <a:lstStyle>
            <a:lvl1pPr marL="0" indent="0" algn="r">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r">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37" name="内容占位符 34">
            <a:extLst>
              <a:ext uri="{FF2B5EF4-FFF2-40B4-BE49-F238E27FC236}">
                <a16:creationId xmlns:a16="http://schemas.microsoft.com/office/drawing/2014/main" id="{F76845BB-602F-4737-8BCB-CA508234D09A}"/>
              </a:ext>
            </a:extLst>
          </p:cNvPr>
          <p:cNvSpPr>
            <a:spLocks noGrp="1"/>
          </p:cNvSpPr>
          <p:nvPr>
            <p:ph sz="quarter" idx="30"/>
          </p:nvPr>
        </p:nvSpPr>
        <p:spPr>
          <a:xfrm>
            <a:off x="8131041" y="4840372"/>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38" name="内容占位符 47">
            <a:extLst>
              <a:ext uri="{FF2B5EF4-FFF2-40B4-BE49-F238E27FC236}">
                <a16:creationId xmlns:a16="http://schemas.microsoft.com/office/drawing/2014/main" id="{8E7CB4AC-C602-4618-8534-001A1A9262F4}"/>
              </a:ext>
            </a:extLst>
          </p:cNvPr>
          <p:cNvSpPr>
            <a:spLocks noGrp="1"/>
          </p:cNvSpPr>
          <p:nvPr>
            <p:ph sz="quarter" idx="31"/>
          </p:nvPr>
        </p:nvSpPr>
        <p:spPr>
          <a:xfrm>
            <a:off x="8155155" y="5206346"/>
            <a:ext cx="3427244"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39" name="内容占位符 35">
            <a:extLst>
              <a:ext uri="{FF2B5EF4-FFF2-40B4-BE49-F238E27FC236}">
                <a16:creationId xmlns:a16="http://schemas.microsoft.com/office/drawing/2014/main" id="{955BA6F3-73DD-4686-95E4-EA8F7847A9CE}"/>
              </a:ext>
            </a:extLst>
          </p:cNvPr>
          <p:cNvSpPr>
            <a:spLocks noGrp="1"/>
          </p:cNvSpPr>
          <p:nvPr>
            <p:ph sz="quarter" idx="18"/>
          </p:nvPr>
        </p:nvSpPr>
        <p:spPr>
          <a:xfrm>
            <a:off x="4538301" y="1632252"/>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40" name="内容占位符 47">
            <a:extLst>
              <a:ext uri="{FF2B5EF4-FFF2-40B4-BE49-F238E27FC236}">
                <a16:creationId xmlns:a16="http://schemas.microsoft.com/office/drawing/2014/main" id="{11A8B33D-535D-432E-82EC-A27C5F7272C2}"/>
              </a:ext>
            </a:extLst>
          </p:cNvPr>
          <p:cNvSpPr>
            <a:spLocks noGrp="1"/>
          </p:cNvSpPr>
          <p:nvPr>
            <p:ph sz="quarter" idx="22"/>
          </p:nvPr>
        </p:nvSpPr>
        <p:spPr>
          <a:xfrm>
            <a:off x="4837652" y="1988175"/>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26" name="标题 1">
            <a:extLst>
              <a:ext uri="{FF2B5EF4-FFF2-40B4-BE49-F238E27FC236}">
                <a16:creationId xmlns:a16="http://schemas.microsoft.com/office/drawing/2014/main" id="{2780966B-6505-4402-B023-9A19FEF61DC1}"/>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2206199731"/>
      </p:ext>
    </p:extLst>
  </p:cSld>
  <p:clrMapOvr>
    <a:masterClrMapping/>
  </p:clrMapOvr>
  <p:transition/>
  <p:timing/>
  <p:extLst>
    <p:ext uri="{DCECCB84-F9BA-43D5-87BE-67443E8EF086}">
      <p15:sldGuideLst>
        <p15:guide id="1" orient="horz" pos="3045" userDrawn="1">
          <p15:clr>
            <a:srgbClr val="FBAE40"/>
          </p15:clr>
        </p15:guide>
        <p15:guide id="2" pos="370" userDrawn="1">
          <p15:clr>
            <a:srgbClr val="FBAE40"/>
          </p15:clr>
        </p15:guide>
        <p15:guide id="3" pos="731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三段文本+地图页">
    <p:spTree>
      <p:nvGrpSpPr>
        <p:cNvPr id="1" name=""/>
        <p:cNvGrpSpPr/>
        <p:nvPr/>
      </p:nvGrpSpPr>
      <p:grpSpPr>
        <a:xfrm>
          <a:off x="0" y="0"/>
          <a:ext cx="0" cy="0"/>
        </a:xfrm>
      </p:grpSpPr>
      <p:grpSp>
        <p:nvGrpSpPr>
          <p:cNvPr id="7" name="组合 6">
            <a:extLst>
              <a:ext uri="{FF2B5EF4-FFF2-40B4-BE49-F238E27FC236}">
                <a16:creationId xmlns:a16="http://schemas.microsoft.com/office/drawing/2014/main" id="{B6CE8AD6-8551-45D7-A5F2-2D89AA68A263}"/>
              </a:ext>
            </a:extLst>
          </p:cNvPr>
          <p:cNvGrpSpPr/>
          <p:nvPr userDrawn="1"/>
        </p:nvGrpSpPr>
        <p:grpSpPr>
          <a:xfrm>
            <a:off x="4002821" y="1047597"/>
            <a:ext cx="4186359" cy="163210"/>
            <a:chOff x="3165003" y="4030582"/>
            <a:chExt cx="5853910" cy="276264"/>
          </a:xfrm>
        </p:grpSpPr>
        <p:sp>
          <p:nvSpPr>
            <p:cNvPr id="8" name="任意多边形 29">
              <a:extLst>
                <a:ext uri="{FF2B5EF4-FFF2-40B4-BE49-F238E27FC236}">
                  <a16:creationId xmlns:a16="http://schemas.microsoft.com/office/drawing/2014/main" id="{31E0BED5-7BD5-4F9C-9DB5-BC783157ECA3}"/>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9" name="任意多边形 30">
              <a:extLst>
                <a:ext uri="{FF2B5EF4-FFF2-40B4-BE49-F238E27FC236}">
                  <a16:creationId xmlns:a16="http://schemas.microsoft.com/office/drawing/2014/main" id="{25308E45-6318-458E-9092-D463750C8E69}"/>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66" name="内容占位符 47">
            <a:extLst>
              <a:ext uri="{FF2B5EF4-FFF2-40B4-BE49-F238E27FC236}">
                <a16:creationId xmlns:a16="http://schemas.microsoft.com/office/drawing/2014/main" id="{C4156F5E-BFEF-4901-BC75-2B74C2EB5AD2}"/>
              </a:ext>
            </a:extLst>
          </p:cNvPr>
          <p:cNvSpPr>
            <a:spLocks noGrp="1"/>
          </p:cNvSpPr>
          <p:nvPr>
            <p:ph sz="quarter" idx="28"/>
          </p:nvPr>
        </p:nvSpPr>
        <p:spPr>
          <a:xfrm>
            <a:off x="7701747" y="2127090"/>
            <a:ext cx="3613953"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67" name="内容占位符 34">
            <a:extLst>
              <a:ext uri="{FF2B5EF4-FFF2-40B4-BE49-F238E27FC236}">
                <a16:creationId xmlns:a16="http://schemas.microsoft.com/office/drawing/2014/main" id="{0CFAE3D0-563D-415B-9ABF-C712D08A5530}"/>
              </a:ext>
            </a:extLst>
          </p:cNvPr>
          <p:cNvSpPr>
            <a:spLocks noGrp="1"/>
          </p:cNvSpPr>
          <p:nvPr>
            <p:ph sz="quarter" idx="29"/>
          </p:nvPr>
        </p:nvSpPr>
        <p:spPr>
          <a:xfrm>
            <a:off x="7697749" y="1759731"/>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68" name="内容占位符 47">
            <a:extLst>
              <a:ext uri="{FF2B5EF4-FFF2-40B4-BE49-F238E27FC236}">
                <a16:creationId xmlns:a16="http://schemas.microsoft.com/office/drawing/2014/main" id="{E1D45B69-588F-4526-B344-5EB3D331AF0C}"/>
              </a:ext>
            </a:extLst>
          </p:cNvPr>
          <p:cNvSpPr>
            <a:spLocks noGrp="1"/>
          </p:cNvSpPr>
          <p:nvPr>
            <p:ph sz="quarter" idx="30"/>
          </p:nvPr>
        </p:nvSpPr>
        <p:spPr>
          <a:xfrm>
            <a:off x="7701747" y="3748978"/>
            <a:ext cx="3613953"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69" name="内容占位符 34">
            <a:extLst>
              <a:ext uri="{FF2B5EF4-FFF2-40B4-BE49-F238E27FC236}">
                <a16:creationId xmlns:a16="http://schemas.microsoft.com/office/drawing/2014/main" id="{25696074-E25E-42C5-A67D-3A6027784372}"/>
              </a:ext>
            </a:extLst>
          </p:cNvPr>
          <p:cNvSpPr>
            <a:spLocks noGrp="1"/>
          </p:cNvSpPr>
          <p:nvPr>
            <p:ph sz="quarter" idx="31"/>
          </p:nvPr>
        </p:nvSpPr>
        <p:spPr>
          <a:xfrm>
            <a:off x="7697749" y="3381619"/>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70" name="内容占位符 47">
            <a:extLst>
              <a:ext uri="{FF2B5EF4-FFF2-40B4-BE49-F238E27FC236}">
                <a16:creationId xmlns:a16="http://schemas.microsoft.com/office/drawing/2014/main" id="{BD18B0B3-5600-4F10-ACE2-CC1C30AFADD5}"/>
              </a:ext>
            </a:extLst>
          </p:cNvPr>
          <p:cNvSpPr>
            <a:spLocks noGrp="1"/>
          </p:cNvSpPr>
          <p:nvPr>
            <p:ph sz="quarter" idx="32"/>
          </p:nvPr>
        </p:nvSpPr>
        <p:spPr>
          <a:xfrm>
            <a:off x="7701747" y="5370866"/>
            <a:ext cx="3613953"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71" name="内容占位符 34">
            <a:extLst>
              <a:ext uri="{FF2B5EF4-FFF2-40B4-BE49-F238E27FC236}">
                <a16:creationId xmlns:a16="http://schemas.microsoft.com/office/drawing/2014/main" id="{B3BB8568-CE29-44AB-8D5D-B055542DCE99}"/>
              </a:ext>
            </a:extLst>
          </p:cNvPr>
          <p:cNvSpPr>
            <a:spLocks noGrp="1"/>
          </p:cNvSpPr>
          <p:nvPr>
            <p:ph sz="quarter" idx="33"/>
          </p:nvPr>
        </p:nvSpPr>
        <p:spPr>
          <a:xfrm>
            <a:off x="7697749" y="5003507"/>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13" name="标题 1">
            <a:extLst>
              <a:ext uri="{FF2B5EF4-FFF2-40B4-BE49-F238E27FC236}">
                <a16:creationId xmlns:a16="http://schemas.microsoft.com/office/drawing/2014/main" id="{AA1CC69B-762C-4FF8-B8C6-1F425A8EDE48}"/>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875739829"/>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段文本">
    <p:spTree>
      <p:nvGrpSpPr>
        <p:cNvPr id="1" name=""/>
        <p:cNvGrpSpPr/>
        <p:nvPr/>
      </p:nvGrpSpPr>
      <p:grpSpPr>
        <a:xfrm>
          <a:off x="0" y="0"/>
          <a:ext cx="0" cy="0"/>
        </a:xfrm>
      </p:grpSpPr>
      <p:grpSp>
        <p:nvGrpSpPr>
          <p:cNvPr id="6" name="组合 5">
            <a:extLst>
              <a:ext uri="{FF2B5EF4-FFF2-40B4-BE49-F238E27FC236}">
                <a16:creationId xmlns:a16="http://schemas.microsoft.com/office/drawing/2014/main" id="{140684D6-A7D5-4F09-99BD-F5F07F92D7C1}"/>
              </a:ext>
            </a:extLst>
          </p:cNvPr>
          <p:cNvGrpSpPr/>
          <p:nvPr userDrawn="1"/>
        </p:nvGrpSpPr>
        <p:grpSpPr>
          <a:xfrm>
            <a:off x="4002821" y="1047597"/>
            <a:ext cx="4186359" cy="163210"/>
            <a:chOff x="3165003" y="4030582"/>
            <a:chExt cx="5853910" cy="276264"/>
          </a:xfrm>
        </p:grpSpPr>
        <p:sp>
          <p:nvSpPr>
            <p:cNvPr id="7" name="任意多边形 29">
              <a:extLst>
                <a:ext uri="{FF2B5EF4-FFF2-40B4-BE49-F238E27FC236}">
                  <a16:creationId xmlns:a16="http://schemas.microsoft.com/office/drawing/2014/main" id="{FAB55BBC-B473-4249-957E-E1C22B35FD44}"/>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8" name="任意多边形 30">
              <a:extLst>
                <a:ext uri="{FF2B5EF4-FFF2-40B4-BE49-F238E27FC236}">
                  <a16:creationId xmlns:a16="http://schemas.microsoft.com/office/drawing/2014/main" id="{FE6B7439-92F3-4EFC-82CC-7094EA09D00F}"/>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11" name="任意多边形 3">
            <a:extLst>
              <a:ext uri="{FF2B5EF4-FFF2-40B4-BE49-F238E27FC236}">
                <a16:creationId xmlns:a16="http://schemas.microsoft.com/office/drawing/2014/main" id="{27721A8A-5FDA-415D-B4AB-1998DE4AAFCE}"/>
              </a:ext>
            </a:extLst>
          </p:cNvPr>
          <p:cNvSpPr/>
          <p:nvPr/>
        </p:nvSpPr>
        <p:spPr>
          <a:xfrm rot="12455369">
            <a:off x="1050044" y="2194702"/>
            <a:ext cx="1406561" cy="1438255"/>
          </a:xfrm>
          <a:custGeom>
            <a:gdLst>
              <a:gd name="connsiteX0" fmla="*/ 2531194 w 2531194"/>
              <a:gd name="connsiteY0" fmla="*/ 1395681 h 2588230"/>
              <a:gd name="connsiteX1" fmla="*/ 1178863 w 2531194"/>
              <a:gd name="connsiteY1" fmla="*/ 2587968 h 2588230"/>
              <a:gd name="connsiteX2" fmla="*/ 0 w 2531194"/>
              <a:gd name="connsiteY2" fmla="*/ 1316112 h 2588230"/>
              <a:gd name="connsiteX3" fmla="*/ 1178863 w 2531194"/>
              <a:gd name="connsiteY3" fmla="*/ 1108 h 2588230"/>
              <a:gd name="connsiteX4" fmla="*/ 2472856 w 2531194"/>
              <a:gd name="connsiteY4" fmla="*/ 1168264 h 2588230"/>
            </a:gdLst>
            <a:cxnLst>
              <a:cxn ang="0">
                <a:pos x="connsiteX0" y="connsiteY0"/>
              </a:cxn>
              <a:cxn ang="0">
                <a:pos x="connsiteX1" y="connsiteY1"/>
              </a:cxn>
              <a:cxn ang="0">
                <a:pos x="connsiteX2" y="connsiteY2"/>
              </a:cxn>
              <a:cxn ang="0">
                <a:pos x="connsiteX3" y="connsiteY3"/>
              </a:cxn>
              <a:cxn ang="0">
                <a:pos x="connsiteX4" y="connsiteY4"/>
              </a:cxn>
            </a:cxnLst>
            <a:rect l="l" t="t" r="r" b="b"/>
            <a:pathLst>
              <a:path w="2531194" h="2588230">
                <a:moveTo>
                  <a:pt x="2531194" y="1395681"/>
                </a:moveTo>
                <a:cubicBezTo>
                  <a:pt x="2531194" y="2110023"/>
                  <a:pt x="1600729" y="2601230"/>
                  <a:pt x="1178863" y="2587968"/>
                </a:cubicBezTo>
                <a:cubicBezTo>
                  <a:pt x="756997" y="2574707"/>
                  <a:pt x="0" y="2030454"/>
                  <a:pt x="0" y="1316112"/>
                </a:cubicBezTo>
                <a:cubicBezTo>
                  <a:pt x="0" y="601770"/>
                  <a:pt x="766720" y="25749"/>
                  <a:pt x="1178863" y="1108"/>
                </a:cubicBezTo>
                <a:cubicBezTo>
                  <a:pt x="1591006" y="-23533"/>
                  <a:pt x="2381416" y="362482"/>
                  <a:pt x="2472856" y="1168264"/>
                </a:cubicBezTo>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6" name="任意多边形 3">
            <a:extLst>
              <a:ext uri="{FF2B5EF4-FFF2-40B4-BE49-F238E27FC236}">
                <a16:creationId xmlns:a16="http://schemas.microsoft.com/office/drawing/2014/main" id="{3ED5D275-53FC-4E39-B477-55D0113B19E1}"/>
              </a:ext>
            </a:extLst>
          </p:cNvPr>
          <p:cNvSpPr/>
          <p:nvPr/>
        </p:nvSpPr>
        <p:spPr>
          <a:xfrm rot="12455369">
            <a:off x="6590982" y="2215645"/>
            <a:ext cx="1406561" cy="1438255"/>
          </a:xfrm>
          <a:custGeom>
            <a:gdLst>
              <a:gd name="connsiteX0" fmla="*/ 2531194 w 2531194"/>
              <a:gd name="connsiteY0" fmla="*/ 1395681 h 2588230"/>
              <a:gd name="connsiteX1" fmla="*/ 1178863 w 2531194"/>
              <a:gd name="connsiteY1" fmla="*/ 2587968 h 2588230"/>
              <a:gd name="connsiteX2" fmla="*/ 0 w 2531194"/>
              <a:gd name="connsiteY2" fmla="*/ 1316112 h 2588230"/>
              <a:gd name="connsiteX3" fmla="*/ 1178863 w 2531194"/>
              <a:gd name="connsiteY3" fmla="*/ 1108 h 2588230"/>
              <a:gd name="connsiteX4" fmla="*/ 2472856 w 2531194"/>
              <a:gd name="connsiteY4" fmla="*/ 1168264 h 2588230"/>
            </a:gdLst>
            <a:cxnLst>
              <a:cxn ang="0">
                <a:pos x="connsiteX0" y="connsiteY0"/>
              </a:cxn>
              <a:cxn ang="0">
                <a:pos x="connsiteX1" y="connsiteY1"/>
              </a:cxn>
              <a:cxn ang="0">
                <a:pos x="connsiteX2" y="connsiteY2"/>
              </a:cxn>
              <a:cxn ang="0">
                <a:pos x="connsiteX3" y="connsiteY3"/>
              </a:cxn>
              <a:cxn ang="0">
                <a:pos x="connsiteX4" y="connsiteY4"/>
              </a:cxn>
            </a:cxnLst>
            <a:rect l="l" t="t" r="r" b="b"/>
            <a:pathLst>
              <a:path w="2531194" h="2588230">
                <a:moveTo>
                  <a:pt x="2531194" y="1395681"/>
                </a:moveTo>
                <a:cubicBezTo>
                  <a:pt x="2531194" y="2110023"/>
                  <a:pt x="1600729" y="2601230"/>
                  <a:pt x="1178863" y="2587968"/>
                </a:cubicBezTo>
                <a:cubicBezTo>
                  <a:pt x="756997" y="2574707"/>
                  <a:pt x="0" y="2030454"/>
                  <a:pt x="0" y="1316112"/>
                </a:cubicBezTo>
                <a:cubicBezTo>
                  <a:pt x="0" y="601770"/>
                  <a:pt x="766720" y="25749"/>
                  <a:pt x="1178863" y="1108"/>
                </a:cubicBezTo>
                <a:cubicBezTo>
                  <a:pt x="1591006" y="-23533"/>
                  <a:pt x="2381416" y="362482"/>
                  <a:pt x="2472856" y="1168264"/>
                </a:cubicBezTo>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0" name="任意多边形 3">
            <a:extLst>
              <a:ext uri="{FF2B5EF4-FFF2-40B4-BE49-F238E27FC236}">
                <a16:creationId xmlns:a16="http://schemas.microsoft.com/office/drawing/2014/main" id="{1EEF978B-C15B-4E5F-AE13-BAABAA268A3F}"/>
              </a:ext>
            </a:extLst>
          </p:cNvPr>
          <p:cNvSpPr/>
          <p:nvPr/>
        </p:nvSpPr>
        <p:spPr>
          <a:xfrm rot="12455369">
            <a:off x="1050044" y="4363691"/>
            <a:ext cx="1406561" cy="1438255"/>
          </a:xfrm>
          <a:custGeom>
            <a:gdLst>
              <a:gd name="connsiteX0" fmla="*/ 2531194 w 2531194"/>
              <a:gd name="connsiteY0" fmla="*/ 1395681 h 2588230"/>
              <a:gd name="connsiteX1" fmla="*/ 1178863 w 2531194"/>
              <a:gd name="connsiteY1" fmla="*/ 2587968 h 2588230"/>
              <a:gd name="connsiteX2" fmla="*/ 0 w 2531194"/>
              <a:gd name="connsiteY2" fmla="*/ 1316112 h 2588230"/>
              <a:gd name="connsiteX3" fmla="*/ 1178863 w 2531194"/>
              <a:gd name="connsiteY3" fmla="*/ 1108 h 2588230"/>
              <a:gd name="connsiteX4" fmla="*/ 2472856 w 2531194"/>
              <a:gd name="connsiteY4" fmla="*/ 1168264 h 2588230"/>
            </a:gdLst>
            <a:cxnLst>
              <a:cxn ang="0">
                <a:pos x="connsiteX0" y="connsiteY0"/>
              </a:cxn>
              <a:cxn ang="0">
                <a:pos x="connsiteX1" y="connsiteY1"/>
              </a:cxn>
              <a:cxn ang="0">
                <a:pos x="connsiteX2" y="connsiteY2"/>
              </a:cxn>
              <a:cxn ang="0">
                <a:pos x="connsiteX3" y="connsiteY3"/>
              </a:cxn>
              <a:cxn ang="0">
                <a:pos x="connsiteX4" y="connsiteY4"/>
              </a:cxn>
            </a:cxnLst>
            <a:rect l="l" t="t" r="r" b="b"/>
            <a:pathLst>
              <a:path w="2531194" h="2588230">
                <a:moveTo>
                  <a:pt x="2531194" y="1395681"/>
                </a:moveTo>
                <a:cubicBezTo>
                  <a:pt x="2531194" y="2110023"/>
                  <a:pt x="1600729" y="2601230"/>
                  <a:pt x="1178863" y="2587968"/>
                </a:cubicBezTo>
                <a:cubicBezTo>
                  <a:pt x="756997" y="2574707"/>
                  <a:pt x="0" y="2030454"/>
                  <a:pt x="0" y="1316112"/>
                </a:cubicBezTo>
                <a:cubicBezTo>
                  <a:pt x="0" y="601770"/>
                  <a:pt x="766720" y="25749"/>
                  <a:pt x="1178863" y="1108"/>
                </a:cubicBezTo>
                <a:cubicBezTo>
                  <a:pt x="1591006" y="-23533"/>
                  <a:pt x="2381416" y="362482"/>
                  <a:pt x="2472856" y="1168264"/>
                </a:cubicBezTo>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4" name="任意多边形 3">
            <a:extLst>
              <a:ext uri="{FF2B5EF4-FFF2-40B4-BE49-F238E27FC236}">
                <a16:creationId xmlns:a16="http://schemas.microsoft.com/office/drawing/2014/main" id="{2083D599-6C50-4BA2-85EF-F67BF790742A}"/>
              </a:ext>
            </a:extLst>
          </p:cNvPr>
          <p:cNvSpPr/>
          <p:nvPr/>
        </p:nvSpPr>
        <p:spPr>
          <a:xfrm rot="12455369">
            <a:off x="6590982" y="4363691"/>
            <a:ext cx="1406561" cy="1438255"/>
          </a:xfrm>
          <a:custGeom>
            <a:gdLst>
              <a:gd name="connsiteX0" fmla="*/ 2531194 w 2531194"/>
              <a:gd name="connsiteY0" fmla="*/ 1395681 h 2588230"/>
              <a:gd name="connsiteX1" fmla="*/ 1178863 w 2531194"/>
              <a:gd name="connsiteY1" fmla="*/ 2587968 h 2588230"/>
              <a:gd name="connsiteX2" fmla="*/ 0 w 2531194"/>
              <a:gd name="connsiteY2" fmla="*/ 1316112 h 2588230"/>
              <a:gd name="connsiteX3" fmla="*/ 1178863 w 2531194"/>
              <a:gd name="connsiteY3" fmla="*/ 1108 h 2588230"/>
              <a:gd name="connsiteX4" fmla="*/ 2472856 w 2531194"/>
              <a:gd name="connsiteY4" fmla="*/ 1168264 h 2588230"/>
            </a:gdLst>
            <a:cxnLst>
              <a:cxn ang="0">
                <a:pos x="connsiteX0" y="connsiteY0"/>
              </a:cxn>
              <a:cxn ang="0">
                <a:pos x="connsiteX1" y="connsiteY1"/>
              </a:cxn>
              <a:cxn ang="0">
                <a:pos x="connsiteX2" y="connsiteY2"/>
              </a:cxn>
              <a:cxn ang="0">
                <a:pos x="connsiteX3" y="connsiteY3"/>
              </a:cxn>
              <a:cxn ang="0">
                <a:pos x="connsiteX4" y="connsiteY4"/>
              </a:cxn>
            </a:cxnLst>
            <a:rect l="l" t="t" r="r" b="b"/>
            <a:pathLst>
              <a:path w="2531194" h="2588230">
                <a:moveTo>
                  <a:pt x="2531194" y="1395681"/>
                </a:moveTo>
                <a:cubicBezTo>
                  <a:pt x="2531194" y="2110023"/>
                  <a:pt x="1600729" y="2601230"/>
                  <a:pt x="1178863" y="2587968"/>
                </a:cubicBezTo>
                <a:cubicBezTo>
                  <a:pt x="756997" y="2574707"/>
                  <a:pt x="0" y="2030454"/>
                  <a:pt x="0" y="1316112"/>
                </a:cubicBezTo>
                <a:cubicBezTo>
                  <a:pt x="0" y="601770"/>
                  <a:pt x="766720" y="25749"/>
                  <a:pt x="1178863" y="1108"/>
                </a:cubicBezTo>
                <a:cubicBezTo>
                  <a:pt x="1591006" y="-23533"/>
                  <a:pt x="2381416" y="362482"/>
                  <a:pt x="2472856" y="1168264"/>
                </a:cubicBezTo>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3" name="内容占位符 47">
            <a:extLst>
              <a:ext uri="{FF2B5EF4-FFF2-40B4-BE49-F238E27FC236}">
                <a16:creationId xmlns:a16="http://schemas.microsoft.com/office/drawing/2014/main" id="{C56A0AFA-8CF1-4992-862E-E5A70CEE2CC1}"/>
              </a:ext>
            </a:extLst>
          </p:cNvPr>
          <p:cNvSpPr>
            <a:spLocks noGrp="1"/>
          </p:cNvSpPr>
          <p:nvPr>
            <p:ph sz="quarter" idx="22"/>
          </p:nvPr>
        </p:nvSpPr>
        <p:spPr>
          <a:xfrm>
            <a:off x="2767698" y="2598470"/>
            <a:ext cx="3185290"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35" name="内容占位符 34">
            <a:extLst>
              <a:ext uri="{FF2B5EF4-FFF2-40B4-BE49-F238E27FC236}">
                <a16:creationId xmlns:a16="http://schemas.microsoft.com/office/drawing/2014/main" id="{59B169A7-BCE5-451E-B3B9-1076F23B5D71}"/>
              </a:ext>
            </a:extLst>
          </p:cNvPr>
          <p:cNvSpPr>
            <a:spLocks noGrp="1"/>
          </p:cNvSpPr>
          <p:nvPr>
            <p:ph sz="quarter" idx="23"/>
          </p:nvPr>
        </p:nvSpPr>
        <p:spPr>
          <a:xfrm>
            <a:off x="2763700" y="2231111"/>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36" name="内容占位符 47">
            <a:extLst>
              <a:ext uri="{FF2B5EF4-FFF2-40B4-BE49-F238E27FC236}">
                <a16:creationId xmlns:a16="http://schemas.microsoft.com/office/drawing/2014/main" id="{A0B48E49-4A04-4E3F-A186-AD44A1D4D6CC}"/>
              </a:ext>
            </a:extLst>
          </p:cNvPr>
          <p:cNvSpPr>
            <a:spLocks noGrp="1"/>
          </p:cNvSpPr>
          <p:nvPr>
            <p:ph sz="quarter" idx="24"/>
          </p:nvPr>
        </p:nvSpPr>
        <p:spPr>
          <a:xfrm>
            <a:off x="2767698" y="4775143"/>
            <a:ext cx="3114675"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37" name="内容占位符 34">
            <a:extLst>
              <a:ext uri="{FF2B5EF4-FFF2-40B4-BE49-F238E27FC236}">
                <a16:creationId xmlns:a16="http://schemas.microsoft.com/office/drawing/2014/main" id="{B29CD7C6-253D-47AC-BC14-9BDD70E22B22}"/>
              </a:ext>
            </a:extLst>
          </p:cNvPr>
          <p:cNvSpPr>
            <a:spLocks noGrp="1"/>
          </p:cNvSpPr>
          <p:nvPr>
            <p:ph sz="quarter" idx="25"/>
          </p:nvPr>
        </p:nvSpPr>
        <p:spPr>
          <a:xfrm>
            <a:off x="2763700" y="4407784"/>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38" name="内容占位符 47">
            <a:extLst>
              <a:ext uri="{FF2B5EF4-FFF2-40B4-BE49-F238E27FC236}">
                <a16:creationId xmlns:a16="http://schemas.microsoft.com/office/drawing/2014/main" id="{43924EB6-005D-4D4B-B25C-9A2C944E76CF}"/>
              </a:ext>
            </a:extLst>
          </p:cNvPr>
          <p:cNvSpPr>
            <a:spLocks noGrp="1"/>
          </p:cNvSpPr>
          <p:nvPr>
            <p:ph sz="quarter" idx="26"/>
          </p:nvPr>
        </p:nvSpPr>
        <p:spPr>
          <a:xfrm>
            <a:off x="8209747" y="4775143"/>
            <a:ext cx="3114675"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39" name="内容占位符 34">
            <a:extLst>
              <a:ext uri="{FF2B5EF4-FFF2-40B4-BE49-F238E27FC236}">
                <a16:creationId xmlns:a16="http://schemas.microsoft.com/office/drawing/2014/main" id="{8127CF9D-6348-4A63-8178-919BC039C17A}"/>
              </a:ext>
            </a:extLst>
          </p:cNvPr>
          <p:cNvSpPr>
            <a:spLocks noGrp="1"/>
          </p:cNvSpPr>
          <p:nvPr>
            <p:ph sz="quarter" idx="27"/>
          </p:nvPr>
        </p:nvSpPr>
        <p:spPr>
          <a:xfrm>
            <a:off x="8205749" y="4407784"/>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40" name="内容占位符 47">
            <a:extLst>
              <a:ext uri="{FF2B5EF4-FFF2-40B4-BE49-F238E27FC236}">
                <a16:creationId xmlns:a16="http://schemas.microsoft.com/office/drawing/2014/main" id="{D364AD07-0A2B-4BB7-A3FA-EFCCC6F07526}"/>
              </a:ext>
            </a:extLst>
          </p:cNvPr>
          <p:cNvSpPr>
            <a:spLocks noGrp="1"/>
          </p:cNvSpPr>
          <p:nvPr>
            <p:ph sz="quarter" idx="28"/>
          </p:nvPr>
        </p:nvSpPr>
        <p:spPr>
          <a:xfrm>
            <a:off x="8209747" y="2576275"/>
            <a:ext cx="3114675"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41" name="内容占位符 34">
            <a:extLst>
              <a:ext uri="{FF2B5EF4-FFF2-40B4-BE49-F238E27FC236}">
                <a16:creationId xmlns:a16="http://schemas.microsoft.com/office/drawing/2014/main" id="{966EA335-CC57-4F1B-BF0D-7BD90FB07E02}"/>
              </a:ext>
            </a:extLst>
          </p:cNvPr>
          <p:cNvSpPr>
            <a:spLocks noGrp="1"/>
          </p:cNvSpPr>
          <p:nvPr>
            <p:ph sz="quarter" idx="29"/>
          </p:nvPr>
        </p:nvSpPr>
        <p:spPr>
          <a:xfrm>
            <a:off x="8205749" y="2208916"/>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18" name="标题 1">
            <a:extLst>
              <a:ext uri="{FF2B5EF4-FFF2-40B4-BE49-F238E27FC236}">
                <a16:creationId xmlns:a16="http://schemas.microsoft.com/office/drawing/2014/main" id="{B4D30BD6-0C2A-4892-AFEE-7D6364FBC128}"/>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534134153"/>
      </p:ext>
    </p:extLst>
  </p:cSld>
  <p:clrMapOvr>
    <a:masterClrMapping/>
  </p:clrMapOvr>
  <p:transition/>
  <p:timing/>
  <p:extLst>
    <p:ext uri="{DCECCB84-F9BA-43D5-87BE-67443E8EF086}">
      <p15:sldGuideLst>
        <p15:guide id="1" orient="horz" pos="2772" userDrawn="1">
          <p15:clr>
            <a:srgbClr val="FBAE40"/>
          </p15:clr>
        </p15:guide>
        <p15:guide id="2" pos="3863" userDrawn="1">
          <p15:clr>
            <a:srgbClr val="FBAE40"/>
          </p15:clr>
        </p15:guide>
        <p15:guide id="3" orient="horz" pos="2863" userDrawn="1">
          <p15:clr>
            <a:srgbClr val="FBAE40"/>
          </p15:clr>
        </p15:guide>
        <p15:guide id="4" orient="horz" pos="1389"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四段文本">
    <p:spTree>
      <p:nvGrpSpPr>
        <p:cNvPr id="1" name=""/>
        <p:cNvGrpSpPr/>
        <p:nvPr/>
      </p:nvGrpSpPr>
      <p:grpSpPr>
        <a:xfrm>
          <a:off x="0" y="0"/>
          <a:ext cx="0" cy="0"/>
        </a:xfrm>
      </p:grpSpPr>
      <p:sp>
        <p:nvSpPr>
          <p:cNvPr id="4" name="任意多边形 29">
            <a:extLst>
              <a:ext uri="{FF2B5EF4-FFF2-40B4-BE49-F238E27FC236}">
                <a16:creationId xmlns:a16="http://schemas.microsoft.com/office/drawing/2014/main" id="{126161D1-80A4-471F-B89A-3259D526EE8B}"/>
              </a:ext>
            </a:extLst>
          </p:cNvPr>
          <p:cNvSpPr/>
          <p:nvPr/>
        </p:nvSpPr>
        <p:spPr>
          <a:xfrm>
            <a:off x="4002821" y="1047597"/>
            <a:ext cx="4186359" cy="163210"/>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 name="任意多边形 30">
            <a:extLst>
              <a:ext uri="{FF2B5EF4-FFF2-40B4-BE49-F238E27FC236}">
                <a16:creationId xmlns:a16="http://schemas.microsoft.com/office/drawing/2014/main" id="{746024B9-58A0-4BA1-B7F0-C2A5F032AB2E}"/>
              </a:ext>
            </a:extLst>
          </p:cNvPr>
          <p:cNvSpPr/>
          <p:nvPr/>
        </p:nvSpPr>
        <p:spPr>
          <a:xfrm>
            <a:off x="5025188" y="1103072"/>
            <a:ext cx="3131589" cy="97479"/>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8" name="椭圆 31">
            <a:extLst>
              <a:ext uri="{FF2B5EF4-FFF2-40B4-BE49-F238E27FC236}">
                <a16:creationId xmlns:a16="http://schemas.microsoft.com/office/drawing/2014/main" id="{47B665FC-EC79-4434-843B-1E0762B5450F}"/>
              </a:ext>
            </a:extLst>
          </p:cNvPr>
          <p:cNvSpPr/>
          <p:nvPr userDrawn="1"/>
        </p:nvSpPr>
        <p:spPr>
          <a:xfrm>
            <a:off x="5241034" y="2592308"/>
            <a:ext cx="2038230" cy="2017902"/>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alpha val="90000"/>
            </a:schemeClr>
          </a:solidFill>
          <a:ln w="12700">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9" name="椭圆 37">
            <a:extLst>
              <a:ext uri="{FF2B5EF4-FFF2-40B4-BE49-F238E27FC236}">
                <a16:creationId xmlns:a16="http://schemas.microsoft.com/office/drawing/2014/main" id="{9CB1DC77-050F-48A1-A1AC-84586B7B7F20}"/>
              </a:ext>
            </a:extLst>
          </p:cNvPr>
          <p:cNvSpPr/>
          <p:nvPr userDrawn="1"/>
        </p:nvSpPr>
        <p:spPr>
          <a:xfrm>
            <a:off x="5243742" y="2741418"/>
            <a:ext cx="1818816" cy="1872462"/>
          </a:xfrm>
          <a:custGeom>
            <a:gdLst>
              <a:gd name="connsiteX0" fmla="*/ 911343 w 1818816"/>
              <a:gd name="connsiteY0" fmla="*/ 1819122 h 1872462"/>
              <a:gd name="connsiteX1" fmla="*/ 3870 w 1818816"/>
              <a:gd name="connsiteY1" fmla="*/ 911649 h 1872462"/>
              <a:gd name="connsiteX2" fmla="*/ 911343 w 1818816"/>
              <a:gd name="connsiteY2" fmla="*/ 4176 h 1872462"/>
              <a:gd name="connsiteX3" fmla="*/ 1818816 w 1818816"/>
              <a:gd name="connsiteY3" fmla="*/ 911649 h 1872462"/>
              <a:gd name="connsiteX4" fmla="*/ 1091683 w 1818816"/>
              <a:gd name="connsiteY4" fmla="*/ 1872462 h 1872462"/>
            </a:gdLst>
            <a:cxnLst>
              <a:cxn ang="0">
                <a:pos x="connsiteX0" y="connsiteY0"/>
              </a:cxn>
              <a:cxn ang="0">
                <a:pos x="connsiteX1" y="connsiteY1"/>
              </a:cxn>
              <a:cxn ang="0">
                <a:pos x="connsiteX2" y="connsiteY2"/>
              </a:cxn>
              <a:cxn ang="0">
                <a:pos x="connsiteX3" y="connsiteY3"/>
              </a:cxn>
              <a:cxn ang="0">
                <a:pos x="connsiteX4" y="connsiteY4"/>
              </a:cxn>
            </a:cxnLst>
            <a:rect l="l" t="t" r="r" b="b"/>
            <a:pathLst>
              <a:path w="1818816" h="1872462">
                <a:moveTo>
                  <a:pt x="911343" y="1819122"/>
                </a:moveTo>
                <a:cubicBezTo>
                  <a:pt x="410160" y="1819122"/>
                  <a:pt x="54670" y="1476332"/>
                  <a:pt x="3870" y="911649"/>
                </a:cubicBezTo>
                <a:cubicBezTo>
                  <a:pt x="-46930" y="346966"/>
                  <a:pt x="410160" y="54976"/>
                  <a:pt x="911343" y="4176"/>
                </a:cubicBezTo>
                <a:cubicBezTo>
                  <a:pt x="1412526" y="-46624"/>
                  <a:pt x="1742616" y="372366"/>
                  <a:pt x="1818816" y="911649"/>
                </a:cubicBezTo>
                <a:cubicBezTo>
                  <a:pt x="1818816" y="1412832"/>
                  <a:pt x="1501426" y="1781022"/>
                  <a:pt x="1091683" y="1872462"/>
                </a:cubicBezTo>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站酷快乐体 " panose="02010600030101010101" pitchFamily="2" charset="-122"/>
              <a:ea typeface="微软雅黑 Light" panose="020b0502040204020203" pitchFamily="34" charset="-122"/>
            </a:endParaRPr>
          </a:p>
        </p:txBody>
      </p:sp>
      <p:sp>
        <p:nvSpPr>
          <p:cNvPr id="10" name="椭圆 38">
            <a:extLst>
              <a:ext uri="{FF2B5EF4-FFF2-40B4-BE49-F238E27FC236}">
                <a16:creationId xmlns:a16="http://schemas.microsoft.com/office/drawing/2014/main" id="{3AFD775E-EC0D-4033-AFAA-4A65D47D09D5}"/>
              </a:ext>
            </a:extLst>
          </p:cNvPr>
          <p:cNvSpPr/>
          <p:nvPr userDrawn="1"/>
        </p:nvSpPr>
        <p:spPr>
          <a:xfrm>
            <a:off x="4207009" y="1817779"/>
            <a:ext cx="3770637" cy="3835624"/>
          </a:xfrm>
          <a:custGeom>
            <a:gdLst>
              <a:gd name="connsiteX0" fmla="*/ 1885914 w 3770637"/>
              <a:gd name="connsiteY0" fmla="*/ 3769584 h 3835624"/>
              <a:gd name="connsiteX1" fmla="*/ 1191 w 3770637"/>
              <a:gd name="connsiteY1" fmla="*/ 1884861 h 3835624"/>
              <a:gd name="connsiteX2" fmla="*/ 1885914 w 3770637"/>
              <a:gd name="connsiteY2" fmla="*/ 138 h 3835624"/>
              <a:gd name="connsiteX3" fmla="*/ 3770637 w 3770637"/>
              <a:gd name="connsiteY3" fmla="*/ 1884861 h 3835624"/>
              <a:gd name="connsiteX4" fmla="*/ 2053554 w 3770637"/>
              <a:gd name="connsiteY4" fmla="*/ 3835624 h 3835624"/>
            </a:gdLst>
            <a:cxnLst>
              <a:cxn ang="0">
                <a:pos x="connsiteX0" y="connsiteY0"/>
              </a:cxn>
              <a:cxn ang="0">
                <a:pos x="connsiteX1" y="connsiteY1"/>
              </a:cxn>
              <a:cxn ang="0">
                <a:pos x="connsiteX2" y="connsiteY2"/>
              </a:cxn>
              <a:cxn ang="0">
                <a:pos x="connsiteX3" y="connsiteY3"/>
              </a:cxn>
              <a:cxn ang="0">
                <a:pos x="connsiteX4" y="connsiteY4"/>
              </a:cxn>
            </a:cxnLst>
            <a:rect l="l" t="t" r="r" b="b"/>
            <a:pathLst>
              <a:path w="3770637" h="3835624">
                <a:moveTo>
                  <a:pt x="1885914" y="3769584"/>
                </a:moveTo>
                <a:cubicBezTo>
                  <a:pt x="845010" y="3693384"/>
                  <a:pt x="-36909" y="2913065"/>
                  <a:pt x="1191" y="1884861"/>
                </a:cubicBezTo>
                <a:cubicBezTo>
                  <a:pt x="39291" y="856657"/>
                  <a:pt x="870410" y="-12562"/>
                  <a:pt x="1885914" y="138"/>
                </a:cubicBezTo>
                <a:cubicBezTo>
                  <a:pt x="2901418" y="12838"/>
                  <a:pt x="3732537" y="831257"/>
                  <a:pt x="3770637" y="1884861"/>
                </a:cubicBezTo>
                <a:cubicBezTo>
                  <a:pt x="3669037" y="2900365"/>
                  <a:pt x="3003018" y="3744184"/>
                  <a:pt x="2053554" y="3835624"/>
                </a:cubicBezTo>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站酷快乐体 " panose="02010600030101010101" pitchFamily="2" charset="-122"/>
              <a:ea typeface="微软雅黑 Light" panose="020b0502040204020203" pitchFamily="34" charset="-122"/>
            </a:endParaRPr>
          </a:p>
        </p:txBody>
      </p:sp>
      <p:sp>
        <p:nvSpPr>
          <p:cNvPr id="28" name="椭圆 31">
            <a:extLst>
              <a:ext uri="{FF2B5EF4-FFF2-40B4-BE49-F238E27FC236}">
                <a16:creationId xmlns:a16="http://schemas.microsoft.com/office/drawing/2014/main" id="{FCA19265-259C-49EF-9C84-86D29BC746B7}"/>
              </a:ext>
            </a:extLst>
          </p:cNvPr>
          <p:cNvSpPr/>
          <p:nvPr/>
        </p:nvSpPr>
        <p:spPr>
          <a:xfrm>
            <a:off x="3993653" y="1832083"/>
            <a:ext cx="1203710" cy="1191706"/>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30" name="椭圆 31">
            <a:extLst>
              <a:ext uri="{FF2B5EF4-FFF2-40B4-BE49-F238E27FC236}">
                <a16:creationId xmlns:a16="http://schemas.microsoft.com/office/drawing/2014/main" id="{074FCE95-5D90-43C6-8A0E-9787F4374287}"/>
              </a:ext>
            </a:extLst>
          </p:cNvPr>
          <p:cNvSpPr/>
          <p:nvPr/>
        </p:nvSpPr>
        <p:spPr>
          <a:xfrm rot="21159850">
            <a:off x="3991100" y="1886879"/>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31" name="文本框 30">
            <a:extLst>
              <a:ext uri="{FF2B5EF4-FFF2-40B4-BE49-F238E27FC236}">
                <a16:creationId xmlns:a16="http://schemas.microsoft.com/office/drawing/2014/main" id="{BFB533A4-5A40-4D38-B1B3-EF80FEDD456B}"/>
              </a:ext>
            </a:extLst>
          </p:cNvPr>
          <p:cNvSpPr txBox="1"/>
          <p:nvPr/>
        </p:nvSpPr>
        <p:spPr>
          <a:xfrm>
            <a:off x="4085599" y="1908283"/>
            <a:ext cx="1141898" cy="923330"/>
          </a:xfrm>
          <a:prstGeom prst="rect">
            <a:avLst/>
          </a:prstGeom>
          <a:noFill/>
        </p:spPr>
        <p:txBody>
          <a:bodyPr wrap="square" rtlCol="0">
            <a:spAutoFit/>
          </a:bodyPr>
          <a:lstStyle/>
          <a:p>
            <a:r>
              <a:rPr lang="en-US" altLang="zh-CN" sz="5400">
                <a:solidFill>
                  <a:schemeClr val="accent1"/>
                </a:solidFill>
                <a:latin typeface="站酷快乐体 " panose="02010600030101010101" pitchFamily="2" charset="-122"/>
                <a:ea typeface="站酷快乐体 " panose="02010600030101010101" pitchFamily="2" charset="-122"/>
              </a:rPr>
              <a:t>01</a:t>
            </a:r>
            <a:endParaRPr lang="zh-CN" altLang="en-US" sz="5400">
              <a:solidFill>
                <a:schemeClr val="accent1"/>
              </a:solidFill>
              <a:latin typeface="站酷快乐体 " panose="02010600030101010101" pitchFamily="2" charset="-122"/>
              <a:ea typeface="站酷快乐体 " panose="02010600030101010101" pitchFamily="2" charset="-122"/>
            </a:endParaRPr>
          </a:p>
        </p:txBody>
      </p:sp>
      <p:sp>
        <p:nvSpPr>
          <p:cNvPr id="24" name="椭圆 31">
            <a:extLst>
              <a:ext uri="{FF2B5EF4-FFF2-40B4-BE49-F238E27FC236}">
                <a16:creationId xmlns:a16="http://schemas.microsoft.com/office/drawing/2014/main" id="{CB79BDB4-D472-403A-8176-3EF55DE9FD97}"/>
              </a:ext>
            </a:extLst>
          </p:cNvPr>
          <p:cNvSpPr/>
          <p:nvPr/>
        </p:nvSpPr>
        <p:spPr>
          <a:xfrm>
            <a:off x="7039431" y="1832083"/>
            <a:ext cx="1203711" cy="1191706"/>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26" name="椭圆 31">
            <a:extLst>
              <a:ext uri="{FF2B5EF4-FFF2-40B4-BE49-F238E27FC236}">
                <a16:creationId xmlns:a16="http://schemas.microsoft.com/office/drawing/2014/main" id="{0412484E-6F08-4937-93CB-76C343D7F59D}"/>
              </a:ext>
            </a:extLst>
          </p:cNvPr>
          <p:cNvSpPr/>
          <p:nvPr/>
        </p:nvSpPr>
        <p:spPr>
          <a:xfrm rot="6463139">
            <a:off x="7036880" y="1886880"/>
            <a:ext cx="1141896" cy="1130511"/>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27" name="文本框 26">
            <a:extLst>
              <a:ext uri="{FF2B5EF4-FFF2-40B4-BE49-F238E27FC236}">
                <a16:creationId xmlns:a16="http://schemas.microsoft.com/office/drawing/2014/main" id="{882ECEAC-3207-4D91-B7BD-6F01D3643A5D}"/>
              </a:ext>
            </a:extLst>
          </p:cNvPr>
          <p:cNvSpPr txBox="1"/>
          <p:nvPr/>
        </p:nvSpPr>
        <p:spPr>
          <a:xfrm>
            <a:off x="7079654" y="1920279"/>
            <a:ext cx="1218513" cy="923330"/>
          </a:xfrm>
          <a:prstGeom prst="rect">
            <a:avLst/>
          </a:prstGeom>
          <a:noFill/>
        </p:spPr>
        <p:txBody>
          <a:bodyPr wrap="square" rtlCol="0">
            <a:spAutoFit/>
          </a:bodyPr>
          <a:lstStyle/>
          <a:p>
            <a:r>
              <a:rPr lang="en-US" altLang="zh-CN" sz="5400" spc="-300">
                <a:solidFill>
                  <a:schemeClr val="accent1"/>
                </a:solidFill>
                <a:latin typeface="站酷快乐体 " panose="02010600030101010101" pitchFamily="2" charset="-122"/>
                <a:ea typeface="站酷快乐体 " panose="02010600030101010101" pitchFamily="2" charset="-122"/>
              </a:rPr>
              <a:t>02</a:t>
            </a:r>
            <a:endParaRPr lang="zh-CN" altLang="en-US" sz="5400" spc="-300">
              <a:solidFill>
                <a:schemeClr val="accent1"/>
              </a:solidFill>
              <a:latin typeface="站酷快乐体 " panose="02010600030101010101" pitchFamily="2" charset="-122"/>
              <a:ea typeface="站酷快乐体 " panose="02010600030101010101" pitchFamily="2" charset="-122"/>
            </a:endParaRPr>
          </a:p>
        </p:txBody>
      </p:sp>
      <p:sp>
        <p:nvSpPr>
          <p:cNvPr id="20" name="椭圆 31">
            <a:extLst>
              <a:ext uri="{FF2B5EF4-FFF2-40B4-BE49-F238E27FC236}">
                <a16:creationId xmlns:a16="http://schemas.microsoft.com/office/drawing/2014/main" id="{18AFDA3F-BF16-4456-B1BC-FACC9B62CEFD}"/>
              </a:ext>
            </a:extLst>
          </p:cNvPr>
          <p:cNvSpPr/>
          <p:nvPr/>
        </p:nvSpPr>
        <p:spPr>
          <a:xfrm>
            <a:off x="7024916" y="4257138"/>
            <a:ext cx="1203712" cy="1191706"/>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22" name="椭圆 31">
            <a:extLst>
              <a:ext uri="{FF2B5EF4-FFF2-40B4-BE49-F238E27FC236}">
                <a16:creationId xmlns:a16="http://schemas.microsoft.com/office/drawing/2014/main" id="{24B487AF-C05C-4C19-A161-E99F98493703}"/>
              </a:ext>
            </a:extLst>
          </p:cNvPr>
          <p:cNvSpPr/>
          <p:nvPr/>
        </p:nvSpPr>
        <p:spPr>
          <a:xfrm rot="7084705">
            <a:off x="7022366" y="4311934"/>
            <a:ext cx="1141897" cy="1130511"/>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23" name="文本框 22">
            <a:extLst>
              <a:ext uri="{FF2B5EF4-FFF2-40B4-BE49-F238E27FC236}">
                <a16:creationId xmlns:a16="http://schemas.microsoft.com/office/drawing/2014/main" id="{2955EACA-7058-4BA0-AC11-72EDBED1C913}"/>
              </a:ext>
            </a:extLst>
          </p:cNvPr>
          <p:cNvSpPr txBox="1"/>
          <p:nvPr/>
        </p:nvSpPr>
        <p:spPr>
          <a:xfrm>
            <a:off x="7058978" y="4353987"/>
            <a:ext cx="1305953" cy="923330"/>
          </a:xfrm>
          <a:prstGeom prst="rect">
            <a:avLst/>
          </a:prstGeom>
          <a:noFill/>
        </p:spPr>
        <p:txBody>
          <a:bodyPr wrap="square" rtlCol="0">
            <a:spAutoFit/>
          </a:bodyPr>
          <a:lstStyle/>
          <a:p>
            <a:r>
              <a:rPr lang="en-US" altLang="zh-CN" sz="5400" spc="-300">
                <a:solidFill>
                  <a:schemeClr val="accent1"/>
                </a:solidFill>
                <a:latin typeface="站酷快乐体 " panose="02010600030101010101" pitchFamily="2" charset="-122"/>
                <a:ea typeface="站酷快乐体 " panose="02010600030101010101" pitchFamily="2" charset="-122"/>
              </a:rPr>
              <a:t>03</a:t>
            </a:r>
            <a:endParaRPr lang="zh-CN" altLang="en-US" sz="5400" spc="-300">
              <a:solidFill>
                <a:schemeClr val="accent1"/>
              </a:solidFill>
              <a:latin typeface="站酷快乐体 " panose="02010600030101010101" pitchFamily="2" charset="-122"/>
              <a:ea typeface="站酷快乐体 " panose="02010600030101010101" pitchFamily="2" charset="-122"/>
            </a:endParaRPr>
          </a:p>
        </p:txBody>
      </p:sp>
      <p:sp>
        <p:nvSpPr>
          <p:cNvPr id="16" name="椭圆 31">
            <a:extLst>
              <a:ext uri="{FF2B5EF4-FFF2-40B4-BE49-F238E27FC236}">
                <a16:creationId xmlns:a16="http://schemas.microsoft.com/office/drawing/2014/main" id="{36364BFB-1F44-49E2-9A22-E24CC7AE0892}"/>
              </a:ext>
            </a:extLst>
          </p:cNvPr>
          <p:cNvSpPr/>
          <p:nvPr/>
        </p:nvSpPr>
        <p:spPr>
          <a:xfrm>
            <a:off x="4015429" y="4257138"/>
            <a:ext cx="1203711" cy="1191706"/>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solidFill>
          <a:ln w="12700">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8" name="椭圆 31">
            <a:extLst>
              <a:ext uri="{FF2B5EF4-FFF2-40B4-BE49-F238E27FC236}">
                <a16:creationId xmlns:a16="http://schemas.microsoft.com/office/drawing/2014/main" id="{6EC2237C-9B2B-4AFA-ABA7-D4CED035DD34}"/>
              </a:ext>
            </a:extLst>
          </p:cNvPr>
          <p:cNvSpPr/>
          <p:nvPr/>
        </p:nvSpPr>
        <p:spPr>
          <a:xfrm rot="20980210">
            <a:off x="4012874" y="4311934"/>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9" name="文本框 18">
            <a:extLst>
              <a:ext uri="{FF2B5EF4-FFF2-40B4-BE49-F238E27FC236}">
                <a16:creationId xmlns:a16="http://schemas.microsoft.com/office/drawing/2014/main" id="{403DC1ED-8F27-4391-B735-52EC119A4903}"/>
              </a:ext>
            </a:extLst>
          </p:cNvPr>
          <p:cNvSpPr txBox="1"/>
          <p:nvPr/>
        </p:nvSpPr>
        <p:spPr>
          <a:xfrm>
            <a:off x="4090322" y="4353987"/>
            <a:ext cx="1141898" cy="923330"/>
          </a:xfrm>
          <a:prstGeom prst="rect">
            <a:avLst/>
          </a:prstGeom>
          <a:noFill/>
        </p:spPr>
        <p:txBody>
          <a:bodyPr wrap="square" rtlCol="0">
            <a:spAutoFit/>
          </a:bodyPr>
          <a:lstStyle/>
          <a:p>
            <a:r>
              <a:rPr lang="en-US" altLang="zh-CN" sz="5400" spc="-300">
                <a:solidFill>
                  <a:schemeClr val="accent1"/>
                </a:solidFill>
                <a:latin typeface="站酷快乐体 " panose="02010600030101010101" pitchFamily="2" charset="-122"/>
                <a:ea typeface="站酷快乐体 " panose="02010600030101010101" pitchFamily="2" charset="-122"/>
              </a:rPr>
              <a:t>04</a:t>
            </a:r>
            <a:endParaRPr lang="zh-CN" altLang="en-US" sz="5400" spc="-300">
              <a:solidFill>
                <a:schemeClr val="accent1"/>
              </a:solidFill>
              <a:latin typeface="站酷快乐体 " panose="02010600030101010101" pitchFamily="2" charset="-122"/>
              <a:ea typeface="站酷快乐体 " panose="02010600030101010101" pitchFamily="2" charset="-122"/>
            </a:endParaRPr>
          </a:p>
        </p:txBody>
      </p:sp>
      <p:sp>
        <p:nvSpPr>
          <p:cNvPr id="33" name="任意多边形: 形状 32">
            <a:extLst>
              <a:ext uri="{FF2B5EF4-FFF2-40B4-BE49-F238E27FC236}">
                <a16:creationId xmlns:a16="http://schemas.microsoft.com/office/drawing/2014/main" id="{A1D7BBF4-245C-4312-9715-7CE8D243CBEC}"/>
              </a:ext>
            </a:extLst>
          </p:cNvPr>
          <p:cNvSpPr/>
          <p:nvPr/>
        </p:nvSpPr>
        <p:spPr>
          <a:xfrm>
            <a:off x="1301751" y="2357723"/>
            <a:ext cx="2289884" cy="45719"/>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6" name="任意多边形: 形状 35">
            <a:extLst>
              <a:ext uri="{FF2B5EF4-FFF2-40B4-BE49-F238E27FC236}">
                <a16:creationId xmlns:a16="http://schemas.microsoft.com/office/drawing/2014/main" id="{1C179FC3-3C43-4A89-9521-AD51E7192C40}"/>
              </a:ext>
            </a:extLst>
          </p:cNvPr>
          <p:cNvSpPr/>
          <p:nvPr/>
        </p:nvSpPr>
        <p:spPr>
          <a:xfrm>
            <a:off x="1301751" y="4866613"/>
            <a:ext cx="2289884" cy="45719"/>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9" name="任意多边形: 形状 38">
            <a:extLst>
              <a:ext uri="{FF2B5EF4-FFF2-40B4-BE49-F238E27FC236}">
                <a16:creationId xmlns:a16="http://schemas.microsoft.com/office/drawing/2014/main" id="{9ABB0C36-EDB4-4CD8-807D-06A2F5194B54}"/>
              </a:ext>
            </a:extLst>
          </p:cNvPr>
          <p:cNvSpPr/>
          <p:nvPr/>
        </p:nvSpPr>
        <p:spPr>
          <a:xfrm>
            <a:off x="8572026" y="2357723"/>
            <a:ext cx="2289884" cy="45719"/>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latin typeface="站酷快乐体 " panose="02010600030101010101" pitchFamily="2" charset="-122"/>
              <a:ea typeface="微软雅黑 Light" panose="020b0502040204020203" pitchFamily="34" charset="-122"/>
            </a:endParaRPr>
          </a:p>
        </p:txBody>
      </p:sp>
      <p:sp>
        <p:nvSpPr>
          <p:cNvPr id="42" name="任意多边形: 形状 41">
            <a:extLst>
              <a:ext uri="{FF2B5EF4-FFF2-40B4-BE49-F238E27FC236}">
                <a16:creationId xmlns:a16="http://schemas.microsoft.com/office/drawing/2014/main" id="{F21DCAF2-0EC8-45DC-A311-99BA85CFEAEE}"/>
              </a:ext>
            </a:extLst>
          </p:cNvPr>
          <p:cNvSpPr/>
          <p:nvPr/>
        </p:nvSpPr>
        <p:spPr>
          <a:xfrm>
            <a:off x="8572026" y="4866613"/>
            <a:ext cx="2289884" cy="45719"/>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latin typeface="站酷快乐体 " panose="02010600030101010101" pitchFamily="2" charset="-122"/>
              <a:ea typeface="微软雅黑 Light" panose="020b0502040204020203" pitchFamily="34" charset="-122"/>
            </a:endParaRPr>
          </a:p>
        </p:txBody>
      </p:sp>
      <p:sp>
        <p:nvSpPr>
          <p:cNvPr id="45" name="内容占位符 34">
            <a:extLst>
              <a:ext uri="{FF2B5EF4-FFF2-40B4-BE49-F238E27FC236}">
                <a16:creationId xmlns:a16="http://schemas.microsoft.com/office/drawing/2014/main" id="{CE3A3A62-6751-408A-8725-16E7406D4100}"/>
              </a:ext>
            </a:extLst>
          </p:cNvPr>
          <p:cNvSpPr>
            <a:spLocks noGrp="1"/>
          </p:cNvSpPr>
          <p:nvPr>
            <p:ph sz="quarter" idx="29"/>
          </p:nvPr>
        </p:nvSpPr>
        <p:spPr>
          <a:xfrm>
            <a:off x="8458975" y="1950509"/>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46" name="内容占位符 34">
            <a:extLst>
              <a:ext uri="{FF2B5EF4-FFF2-40B4-BE49-F238E27FC236}">
                <a16:creationId xmlns:a16="http://schemas.microsoft.com/office/drawing/2014/main" id="{8CB8C4A7-3CF9-4675-9D65-A1A5EC96D572}"/>
              </a:ext>
            </a:extLst>
          </p:cNvPr>
          <p:cNvSpPr>
            <a:spLocks noGrp="1"/>
          </p:cNvSpPr>
          <p:nvPr>
            <p:ph sz="quarter" idx="30"/>
          </p:nvPr>
        </p:nvSpPr>
        <p:spPr>
          <a:xfrm>
            <a:off x="8437151" y="4478799"/>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47" name="内容占位符 47">
            <a:extLst>
              <a:ext uri="{FF2B5EF4-FFF2-40B4-BE49-F238E27FC236}">
                <a16:creationId xmlns:a16="http://schemas.microsoft.com/office/drawing/2014/main" id="{EB78C4A9-2D91-4F42-8071-BAAF565F8305}"/>
              </a:ext>
            </a:extLst>
          </p:cNvPr>
          <p:cNvSpPr>
            <a:spLocks noGrp="1"/>
          </p:cNvSpPr>
          <p:nvPr>
            <p:ph sz="quarter" idx="28"/>
          </p:nvPr>
        </p:nvSpPr>
        <p:spPr>
          <a:xfrm>
            <a:off x="8483089" y="2456183"/>
            <a:ext cx="2978953"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48" name="内容占位符 47">
            <a:extLst>
              <a:ext uri="{FF2B5EF4-FFF2-40B4-BE49-F238E27FC236}">
                <a16:creationId xmlns:a16="http://schemas.microsoft.com/office/drawing/2014/main" id="{36C7237E-1469-404F-AFF4-548751F7E766}"/>
              </a:ext>
            </a:extLst>
          </p:cNvPr>
          <p:cNvSpPr>
            <a:spLocks noGrp="1"/>
          </p:cNvSpPr>
          <p:nvPr>
            <p:ph sz="quarter" idx="31"/>
          </p:nvPr>
        </p:nvSpPr>
        <p:spPr>
          <a:xfrm>
            <a:off x="8483089" y="4988860"/>
            <a:ext cx="2978953"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49" name="内容占位符 34">
            <a:extLst>
              <a:ext uri="{FF2B5EF4-FFF2-40B4-BE49-F238E27FC236}">
                <a16:creationId xmlns:a16="http://schemas.microsoft.com/office/drawing/2014/main" id="{D846DE73-61DF-4D81-A8B1-495112853191}"/>
              </a:ext>
            </a:extLst>
          </p:cNvPr>
          <p:cNvSpPr>
            <a:spLocks noGrp="1"/>
          </p:cNvSpPr>
          <p:nvPr>
            <p:ph sz="quarter" idx="32"/>
          </p:nvPr>
        </p:nvSpPr>
        <p:spPr>
          <a:xfrm>
            <a:off x="445045" y="1948090"/>
            <a:ext cx="3189288" cy="741998"/>
          </a:xfrm>
          <a:prstGeom prst="rect">
            <a:avLst/>
          </a:prstGeom>
          <a:noFill/>
        </p:spPr>
        <p:txBody>
          <a:bodyPr wrap="square" rtlCol="0">
            <a:spAutoFit/>
          </a:bodyPr>
          <a:lstStyle>
            <a:lvl1pPr marL="0" indent="0" algn="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lgn="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50" name="内容占位符 47">
            <a:extLst>
              <a:ext uri="{FF2B5EF4-FFF2-40B4-BE49-F238E27FC236}">
                <a16:creationId xmlns:a16="http://schemas.microsoft.com/office/drawing/2014/main" id="{8444F3AF-92AE-4C14-BA5C-39AF13CABC7C}"/>
              </a:ext>
            </a:extLst>
          </p:cNvPr>
          <p:cNvSpPr>
            <a:spLocks noGrp="1"/>
          </p:cNvSpPr>
          <p:nvPr>
            <p:ph sz="quarter" idx="33"/>
          </p:nvPr>
        </p:nvSpPr>
        <p:spPr>
          <a:xfrm>
            <a:off x="602387" y="2426300"/>
            <a:ext cx="2978953" cy="774251"/>
          </a:xfrm>
          <a:prstGeom prst="rect">
            <a:avLst/>
          </a:prstGeom>
          <a:noFill/>
        </p:spPr>
        <p:txBody>
          <a:bodyPr wrap="square" rtlCol="0">
            <a:spAutoFit/>
          </a:bodyPr>
          <a:lstStyle>
            <a:lvl1pPr marL="0" indent="0" algn="r">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r">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51" name="内容占位符 34">
            <a:extLst>
              <a:ext uri="{FF2B5EF4-FFF2-40B4-BE49-F238E27FC236}">
                <a16:creationId xmlns:a16="http://schemas.microsoft.com/office/drawing/2014/main" id="{DAA5E050-AC74-4752-AAFB-3927159EA4E9}"/>
              </a:ext>
            </a:extLst>
          </p:cNvPr>
          <p:cNvSpPr>
            <a:spLocks noGrp="1"/>
          </p:cNvSpPr>
          <p:nvPr>
            <p:ph sz="quarter" idx="34"/>
          </p:nvPr>
        </p:nvSpPr>
        <p:spPr>
          <a:xfrm>
            <a:off x="445045" y="4448108"/>
            <a:ext cx="3189288" cy="741998"/>
          </a:xfrm>
          <a:prstGeom prst="rect">
            <a:avLst/>
          </a:prstGeom>
          <a:noFill/>
        </p:spPr>
        <p:txBody>
          <a:bodyPr wrap="square" rtlCol="0">
            <a:spAutoFit/>
          </a:bodyPr>
          <a:lstStyle>
            <a:lvl1pPr marL="0" indent="0" algn="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lgn="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52" name="内容占位符 47">
            <a:extLst>
              <a:ext uri="{FF2B5EF4-FFF2-40B4-BE49-F238E27FC236}">
                <a16:creationId xmlns:a16="http://schemas.microsoft.com/office/drawing/2014/main" id="{452A704D-3B98-4419-B7D9-81D75217E20C}"/>
              </a:ext>
            </a:extLst>
          </p:cNvPr>
          <p:cNvSpPr>
            <a:spLocks noGrp="1"/>
          </p:cNvSpPr>
          <p:nvPr>
            <p:ph sz="quarter" idx="35"/>
          </p:nvPr>
        </p:nvSpPr>
        <p:spPr>
          <a:xfrm>
            <a:off x="602387" y="4951718"/>
            <a:ext cx="2978953" cy="774251"/>
          </a:xfrm>
          <a:prstGeom prst="rect">
            <a:avLst/>
          </a:prstGeom>
          <a:noFill/>
        </p:spPr>
        <p:txBody>
          <a:bodyPr wrap="square" rtlCol="0">
            <a:spAutoFit/>
          </a:bodyPr>
          <a:lstStyle>
            <a:lvl1pPr marL="0" indent="0" algn="r">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r">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53" name="内容占位符 29">
            <a:extLst>
              <a:ext uri="{FF2B5EF4-FFF2-40B4-BE49-F238E27FC236}">
                <a16:creationId xmlns:a16="http://schemas.microsoft.com/office/drawing/2014/main" id="{85CD9833-55D1-43C0-9026-B1F170E6FFF1}"/>
              </a:ext>
            </a:extLst>
          </p:cNvPr>
          <p:cNvSpPr>
            <a:spLocks noGrp="1"/>
          </p:cNvSpPr>
          <p:nvPr>
            <p:ph sz="quarter" idx="36"/>
          </p:nvPr>
        </p:nvSpPr>
        <p:spPr>
          <a:xfrm>
            <a:off x="3870516" y="3443326"/>
            <a:ext cx="4450968" cy="490904"/>
          </a:xfrm>
          <a:prstGeom prst="rect">
            <a:avLst/>
          </a:prstGeom>
          <a:noFill/>
        </p:spPr>
        <p:txBody>
          <a:bodyPr wrap="square" rtlCol="0">
            <a:spAutoFit/>
          </a:bodyPr>
          <a:lstStyle>
            <a:lvl1pPr marL="0" indent="0" algn="ctr">
              <a:buNone/>
              <a:defRPr lang="zh-CN" altLang="en-US" sz="2800" b="1"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43" name="标题 1">
            <a:extLst>
              <a:ext uri="{FF2B5EF4-FFF2-40B4-BE49-F238E27FC236}">
                <a16:creationId xmlns:a16="http://schemas.microsoft.com/office/drawing/2014/main" id="{47907047-3A89-422B-A14E-598CCA4AD924}"/>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i="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2599887289"/>
      </p:ext>
    </p:extLst>
  </p:cSld>
  <p:clrMapOvr>
    <a:masterClrMapping/>
  </p:clrMapOvr>
  <p:transition/>
  <p:timing/>
  <p:extLst>
    <p:ext uri="{DCECCB84-F9BA-43D5-87BE-67443E8EF086}">
      <p15:sldGuideLst>
        <p15:guide id="1" orient="horz" pos="3543" userDrawn="1">
          <p15:clr>
            <a:srgbClr val="FBAE40"/>
          </p15:clr>
        </p15:guide>
        <p15:guide id="2" pos="2207" userDrawn="1">
          <p15:clr>
            <a:srgbClr val="FBAE40"/>
          </p15:clr>
        </p15:guide>
        <p15:guide id="3" orient="horz" pos="1434"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四段文本（图标/数字/SWOT）">
    <p:spTree>
      <p:nvGrpSpPr>
        <p:cNvPr id="1" name=""/>
        <p:cNvGrpSpPr/>
        <p:nvPr/>
      </p:nvGrpSpPr>
      <p:grpSpPr>
        <a:xfrm>
          <a:off x="0" y="0"/>
          <a:ext cx="0" cy="0"/>
        </a:xfrm>
      </p:grpSpPr>
      <p:grpSp>
        <p:nvGrpSpPr>
          <p:cNvPr id="3" name="组合 2">
            <a:extLst>
              <a:ext uri="{FF2B5EF4-FFF2-40B4-BE49-F238E27FC236}">
                <a16:creationId xmlns:a16="http://schemas.microsoft.com/office/drawing/2014/main" id="{CAC7960E-CE13-475C-9268-6D711A1FBC56}"/>
              </a:ext>
            </a:extLst>
          </p:cNvPr>
          <p:cNvGrpSpPr/>
          <p:nvPr userDrawn="1"/>
        </p:nvGrpSpPr>
        <p:grpSpPr>
          <a:xfrm>
            <a:off x="4002821" y="1047597"/>
            <a:ext cx="4186359" cy="163210"/>
            <a:chOff x="3165003" y="4030582"/>
            <a:chExt cx="5853910" cy="276264"/>
          </a:xfrm>
        </p:grpSpPr>
        <p:sp>
          <p:nvSpPr>
            <p:cNvPr id="4" name="任意多边形 29">
              <a:extLst>
                <a:ext uri="{FF2B5EF4-FFF2-40B4-BE49-F238E27FC236}">
                  <a16:creationId xmlns:a16="http://schemas.microsoft.com/office/drawing/2014/main" id="{8FFD6066-E040-4D4B-B6E3-69748CC64E68}"/>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 name="任意多边形 30">
              <a:extLst>
                <a:ext uri="{FF2B5EF4-FFF2-40B4-BE49-F238E27FC236}">
                  <a16:creationId xmlns:a16="http://schemas.microsoft.com/office/drawing/2014/main" id="{36150022-0CC9-4C78-8F2A-782E1B1C2D15}"/>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8" name="组合 7">
            <a:extLst>
              <a:ext uri="{FF2B5EF4-FFF2-40B4-BE49-F238E27FC236}">
                <a16:creationId xmlns:a16="http://schemas.microsoft.com/office/drawing/2014/main" id="{9E5C071F-E28A-499F-9CF2-11F66A084BD1}"/>
              </a:ext>
            </a:extLst>
          </p:cNvPr>
          <p:cNvGrpSpPr/>
          <p:nvPr userDrawn="1"/>
        </p:nvGrpSpPr>
        <p:grpSpPr>
          <a:xfrm>
            <a:off x="4103541" y="1932912"/>
            <a:ext cx="3984918" cy="3984918"/>
            <a:chOff x="3777788" y="1716641"/>
            <a:chExt cx="4773060" cy="4773060"/>
          </a:xfrm>
        </p:grpSpPr>
        <p:sp>
          <p:nvSpPr>
            <p:cNvPr id="9" name="任意多边形 36">
              <a:extLst>
                <a:ext uri="{FF2B5EF4-FFF2-40B4-BE49-F238E27FC236}">
                  <a16:creationId xmlns:a16="http://schemas.microsoft.com/office/drawing/2014/main" id="{7B9D851C-83F9-477E-B023-7DB2B9B1A79F}"/>
                </a:ext>
              </a:extLst>
            </p:cNvPr>
            <p:cNvSpPr/>
            <p:nvPr/>
          </p:nvSpPr>
          <p:spPr>
            <a:xfrm flipH="1" flipV="1">
              <a:off x="3777788" y="4080311"/>
              <a:ext cx="4773060" cy="45719"/>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0" name="任意多边形 36">
              <a:extLst>
                <a:ext uri="{FF2B5EF4-FFF2-40B4-BE49-F238E27FC236}">
                  <a16:creationId xmlns:a16="http://schemas.microsoft.com/office/drawing/2014/main" id="{0821A014-13EE-453D-8A59-DBC3CA92C87E}"/>
                </a:ext>
              </a:extLst>
            </p:cNvPr>
            <p:cNvSpPr/>
            <p:nvPr/>
          </p:nvSpPr>
          <p:spPr>
            <a:xfrm rot="16200000" flipH="1" flipV="1">
              <a:off x="3777788" y="4080311"/>
              <a:ext cx="4773060" cy="45719"/>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12" name="组合 11">
            <a:extLst>
              <a:ext uri="{FF2B5EF4-FFF2-40B4-BE49-F238E27FC236}">
                <a16:creationId xmlns:a16="http://schemas.microsoft.com/office/drawing/2014/main" id="{51BD52DE-33E3-4E4D-8545-1359B498392E}"/>
              </a:ext>
            </a:extLst>
          </p:cNvPr>
          <p:cNvGrpSpPr/>
          <p:nvPr/>
        </p:nvGrpSpPr>
        <p:grpSpPr>
          <a:xfrm>
            <a:off x="4112017" y="2205267"/>
            <a:ext cx="1448648" cy="1276626"/>
            <a:chOff x="4340617" y="2357667"/>
            <a:chExt cx="1448648" cy="1276626"/>
          </a:xfrm>
        </p:grpSpPr>
        <p:sp>
          <p:nvSpPr>
            <p:cNvPr id="14" name="任意多边形 3">
              <a:extLst>
                <a:ext uri="{FF2B5EF4-FFF2-40B4-BE49-F238E27FC236}">
                  <a16:creationId xmlns:a16="http://schemas.microsoft.com/office/drawing/2014/main" id="{EAA56D00-53B3-496E-9B2E-BD2EEE120A76}"/>
                </a:ext>
              </a:extLst>
            </p:cNvPr>
            <p:cNvSpPr/>
            <p:nvPr/>
          </p:nvSpPr>
          <p:spPr>
            <a:xfrm>
              <a:off x="4420124" y="2357667"/>
              <a:ext cx="1369141" cy="1226642"/>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solidFill>
              <a:schemeClr val="accent5"/>
            </a:solidFill>
            <a:ln w="25400" cap="rnd">
              <a:noFill/>
              <a:prstDash val="lgDash"/>
            </a:ln>
            <a:effectLst>
              <a:softEdge rad="38100"/>
            </a:effectLst>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5" name="任意多边形 3">
              <a:extLst>
                <a:ext uri="{FF2B5EF4-FFF2-40B4-BE49-F238E27FC236}">
                  <a16:creationId xmlns:a16="http://schemas.microsoft.com/office/drawing/2014/main" id="{275D80C3-2319-40ED-B377-BF18A0495662}"/>
                </a:ext>
              </a:extLst>
            </p:cNvPr>
            <p:cNvSpPr/>
            <p:nvPr/>
          </p:nvSpPr>
          <p:spPr>
            <a:xfrm>
              <a:off x="4340617" y="2407651"/>
              <a:ext cx="1369141" cy="1226642"/>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17" name="组合 16">
            <a:extLst>
              <a:ext uri="{FF2B5EF4-FFF2-40B4-BE49-F238E27FC236}">
                <a16:creationId xmlns:a16="http://schemas.microsoft.com/office/drawing/2014/main" id="{452CA11E-8DD2-45B1-93D5-2CD2361D8424}"/>
              </a:ext>
            </a:extLst>
          </p:cNvPr>
          <p:cNvGrpSpPr/>
          <p:nvPr/>
        </p:nvGrpSpPr>
        <p:grpSpPr>
          <a:xfrm>
            <a:off x="6709590" y="2205267"/>
            <a:ext cx="1448648" cy="1276626"/>
            <a:chOff x="4340617" y="2357667"/>
            <a:chExt cx="1448648" cy="1276626"/>
          </a:xfrm>
        </p:grpSpPr>
        <p:sp>
          <p:nvSpPr>
            <p:cNvPr id="19" name="任意多边形 3">
              <a:extLst>
                <a:ext uri="{FF2B5EF4-FFF2-40B4-BE49-F238E27FC236}">
                  <a16:creationId xmlns:a16="http://schemas.microsoft.com/office/drawing/2014/main" id="{2F553495-67D0-483F-937F-2C645559F6DD}"/>
                </a:ext>
              </a:extLst>
            </p:cNvPr>
            <p:cNvSpPr/>
            <p:nvPr/>
          </p:nvSpPr>
          <p:spPr>
            <a:xfrm>
              <a:off x="4420124" y="2357667"/>
              <a:ext cx="1369141" cy="1226642"/>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solidFill>
              <a:schemeClr val="accent5"/>
            </a:solidFill>
            <a:ln w="25400" cap="rnd">
              <a:noFill/>
              <a:prstDash val="lgDash"/>
            </a:ln>
            <a:effectLst>
              <a:softEdge rad="38100"/>
            </a:effectLst>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0" name="任意多边形 3">
              <a:extLst>
                <a:ext uri="{FF2B5EF4-FFF2-40B4-BE49-F238E27FC236}">
                  <a16:creationId xmlns:a16="http://schemas.microsoft.com/office/drawing/2014/main" id="{55DDC74A-BCFD-40F9-98AC-182487AC2B16}"/>
                </a:ext>
              </a:extLst>
            </p:cNvPr>
            <p:cNvSpPr/>
            <p:nvPr/>
          </p:nvSpPr>
          <p:spPr>
            <a:xfrm>
              <a:off x="4340617" y="2407651"/>
              <a:ext cx="1369141" cy="1226642"/>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22" name="组合 21">
            <a:extLst>
              <a:ext uri="{FF2B5EF4-FFF2-40B4-BE49-F238E27FC236}">
                <a16:creationId xmlns:a16="http://schemas.microsoft.com/office/drawing/2014/main" id="{ADC74FC7-1A3E-453E-84A1-453DFA10309F}"/>
              </a:ext>
            </a:extLst>
          </p:cNvPr>
          <p:cNvGrpSpPr/>
          <p:nvPr/>
        </p:nvGrpSpPr>
        <p:grpSpPr>
          <a:xfrm>
            <a:off x="4142777" y="4357603"/>
            <a:ext cx="1448648" cy="1276626"/>
            <a:chOff x="4340617" y="2357667"/>
            <a:chExt cx="1448648" cy="1276626"/>
          </a:xfrm>
        </p:grpSpPr>
        <p:sp>
          <p:nvSpPr>
            <p:cNvPr id="24" name="任意多边形 3">
              <a:extLst>
                <a:ext uri="{FF2B5EF4-FFF2-40B4-BE49-F238E27FC236}">
                  <a16:creationId xmlns:a16="http://schemas.microsoft.com/office/drawing/2014/main" id="{45D589D8-BF99-4D31-8B61-B2373705DB9D}"/>
                </a:ext>
              </a:extLst>
            </p:cNvPr>
            <p:cNvSpPr/>
            <p:nvPr/>
          </p:nvSpPr>
          <p:spPr>
            <a:xfrm>
              <a:off x="4420124" y="2357667"/>
              <a:ext cx="1369141" cy="1226642"/>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solidFill>
              <a:schemeClr val="accent5"/>
            </a:solidFill>
            <a:ln w="25400" cap="rnd">
              <a:noFill/>
              <a:prstDash val="lgDash"/>
            </a:ln>
            <a:effectLst>
              <a:softEdge rad="38100"/>
            </a:effectLst>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5" name="任意多边形 3">
              <a:extLst>
                <a:ext uri="{FF2B5EF4-FFF2-40B4-BE49-F238E27FC236}">
                  <a16:creationId xmlns:a16="http://schemas.microsoft.com/office/drawing/2014/main" id="{6226E25F-4176-45B6-96E3-C112DD7F6FAD}"/>
                </a:ext>
              </a:extLst>
            </p:cNvPr>
            <p:cNvSpPr/>
            <p:nvPr/>
          </p:nvSpPr>
          <p:spPr>
            <a:xfrm>
              <a:off x="4340617" y="2407651"/>
              <a:ext cx="1369141" cy="1226642"/>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27" name="组合 26">
            <a:extLst>
              <a:ext uri="{FF2B5EF4-FFF2-40B4-BE49-F238E27FC236}">
                <a16:creationId xmlns:a16="http://schemas.microsoft.com/office/drawing/2014/main" id="{A2B8AD40-09B6-4BB9-9688-A824792BB101}"/>
              </a:ext>
            </a:extLst>
          </p:cNvPr>
          <p:cNvGrpSpPr/>
          <p:nvPr/>
        </p:nvGrpSpPr>
        <p:grpSpPr>
          <a:xfrm>
            <a:off x="6707537" y="4357603"/>
            <a:ext cx="1448648" cy="1276626"/>
            <a:chOff x="4340617" y="2357667"/>
            <a:chExt cx="1448648" cy="1276626"/>
          </a:xfrm>
        </p:grpSpPr>
        <p:sp>
          <p:nvSpPr>
            <p:cNvPr id="29" name="任意多边形 3">
              <a:extLst>
                <a:ext uri="{FF2B5EF4-FFF2-40B4-BE49-F238E27FC236}">
                  <a16:creationId xmlns:a16="http://schemas.microsoft.com/office/drawing/2014/main" id="{9AEEB43F-21A8-433D-86B6-06F1EFE623BB}"/>
                </a:ext>
              </a:extLst>
            </p:cNvPr>
            <p:cNvSpPr/>
            <p:nvPr/>
          </p:nvSpPr>
          <p:spPr>
            <a:xfrm>
              <a:off x="4420124" y="2357667"/>
              <a:ext cx="1369141" cy="1226642"/>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solidFill>
              <a:schemeClr val="accent5"/>
            </a:solidFill>
            <a:ln w="25400" cap="rnd">
              <a:noFill/>
              <a:prstDash val="lgDash"/>
            </a:ln>
            <a:effectLst>
              <a:softEdge rad="38100"/>
            </a:effectLst>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0" name="任意多边形 3">
              <a:extLst>
                <a:ext uri="{FF2B5EF4-FFF2-40B4-BE49-F238E27FC236}">
                  <a16:creationId xmlns:a16="http://schemas.microsoft.com/office/drawing/2014/main" id="{169FA22A-B282-40D6-8EC6-6438265ABBEB}"/>
                </a:ext>
              </a:extLst>
            </p:cNvPr>
            <p:cNvSpPr/>
            <p:nvPr/>
          </p:nvSpPr>
          <p:spPr>
            <a:xfrm>
              <a:off x="4340617" y="2407651"/>
              <a:ext cx="1369141" cy="1226642"/>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49" name="内容占位符 34">
            <a:extLst>
              <a:ext uri="{FF2B5EF4-FFF2-40B4-BE49-F238E27FC236}">
                <a16:creationId xmlns:a16="http://schemas.microsoft.com/office/drawing/2014/main" id="{384D0AF2-D41A-47A5-AB15-BD33674DF32C}"/>
              </a:ext>
            </a:extLst>
          </p:cNvPr>
          <p:cNvSpPr>
            <a:spLocks noGrp="1"/>
          </p:cNvSpPr>
          <p:nvPr>
            <p:ph sz="quarter" idx="29"/>
          </p:nvPr>
        </p:nvSpPr>
        <p:spPr>
          <a:xfrm>
            <a:off x="8312219" y="2229851"/>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50" name="内容占位符 47">
            <a:extLst>
              <a:ext uri="{FF2B5EF4-FFF2-40B4-BE49-F238E27FC236}">
                <a16:creationId xmlns:a16="http://schemas.microsoft.com/office/drawing/2014/main" id="{D09905E2-F277-4C7A-B54A-CAE5116B90CC}"/>
              </a:ext>
            </a:extLst>
          </p:cNvPr>
          <p:cNvSpPr>
            <a:spLocks noGrp="1"/>
          </p:cNvSpPr>
          <p:nvPr>
            <p:ph sz="quarter" idx="28"/>
          </p:nvPr>
        </p:nvSpPr>
        <p:spPr>
          <a:xfrm>
            <a:off x="8336333" y="2595825"/>
            <a:ext cx="2978953"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51" name="内容占位符 34">
            <a:extLst>
              <a:ext uri="{FF2B5EF4-FFF2-40B4-BE49-F238E27FC236}">
                <a16:creationId xmlns:a16="http://schemas.microsoft.com/office/drawing/2014/main" id="{944A552E-ACB9-49C6-9B13-F9FDCE5B2BBC}"/>
              </a:ext>
            </a:extLst>
          </p:cNvPr>
          <p:cNvSpPr>
            <a:spLocks noGrp="1"/>
          </p:cNvSpPr>
          <p:nvPr>
            <p:ph sz="quarter" idx="30"/>
          </p:nvPr>
        </p:nvSpPr>
        <p:spPr>
          <a:xfrm>
            <a:off x="8312219" y="4382187"/>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52" name="内容占位符 47">
            <a:extLst>
              <a:ext uri="{FF2B5EF4-FFF2-40B4-BE49-F238E27FC236}">
                <a16:creationId xmlns:a16="http://schemas.microsoft.com/office/drawing/2014/main" id="{08CE2204-D93C-4EE1-9A71-CB05D1A66E0E}"/>
              </a:ext>
            </a:extLst>
          </p:cNvPr>
          <p:cNvSpPr>
            <a:spLocks noGrp="1"/>
          </p:cNvSpPr>
          <p:nvPr>
            <p:ph sz="quarter" idx="31"/>
          </p:nvPr>
        </p:nvSpPr>
        <p:spPr>
          <a:xfrm>
            <a:off x="8336333" y="4748161"/>
            <a:ext cx="2978953"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53" name="内容占位符 34">
            <a:extLst>
              <a:ext uri="{FF2B5EF4-FFF2-40B4-BE49-F238E27FC236}">
                <a16:creationId xmlns:a16="http://schemas.microsoft.com/office/drawing/2014/main" id="{9FCCA085-5D64-4AD8-811C-E18358BEE2F3}"/>
              </a:ext>
            </a:extLst>
          </p:cNvPr>
          <p:cNvSpPr>
            <a:spLocks noGrp="1"/>
          </p:cNvSpPr>
          <p:nvPr>
            <p:ph sz="quarter" idx="32"/>
          </p:nvPr>
        </p:nvSpPr>
        <p:spPr>
          <a:xfrm>
            <a:off x="723131" y="2217150"/>
            <a:ext cx="3189288" cy="741998"/>
          </a:xfrm>
          <a:prstGeom prst="rect">
            <a:avLst/>
          </a:prstGeom>
          <a:noFill/>
        </p:spPr>
        <p:txBody>
          <a:bodyPr wrap="square" rtlCol="0">
            <a:spAutoFit/>
          </a:bodyPr>
          <a:lstStyle>
            <a:lvl1pPr marL="0" indent="0" algn="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lgn="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54" name="内容占位符 47">
            <a:extLst>
              <a:ext uri="{FF2B5EF4-FFF2-40B4-BE49-F238E27FC236}">
                <a16:creationId xmlns:a16="http://schemas.microsoft.com/office/drawing/2014/main" id="{98ABBED0-ED30-48ED-BADF-24BE26C15327}"/>
              </a:ext>
            </a:extLst>
          </p:cNvPr>
          <p:cNvSpPr>
            <a:spLocks noGrp="1"/>
          </p:cNvSpPr>
          <p:nvPr>
            <p:ph sz="quarter" idx="33"/>
          </p:nvPr>
        </p:nvSpPr>
        <p:spPr>
          <a:xfrm>
            <a:off x="880473" y="2555660"/>
            <a:ext cx="2978953" cy="774251"/>
          </a:xfrm>
          <a:prstGeom prst="rect">
            <a:avLst/>
          </a:prstGeom>
          <a:noFill/>
        </p:spPr>
        <p:txBody>
          <a:bodyPr wrap="square" rtlCol="0">
            <a:spAutoFit/>
          </a:bodyPr>
          <a:lstStyle>
            <a:lvl1pPr marL="0" indent="0" algn="r">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r">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55" name="内容占位符 34">
            <a:extLst>
              <a:ext uri="{FF2B5EF4-FFF2-40B4-BE49-F238E27FC236}">
                <a16:creationId xmlns:a16="http://schemas.microsoft.com/office/drawing/2014/main" id="{2EF83C1F-8918-4F7E-BD3F-CF5F34071504}"/>
              </a:ext>
            </a:extLst>
          </p:cNvPr>
          <p:cNvSpPr>
            <a:spLocks noGrp="1"/>
          </p:cNvSpPr>
          <p:nvPr>
            <p:ph sz="quarter" idx="34"/>
          </p:nvPr>
        </p:nvSpPr>
        <p:spPr>
          <a:xfrm>
            <a:off x="723131" y="4382187"/>
            <a:ext cx="3189288" cy="741998"/>
          </a:xfrm>
          <a:prstGeom prst="rect">
            <a:avLst/>
          </a:prstGeom>
          <a:noFill/>
        </p:spPr>
        <p:txBody>
          <a:bodyPr wrap="square" rtlCol="0">
            <a:spAutoFit/>
          </a:bodyPr>
          <a:lstStyle>
            <a:lvl1pPr marL="0" indent="0" algn="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lgn="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56" name="内容占位符 47">
            <a:extLst>
              <a:ext uri="{FF2B5EF4-FFF2-40B4-BE49-F238E27FC236}">
                <a16:creationId xmlns:a16="http://schemas.microsoft.com/office/drawing/2014/main" id="{A4BE2ABB-C0C5-49B7-A01D-2F4289CB9410}"/>
              </a:ext>
            </a:extLst>
          </p:cNvPr>
          <p:cNvSpPr>
            <a:spLocks noGrp="1"/>
          </p:cNvSpPr>
          <p:nvPr>
            <p:ph sz="quarter" idx="35"/>
          </p:nvPr>
        </p:nvSpPr>
        <p:spPr>
          <a:xfrm>
            <a:off x="880473" y="4720697"/>
            <a:ext cx="2978953" cy="774251"/>
          </a:xfrm>
          <a:prstGeom prst="rect">
            <a:avLst/>
          </a:prstGeom>
          <a:noFill/>
        </p:spPr>
        <p:txBody>
          <a:bodyPr wrap="square" rtlCol="0">
            <a:spAutoFit/>
          </a:bodyPr>
          <a:lstStyle>
            <a:lvl1pPr marL="0" indent="0" algn="r">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r">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31" name="标题 1">
            <a:extLst>
              <a:ext uri="{FF2B5EF4-FFF2-40B4-BE49-F238E27FC236}">
                <a16:creationId xmlns:a16="http://schemas.microsoft.com/office/drawing/2014/main" id="{B2E040EE-B396-44AC-AE9C-288D8C8E604D}"/>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2913385818"/>
      </p:ext>
    </p:extLst>
  </p:cSld>
  <p:clrMapOvr>
    <a:masterClrMapping/>
  </p:clrMapOvr>
  <p:transition/>
  <p:timing/>
  <p:extLst>
    <p:ext uri="{DCECCB84-F9BA-43D5-87BE-67443E8EF086}">
      <p15:sldGuideLst>
        <p15:guide id="1" orient="horz" pos="1389" userDrawn="1">
          <p15:clr>
            <a:srgbClr val="FBAE40"/>
          </p15:clr>
        </p15:guide>
        <p15:guide id="2" pos="5292" userDrawn="1">
          <p15:clr>
            <a:srgbClr val="FBAE40"/>
          </p15:clr>
        </p15:guide>
        <p15:guide id="3" pos="2389" userDrawn="1">
          <p15:clr>
            <a:srgbClr val="FBAE40"/>
          </p15:clr>
        </p15:guide>
        <p15:guide id="4" orient="horz" pos="275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流程步骤图">
    <p:spTree>
      <p:nvGrpSpPr>
        <p:cNvPr id="1" name=""/>
        <p:cNvGrpSpPr/>
        <p:nvPr/>
      </p:nvGrpSpPr>
      <p:grpSpPr>
        <a:xfrm>
          <a:off x="0" y="0"/>
          <a:ext cx="0" cy="0"/>
        </a:xfrm>
      </p:grpSpPr>
      <p:grpSp>
        <p:nvGrpSpPr>
          <p:cNvPr id="8" name="组合 7">
            <a:extLst>
              <a:ext uri="{FF2B5EF4-FFF2-40B4-BE49-F238E27FC236}">
                <a16:creationId xmlns:a16="http://schemas.microsoft.com/office/drawing/2014/main" id="{54CCE3D7-D732-4917-8BA4-77C0CC0DA582}"/>
              </a:ext>
            </a:extLst>
          </p:cNvPr>
          <p:cNvGrpSpPr/>
          <p:nvPr userDrawn="1"/>
        </p:nvGrpSpPr>
        <p:grpSpPr>
          <a:xfrm>
            <a:off x="4002821" y="1047597"/>
            <a:ext cx="4186359" cy="163210"/>
            <a:chOff x="3165003" y="4030582"/>
            <a:chExt cx="5853910" cy="276264"/>
          </a:xfrm>
        </p:grpSpPr>
        <p:sp>
          <p:nvSpPr>
            <p:cNvPr id="9" name="任意多边形 29">
              <a:extLst>
                <a:ext uri="{FF2B5EF4-FFF2-40B4-BE49-F238E27FC236}">
                  <a16:creationId xmlns:a16="http://schemas.microsoft.com/office/drawing/2014/main" id="{35299AE8-3201-453B-AF79-B65EDE2E8AAA}"/>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0" name="任意多边形 30">
              <a:extLst>
                <a:ext uri="{FF2B5EF4-FFF2-40B4-BE49-F238E27FC236}">
                  <a16:creationId xmlns:a16="http://schemas.microsoft.com/office/drawing/2014/main" id="{DBB5F829-4101-4074-BC24-2E943E0F3792}"/>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13" name="组合 12">
            <a:extLst>
              <a:ext uri="{FF2B5EF4-FFF2-40B4-BE49-F238E27FC236}">
                <a16:creationId xmlns:a16="http://schemas.microsoft.com/office/drawing/2014/main" id="{3A52E6A2-099C-4882-AF91-C07EEB413955}"/>
              </a:ext>
            </a:extLst>
          </p:cNvPr>
          <p:cNvGrpSpPr/>
          <p:nvPr userDrawn="1"/>
        </p:nvGrpSpPr>
        <p:grpSpPr>
          <a:xfrm>
            <a:off x="2754988" y="2693604"/>
            <a:ext cx="911677" cy="539522"/>
            <a:chOff x="5176092" y="4638770"/>
            <a:chExt cx="534336" cy="539522"/>
          </a:xfrm>
        </p:grpSpPr>
        <p:sp>
          <p:nvSpPr>
            <p:cNvPr id="14" name="任意多边形 46">
              <a:extLst>
                <a:ext uri="{FF2B5EF4-FFF2-40B4-BE49-F238E27FC236}">
                  <a16:creationId xmlns:a16="http://schemas.microsoft.com/office/drawing/2014/main" id="{A3170EC9-8D30-4D4D-94BE-A12C3BDB4450}"/>
                </a:ext>
              </a:extLst>
            </p:cNvPr>
            <p:cNvSpPr/>
            <p:nvPr/>
          </p:nvSpPr>
          <p:spPr>
            <a:xfrm>
              <a:off x="5176092" y="4794005"/>
              <a:ext cx="393835" cy="24341"/>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5" name="任意多边形 47">
              <a:extLst>
                <a:ext uri="{FF2B5EF4-FFF2-40B4-BE49-F238E27FC236}">
                  <a16:creationId xmlns:a16="http://schemas.microsoft.com/office/drawing/2014/main" id="{0AAD79F6-7AE5-4AE7-BEE8-1A881FE8F4D2}"/>
                </a:ext>
              </a:extLst>
            </p:cNvPr>
            <p:cNvSpPr/>
            <p:nvPr/>
          </p:nvSpPr>
          <p:spPr>
            <a:xfrm>
              <a:off x="5176092" y="4996365"/>
              <a:ext cx="393835" cy="24341"/>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6" name="任意多边形 48">
              <a:extLst>
                <a:ext uri="{FF2B5EF4-FFF2-40B4-BE49-F238E27FC236}">
                  <a16:creationId xmlns:a16="http://schemas.microsoft.com/office/drawing/2014/main" id="{48B121C0-A594-4172-83D7-0B3EB969899C}"/>
                </a:ext>
              </a:extLst>
            </p:cNvPr>
            <p:cNvSpPr/>
            <p:nvPr/>
          </p:nvSpPr>
          <p:spPr>
            <a:xfrm>
              <a:off x="5429426" y="4638770"/>
              <a:ext cx="281002" cy="539522"/>
            </a:xfrm>
            <a:custGeom>
              <a:gdLst>
                <a:gd name="connsiteX0" fmla="*/ 275771 w 745631"/>
                <a:gd name="connsiteY0" fmla="*/ 0 h 1335314"/>
                <a:gd name="connsiteX1" fmla="*/ 740229 w 745631"/>
                <a:gd name="connsiteY1" fmla="*/ 798286 h 1335314"/>
                <a:gd name="connsiteX2" fmla="*/ 0 w 745631"/>
                <a:gd name="connsiteY2" fmla="*/ 1335314 h 1335314"/>
              </a:gdLst>
              <a:cxnLst>
                <a:cxn ang="0">
                  <a:pos x="connsiteX0" y="connsiteY0"/>
                </a:cxn>
                <a:cxn ang="0">
                  <a:pos x="connsiteX1" y="connsiteY1"/>
                </a:cxn>
                <a:cxn ang="0">
                  <a:pos x="connsiteX2" y="connsiteY2"/>
                </a:cxn>
              </a:cxnLst>
              <a:rect l="l" t="t" r="r" b="b"/>
              <a:pathLst>
                <a:path w="745631" h="1335314">
                  <a:moveTo>
                    <a:pt x="275771" y="0"/>
                  </a:moveTo>
                  <a:cubicBezTo>
                    <a:pt x="530981" y="287867"/>
                    <a:pt x="786191" y="575734"/>
                    <a:pt x="740229" y="798286"/>
                  </a:cubicBezTo>
                  <a:cubicBezTo>
                    <a:pt x="694267" y="1020838"/>
                    <a:pt x="347133" y="1178076"/>
                    <a:pt x="0" y="1335314"/>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17" name="组合 16">
            <a:extLst>
              <a:ext uri="{FF2B5EF4-FFF2-40B4-BE49-F238E27FC236}">
                <a16:creationId xmlns:a16="http://schemas.microsoft.com/office/drawing/2014/main" id="{BAC30344-6BA9-4A14-BA4A-AC2CE0125716}"/>
              </a:ext>
            </a:extLst>
          </p:cNvPr>
          <p:cNvGrpSpPr/>
          <p:nvPr userDrawn="1"/>
        </p:nvGrpSpPr>
        <p:grpSpPr>
          <a:xfrm>
            <a:off x="5673904" y="2693604"/>
            <a:ext cx="911677" cy="539522"/>
            <a:chOff x="5176092" y="4638770"/>
            <a:chExt cx="534336" cy="539522"/>
          </a:xfrm>
        </p:grpSpPr>
        <p:sp>
          <p:nvSpPr>
            <p:cNvPr id="18" name="任意多边形 46">
              <a:extLst>
                <a:ext uri="{FF2B5EF4-FFF2-40B4-BE49-F238E27FC236}">
                  <a16:creationId xmlns:a16="http://schemas.microsoft.com/office/drawing/2014/main" id="{AB63D3FE-2DB9-44DD-8387-B0D00968266A}"/>
                </a:ext>
              </a:extLst>
            </p:cNvPr>
            <p:cNvSpPr/>
            <p:nvPr/>
          </p:nvSpPr>
          <p:spPr>
            <a:xfrm>
              <a:off x="5176092" y="4794005"/>
              <a:ext cx="393835" cy="24341"/>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9" name="任意多边形 47">
              <a:extLst>
                <a:ext uri="{FF2B5EF4-FFF2-40B4-BE49-F238E27FC236}">
                  <a16:creationId xmlns:a16="http://schemas.microsoft.com/office/drawing/2014/main" id="{69EBCE9D-B895-473C-9134-6BA957B9629F}"/>
                </a:ext>
              </a:extLst>
            </p:cNvPr>
            <p:cNvSpPr/>
            <p:nvPr/>
          </p:nvSpPr>
          <p:spPr>
            <a:xfrm>
              <a:off x="5176092" y="4996365"/>
              <a:ext cx="393835" cy="24341"/>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0" name="任意多边形 48">
              <a:extLst>
                <a:ext uri="{FF2B5EF4-FFF2-40B4-BE49-F238E27FC236}">
                  <a16:creationId xmlns:a16="http://schemas.microsoft.com/office/drawing/2014/main" id="{4486EA54-8339-4C8F-8F48-C4CA26FAF893}"/>
                </a:ext>
              </a:extLst>
            </p:cNvPr>
            <p:cNvSpPr/>
            <p:nvPr/>
          </p:nvSpPr>
          <p:spPr>
            <a:xfrm>
              <a:off x="5429426" y="4638770"/>
              <a:ext cx="281002" cy="539522"/>
            </a:xfrm>
            <a:custGeom>
              <a:gdLst>
                <a:gd name="connsiteX0" fmla="*/ 275771 w 745631"/>
                <a:gd name="connsiteY0" fmla="*/ 0 h 1335314"/>
                <a:gd name="connsiteX1" fmla="*/ 740229 w 745631"/>
                <a:gd name="connsiteY1" fmla="*/ 798286 h 1335314"/>
                <a:gd name="connsiteX2" fmla="*/ 0 w 745631"/>
                <a:gd name="connsiteY2" fmla="*/ 1335314 h 1335314"/>
              </a:gdLst>
              <a:cxnLst>
                <a:cxn ang="0">
                  <a:pos x="connsiteX0" y="connsiteY0"/>
                </a:cxn>
                <a:cxn ang="0">
                  <a:pos x="connsiteX1" y="connsiteY1"/>
                </a:cxn>
                <a:cxn ang="0">
                  <a:pos x="connsiteX2" y="connsiteY2"/>
                </a:cxn>
              </a:cxnLst>
              <a:rect l="l" t="t" r="r" b="b"/>
              <a:pathLst>
                <a:path w="745631" h="1335314">
                  <a:moveTo>
                    <a:pt x="275771" y="0"/>
                  </a:moveTo>
                  <a:cubicBezTo>
                    <a:pt x="530981" y="287867"/>
                    <a:pt x="786191" y="575734"/>
                    <a:pt x="740229" y="798286"/>
                  </a:cubicBezTo>
                  <a:cubicBezTo>
                    <a:pt x="694267" y="1020838"/>
                    <a:pt x="347133" y="1178076"/>
                    <a:pt x="0" y="1335314"/>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21" name="组合 20">
            <a:extLst>
              <a:ext uri="{FF2B5EF4-FFF2-40B4-BE49-F238E27FC236}">
                <a16:creationId xmlns:a16="http://schemas.microsoft.com/office/drawing/2014/main" id="{9D13247E-82F7-4EDD-88E2-D128E3E39ACF}"/>
              </a:ext>
            </a:extLst>
          </p:cNvPr>
          <p:cNvGrpSpPr/>
          <p:nvPr userDrawn="1"/>
        </p:nvGrpSpPr>
        <p:grpSpPr>
          <a:xfrm>
            <a:off x="8592819" y="2693604"/>
            <a:ext cx="911677" cy="539522"/>
            <a:chOff x="5176092" y="4638770"/>
            <a:chExt cx="534336" cy="539522"/>
          </a:xfrm>
        </p:grpSpPr>
        <p:sp>
          <p:nvSpPr>
            <p:cNvPr id="22" name="任意多边形 46">
              <a:extLst>
                <a:ext uri="{FF2B5EF4-FFF2-40B4-BE49-F238E27FC236}">
                  <a16:creationId xmlns:a16="http://schemas.microsoft.com/office/drawing/2014/main" id="{7C1AA170-0800-4B64-9FDD-CA35457F8681}"/>
                </a:ext>
              </a:extLst>
            </p:cNvPr>
            <p:cNvSpPr/>
            <p:nvPr/>
          </p:nvSpPr>
          <p:spPr>
            <a:xfrm>
              <a:off x="5176092" y="4794005"/>
              <a:ext cx="393835" cy="24341"/>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3" name="任意多边形 47">
              <a:extLst>
                <a:ext uri="{FF2B5EF4-FFF2-40B4-BE49-F238E27FC236}">
                  <a16:creationId xmlns:a16="http://schemas.microsoft.com/office/drawing/2014/main" id="{03E549AF-2949-4229-9A88-CC9626301B55}"/>
                </a:ext>
              </a:extLst>
            </p:cNvPr>
            <p:cNvSpPr/>
            <p:nvPr/>
          </p:nvSpPr>
          <p:spPr>
            <a:xfrm>
              <a:off x="5176092" y="4996365"/>
              <a:ext cx="393835" cy="24341"/>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4" name="任意多边形 48">
              <a:extLst>
                <a:ext uri="{FF2B5EF4-FFF2-40B4-BE49-F238E27FC236}">
                  <a16:creationId xmlns:a16="http://schemas.microsoft.com/office/drawing/2014/main" id="{9AED0051-2258-42EE-B3FE-1725C3551892}"/>
                </a:ext>
              </a:extLst>
            </p:cNvPr>
            <p:cNvSpPr/>
            <p:nvPr/>
          </p:nvSpPr>
          <p:spPr>
            <a:xfrm>
              <a:off x="5429426" y="4638770"/>
              <a:ext cx="281002" cy="539522"/>
            </a:xfrm>
            <a:custGeom>
              <a:gdLst>
                <a:gd name="connsiteX0" fmla="*/ 275771 w 745631"/>
                <a:gd name="connsiteY0" fmla="*/ 0 h 1335314"/>
                <a:gd name="connsiteX1" fmla="*/ 740229 w 745631"/>
                <a:gd name="connsiteY1" fmla="*/ 798286 h 1335314"/>
                <a:gd name="connsiteX2" fmla="*/ 0 w 745631"/>
                <a:gd name="connsiteY2" fmla="*/ 1335314 h 1335314"/>
              </a:gdLst>
              <a:cxnLst>
                <a:cxn ang="0">
                  <a:pos x="connsiteX0" y="connsiteY0"/>
                </a:cxn>
                <a:cxn ang="0">
                  <a:pos x="connsiteX1" y="connsiteY1"/>
                </a:cxn>
                <a:cxn ang="0">
                  <a:pos x="connsiteX2" y="connsiteY2"/>
                </a:cxn>
              </a:cxnLst>
              <a:rect l="l" t="t" r="r" b="b"/>
              <a:pathLst>
                <a:path w="745631" h="1335314">
                  <a:moveTo>
                    <a:pt x="275771" y="0"/>
                  </a:moveTo>
                  <a:cubicBezTo>
                    <a:pt x="530981" y="287867"/>
                    <a:pt x="786191" y="575734"/>
                    <a:pt x="740229" y="798286"/>
                  </a:cubicBezTo>
                  <a:cubicBezTo>
                    <a:pt x="694267" y="1020838"/>
                    <a:pt x="347133" y="1178076"/>
                    <a:pt x="0" y="1335314"/>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25" name="组合 24">
            <a:extLst>
              <a:ext uri="{FF2B5EF4-FFF2-40B4-BE49-F238E27FC236}">
                <a16:creationId xmlns:a16="http://schemas.microsoft.com/office/drawing/2014/main" id="{AFAD6602-4615-408A-8320-270702B46A4D}"/>
              </a:ext>
            </a:extLst>
          </p:cNvPr>
          <p:cNvGrpSpPr/>
          <p:nvPr userDrawn="1"/>
        </p:nvGrpSpPr>
        <p:grpSpPr>
          <a:xfrm>
            <a:off x="1594046" y="2486877"/>
            <a:ext cx="532479" cy="867223"/>
            <a:chOff x="5723016" y="2944497"/>
            <a:chExt cx="712821" cy="1160938"/>
          </a:xfrm>
          <a:solidFill>
            <a:schemeClr val="accent5"/>
          </a:solidFill>
        </p:grpSpPr>
        <p:sp>
          <p:nvSpPr>
            <p:cNvPr id="26" name="任意多边形 37">
              <a:extLst>
                <a:ext uri="{FF2B5EF4-FFF2-40B4-BE49-F238E27FC236}">
                  <a16:creationId xmlns:a16="http://schemas.microsoft.com/office/drawing/2014/main" id="{670D71BC-AADF-4925-8C31-E385B5AF7CE8}"/>
                </a:ext>
              </a:extLst>
            </p:cNvPr>
            <p:cNvSpPr/>
            <p:nvPr/>
          </p:nvSpPr>
          <p:spPr>
            <a:xfrm>
              <a:off x="5723016" y="2944497"/>
              <a:ext cx="712821" cy="1160938"/>
            </a:xfrm>
            <a:custGeom>
              <a:gdLst>
                <a:gd name="connsiteX0" fmla="*/ 54590 w 712821"/>
                <a:gd name="connsiteY0" fmla="*/ 1152700 h 1160938"/>
                <a:gd name="connsiteX1" fmla="*/ 54590 w 712821"/>
                <a:gd name="connsiteY1" fmla="*/ 931027 h 1160938"/>
                <a:gd name="connsiteX2" fmla="*/ 2521 w 712821"/>
                <a:gd name="connsiteY2" fmla="*/ 749853 h 1160938"/>
                <a:gd name="connsiteX3" fmla="*/ 122796 w 712821"/>
                <a:gd name="connsiteY3" fmla="*/ 453731 h 1160938"/>
                <a:gd name="connsiteX4" fmla="*/ 193135 w 712821"/>
                <a:gd name="connsiteY4" fmla="*/ 44336 h 1160938"/>
                <a:gd name="connsiteX5" fmla="*/ 373244 w 712821"/>
                <a:gd name="connsiteY5" fmla="*/ 58191 h 1160938"/>
                <a:gd name="connsiteX6" fmla="*/ 345687 w 712821"/>
                <a:gd name="connsiteY6" fmla="*/ 462714 h 1160938"/>
                <a:gd name="connsiteX7" fmla="*/ 608771 w 712821"/>
                <a:gd name="connsiteY7" fmla="*/ 556954 h 1160938"/>
                <a:gd name="connsiteX8" fmla="*/ 699512 w 712821"/>
                <a:gd name="connsiteY8" fmla="*/ 815319 h 1160938"/>
                <a:gd name="connsiteX9" fmla="*/ 456371 w 712821"/>
                <a:gd name="connsiteY9" fmla="*/ 1014154 h 1160938"/>
                <a:gd name="connsiteX10" fmla="*/ 441394 w 712821"/>
                <a:gd name="connsiteY10" fmla="*/ 1160938 h 1160938"/>
                <a:gd name="connsiteX11" fmla="*/ 146030 w 712821"/>
                <a:gd name="connsiteY11" fmla="*/ 1244140 h 124414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12821" h="1160938">
                  <a:moveTo>
                    <a:pt x="54590" y="1152700"/>
                  </a:moveTo>
                  <a:cubicBezTo>
                    <a:pt x="67696" y="1021020"/>
                    <a:pt x="89226" y="986445"/>
                    <a:pt x="54590" y="931027"/>
                  </a:cubicBezTo>
                  <a:cubicBezTo>
                    <a:pt x="19954" y="875609"/>
                    <a:pt x="-8847" y="829402"/>
                    <a:pt x="2521" y="749853"/>
                  </a:cubicBezTo>
                  <a:cubicBezTo>
                    <a:pt x="13889" y="670304"/>
                    <a:pt x="-1768" y="534930"/>
                    <a:pt x="122796" y="453731"/>
                  </a:cubicBezTo>
                  <a:cubicBezTo>
                    <a:pt x="150378" y="289253"/>
                    <a:pt x="151394" y="110259"/>
                    <a:pt x="193135" y="44336"/>
                  </a:cubicBezTo>
                  <a:cubicBezTo>
                    <a:pt x="234876" y="-21587"/>
                    <a:pt x="347819" y="-11539"/>
                    <a:pt x="373244" y="58191"/>
                  </a:cubicBezTo>
                  <a:cubicBezTo>
                    <a:pt x="398669" y="127921"/>
                    <a:pt x="350026" y="381084"/>
                    <a:pt x="345687" y="462714"/>
                  </a:cubicBezTo>
                  <a:cubicBezTo>
                    <a:pt x="396487" y="458096"/>
                    <a:pt x="549800" y="498187"/>
                    <a:pt x="608771" y="556954"/>
                  </a:cubicBezTo>
                  <a:cubicBezTo>
                    <a:pt x="667742" y="615721"/>
                    <a:pt x="743944" y="657362"/>
                    <a:pt x="699512" y="815319"/>
                  </a:cubicBezTo>
                  <a:cubicBezTo>
                    <a:pt x="655080" y="973276"/>
                    <a:pt x="499391" y="956551"/>
                    <a:pt x="456371" y="1014154"/>
                  </a:cubicBezTo>
                  <a:cubicBezTo>
                    <a:pt x="413351" y="1071757"/>
                    <a:pt x="438336" y="1051348"/>
                    <a:pt x="441394" y="1160938"/>
                  </a:cubicBezTo>
                </a:path>
              </a:pathLst>
            </a:custGeom>
            <a:solidFill>
              <a:schemeClr val="accent5"/>
            </a:solid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7" name="任意多边形 38">
              <a:extLst>
                <a:ext uri="{FF2B5EF4-FFF2-40B4-BE49-F238E27FC236}">
                  <a16:creationId xmlns:a16="http://schemas.microsoft.com/office/drawing/2014/main" id="{E7FF6070-5C8C-4732-8C5D-C7FDB8000BA6}"/>
                </a:ext>
              </a:extLst>
            </p:cNvPr>
            <p:cNvSpPr/>
            <p:nvPr/>
          </p:nvSpPr>
          <p:spPr>
            <a:xfrm>
              <a:off x="5877743" y="3458137"/>
              <a:ext cx="430703" cy="379536"/>
            </a:xfrm>
            <a:custGeom>
              <a:gdLst>
                <a:gd name="connsiteX0" fmla="*/ 87559 w 306582"/>
                <a:gd name="connsiteY0" fmla="*/ 0 h 379536"/>
                <a:gd name="connsiteX1" fmla="*/ 108 w 306582"/>
                <a:gd name="connsiteY1" fmla="*/ 115555 h 379536"/>
                <a:gd name="connsiteX2" fmla="*/ 75470 w 306582"/>
                <a:gd name="connsiteY2" fmla="*/ 331595 h 379536"/>
                <a:gd name="connsiteX3" fmla="*/ 306582 w 306582"/>
                <a:gd name="connsiteY3" fmla="*/ 371788 h 379536"/>
              </a:gdLst>
              <a:cxnLst>
                <a:cxn ang="0">
                  <a:pos x="connsiteX0" y="connsiteY0"/>
                </a:cxn>
                <a:cxn ang="0">
                  <a:pos x="connsiteX1" y="connsiteY1"/>
                </a:cxn>
                <a:cxn ang="0">
                  <a:pos x="connsiteX2" y="connsiteY2"/>
                </a:cxn>
                <a:cxn ang="0">
                  <a:pos x="connsiteX3" y="connsiteY3"/>
                </a:cxn>
              </a:cxnLst>
              <a:rect l="l" t="t" r="r" b="b"/>
              <a:pathLst>
                <a:path w="306582" h="379536">
                  <a:moveTo>
                    <a:pt x="87559" y="0"/>
                  </a:moveTo>
                  <a:cubicBezTo>
                    <a:pt x="48308" y="21352"/>
                    <a:pt x="2123" y="60289"/>
                    <a:pt x="108" y="115555"/>
                  </a:cubicBezTo>
                  <a:cubicBezTo>
                    <a:pt x="-1907" y="170821"/>
                    <a:pt x="24391" y="288890"/>
                    <a:pt x="75470" y="331595"/>
                  </a:cubicBezTo>
                  <a:cubicBezTo>
                    <a:pt x="126549" y="374300"/>
                    <a:pt x="234569" y="390629"/>
                    <a:pt x="306582" y="371788"/>
                  </a:cubicBezTo>
                </a:path>
              </a:pathLst>
            </a:custGeom>
            <a:solidFill>
              <a:schemeClr val="accent5"/>
            </a:solid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8" name="任意多边形 39">
              <a:extLst>
                <a:ext uri="{FF2B5EF4-FFF2-40B4-BE49-F238E27FC236}">
                  <a16:creationId xmlns:a16="http://schemas.microsoft.com/office/drawing/2014/main" id="{71A94641-31F0-4A55-96B6-2F99E52AF921}"/>
                </a:ext>
              </a:extLst>
            </p:cNvPr>
            <p:cNvSpPr/>
            <p:nvPr/>
          </p:nvSpPr>
          <p:spPr>
            <a:xfrm>
              <a:off x="5785522" y="3529898"/>
              <a:ext cx="183806" cy="209594"/>
            </a:xfrm>
            <a:custGeom>
              <a:gdLst>
                <a:gd name="connsiteX0" fmla="*/ 45218 w 183806"/>
                <a:gd name="connsiteY0" fmla="*/ 0 h 209594"/>
                <a:gd name="connsiteX1" fmla="*/ 165798 w 183806"/>
                <a:gd name="connsiteY1" fmla="*/ 95460 h 209594"/>
                <a:gd name="connsiteX2" fmla="*/ 165798 w 183806"/>
                <a:gd name="connsiteY2" fmla="*/ 195943 h 209594"/>
                <a:gd name="connsiteX3" fmla="*/ 0 w 183806"/>
                <a:gd name="connsiteY3" fmla="*/ 205991 h 209594"/>
              </a:gdLst>
              <a:cxnLst>
                <a:cxn ang="0">
                  <a:pos x="connsiteX0" y="connsiteY0"/>
                </a:cxn>
                <a:cxn ang="0">
                  <a:pos x="connsiteX1" y="connsiteY1"/>
                </a:cxn>
                <a:cxn ang="0">
                  <a:pos x="connsiteX2" y="connsiteY2"/>
                </a:cxn>
                <a:cxn ang="0">
                  <a:pos x="connsiteX3" y="connsiteY3"/>
                </a:cxn>
              </a:cxnLst>
              <a:rect l="l" t="t" r="r" b="b"/>
              <a:pathLst>
                <a:path w="183806" h="209592">
                  <a:moveTo>
                    <a:pt x="45218" y="0"/>
                  </a:moveTo>
                  <a:cubicBezTo>
                    <a:pt x="95459" y="31401"/>
                    <a:pt x="145701" y="62803"/>
                    <a:pt x="165798" y="95460"/>
                  </a:cubicBezTo>
                  <a:cubicBezTo>
                    <a:pt x="185895" y="128117"/>
                    <a:pt x="193431" y="177521"/>
                    <a:pt x="165798" y="195943"/>
                  </a:cubicBezTo>
                  <a:cubicBezTo>
                    <a:pt x="138165" y="214365"/>
                    <a:pt x="69082" y="210178"/>
                    <a:pt x="0" y="205991"/>
                  </a:cubicBezTo>
                </a:path>
              </a:pathLst>
            </a:custGeom>
            <a:solidFill>
              <a:schemeClr val="accent5"/>
            </a:solid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32" name="组合 31">
            <a:extLst>
              <a:ext uri="{FF2B5EF4-FFF2-40B4-BE49-F238E27FC236}">
                <a16:creationId xmlns:a16="http://schemas.microsoft.com/office/drawing/2014/main" id="{6C3C72EB-34FC-4516-923F-8759C0F77CA4}"/>
              </a:ext>
            </a:extLst>
          </p:cNvPr>
          <p:cNvGrpSpPr/>
          <p:nvPr userDrawn="1"/>
        </p:nvGrpSpPr>
        <p:grpSpPr>
          <a:xfrm>
            <a:off x="4444476" y="2486260"/>
            <a:ext cx="526344" cy="869690"/>
            <a:chOff x="6785471" y="2978714"/>
            <a:chExt cx="704610" cy="1164241"/>
          </a:xfrm>
          <a:solidFill>
            <a:schemeClr val="accent5"/>
          </a:solidFill>
        </p:grpSpPr>
        <p:sp>
          <p:nvSpPr>
            <p:cNvPr id="33" name="任意多边形 41">
              <a:extLst>
                <a:ext uri="{FF2B5EF4-FFF2-40B4-BE49-F238E27FC236}">
                  <a16:creationId xmlns:a16="http://schemas.microsoft.com/office/drawing/2014/main" id="{F84C13CB-C91E-4D1E-963B-C21293339946}"/>
                </a:ext>
              </a:extLst>
            </p:cNvPr>
            <p:cNvSpPr/>
            <p:nvPr/>
          </p:nvSpPr>
          <p:spPr>
            <a:xfrm>
              <a:off x="6785471" y="2978714"/>
              <a:ext cx="704610" cy="1164241"/>
            </a:xfrm>
            <a:custGeom>
              <a:gdLst>
                <a:gd name="connsiteX0" fmla="*/ 54590 w 704610"/>
                <a:gd name="connsiteY0" fmla="*/ 1156003 h 1164241"/>
                <a:gd name="connsiteX1" fmla="*/ 54590 w 704610"/>
                <a:gd name="connsiteY1" fmla="*/ 934330 h 1164241"/>
                <a:gd name="connsiteX2" fmla="*/ 2521 w 704610"/>
                <a:gd name="connsiteY2" fmla="*/ 753156 h 1164241"/>
                <a:gd name="connsiteX3" fmla="*/ 122796 w 704610"/>
                <a:gd name="connsiteY3" fmla="*/ 457034 h 1164241"/>
                <a:gd name="connsiteX4" fmla="*/ 193135 w 704610"/>
                <a:gd name="connsiteY4" fmla="*/ 47639 h 1164241"/>
                <a:gd name="connsiteX5" fmla="*/ 336174 w 704610"/>
                <a:gd name="connsiteY5" fmla="*/ 53256 h 1164241"/>
                <a:gd name="connsiteX6" fmla="*/ 337448 w 704610"/>
                <a:gd name="connsiteY6" fmla="*/ 449542 h 1164241"/>
                <a:gd name="connsiteX7" fmla="*/ 509135 w 704610"/>
                <a:gd name="connsiteY7" fmla="*/ 40453 h 1164241"/>
                <a:gd name="connsiteX8" fmla="*/ 526393 w 704610"/>
                <a:gd name="connsiteY8" fmla="*/ 469640 h 1164241"/>
                <a:gd name="connsiteX9" fmla="*/ 699512 w 704610"/>
                <a:gd name="connsiteY9" fmla="*/ 818622 h 1164241"/>
                <a:gd name="connsiteX10" fmla="*/ 456371 w 704610"/>
                <a:gd name="connsiteY10" fmla="*/ 1017457 h 1164241"/>
                <a:gd name="connsiteX11" fmla="*/ 441394 w 704610"/>
                <a:gd name="connsiteY11" fmla="*/ 1164241 h 116424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4610" h="1164241">
                  <a:moveTo>
                    <a:pt x="54590" y="1156003"/>
                  </a:moveTo>
                  <a:cubicBezTo>
                    <a:pt x="67696" y="1024323"/>
                    <a:pt x="89226" y="989748"/>
                    <a:pt x="54590" y="934330"/>
                  </a:cubicBezTo>
                  <a:cubicBezTo>
                    <a:pt x="19954" y="878912"/>
                    <a:pt x="-8847" y="832705"/>
                    <a:pt x="2521" y="753156"/>
                  </a:cubicBezTo>
                  <a:cubicBezTo>
                    <a:pt x="13889" y="673607"/>
                    <a:pt x="-1768" y="538233"/>
                    <a:pt x="122796" y="457034"/>
                  </a:cubicBezTo>
                  <a:cubicBezTo>
                    <a:pt x="150378" y="292556"/>
                    <a:pt x="157572" y="114935"/>
                    <a:pt x="193135" y="47639"/>
                  </a:cubicBezTo>
                  <a:cubicBezTo>
                    <a:pt x="228698" y="-19657"/>
                    <a:pt x="312122" y="-13728"/>
                    <a:pt x="336174" y="53256"/>
                  </a:cubicBezTo>
                  <a:cubicBezTo>
                    <a:pt x="360226" y="120240"/>
                    <a:pt x="323724" y="379595"/>
                    <a:pt x="337448" y="449542"/>
                  </a:cubicBezTo>
                  <a:cubicBezTo>
                    <a:pt x="351172" y="519489"/>
                    <a:pt x="403505" y="28865"/>
                    <a:pt x="509135" y="40453"/>
                  </a:cubicBezTo>
                  <a:cubicBezTo>
                    <a:pt x="676550" y="76755"/>
                    <a:pt x="557820" y="320723"/>
                    <a:pt x="526393" y="469640"/>
                  </a:cubicBezTo>
                  <a:cubicBezTo>
                    <a:pt x="635009" y="556773"/>
                    <a:pt x="727657" y="673773"/>
                    <a:pt x="699512" y="818622"/>
                  </a:cubicBezTo>
                  <a:cubicBezTo>
                    <a:pt x="671367" y="963471"/>
                    <a:pt x="499391" y="959854"/>
                    <a:pt x="456371" y="1017457"/>
                  </a:cubicBezTo>
                  <a:cubicBezTo>
                    <a:pt x="413351" y="1075060"/>
                    <a:pt x="438336" y="1054651"/>
                    <a:pt x="441394" y="1164241"/>
                  </a:cubicBezTo>
                </a:path>
              </a:pathLst>
            </a:custGeom>
            <a:grp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4" name="任意多边形 42">
              <a:extLst>
                <a:ext uri="{FF2B5EF4-FFF2-40B4-BE49-F238E27FC236}">
                  <a16:creationId xmlns:a16="http://schemas.microsoft.com/office/drawing/2014/main" id="{470D336F-FB29-4AD4-9EB7-F0690AF5F4FB}"/>
                </a:ext>
              </a:extLst>
            </p:cNvPr>
            <p:cNvSpPr/>
            <p:nvPr/>
          </p:nvSpPr>
          <p:spPr>
            <a:xfrm>
              <a:off x="7031781" y="3520846"/>
              <a:ext cx="339113" cy="354347"/>
            </a:xfrm>
            <a:custGeom>
              <a:gdLst>
                <a:gd name="connsiteX0" fmla="*/ 124422 w 307682"/>
                <a:gd name="connsiteY0" fmla="*/ 0 h 394609"/>
                <a:gd name="connsiteX1" fmla="*/ 1208 w 307682"/>
                <a:gd name="connsiteY1" fmla="*/ 130628 h 394609"/>
                <a:gd name="connsiteX2" fmla="*/ 76570 w 307682"/>
                <a:gd name="connsiteY2" fmla="*/ 346668 h 394609"/>
                <a:gd name="connsiteX3" fmla="*/ 307682 w 307682"/>
                <a:gd name="connsiteY3" fmla="*/ 386861 h 394609"/>
              </a:gdLst>
              <a:cxnLst>
                <a:cxn ang="0">
                  <a:pos x="connsiteX0" y="connsiteY0"/>
                </a:cxn>
                <a:cxn ang="0">
                  <a:pos x="connsiteX1" y="connsiteY1"/>
                </a:cxn>
                <a:cxn ang="0">
                  <a:pos x="connsiteX2" y="connsiteY2"/>
                </a:cxn>
                <a:cxn ang="0">
                  <a:pos x="connsiteX3" y="connsiteY3"/>
                </a:cxn>
              </a:cxnLst>
              <a:rect l="l" t="t" r="r" b="b"/>
              <a:pathLst>
                <a:path w="307682" h="394609">
                  <a:moveTo>
                    <a:pt x="124422" y="0"/>
                  </a:moveTo>
                  <a:cubicBezTo>
                    <a:pt x="63713" y="11304"/>
                    <a:pt x="9183" y="72850"/>
                    <a:pt x="1208" y="130628"/>
                  </a:cubicBezTo>
                  <a:cubicBezTo>
                    <a:pt x="-6767" y="188406"/>
                    <a:pt x="25491" y="303963"/>
                    <a:pt x="76570" y="346668"/>
                  </a:cubicBezTo>
                  <a:cubicBezTo>
                    <a:pt x="127649" y="389373"/>
                    <a:pt x="235669" y="405702"/>
                    <a:pt x="307682" y="386861"/>
                  </a:cubicBezTo>
                </a:path>
              </a:pathLst>
            </a:custGeom>
            <a:grp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5" name="任意多边形 43">
              <a:extLst>
                <a:ext uri="{FF2B5EF4-FFF2-40B4-BE49-F238E27FC236}">
                  <a16:creationId xmlns:a16="http://schemas.microsoft.com/office/drawing/2014/main" id="{45C7F3DF-51A0-495F-A726-337B76989454}"/>
                </a:ext>
              </a:extLst>
            </p:cNvPr>
            <p:cNvSpPr/>
            <p:nvPr/>
          </p:nvSpPr>
          <p:spPr>
            <a:xfrm>
              <a:off x="6891940" y="3560834"/>
              <a:ext cx="183806" cy="209594"/>
            </a:xfrm>
            <a:custGeom>
              <a:gdLst>
                <a:gd name="connsiteX0" fmla="*/ 45218 w 183806"/>
                <a:gd name="connsiteY0" fmla="*/ 0 h 209594"/>
                <a:gd name="connsiteX1" fmla="*/ 165798 w 183806"/>
                <a:gd name="connsiteY1" fmla="*/ 95460 h 209594"/>
                <a:gd name="connsiteX2" fmla="*/ 165798 w 183806"/>
                <a:gd name="connsiteY2" fmla="*/ 195943 h 209594"/>
                <a:gd name="connsiteX3" fmla="*/ 0 w 183806"/>
                <a:gd name="connsiteY3" fmla="*/ 205991 h 209594"/>
              </a:gdLst>
              <a:cxnLst>
                <a:cxn ang="0">
                  <a:pos x="connsiteX0" y="connsiteY0"/>
                </a:cxn>
                <a:cxn ang="0">
                  <a:pos x="connsiteX1" y="connsiteY1"/>
                </a:cxn>
                <a:cxn ang="0">
                  <a:pos x="connsiteX2" y="connsiteY2"/>
                </a:cxn>
                <a:cxn ang="0">
                  <a:pos x="connsiteX3" y="connsiteY3"/>
                </a:cxn>
              </a:cxnLst>
              <a:rect l="l" t="t" r="r" b="b"/>
              <a:pathLst>
                <a:path w="183806" h="209592">
                  <a:moveTo>
                    <a:pt x="45218" y="0"/>
                  </a:moveTo>
                  <a:cubicBezTo>
                    <a:pt x="95459" y="31401"/>
                    <a:pt x="145701" y="62803"/>
                    <a:pt x="165798" y="95460"/>
                  </a:cubicBezTo>
                  <a:cubicBezTo>
                    <a:pt x="185895" y="128117"/>
                    <a:pt x="193431" y="177521"/>
                    <a:pt x="165798" y="195943"/>
                  </a:cubicBezTo>
                  <a:cubicBezTo>
                    <a:pt x="138165" y="214365"/>
                    <a:pt x="69082" y="210178"/>
                    <a:pt x="0" y="205991"/>
                  </a:cubicBezTo>
                </a:path>
              </a:pathLst>
            </a:custGeom>
            <a:grp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39" name="组合 38">
            <a:extLst>
              <a:ext uri="{FF2B5EF4-FFF2-40B4-BE49-F238E27FC236}">
                <a16:creationId xmlns:a16="http://schemas.microsoft.com/office/drawing/2014/main" id="{FC0CDA62-EB5B-4BD2-A7E5-7F3CD4B96214}"/>
              </a:ext>
            </a:extLst>
          </p:cNvPr>
          <p:cNvGrpSpPr/>
          <p:nvPr userDrawn="1"/>
        </p:nvGrpSpPr>
        <p:grpSpPr>
          <a:xfrm>
            <a:off x="7276294" y="2486700"/>
            <a:ext cx="536573" cy="867930"/>
            <a:chOff x="7898601" y="3036219"/>
            <a:chExt cx="718302" cy="1161885"/>
          </a:xfrm>
          <a:solidFill>
            <a:schemeClr val="accent5"/>
          </a:solidFill>
        </p:grpSpPr>
        <p:sp>
          <p:nvSpPr>
            <p:cNvPr id="40" name="任意多边形 45">
              <a:extLst>
                <a:ext uri="{FF2B5EF4-FFF2-40B4-BE49-F238E27FC236}">
                  <a16:creationId xmlns:a16="http://schemas.microsoft.com/office/drawing/2014/main" id="{DC7593DE-821B-4523-A27F-8372690CD300}"/>
                </a:ext>
              </a:extLst>
            </p:cNvPr>
            <p:cNvSpPr/>
            <p:nvPr/>
          </p:nvSpPr>
          <p:spPr>
            <a:xfrm>
              <a:off x="7898601" y="3036219"/>
              <a:ext cx="718302" cy="1161885"/>
            </a:xfrm>
            <a:custGeom>
              <a:gdLst>
                <a:gd name="connsiteX0" fmla="*/ 54590 w 718302"/>
                <a:gd name="connsiteY0" fmla="*/ 1153647 h 1161885"/>
                <a:gd name="connsiteX1" fmla="*/ 54590 w 718302"/>
                <a:gd name="connsiteY1" fmla="*/ 931974 h 1161885"/>
                <a:gd name="connsiteX2" fmla="*/ 2521 w 718302"/>
                <a:gd name="connsiteY2" fmla="*/ 750800 h 1161885"/>
                <a:gd name="connsiteX3" fmla="*/ 122796 w 718302"/>
                <a:gd name="connsiteY3" fmla="*/ 454678 h 1161885"/>
                <a:gd name="connsiteX4" fmla="*/ 150495 w 718302"/>
                <a:gd name="connsiteY4" fmla="*/ 83186 h 1161885"/>
                <a:gd name="connsiteX5" fmla="*/ 279320 w 718302"/>
                <a:gd name="connsiteY5" fmla="*/ 55638 h 1161885"/>
                <a:gd name="connsiteX6" fmla="*/ 309021 w 718302"/>
                <a:gd name="connsiteY6" fmla="*/ 428235 h 1161885"/>
                <a:gd name="connsiteX7" fmla="*/ 452281 w 718302"/>
                <a:gd name="connsiteY7" fmla="*/ 194 h 1161885"/>
                <a:gd name="connsiteX8" fmla="*/ 464800 w 718302"/>
                <a:gd name="connsiteY8" fmla="*/ 448332 h 1161885"/>
                <a:gd name="connsiteX9" fmla="*/ 676862 w 718302"/>
                <a:gd name="connsiteY9" fmla="*/ 114435 h 1161885"/>
                <a:gd name="connsiteX10" fmla="*/ 615270 w 718302"/>
                <a:gd name="connsiteY10" fmla="*/ 545576 h 1161885"/>
                <a:gd name="connsiteX11" fmla="*/ 699512 w 718302"/>
                <a:gd name="connsiteY11" fmla="*/ 816266 h 1161885"/>
                <a:gd name="connsiteX12" fmla="*/ 456371 w 718302"/>
                <a:gd name="connsiteY12" fmla="*/ 1015101 h 1161885"/>
                <a:gd name="connsiteX13" fmla="*/ 441394 w 718302"/>
                <a:gd name="connsiteY13" fmla="*/ 1161885 h 116188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8302" h="1161885">
                  <a:moveTo>
                    <a:pt x="54590" y="1153647"/>
                  </a:moveTo>
                  <a:cubicBezTo>
                    <a:pt x="67696" y="1021967"/>
                    <a:pt x="89226" y="987392"/>
                    <a:pt x="54590" y="931974"/>
                  </a:cubicBezTo>
                  <a:cubicBezTo>
                    <a:pt x="19954" y="876556"/>
                    <a:pt x="-8847" y="830349"/>
                    <a:pt x="2521" y="750800"/>
                  </a:cubicBezTo>
                  <a:cubicBezTo>
                    <a:pt x="13889" y="671251"/>
                    <a:pt x="-1768" y="535877"/>
                    <a:pt x="122796" y="454678"/>
                  </a:cubicBezTo>
                  <a:cubicBezTo>
                    <a:pt x="150378" y="290200"/>
                    <a:pt x="124408" y="149693"/>
                    <a:pt x="150495" y="83186"/>
                  </a:cubicBezTo>
                  <a:cubicBezTo>
                    <a:pt x="176582" y="16679"/>
                    <a:pt x="252899" y="-1870"/>
                    <a:pt x="279320" y="55638"/>
                  </a:cubicBezTo>
                  <a:cubicBezTo>
                    <a:pt x="305741" y="113146"/>
                    <a:pt x="295297" y="358288"/>
                    <a:pt x="309021" y="428235"/>
                  </a:cubicBezTo>
                  <a:cubicBezTo>
                    <a:pt x="322745" y="498182"/>
                    <a:pt x="346651" y="-11394"/>
                    <a:pt x="452281" y="194"/>
                  </a:cubicBezTo>
                  <a:cubicBezTo>
                    <a:pt x="619696" y="36496"/>
                    <a:pt x="496227" y="299415"/>
                    <a:pt x="464800" y="448332"/>
                  </a:cubicBezTo>
                  <a:cubicBezTo>
                    <a:pt x="539343" y="352875"/>
                    <a:pt x="551283" y="69675"/>
                    <a:pt x="676862" y="114435"/>
                  </a:cubicBezTo>
                  <a:cubicBezTo>
                    <a:pt x="802441" y="159195"/>
                    <a:pt x="601230" y="500461"/>
                    <a:pt x="615270" y="545576"/>
                  </a:cubicBezTo>
                  <a:cubicBezTo>
                    <a:pt x="667212" y="576478"/>
                    <a:pt x="721257" y="690633"/>
                    <a:pt x="699512" y="816266"/>
                  </a:cubicBezTo>
                  <a:cubicBezTo>
                    <a:pt x="677767" y="941899"/>
                    <a:pt x="499391" y="957498"/>
                    <a:pt x="456371" y="1015101"/>
                  </a:cubicBezTo>
                  <a:cubicBezTo>
                    <a:pt x="413351" y="1072704"/>
                    <a:pt x="438336" y="1052295"/>
                    <a:pt x="441394" y="1161885"/>
                  </a:cubicBezTo>
                </a:path>
              </a:pathLst>
            </a:custGeom>
            <a:grp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41" name="任意多边形 46">
              <a:extLst>
                <a:ext uri="{FF2B5EF4-FFF2-40B4-BE49-F238E27FC236}">
                  <a16:creationId xmlns:a16="http://schemas.microsoft.com/office/drawing/2014/main" id="{20BB460B-FB91-499C-B965-4B527B067BA2}"/>
                </a:ext>
              </a:extLst>
            </p:cNvPr>
            <p:cNvSpPr/>
            <p:nvPr/>
          </p:nvSpPr>
          <p:spPr>
            <a:xfrm>
              <a:off x="7990252" y="3615984"/>
              <a:ext cx="183806" cy="209594"/>
            </a:xfrm>
            <a:custGeom>
              <a:gdLst>
                <a:gd name="connsiteX0" fmla="*/ 45218 w 183806"/>
                <a:gd name="connsiteY0" fmla="*/ 0 h 209594"/>
                <a:gd name="connsiteX1" fmla="*/ 165798 w 183806"/>
                <a:gd name="connsiteY1" fmla="*/ 95460 h 209594"/>
                <a:gd name="connsiteX2" fmla="*/ 165798 w 183806"/>
                <a:gd name="connsiteY2" fmla="*/ 195943 h 209594"/>
                <a:gd name="connsiteX3" fmla="*/ 0 w 183806"/>
                <a:gd name="connsiteY3" fmla="*/ 205991 h 209594"/>
              </a:gdLst>
              <a:cxnLst>
                <a:cxn ang="0">
                  <a:pos x="connsiteX0" y="connsiteY0"/>
                </a:cxn>
                <a:cxn ang="0">
                  <a:pos x="connsiteX1" y="connsiteY1"/>
                </a:cxn>
                <a:cxn ang="0">
                  <a:pos x="connsiteX2" y="connsiteY2"/>
                </a:cxn>
                <a:cxn ang="0">
                  <a:pos x="connsiteX3" y="connsiteY3"/>
                </a:cxn>
              </a:cxnLst>
              <a:rect l="l" t="t" r="r" b="b"/>
              <a:pathLst>
                <a:path w="183806" h="209592">
                  <a:moveTo>
                    <a:pt x="45218" y="0"/>
                  </a:moveTo>
                  <a:cubicBezTo>
                    <a:pt x="95459" y="31401"/>
                    <a:pt x="145701" y="62803"/>
                    <a:pt x="165798" y="95460"/>
                  </a:cubicBezTo>
                  <a:cubicBezTo>
                    <a:pt x="185895" y="128117"/>
                    <a:pt x="193431" y="177521"/>
                    <a:pt x="165798" y="195943"/>
                  </a:cubicBezTo>
                  <a:cubicBezTo>
                    <a:pt x="138165" y="214365"/>
                    <a:pt x="69082" y="210178"/>
                    <a:pt x="0" y="205991"/>
                  </a:cubicBezTo>
                </a:path>
              </a:pathLst>
            </a:custGeom>
            <a:grp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42" name="任意多边形 47">
              <a:extLst>
                <a:ext uri="{FF2B5EF4-FFF2-40B4-BE49-F238E27FC236}">
                  <a16:creationId xmlns:a16="http://schemas.microsoft.com/office/drawing/2014/main" id="{DE6E8A68-48B9-4B6D-9DCE-7E5E5CF269EA}"/>
                </a:ext>
              </a:extLst>
            </p:cNvPr>
            <p:cNvSpPr/>
            <p:nvPr/>
          </p:nvSpPr>
          <p:spPr>
            <a:xfrm flipH="1" flipV="1">
              <a:off x="8174058" y="3673735"/>
              <a:ext cx="366691" cy="168686"/>
            </a:xfrm>
            <a:custGeom>
              <a:gdLst>
                <a:gd name="connsiteX0" fmla="*/ 0 w 305760"/>
                <a:gd name="connsiteY0" fmla="*/ 0 h 201955"/>
                <a:gd name="connsiteX1" fmla="*/ 281668 w 305760"/>
                <a:gd name="connsiteY1" fmla="*/ 33868 h 201955"/>
                <a:gd name="connsiteX2" fmla="*/ 262716 w 305760"/>
                <a:gd name="connsiteY2" fmla="*/ 162778 h 201955"/>
                <a:gd name="connsiteX3" fmla="*/ 35326 w 305760"/>
                <a:gd name="connsiteY3" fmla="*/ 201254 h 201955"/>
              </a:gdLst>
              <a:cxnLst>
                <a:cxn ang="0">
                  <a:pos x="connsiteX0" y="connsiteY0"/>
                </a:cxn>
                <a:cxn ang="0">
                  <a:pos x="connsiteX1" y="connsiteY1"/>
                </a:cxn>
                <a:cxn ang="0">
                  <a:pos x="connsiteX2" y="connsiteY2"/>
                </a:cxn>
                <a:cxn ang="0">
                  <a:pos x="connsiteX3" y="connsiteY3"/>
                </a:cxn>
              </a:cxnLst>
              <a:rect l="l" t="t" r="r" b="b"/>
              <a:pathLst>
                <a:path w="305760" h="201955">
                  <a:moveTo>
                    <a:pt x="0" y="0"/>
                  </a:moveTo>
                  <a:cubicBezTo>
                    <a:pt x="69192" y="7712"/>
                    <a:pt x="237882" y="6738"/>
                    <a:pt x="281668" y="33868"/>
                  </a:cubicBezTo>
                  <a:cubicBezTo>
                    <a:pt x="325454" y="60998"/>
                    <a:pt x="303773" y="134880"/>
                    <a:pt x="262716" y="162778"/>
                  </a:cubicBezTo>
                  <a:cubicBezTo>
                    <a:pt x="221659" y="190676"/>
                    <a:pt x="104408" y="205441"/>
                    <a:pt x="35326" y="201254"/>
                  </a:cubicBezTo>
                </a:path>
              </a:pathLst>
            </a:custGeom>
            <a:grp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46" name="组合 45">
            <a:extLst>
              <a:ext uri="{FF2B5EF4-FFF2-40B4-BE49-F238E27FC236}">
                <a16:creationId xmlns:a16="http://schemas.microsoft.com/office/drawing/2014/main" id="{88423235-B826-4F8F-A10F-36CB0E9540F3}"/>
              </a:ext>
            </a:extLst>
          </p:cNvPr>
          <p:cNvGrpSpPr/>
          <p:nvPr userDrawn="1"/>
        </p:nvGrpSpPr>
        <p:grpSpPr>
          <a:xfrm>
            <a:off x="10197357" y="2498152"/>
            <a:ext cx="588162" cy="822122"/>
            <a:chOff x="7881990" y="3527497"/>
            <a:chExt cx="862413" cy="1205463"/>
          </a:xfrm>
          <a:solidFill>
            <a:schemeClr val="accent5"/>
          </a:solidFill>
        </p:grpSpPr>
        <p:sp>
          <p:nvSpPr>
            <p:cNvPr id="47" name="任意多边形 303">
              <a:extLst>
                <a:ext uri="{FF2B5EF4-FFF2-40B4-BE49-F238E27FC236}">
                  <a16:creationId xmlns:a16="http://schemas.microsoft.com/office/drawing/2014/main" id="{22B90948-A3AC-4CAD-9EBF-A19FDE432AFF}"/>
                </a:ext>
              </a:extLst>
            </p:cNvPr>
            <p:cNvSpPr/>
            <p:nvPr/>
          </p:nvSpPr>
          <p:spPr>
            <a:xfrm rot="21280536">
              <a:off x="7881990" y="3527497"/>
              <a:ext cx="862413" cy="1205463"/>
            </a:xfrm>
            <a:custGeom>
              <a:gdLst>
                <a:gd name="connsiteX0" fmla="*/ 37621 w 862413"/>
                <a:gd name="connsiteY0" fmla="*/ 1153682 h 1205463"/>
                <a:gd name="connsiteX1" fmla="*/ 37621 w 862413"/>
                <a:gd name="connsiteY1" fmla="*/ 932009 h 1205463"/>
                <a:gd name="connsiteX2" fmla="*/ 1979 w 862413"/>
                <a:gd name="connsiteY2" fmla="*/ 708635 h 1205463"/>
                <a:gd name="connsiteX3" fmla="*/ 105827 w 862413"/>
                <a:gd name="connsiteY3" fmla="*/ 454713 h 1205463"/>
                <a:gd name="connsiteX4" fmla="*/ 102423 w 862413"/>
                <a:gd name="connsiteY4" fmla="*/ 64559 h 1205463"/>
                <a:gd name="connsiteX5" fmla="*/ 237469 w 862413"/>
                <a:gd name="connsiteY5" fmla="*/ 49453 h 1205463"/>
                <a:gd name="connsiteX6" fmla="*/ 285859 w 862413"/>
                <a:gd name="connsiteY6" fmla="*/ 427692 h 1205463"/>
                <a:gd name="connsiteX7" fmla="*/ 435312 w 862413"/>
                <a:gd name="connsiteY7" fmla="*/ 229 h 1205463"/>
                <a:gd name="connsiteX8" fmla="*/ 447831 w 862413"/>
                <a:gd name="connsiteY8" fmla="*/ 448367 h 1205463"/>
                <a:gd name="connsiteX9" fmla="*/ 684775 w 862413"/>
                <a:gd name="connsiteY9" fmla="*/ 89588 h 1205463"/>
                <a:gd name="connsiteX10" fmla="*/ 598301 w 862413"/>
                <a:gd name="connsiteY10" fmla="*/ 545611 h 1205463"/>
                <a:gd name="connsiteX11" fmla="*/ 833753 w 862413"/>
                <a:gd name="connsiteY11" fmla="*/ 241156 h 1205463"/>
                <a:gd name="connsiteX12" fmla="*/ 670102 w 862413"/>
                <a:gd name="connsiteY12" fmla="*/ 754097 h 1205463"/>
                <a:gd name="connsiteX13" fmla="*/ 507826 w 862413"/>
                <a:gd name="connsiteY13" fmla="*/ 990255 h 1205463"/>
                <a:gd name="connsiteX14" fmla="*/ 492849 w 862413"/>
                <a:gd name="connsiteY14" fmla="*/ 1205463 h 120546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62413" h="1205463">
                  <a:moveTo>
                    <a:pt x="37621" y="1153682"/>
                  </a:moveTo>
                  <a:cubicBezTo>
                    <a:pt x="50727" y="1022002"/>
                    <a:pt x="43561" y="1006183"/>
                    <a:pt x="37621" y="932009"/>
                  </a:cubicBezTo>
                  <a:cubicBezTo>
                    <a:pt x="31681" y="857835"/>
                    <a:pt x="-9389" y="788184"/>
                    <a:pt x="1979" y="708635"/>
                  </a:cubicBezTo>
                  <a:cubicBezTo>
                    <a:pt x="13347" y="629086"/>
                    <a:pt x="10499" y="557379"/>
                    <a:pt x="105827" y="454713"/>
                  </a:cubicBezTo>
                  <a:cubicBezTo>
                    <a:pt x="133409" y="290235"/>
                    <a:pt x="80483" y="132102"/>
                    <a:pt x="102423" y="64559"/>
                  </a:cubicBezTo>
                  <a:cubicBezTo>
                    <a:pt x="124363" y="-2984"/>
                    <a:pt x="206896" y="-11069"/>
                    <a:pt x="237469" y="49453"/>
                  </a:cubicBezTo>
                  <a:cubicBezTo>
                    <a:pt x="268042" y="109975"/>
                    <a:pt x="252885" y="435896"/>
                    <a:pt x="285859" y="427692"/>
                  </a:cubicBezTo>
                  <a:cubicBezTo>
                    <a:pt x="318833" y="419488"/>
                    <a:pt x="329682" y="-11359"/>
                    <a:pt x="435312" y="229"/>
                  </a:cubicBezTo>
                  <a:cubicBezTo>
                    <a:pt x="602727" y="36531"/>
                    <a:pt x="466817" y="293229"/>
                    <a:pt x="447831" y="448367"/>
                  </a:cubicBezTo>
                  <a:cubicBezTo>
                    <a:pt x="522374" y="352910"/>
                    <a:pt x="559196" y="44828"/>
                    <a:pt x="684775" y="89588"/>
                  </a:cubicBezTo>
                  <a:cubicBezTo>
                    <a:pt x="810354" y="134348"/>
                    <a:pt x="595243" y="456072"/>
                    <a:pt x="598301" y="545611"/>
                  </a:cubicBezTo>
                  <a:cubicBezTo>
                    <a:pt x="700884" y="411216"/>
                    <a:pt x="728479" y="200187"/>
                    <a:pt x="833753" y="241156"/>
                  </a:cubicBezTo>
                  <a:cubicBezTo>
                    <a:pt x="939027" y="282125"/>
                    <a:pt x="724423" y="629247"/>
                    <a:pt x="670102" y="754097"/>
                  </a:cubicBezTo>
                  <a:cubicBezTo>
                    <a:pt x="615781" y="878947"/>
                    <a:pt x="550846" y="932652"/>
                    <a:pt x="507826" y="990255"/>
                  </a:cubicBezTo>
                  <a:cubicBezTo>
                    <a:pt x="477247" y="1072740"/>
                    <a:pt x="508452" y="1089653"/>
                    <a:pt x="492849" y="1205463"/>
                  </a:cubicBezTo>
                </a:path>
              </a:pathLst>
            </a:custGeom>
            <a:grp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48" name="任意多边形 304">
              <a:extLst>
                <a:ext uri="{FF2B5EF4-FFF2-40B4-BE49-F238E27FC236}">
                  <a16:creationId xmlns:a16="http://schemas.microsoft.com/office/drawing/2014/main" id="{016FBF18-5F86-4117-84BF-9A0FBB0913E5}"/>
                </a:ext>
              </a:extLst>
            </p:cNvPr>
            <p:cNvSpPr/>
            <p:nvPr/>
          </p:nvSpPr>
          <p:spPr>
            <a:xfrm>
              <a:off x="8036148" y="4131016"/>
              <a:ext cx="183807" cy="209595"/>
            </a:xfrm>
            <a:custGeom>
              <a:gdLst>
                <a:gd name="connsiteX0" fmla="*/ 45218 w 183806"/>
                <a:gd name="connsiteY0" fmla="*/ 0 h 209594"/>
                <a:gd name="connsiteX1" fmla="*/ 165798 w 183806"/>
                <a:gd name="connsiteY1" fmla="*/ 95460 h 209594"/>
                <a:gd name="connsiteX2" fmla="*/ 165798 w 183806"/>
                <a:gd name="connsiteY2" fmla="*/ 195943 h 209594"/>
                <a:gd name="connsiteX3" fmla="*/ 0 w 183806"/>
                <a:gd name="connsiteY3" fmla="*/ 205991 h 209594"/>
              </a:gdLst>
              <a:cxnLst>
                <a:cxn ang="0">
                  <a:pos x="connsiteX0" y="connsiteY0"/>
                </a:cxn>
                <a:cxn ang="0">
                  <a:pos x="connsiteX1" y="connsiteY1"/>
                </a:cxn>
                <a:cxn ang="0">
                  <a:pos x="connsiteX2" y="connsiteY2"/>
                </a:cxn>
                <a:cxn ang="0">
                  <a:pos x="connsiteX3" y="connsiteY3"/>
                </a:cxn>
              </a:cxnLst>
              <a:rect l="l" t="t" r="r" b="b"/>
              <a:pathLst>
                <a:path w="183806" h="209592">
                  <a:moveTo>
                    <a:pt x="45218" y="0"/>
                  </a:moveTo>
                  <a:cubicBezTo>
                    <a:pt x="95459" y="31401"/>
                    <a:pt x="145701" y="62803"/>
                    <a:pt x="165798" y="95460"/>
                  </a:cubicBezTo>
                  <a:cubicBezTo>
                    <a:pt x="185895" y="128117"/>
                    <a:pt x="193431" y="177521"/>
                    <a:pt x="165798" y="195943"/>
                  </a:cubicBezTo>
                  <a:cubicBezTo>
                    <a:pt x="138165" y="214365"/>
                    <a:pt x="69082" y="210178"/>
                    <a:pt x="0" y="205991"/>
                  </a:cubicBezTo>
                </a:path>
              </a:pathLst>
            </a:custGeom>
            <a:grp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53" name="内容占位符 35">
            <a:extLst>
              <a:ext uri="{FF2B5EF4-FFF2-40B4-BE49-F238E27FC236}">
                <a16:creationId xmlns:a16="http://schemas.microsoft.com/office/drawing/2014/main" id="{51186517-B1F4-4DD3-B8D3-CD36DA06F5BE}"/>
              </a:ext>
            </a:extLst>
          </p:cNvPr>
          <p:cNvSpPr>
            <a:spLocks noGrp="1"/>
          </p:cNvSpPr>
          <p:nvPr>
            <p:ph sz="quarter" idx="18"/>
          </p:nvPr>
        </p:nvSpPr>
        <p:spPr>
          <a:xfrm>
            <a:off x="220343" y="3624875"/>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54" name="内容占位符 47">
            <a:extLst>
              <a:ext uri="{FF2B5EF4-FFF2-40B4-BE49-F238E27FC236}">
                <a16:creationId xmlns:a16="http://schemas.microsoft.com/office/drawing/2014/main" id="{8C9496C0-86DE-4314-BE80-AD4067E2C217}"/>
              </a:ext>
            </a:extLst>
          </p:cNvPr>
          <p:cNvSpPr>
            <a:spLocks noGrp="1"/>
          </p:cNvSpPr>
          <p:nvPr>
            <p:ph sz="quarter" idx="22"/>
          </p:nvPr>
        </p:nvSpPr>
        <p:spPr>
          <a:xfrm>
            <a:off x="494294" y="3980798"/>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55" name="内容占位符 35">
            <a:extLst>
              <a:ext uri="{FF2B5EF4-FFF2-40B4-BE49-F238E27FC236}">
                <a16:creationId xmlns:a16="http://schemas.microsoft.com/office/drawing/2014/main" id="{6B4D251E-C17E-4B63-8F8D-E69DDFB30332}"/>
              </a:ext>
            </a:extLst>
          </p:cNvPr>
          <p:cNvSpPr>
            <a:spLocks noGrp="1"/>
          </p:cNvSpPr>
          <p:nvPr>
            <p:ph sz="quarter" idx="23"/>
          </p:nvPr>
        </p:nvSpPr>
        <p:spPr>
          <a:xfrm>
            <a:off x="3083471" y="3624875"/>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56" name="内容占位符 47">
            <a:extLst>
              <a:ext uri="{FF2B5EF4-FFF2-40B4-BE49-F238E27FC236}">
                <a16:creationId xmlns:a16="http://schemas.microsoft.com/office/drawing/2014/main" id="{E481C9D2-69FE-41E4-8F19-68DBBC92BB80}"/>
              </a:ext>
            </a:extLst>
          </p:cNvPr>
          <p:cNvSpPr>
            <a:spLocks noGrp="1"/>
          </p:cNvSpPr>
          <p:nvPr>
            <p:ph sz="quarter" idx="24"/>
          </p:nvPr>
        </p:nvSpPr>
        <p:spPr>
          <a:xfrm>
            <a:off x="3357422" y="3980798"/>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57" name="内容占位符 35">
            <a:extLst>
              <a:ext uri="{FF2B5EF4-FFF2-40B4-BE49-F238E27FC236}">
                <a16:creationId xmlns:a16="http://schemas.microsoft.com/office/drawing/2014/main" id="{92CA5F0F-1C90-49B2-909E-1BFAE7B7F9EE}"/>
              </a:ext>
            </a:extLst>
          </p:cNvPr>
          <p:cNvSpPr>
            <a:spLocks noGrp="1"/>
          </p:cNvSpPr>
          <p:nvPr>
            <p:ph sz="quarter" idx="25"/>
          </p:nvPr>
        </p:nvSpPr>
        <p:spPr>
          <a:xfrm>
            <a:off x="5967987" y="3624875"/>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58" name="内容占位符 47">
            <a:extLst>
              <a:ext uri="{FF2B5EF4-FFF2-40B4-BE49-F238E27FC236}">
                <a16:creationId xmlns:a16="http://schemas.microsoft.com/office/drawing/2014/main" id="{3C31035F-0AAF-4B26-9713-6483C6E982C3}"/>
              </a:ext>
            </a:extLst>
          </p:cNvPr>
          <p:cNvSpPr>
            <a:spLocks noGrp="1"/>
          </p:cNvSpPr>
          <p:nvPr>
            <p:ph sz="quarter" idx="26"/>
          </p:nvPr>
        </p:nvSpPr>
        <p:spPr>
          <a:xfrm>
            <a:off x="6241938" y="3980798"/>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59" name="内容占位符 35">
            <a:extLst>
              <a:ext uri="{FF2B5EF4-FFF2-40B4-BE49-F238E27FC236}">
                <a16:creationId xmlns:a16="http://schemas.microsoft.com/office/drawing/2014/main" id="{08B730BE-48DA-40EB-83A6-B7E78B5DDBCA}"/>
              </a:ext>
            </a:extLst>
          </p:cNvPr>
          <p:cNvSpPr>
            <a:spLocks noGrp="1"/>
          </p:cNvSpPr>
          <p:nvPr>
            <p:ph sz="quarter" idx="27"/>
          </p:nvPr>
        </p:nvSpPr>
        <p:spPr>
          <a:xfrm>
            <a:off x="8885635" y="3624875"/>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60" name="内容占位符 47">
            <a:extLst>
              <a:ext uri="{FF2B5EF4-FFF2-40B4-BE49-F238E27FC236}">
                <a16:creationId xmlns:a16="http://schemas.microsoft.com/office/drawing/2014/main" id="{CA98A10E-D12F-49FC-8D13-98A766ACAE7F}"/>
              </a:ext>
            </a:extLst>
          </p:cNvPr>
          <p:cNvSpPr>
            <a:spLocks noGrp="1"/>
          </p:cNvSpPr>
          <p:nvPr>
            <p:ph sz="quarter" idx="28"/>
          </p:nvPr>
        </p:nvSpPr>
        <p:spPr>
          <a:xfrm>
            <a:off x="9159586" y="3980798"/>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43" name="标题 1">
            <a:extLst>
              <a:ext uri="{FF2B5EF4-FFF2-40B4-BE49-F238E27FC236}">
                <a16:creationId xmlns:a16="http://schemas.microsoft.com/office/drawing/2014/main" id="{891EA468-41CB-4AB3-9E99-01F6F7EBD243}"/>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1594144282"/>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流程步骤">
    <p:spTree>
      <p:nvGrpSpPr>
        <p:cNvPr id="1" name=""/>
        <p:cNvGrpSpPr/>
        <p:nvPr/>
      </p:nvGrpSpPr>
      <p:grpSpPr>
        <a:xfrm>
          <a:off x="0" y="0"/>
          <a:ext cx="0" cy="0"/>
        </a:xfrm>
      </p:grpSpPr>
      <p:grpSp>
        <p:nvGrpSpPr>
          <p:cNvPr id="7" name="组合 6">
            <a:extLst>
              <a:ext uri="{FF2B5EF4-FFF2-40B4-BE49-F238E27FC236}">
                <a16:creationId xmlns:a16="http://schemas.microsoft.com/office/drawing/2014/main" id="{06E6482C-D38C-43C6-9A25-F87574CACF0F}"/>
              </a:ext>
            </a:extLst>
          </p:cNvPr>
          <p:cNvGrpSpPr/>
          <p:nvPr userDrawn="1"/>
        </p:nvGrpSpPr>
        <p:grpSpPr>
          <a:xfrm>
            <a:off x="4002821" y="1047597"/>
            <a:ext cx="4186359" cy="163210"/>
            <a:chOff x="3165003" y="4030582"/>
            <a:chExt cx="5853910" cy="276264"/>
          </a:xfrm>
        </p:grpSpPr>
        <p:sp>
          <p:nvSpPr>
            <p:cNvPr id="8" name="任意多边形 29">
              <a:extLst>
                <a:ext uri="{FF2B5EF4-FFF2-40B4-BE49-F238E27FC236}">
                  <a16:creationId xmlns:a16="http://schemas.microsoft.com/office/drawing/2014/main" id="{ACD3DE4D-549E-415A-BF90-9017913E9000}"/>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9" name="任意多边形 30">
              <a:extLst>
                <a:ext uri="{FF2B5EF4-FFF2-40B4-BE49-F238E27FC236}">
                  <a16:creationId xmlns:a16="http://schemas.microsoft.com/office/drawing/2014/main" id="{C42F5847-1E7F-4EB4-9FE6-20485E45EFA2}"/>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39" name="右箭头 5">
            <a:extLst>
              <a:ext uri="{FF2B5EF4-FFF2-40B4-BE49-F238E27FC236}">
                <a16:creationId xmlns:a16="http://schemas.microsoft.com/office/drawing/2014/main" id="{DF49368E-AA96-4518-B739-A2EFC372F023}"/>
              </a:ext>
            </a:extLst>
          </p:cNvPr>
          <p:cNvSpPr/>
          <p:nvPr/>
        </p:nvSpPr>
        <p:spPr>
          <a:xfrm>
            <a:off x="812212" y="2408999"/>
            <a:ext cx="1765582" cy="1365832"/>
          </a:xfrm>
          <a:custGeom>
            <a:gdLst>
              <a:gd name="connsiteX0" fmla="*/ 150490 w 2072922"/>
              <a:gd name="connsiteY0" fmla="*/ 307074 h 1603587"/>
              <a:gd name="connsiteX1" fmla="*/ 1133913 w 2072922"/>
              <a:gd name="connsiteY1" fmla="*/ 273736 h 1603587"/>
              <a:gd name="connsiteX2" fmla="*/ 1219638 w 2072922"/>
              <a:gd name="connsiteY2" fmla="*/ 18090 h 1603587"/>
              <a:gd name="connsiteX3" fmla="*/ 2072922 w 2072922"/>
              <a:gd name="connsiteY3" fmla="*/ 803094 h 1603587"/>
              <a:gd name="connsiteX4" fmla="*/ 1219638 w 2072922"/>
              <a:gd name="connsiteY4" fmla="*/ 1588098 h 1603587"/>
              <a:gd name="connsiteX5" fmla="*/ 1067239 w 2072922"/>
              <a:gd name="connsiteY5" fmla="*/ 1322926 h 1603587"/>
              <a:gd name="connsiteX6" fmla="*/ 93340 w 2072922"/>
              <a:gd name="connsiteY6" fmla="*/ 1294351 h 1603587"/>
              <a:gd name="connsiteX7" fmla="*/ 150490 w 2072922"/>
              <a:gd name="connsiteY7" fmla="*/ 307074 h 160358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2921" h="1603587">
                <a:moveTo>
                  <a:pt x="150490" y="307074"/>
                </a:moveTo>
                <a:cubicBezTo>
                  <a:pt x="457269" y="227458"/>
                  <a:pt x="1133913" y="370064"/>
                  <a:pt x="1133913" y="273736"/>
                </a:cubicBezTo>
                <a:cubicBezTo>
                  <a:pt x="1162488" y="188521"/>
                  <a:pt x="1063137" y="-70136"/>
                  <a:pt x="1219638" y="18090"/>
                </a:cubicBezTo>
                <a:cubicBezTo>
                  <a:pt x="1376139" y="106316"/>
                  <a:pt x="2072922" y="541426"/>
                  <a:pt x="2072922" y="803094"/>
                </a:cubicBezTo>
                <a:cubicBezTo>
                  <a:pt x="2072922" y="1064762"/>
                  <a:pt x="1387252" y="1501459"/>
                  <a:pt x="1219638" y="1588098"/>
                </a:cubicBezTo>
                <a:cubicBezTo>
                  <a:pt x="1052024" y="1674737"/>
                  <a:pt x="1254955" y="1371884"/>
                  <a:pt x="1067239" y="1322926"/>
                </a:cubicBezTo>
                <a:cubicBezTo>
                  <a:pt x="879523" y="1273968"/>
                  <a:pt x="84206" y="1482710"/>
                  <a:pt x="93340" y="1294351"/>
                </a:cubicBezTo>
                <a:cubicBezTo>
                  <a:pt x="102474" y="1105992"/>
                  <a:pt x="-156289" y="386690"/>
                  <a:pt x="150490" y="307074"/>
                </a:cubicBezTo>
                <a:close/>
              </a:path>
            </a:pathLst>
          </a:cu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42" name="椭圆 13">
            <a:extLst>
              <a:ext uri="{FF2B5EF4-FFF2-40B4-BE49-F238E27FC236}">
                <a16:creationId xmlns:a16="http://schemas.microsoft.com/office/drawing/2014/main" id="{2BBCE563-5944-484E-97AC-F264F37A8717}"/>
              </a:ext>
            </a:extLst>
          </p:cNvPr>
          <p:cNvSpPr/>
          <p:nvPr/>
        </p:nvSpPr>
        <p:spPr>
          <a:xfrm>
            <a:off x="413757" y="2168280"/>
            <a:ext cx="376721" cy="371523"/>
          </a:xfrm>
          <a:custGeom>
            <a:gdLst>
              <a:gd name="connsiteX0" fmla="*/ 1078620 w 2097795"/>
              <a:gd name="connsiteY0" fmla="*/ 0 h 2149502"/>
              <a:gd name="connsiteX1" fmla="*/ 2097795 w 2097795"/>
              <a:gd name="connsiteY1" fmla="*/ 1019175 h 2149502"/>
              <a:gd name="connsiteX2" fmla="*/ 1440570 w 2097795"/>
              <a:gd name="connsiteY2" fmla="*/ 2076450 h 2149502"/>
              <a:gd name="connsiteX3" fmla="*/ 592846 w 2097795"/>
              <a:gd name="connsiteY3" fmla="*/ 1981200 h 2149502"/>
              <a:gd name="connsiteX4" fmla="*/ 2295 w 2097795"/>
              <a:gd name="connsiteY4" fmla="*/ 1133475 h 2149502"/>
              <a:gd name="connsiteX5" fmla="*/ 808110 w 2097795"/>
              <a:gd name="connsiteY5" fmla="*/ 72390 h 214950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795" h="2149502">
                <a:moveTo>
                  <a:pt x="1078620" y="0"/>
                </a:moveTo>
                <a:cubicBezTo>
                  <a:pt x="1641495" y="0"/>
                  <a:pt x="2097795" y="456300"/>
                  <a:pt x="2097795" y="1019175"/>
                </a:cubicBezTo>
                <a:cubicBezTo>
                  <a:pt x="2097795" y="1582050"/>
                  <a:pt x="1691395" y="1916113"/>
                  <a:pt x="1440570" y="2076450"/>
                </a:cubicBezTo>
                <a:cubicBezTo>
                  <a:pt x="1189745" y="2236788"/>
                  <a:pt x="826208" y="2100262"/>
                  <a:pt x="592846" y="1981200"/>
                </a:cubicBezTo>
                <a:cubicBezTo>
                  <a:pt x="359484" y="1862138"/>
                  <a:pt x="-33582" y="1451610"/>
                  <a:pt x="2295" y="1133475"/>
                </a:cubicBezTo>
                <a:cubicBezTo>
                  <a:pt x="38172" y="815340"/>
                  <a:pt x="153795" y="-19050"/>
                  <a:pt x="808110" y="72390"/>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站酷快乐体 " panose="02010600030101010101" pitchFamily="2" charset="-122"/>
              <a:ea typeface="微软雅黑 Light" panose="020b0502040204020203" pitchFamily="34" charset="-122"/>
            </a:endParaRPr>
          </a:p>
        </p:txBody>
      </p:sp>
      <p:sp>
        <p:nvSpPr>
          <p:cNvPr id="43" name="文本框 42">
            <a:extLst>
              <a:ext uri="{FF2B5EF4-FFF2-40B4-BE49-F238E27FC236}">
                <a16:creationId xmlns:a16="http://schemas.microsoft.com/office/drawing/2014/main" id="{96F216DB-1CB4-4F1E-AA5B-4A3A50B8EC98}"/>
              </a:ext>
            </a:extLst>
          </p:cNvPr>
          <p:cNvSpPr txBox="1"/>
          <p:nvPr/>
        </p:nvSpPr>
        <p:spPr>
          <a:xfrm>
            <a:off x="392023" y="2049795"/>
            <a:ext cx="420189" cy="584775"/>
          </a:xfrm>
          <a:prstGeom prst="rect">
            <a:avLst/>
          </a:prstGeom>
          <a:noFill/>
        </p:spPr>
        <p:txBody>
          <a:bodyPr wrap="square" rtlCol="0">
            <a:spAutoFit/>
          </a:bodyPr>
          <a:lstStyle/>
          <a:p>
            <a:pPr algn="ctr"/>
            <a:r>
              <a:rPr lang="en-US" altLang="zh-CN" sz="3200">
                <a:solidFill>
                  <a:schemeClr val="accent1"/>
                </a:solidFill>
                <a:latin typeface="站酷快乐体 " panose="02010600030101010101" pitchFamily="2" charset="-122"/>
                <a:ea typeface="站酷快乐体 " panose="02010600030101010101" pitchFamily="2" charset="-122"/>
              </a:rPr>
              <a:t>1</a:t>
            </a:r>
            <a:endParaRPr lang="zh-CN" altLang="en-US" sz="3200">
              <a:solidFill>
                <a:schemeClr val="accent1"/>
              </a:solidFill>
              <a:latin typeface="站酷快乐体 " panose="02010600030101010101" pitchFamily="2" charset="-122"/>
              <a:ea typeface="站酷快乐体 " panose="02010600030101010101" pitchFamily="2" charset="-122"/>
            </a:endParaRPr>
          </a:p>
        </p:txBody>
      </p:sp>
      <p:sp>
        <p:nvSpPr>
          <p:cNvPr id="34" name="右箭头 5">
            <a:extLst>
              <a:ext uri="{FF2B5EF4-FFF2-40B4-BE49-F238E27FC236}">
                <a16:creationId xmlns:a16="http://schemas.microsoft.com/office/drawing/2014/main" id="{BCD9A45C-0797-408B-A51C-D7B36D45DDC1}"/>
              </a:ext>
            </a:extLst>
          </p:cNvPr>
          <p:cNvSpPr/>
          <p:nvPr/>
        </p:nvSpPr>
        <p:spPr>
          <a:xfrm>
            <a:off x="3188610" y="2408999"/>
            <a:ext cx="1765582" cy="1365832"/>
          </a:xfrm>
          <a:custGeom>
            <a:gdLst>
              <a:gd name="connsiteX0" fmla="*/ 150490 w 2072922"/>
              <a:gd name="connsiteY0" fmla="*/ 307074 h 1603587"/>
              <a:gd name="connsiteX1" fmla="*/ 1133913 w 2072922"/>
              <a:gd name="connsiteY1" fmla="*/ 273736 h 1603587"/>
              <a:gd name="connsiteX2" fmla="*/ 1219638 w 2072922"/>
              <a:gd name="connsiteY2" fmla="*/ 18090 h 1603587"/>
              <a:gd name="connsiteX3" fmla="*/ 2072922 w 2072922"/>
              <a:gd name="connsiteY3" fmla="*/ 803094 h 1603587"/>
              <a:gd name="connsiteX4" fmla="*/ 1219638 w 2072922"/>
              <a:gd name="connsiteY4" fmla="*/ 1588098 h 1603587"/>
              <a:gd name="connsiteX5" fmla="*/ 1067239 w 2072922"/>
              <a:gd name="connsiteY5" fmla="*/ 1322926 h 1603587"/>
              <a:gd name="connsiteX6" fmla="*/ 93340 w 2072922"/>
              <a:gd name="connsiteY6" fmla="*/ 1294351 h 1603587"/>
              <a:gd name="connsiteX7" fmla="*/ 150490 w 2072922"/>
              <a:gd name="connsiteY7" fmla="*/ 307074 h 160358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2921" h="1603587">
                <a:moveTo>
                  <a:pt x="150490" y="307074"/>
                </a:moveTo>
                <a:cubicBezTo>
                  <a:pt x="457269" y="227458"/>
                  <a:pt x="1133913" y="370064"/>
                  <a:pt x="1133913" y="273736"/>
                </a:cubicBezTo>
                <a:cubicBezTo>
                  <a:pt x="1162488" y="188521"/>
                  <a:pt x="1063137" y="-70136"/>
                  <a:pt x="1219638" y="18090"/>
                </a:cubicBezTo>
                <a:cubicBezTo>
                  <a:pt x="1376139" y="106316"/>
                  <a:pt x="2072922" y="541426"/>
                  <a:pt x="2072922" y="803094"/>
                </a:cubicBezTo>
                <a:cubicBezTo>
                  <a:pt x="2072922" y="1064762"/>
                  <a:pt x="1387252" y="1501459"/>
                  <a:pt x="1219638" y="1588098"/>
                </a:cubicBezTo>
                <a:cubicBezTo>
                  <a:pt x="1052024" y="1674737"/>
                  <a:pt x="1254955" y="1371884"/>
                  <a:pt x="1067239" y="1322926"/>
                </a:cubicBezTo>
                <a:cubicBezTo>
                  <a:pt x="879523" y="1273968"/>
                  <a:pt x="84206" y="1482710"/>
                  <a:pt x="93340" y="1294351"/>
                </a:cubicBezTo>
                <a:cubicBezTo>
                  <a:pt x="102474" y="1105992"/>
                  <a:pt x="-156289" y="386690"/>
                  <a:pt x="150490" y="307074"/>
                </a:cubicBezTo>
                <a:close/>
              </a:path>
            </a:pathLst>
          </a:cu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7" name="椭圆 13">
            <a:extLst>
              <a:ext uri="{FF2B5EF4-FFF2-40B4-BE49-F238E27FC236}">
                <a16:creationId xmlns:a16="http://schemas.microsoft.com/office/drawing/2014/main" id="{8AA9B33A-BAA6-4FC3-87B3-19E97598A18B}"/>
              </a:ext>
            </a:extLst>
          </p:cNvPr>
          <p:cNvSpPr/>
          <p:nvPr/>
        </p:nvSpPr>
        <p:spPr>
          <a:xfrm>
            <a:off x="2778586" y="2168280"/>
            <a:ext cx="376721" cy="371523"/>
          </a:xfrm>
          <a:custGeom>
            <a:gdLst>
              <a:gd name="connsiteX0" fmla="*/ 1078620 w 2097795"/>
              <a:gd name="connsiteY0" fmla="*/ 0 h 2149502"/>
              <a:gd name="connsiteX1" fmla="*/ 2097795 w 2097795"/>
              <a:gd name="connsiteY1" fmla="*/ 1019175 h 2149502"/>
              <a:gd name="connsiteX2" fmla="*/ 1440570 w 2097795"/>
              <a:gd name="connsiteY2" fmla="*/ 2076450 h 2149502"/>
              <a:gd name="connsiteX3" fmla="*/ 592846 w 2097795"/>
              <a:gd name="connsiteY3" fmla="*/ 1981200 h 2149502"/>
              <a:gd name="connsiteX4" fmla="*/ 2295 w 2097795"/>
              <a:gd name="connsiteY4" fmla="*/ 1133475 h 2149502"/>
              <a:gd name="connsiteX5" fmla="*/ 808110 w 2097795"/>
              <a:gd name="connsiteY5" fmla="*/ 72390 h 214950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795" h="2149502">
                <a:moveTo>
                  <a:pt x="1078620" y="0"/>
                </a:moveTo>
                <a:cubicBezTo>
                  <a:pt x="1641495" y="0"/>
                  <a:pt x="2097795" y="456300"/>
                  <a:pt x="2097795" y="1019175"/>
                </a:cubicBezTo>
                <a:cubicBezTo>
                  <a:pt x="2097795" y="1582050"/>
                  <a:pt x="1691395" y="1916113"/>
                  <a:pt x="1440570" y="2076450"/>
                </a:cubicBezTo>
                <a:cubicBezTo>
                  <a:pt x="1189745" y="2236788"/>
                  <a:pt x="826208" y="2100262"/>
                  <a:pt x="592846" y="1981200"/>
                </a:cubicBezTo>
                <a:cubicBezTo>
                  <a:pt x="359484" y="1862138"/>
                  <a:pt x="-33582" y="1451610"/>
                  <a:pt x="2295" y="1133475"/>
                </a:cubicBezTo>
                <a:cubicBezTo>
                  <a:pt x="38172" y="815340"/>
                  <a:pt x="153795" y="-19050"/>
                  <a:pt x="808110" y="72390"/>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站酷快乐体 " panose="02010600030101010101" pitchFamily="2" charset="-122"/>
              <a:ea typeface="微软雅黑 Light" panose="020b0502040204020203" pitchFamily="34" charset="-122"/>
            </a:endParaRPr>
          </a:p>
        </p:txBody>
      </p:sp>
      <p:sp>
        <p:nvSpPr>
          <p:cNvPr id="38" name="文本框 37">
            <a:extLst>
              <a:ext uri="{FF2B5EF4-FFF2-40B4-BE49-F238E27FC236}">
                <a16:creationId xmlns:a16="http://schemas.microsoft.com/office/drawing/2014/main" id="{B49D4109-0FA2-46C1-B339-E2C04D0B628E}"/>
              </a:ext>
            </a:extLst>
          </p:cNvPr>
          <p:cNvSpPr txBox="1"/>
          <p:nvPr/>
        </p:nvSpPr>
        <p:spPr>
          <a:xfrm>
            <a:off x="2756852" y="2049795"/>
            <a:ext cx="420189" cy="584775"/>
          </a:xfrm>
          <a:prstGeom prst="rect">
            <a:avLst/>
          </a:prstGeom>
          <a:noFill/>
        </p:spPr>
        <p:txBody>
          <a:bodyPr wrap="square" rtlCol="0">
            <a:spAutoFit/>
          </a:bodyPr>
          <a:lstStyle/>
          <a:p>
            <a:pPr algn="ctr"/>
            <a:r>
              <a:rPr lang="en-US" altLang="zh-CN" sz="3200">
                <a:solidFill>
                  <a:schemeClr val="accent1"/>
                </a:solidFill>
                <a:latin typeface="站酷快乐体 " panose="02010600030101010101" pitchFamily="2" charset="-122"/>
                <a:ea typeface="站酷快乐体 " panose="02010600030101010101" pitchFamily="2" charset="-122"/>
              </a:rPr>
              <a:t>2</a:t>
            </a:r>
            <a:endParaRPr lang="zh-CN" altLang="en-US" sz="3200">
              <a:solidFill>
                <a:schemeClr val="accent1"/>
              </a:solidFill>
              <a:latin typeface="站酷快乐体 " panose="02010600030101010101" pitchFamily="2" charset="-122"/>
              <a:ea typeface="站酷快乐体 " panose="02010600030101010101" pitchFamily="2" charset="-122"/>
            </a:endParaRPr>
          </a:p>
        </p:txBody>
      </p:sp>
      <p:sp>
        <p:nvSpPr>
          <p:cNvPr id="29" name="右箭头 5">
            <a:extLst>
              <a:ext uri="{FF2B5EF4-FFF2-40B4-BE49-F238E27FC236}">
                <a16:creationId xmlns:a16="http://schemas.microsoft.com/office/drawing/2014/main" id="{188DBEAD-5EAA-45BC-9E38-BDE2240ACBB3}"/>
              </a:ext>
            </a:extLst>
          </p:cNvPr>
          <p:cNvSpPr/>
          <p:nvPr/>
        </p:nvSpPr>
        <p:spPr>
          <a:xfrm>
            <a:off x="5565008" y="2408999"/>
            <a:ext cx="1765582" cy="1365832"/>
          </a:xfrm>
          <a:custGeom>
            <a:gdLst>
              <a:gd name="connsiteX0" fmla="*/ 150490 w 2072922"/>
              <a:gd name="connsiteY0" fmla="*/ 307074 h 1603587"/>
              <a:gd name="connsiteX1" fmla="*/ 1133913 w 2072922"/>
              <a:gd name="connsiteY1" fmla="*/ 273736 h 1603587"/>
              <a:gd name="connsiteX2" fmla="*/ 1219638 w 2072922"/>
              <a:gd name="connsiteY2" fmla="*/ 18090 h 1603587"/>
              <a:gd name="connsiteX3" fmla="*/ 2072922 w 2072922"/>
              <a:gd name="connsiteY3" fmla="*/ 803094 h 1603587"/>
              <a:gd name="connsiteX4" fmla="*/ 1219638 w 2072922"/>
              <a:gd name="connsiteY4" fmla="*/ 1588098 h 1603587"/>
              <a:gd name="connsiteX5" fmla="*/ 1067239 w 2072922"/>
              <a:gd name="connsiteY5" fmla="*/ 1322926 h 1603587"/>
              <a:gd name="connsiteX6" fmla="*/ 93340 w 2072922"/>
              <a:gd name="connsiteY6" fmla="*/ 1294351 h 1603587"/>
              <a:gd name="connsiteX7" fmla="*/ 150490 w 2072922"/>
              <a:gd name="connsiteY7" fmla="*/ 307074 h 160358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2921" h="1603587">
                <a:moveTo>
                  <a:pt x="150490" y="307074"/>
                </a:moveTo>
                <a:cubicBezTo>
                  <a:pt x="457269" y="227458"/>
                  <a:pt x="1133913" y="370064"/>
                  <a:pt x="1133913" y="273736"/>
                </a:cubicBezTo>
                <a:cubicBezTo>
                  <a:pt x="1162488" y="188521"/>
                  <a:pt x="1063137" y="-70136"/>
                  <a:pt x="1219638" y="18090"/>
                </a:cubicBezTo>
                <a:cubicBezTo>
                  <a:pt x="1376139" y="106316"/>
                  <a:pt x="2072922" y="541426"/>
                  <a:pt x="2072922" y="803094"/>
                </a:cubicBezTo>
                <a:cubicBezTo>
                  <a:pt x="2072922" y="1064762"/>
                  <a:pt x="1387252" y="1501459"/>
                  <a:pt x="1219638" y="1588098"/>
                </a:cubicBezTo>
                <a:cubicBezTo>
                  <a:pt x="1052024" y="1674737"/>
                  <a:pt x="1254955" y="1371884"/>
                  <a:pt x="1067239" y="1322926"/>
                </a:cubicBezTo>
                <a:cubicBezTo>
                  <a:pt x="879523" y="1273968"/>
                  <a:pt x="84206" y="1482710"/>
                  <a:pt x="93340" y="1294351"/>
                </a:cubicBezTo>
                <a:cubicBezTo>
                  <a:pt x="102474" y="1105992"/>
                  <a:pt x="-156289" y="386690"/>
                  <a:pt x="150490" y="307074"/>
                </a:cubicBezTo>
                <a:close/>
              </a:path>
            </a:pathLst>
          </a:cu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2" name="椭圆 13">
            <a:extLst>
              <a:ext uri="{FF2B5EF4-FFF2-40B4-BE49-F238E27FC236}">
                <a16:creationId xmlns:a16="http://schemas.microsoft.com/office/drawing/2014/main" id="{60B3D6F8-57BC-4922-B61C-177C41018639}"/>
              </a:ext>
            </a:extLst>
          </p:cNvPr>
          <p:cNvSpPr/>
          <p:nvPr/>
        </p:nvSpPr>
        <p:spPr>
          <a:xfrm>
            <a:off x="5178120" y="2168280"/>
            <a:ext cx="376721" cy="371523"/>
          </a:xfrm>
          <a:custGeom>
            <a:gdLst>
              <a:gd name="connsiteX0" fmla="*/ 1078620 w 2097795"/>
              <a:gd name="connsiteY0" fmla="*/ 0 h 2149502"/>
              <a:gd name="connsiteX1" fmla="*/ 2097795 w 2097795"/>
              <a:gd name="connsiteY1" fmla="*/ 1019175 h 2149502"/>
              <a:gd name="connsiteX2" fmla="*/ 1440570 w 2097795"/>
              <a:gd name="connsiteY2" fmla="*/ 2076450 h 2149502"/>
              <a:gd name="connsiteX3" fmla="*/ 592846 w 2097795"/>
              <a:gd name="connsiteY3" fmla="*/ 1981200 h 2149502"/>
              <a:gd name="connsiteX4" fmla="*/ 2295 w 2097795"/>
              <a:gd name="connsiteY4" fmla="*/ 1133475 h 2149502"/>
              <a:gd name="connsiteX5" fmla="*/ 808110 w 2097795"/>
              <a:gd name="connsiteY5" fmla="*/ 72390 h 214950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795" h="2149502">
                <a:moveTo>
                  <a:pt x="1078620" y="0"/>
                </a:moveTo>
                <a:cubicBezTo>
                  <a:pt x="1641495" y="0"/>
                  <a:pt x="2097795" y="456300"/>
                  <a:pt x="2097795" y="1019175"/>
                </a:cubicBezTo>
                <a:cubicBezTo>
                  <a:pt x="2097795" y="1582050"/>
                  <a:pt x="1691395" y="1916113"/>
                  <a:pt x="1440570" y="2076450"/>
                </a:cubicBezTo>
                <a:cubicBezTo>
                  <a:pt x="1189745" y="2236788"/>
                  <a:pt x="826208" y="2100262"/>
                  <a:pt x="592846" y="1981200"/>
                </a:cubicBezTo>
                <a:cubicBezTo>
                  <a:pt x="359484" y="1862138"/>
                  <a:pt x="-33582" y="1451610"/>
                  <a:pt x="2295" y="1133475"/>
                </a:cubicBezTo>
                <a:cubicBezTo>
                  <a:pt x="38172" y="815340"/>
                  <a:pt x="153795" y="-19050"/>
                  <a:pt x="808110" y="72390"/>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站酷快乐体 " panose="02010600030101010101" pitchFamily="2" charset="-122"/>
              <a:ea typeface="微软雅黑 Light" panose="020b0502040204020203" pitchFamily="34" charset="-122"/>
            </a:endParaRPr>
          </a:p>
        </p:txBody>
      </p:sp>
      <p:sp>
        <p:nvSpPr>
          <p:cNvPr id="33" name="文本框 32">
            <a:extLst>
              <a:ext uri="{FF2B5EF4-FFF2-40B4-BE49-F238E27FC236}">
                <a16:creationId xmlns:a16="http://schemas.microsoft.com/office/drawing/2014/main" id="{CA47F1AF-90B7-438F-BA96-B922E08EF592}"/>
              </a:ext>
            </a:extLst>
          </p:cNvPr>
          <p:cNvSpPr txBox="1"/>
          <p:nvPr/>
        </p:nvSpPr>
        <p:spPr>
          <a:xfrm>
            <a:off x="5156386" y="2049795"/>
            <a:ext cx="420189" cy="584775"/>
          </a:xfrm>
          <a:prstGeom prst="rect">
            <a:avLst/>
          </a:prstGeom>
          <a:noFill/>
        </p:spPr>
        <p:txBody>
          <a:bodyPr wrap="square" rtlCol="0">
            <a:spAutoFit/>
          </a:bodyPr>
          <a:lstStyle/>
          <a:p>
            <a:pPr algn="ctr"/>
            <a:r>
              <a:rPr lang="en-US" altLang="zh-CN" sz="3200">
                <a:solidFill>
                  <a:schemeClr val="accent1"/>
                </a:solidFill>
                <a:latin typeface="站酷快乐体 " panose="02010600030101010101" pitchFamily="2" charset="-122"/>
                <a:ea typeface="站酷快乐体 " panose="02010600030101010101" pitchFamily="2" charset="-122"/>
              </a:rPr>
              <a:t>3</a:t>
            </a:r>
            <a:endParaRPr lang="zh-CN" altLang="en-US" sz="3200">
              <a:solidFill>
                <a:schemeClr val="accent1"/>
              </a:solidFill>
              <a:latin typeface="站酷快乐体 " panose="02010600030101010101" pitchFamily="2" charset="-122"/>
              <a:ea typeface="站酷快乐体 " panose="02010600030101010101" pitchFamily="2" charset="-122"/>
            </a:endParaRPr>
          </a:p>
        </p:txBody>
      </p:sp>
      <p:sp>
        <p:nvSpPr>
          <p:cNvPr id="24" name="右箭头 5">
            <a:extLst>
              <a:ext uri="{FF2B5EF4-FFF2-40B4-BE49-F238E27FC236}">
                <a16:creationId xmlns:a16="http://schemas.microsoft.com/office/drawing/2014/main" id="{114942FD-F501-45DF-B885-F1F6BB067C30}"/>
              </a:ext>
            </a:extLst>
          </p:cNvPr>
          <p:cNvSpPr/>
          <p:nvPr/>
        </p:nvSpPr>
        <p:spPr>
          <a:xfrm>
            <a:off x="7941405" y="2408999"/>
            <a:ext cx="1765582" cy="1365832"/>
          </a:xfrm>
          <a:custGeom>
            <a:gdLst>
              <a:gd name="connsiteX0" fmla="*/ 150490 w 2072922"/>
              <a:gd name="connsiteY0" fmla="*/ 307074 h 1603587"/>
              <a:gd name="connsiteX1" fmla="*/ 1133913 w 2072922"/>
              <a:gd name="connsiteY1" fmla="*/ 273736 h 1603587"/>
              <a:gd name="connsiteX2" fmla="*/ 1219638 w 2072922"/>
              <a:gd name="connsiteY2" fmla="*/ 18090 h 1603587"/>
              <a:gd name="connsiteX3" fmla="*/ 2072922 w 2072922"/>
              <a:gd name="connsiteY3" fmla="*/ 803094 h 1603587"/>
              <a:gd name="connsiteX4" fmla="*/ 1219638 w 2072922"/>
              <a:gd name="connsiteY4" fmla="*/ 1588098 h 1603587"/>
              <a:gd name="connsiteX5" fmla="*/ 1067239 w 2072922"/>
              <a:gd name="connsiteY5" fmla="*/ 1322926 h 1603587"/>
              <a:gd name="connsiteX6" fmla="*/ 93340 w 2072922"/>
              <a:gd name="connsiteY6" fmla="*/ 1294351 h 1603587"/>
              <a:gd name="connsiteX7" fmla="*/ 150490 w 2072922"/>
              <a:gd name="connsiteY7" fmla="*/ 307074 h 160358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2921" h="1603587">
                <a:moveTo>
                  <a:pt x="150490" y="307074"/>
                </a:moveTo>
                <a:cubicBezTo>
                  <a:pt x="457269" y="227458"/>
                  <a:pt x="1133913" y="370064"/>
                  <a:pt x="1133913" y="273736"/>
                </a:cubicBezTo>
                <a:cubicBezTo>
                  <a:pt x="1162488" y="188521"/>
                  <a:pt x="1063137" y="-70136"/>
                  <a:pt x="1219638" y="18090"/>
                </a:cubicBezTo>
                <a:cubicBezTo>
                  <a:pt x="1376139" y="106316"/>
                  <a:pt x="2072922" y="541426"/>
                  <a:pt x="2072922" y="803094"/>
                </a:cubicBezTo>
                <a:cubicBezTo>
                  <a:pt x="2072922" y="1064762"/>
                  <a:pt x="1387252" y="1501459"/>
                  <a:pt x="1219638" y="1588098"/>
                </a:cubicBezTo>
                <a:cubicBezTo>
                  <a:pt x="1052024" y="1674737"/>
                  <a:pt x="1254955" y="1371884"/>
                  <a:pt x="1067239" y="1322926"/>
                </a:cubicBezTo>
                <a:cubicBezTo>
                  <a:pt x="879523" y="1273968"/>
                  <a:pt x="84206" y="1482710"/>
                  <a:pt x="93340" y="1294351"/>
                </a:cubicBezTo>
                <a:cubicBezTo>
                  <a:pt x="102474" y="1105992"/>
                  <a:pt x="-156289" y="386690"/>
                  <a:pt x="150490" y="307074"/>
                </a:cubicBezTo>
                <a:close/>
              </a:path>
            </a:pathLst>
          </a:custGeom>
          <a:solidFill>
            <a:schemeClr val="accent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7" name="椭圆 13">
            <a:extLst>
              <a:ext uri="{FF2B5EF4-FFF2-40B4-BE49-F238E27FC236}">
                <a16:creationId xmlns:a16="http://schemas.microsoft.com/office/drawing/2014/main" id="{72AA0766-0A25-490C-87D1-B259C704DC10}"/>
              </a:ext>
            </a:extLst>
          </p:cNvPr>
          <p:cNvSpPr/>
          <p:nvPr/>
        </p:nvSpPr>
        <p:spPr>
          <a:xfrm>
            <a:off x="7542950" y="2168280"/>
            <a:ext cx="376721" cy="371523"/>
          </a:xfrm>
          <a:custGeom>
            <a:gdLst>
              <a:gd name="connsiteX0" fmla="*/ 1078620 w 2097795"/>
              <a:gd name="connsiteY0" fmla="*/ 0 h 2149502"/>
              <a:gd name="connsiteX1" fmla="*/ 2097795 w 2097795"/>
              <a:gd name="connsiteY1" fmla="*/ 1019175 h 2149502"/>
              <a:gd name="connsiteX2" fmla="*/ 1440570 w 2097795"/>
              <a:gd name="connsiteY2" fmla="*/ 2076450 h 2149502"/>
              <a:gd name="connsiteX3" fmla="*/ 592846 w 2097795"/>
              <a:gd name="connsiteY3" fmla="*/ 1981200 h 2149502"/>
              <a:gd name="connsiteX4" fmla="*/ 2295 w 2097795"/>
              <a:gd name="connsiteY4" fmla="*/ 1133475 h 2149502"/>
              <a:gd name="connsiteX5" fmla="*/ 808110 w 2097795"/>
              <a:gd name="connsiteY5" fmla="*/ 72390 h 214950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795" h="2149502">
                <a:moveTo>
                  <a:pt x="1078620" y="0"/>
                </a:moveTo>
                <a:cubicBezTo>
                  <a:pt x="1641495" y="0"/>
                  <a:pt x="2097795" y="456300"/>
                  <a:pt x="2097795" y="1019175"/>
                </a:cubicBezTo>
                <a:cubicBezTo>
                  <a:pt x="2097795" y="1582050"/>
                  <a:pt x="1691395" y="1916113"/>
                  <a:pt x="1440570" y="2076450"/>
                </a:cubicBezTo>
                <a:cubicBezTo>
                  <a:pt x="1189745" y="2236788"/>
                  <a:pt x="826208" y="2100262"/>
                  <a:pt x="592846" y="1981200"/>
                </a:cubicBezTo>
                <a:cubicBezTo>
                  <a:pt x="359484" y="1862138"/>
                  <a:pt x="-33582" y="1451610"/>
                  <a:pt x="2295" y="1133475"/>
                </a:cubicBezTo>
                <a:cubicBezTo>
                  <a:pt x="38172" y="815340"/>
                  <a:pt x="153795" y="-19050"/>
                  <a:pt x="808110" y="72390"/>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站酷快乐体 " panose="02010600030101010101" pitchFamily="2" charset="-122"/>
              <a:ea typeface="微软雅黑 Light" panose="020b0502040204020203" pitchFamily="34" charset="-122"/>
            </a:endParaRPr>
          </a:p>
        </p:txBody>
      </p:sp>
      <p:sp>
        <p:nvSpPr>
          <p:cNvPr id="28" name="文本框 27">
            <a:extLst>
              <a:ext uri="{FF2B5EF4-FFF2-40B4-BE49-F238E27FC236}">
                <a16:creationId xmlns:a16="http://schemas.microsoft.com/office/drawing/2014/main" id="{BA6EF14F-B7F1-4C41-BC7D-C6240197693D}"/>
              </a:ext>
            </a:extLst>
          </p:cNvPr>
          <p:cNvSpPr txBox="1"/>
          <p:nvPr/>
        </p:nvSpPr>
        <p:spPr>
          <a:xfrm>
            <a:off x="7521216" y="2049795"/>
            <a:ext cx="420189" cy="584775"/>
          </a:xfrm>
          <a:prstGeom prst="rect">
            <a:avLst/>
          </a:prstGeom>
          <a:noFill/>
        </p:spPr>
        <p:txBody>
          <a:bodyPr wrap="square" rtlCol="0">
            <a:spAutoFit/>
          </a:bodyPr>
          <a:lstStyle/>
          <a:p>
            <a:pPr algn="ctr"/>
            <a:r>
              <a:rPr lang="en-US" altLang="zh-CN" sz="3200">
                <a:solidFill>
                  <a:schemeClr val="accent1"/>
                </a:solidFill>
                <a:latin typeface="站酷快乐体 " panose="02010600030101010101" pitchFamily="2" charset="-122"/>
                <a:ea typeface="站酷快乐体 " panose="02010600030101010101" pitchFamily="2" charset="-122"/>
              </a:rPr>
              <a:t>4</a:t>
            </a:r>
            <a:endParaRPr lang="zh-CN" altLang="en-US" sz="3200">
              <a:solidFill>
                <a:schemeClr val="accent1"/>
              </a:solidFill>
              <a:latin typeface="站酷快乐体 " panose="02010600030101010101" pitchFamily="2" charset="-122"/>
              <a:ea typeface="站酷快乐体 " panose="02010600030101010101" pitchFamily="2" charset="-122"/>
            </a:endParaRPr>
          </a:p>
        </p:txBody>
      </p:sp>
      <p:sp>
        <p:nvSpPr>
          <p:cNvPr id="18" name="矩形 11">
            <a:extLst>
              <a:ext uri="{FF2B5EF4-FFF2-40B4-BE49-F238E27FC236}">
                <a16:creationId xmlns:a16="http://schemas.microsoft.com/office/drawing/2014/main" id="{BE9D038F-29A2-483F-BEC3-22D83135CECE}"/>
              </a:ext>
            </a:extLst>
          </p:cNvPr>
          <p:cNvSpPr/>
          <p:nvPr/>
        </p:nvSpPr>
        <p:spPr>
          <a:xfrm rot="18624574">
            <a:off x="10464400" y="2310354"/>
            <a:ext cx="1096076" cy="1180878"/>
          </a:xfrm>
          <a:custGeom>
            <a:gdLst>
              <a:gd name="connsiteX0" fmla="*/ 201610 w 2699154"/>
              <a:gd name="connsiteY0" fmla="*/ 222656 h 2920543"/>
              <a:gd name="connsiteX1" fmla="*/ 2468560 w 2699154"/>
              <a:gd name="connsiteY1" fmla="*/ 222656 h 2920543"/>
              <a:gd name="connsiteX2" fmla="*/ 2487610 w 2699154"/>
              <a:gd name="connsiteY2" fmla="*/ 2546756 h 2920543"/>
              <a:gd name="connsiteX3" fmla="*/ 239710 w 2699154"/>
              <a:gd name="connsiteY3" fmla="*/ 2737256 h 2920543"/>
              <a:gd name="connsiteX4" fmla="*/ 64450 w 2699154"/>
              <a:gd name="connsiteY4" fmla="*/ 390296 h 2920543"/>
            </a:gdLst>
            <a:cxnLst>
              <a:cxn ang="0">
                <a:pos x="connsiteX0" y="connsiteY0"/>
              </a:cxn>
              <a:cxn ang="0">
                <a:pos x="connsiteX1" y="connsiteY1"/>
              </a:cxn>
              <a:cxn ang="0">
                <a:pos x="connsiteX2" y="connsiteY2"/>
              </a:cxn>
              <a:cxn ang="0">
                <a:pos x="connsiteX3" y="connsiteY3"/>
              </a:cxn>
              <a:cxn ang="0">
                <a:pos x="connsiteX4" y="connsiteY4"/>
              </a:cxn>
            </a:cxnLst>
            <a:rect l="l" t="t" r="r" b="b"/>
            <a:pathLst>
              <a:path w="2699154" h="2920543">
                <a:moveTo>
                  <a:pt x="201610" y="222656"/>
                </a:moveTo>
                <a:cubicBezTo>
                  <a:pt x="995360" y="32156"/>
                  <a:pt x="2087560" y="-164694"/>
                  <a:pt x="2468560" y="222656"/>
                </a:cubicBezTo>
                <a:cubicBezTo>
                  <a:pt x="2849560" y="610006"/>
                  <a:pt x="2687635" y="2222906"/>
                  <a:pt x="2487610" y="2546756"/>
                </a:cubicBezTo>
                <a:cubicBezTo>
                  <a:pt x="2287585" y="2870606"/>
                  <a:pt x="643570" y="3096666"/>
                  <a:pt x="239710" y="2737256"/>
                </a:cubicBezTo>
                <a:cubicBezTo>
                  <a:pt x="-164150" y="2377846"/>
                  <a:pt x="64450" y="390296"/>
                  <a:pt x="64450" y="390296"/>
                </a:cubicBezTo>
              </a:path>
            </a:pathLst>
          </a:custGeom>
          <a:solidFill>
            <a:schemeClr val="accent5"/>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2" name="椭圆 13">
            <a:extLst>
              <a:ext uri="{FF2B5EF4-FFF2-40B4-BE49-F238E27FC236}">
                <a16:creationId xmlns:a16="http://schemas.microsoft.com/office/drawing/2014/main" id="{FCA2D5EB-E3A5-4748-BF70-0DB53A97AFA9}"/>
              </a:ext>
            </a:extLst>
          </p:cNvPr>
          <p:cNvSpPr/>
          <p:nvPr/>
        </p:nvSpPr>
        <p:spPr>
          <a:xfrm>
            <a:off x="9907781" y="2206380"/>
            <a:ext cx="376721" cy="371523"/>
          </a:xfrm>
          <a:custGeom>
            <a:gdLst>
              <a:gd name="connsiteX0" fmla="*/ 1078620 w 2097795"/>
              <a:gd name="connsiteY0" fmla="*/ 0 h 2149502"/>
              <a:gd name="connsiteX1" fmla="*/ 2097795 w 2097795"/>
              <a:gd name="connsiteY1" fmla="*/ 1019175 h 2149502"/>
              <a:gd name="connsiteX2" fmla="*/ 1440570 w 2097795"/>
              <a:gd name="connsiteY2" fmla="*/ 2076450 h 2149502"/>
              <a:gd name="connsiteX3" fmla="*/ 592846 w 2097795"/>
              <a:gd name="connsiteY3" fmla="*/ 1981200 h 2149502"/>
              <a:gd name="connsiteX4" fmla="*/ 2295 w 2097795"/>
              <a:gd name="connsiteY4" fmla="*/ 1133475 h 2149502"/>
              <a:gd name="connsiteX5" fmla="*/ 808110 w 2097795"/>
              <a:gd name="connsiteY5" fmla="*/ 72390 h 214950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97795" h="2149502">
                <a:moveTo>
                  <a:pt x="1078620" y="0"/>
                </a:moveTo>
                <a:cubicBezTo>
                  <a:pt x="1641495" y="0"/>
                  <a:pt x="2097795" y="456300"/>
                  <a:pt x="2097795" y="1019175"/>
                </a:cubicBezTo>
                <a:cubicBezTo>
                  <a:pt x="2097795" y="1582050"/>
                  <a:pt x="1691395" y="1916113"/>
                  <a:pt x="1440570" y="2076450"/>
                </a:cubicBezTo>
                <a:cubicBezTo>
                  <a:pt x="1189745" y="2236788"/>
                  <a:pt x="826208" y="2100262"/>
                  <a:pt x="592846" y="1981200"/>
                </a:cubicBezTo>
                <a:cubicBezTo>
                  <a:pt x="359484" y="1862138"/>
                  <a:pt x="-33582" y="1451610"/>
                  <a:pt x="2295" y="1133475"/>
                </a:cubicBezTo>
                <a:cubicBezTo>
                  <a:pt x="38172" y="815340"/>
                  <a:pt x="153795" y="-19050"/>
                  <a:pt x="808110" y="72390"/>
                </a:cubicBez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站酷快乐体 " panose="02010600030101010101" pitchFamily="2" charset="-122"/>
              <a:ea typeface="微软雅黑 Light" panose="020b0502040204020203" pitchFamily="34" charset="-122"/>
            </a:endParaRPr>
          </a:p>
        </p:txBody>
      </p:sp>
      <p:sp>
        <p:nvSpPr>
          <p:cNvPr id="23" name="文本框 22">
            <a:extLst>
              <a:ext uri="{FF2B5EF4-FFF2-40B4-BE49-F238E27FC236}">
                <a16:creationId xmlns:a16="http://schemas.microsoft.com/office/drawing/2014/main" id="{3C9E1E95-5BE8-49CB-8723-CC969C8A3178}"/>
              </a:ext>
            </a:extLst>
          </p:cNvPr>
          <p:cNvSpPr txBox="1"/>
          <p:nvPr/>
        </p:nvSpPr>
        <p:spPr>
          <a:xfrm>
            <a:off x="9897527" y="2087895"/>
            <a:ext cx="420189" cy="584775"/>
          </a:xfrm>
          <a:prstGeom prst="rect">
            <a:avLst/>
          </a:prstGeom>
          <a:noFill/>
        </p:spPr>
        <p:txBody>
          <a:bodyPr wrap="square" rtlCol="0">
            <a:spAutoFit/>
          </a:bodyPr>
          <a:lstStyle/>
          <a:p>
            <a:pPr algn="ctr"/>
            <a:r>
              <a:rPr lang="en-US" altLang="zh-CN" sz="3200">
                <a:solidFill>
                  <a:schemeClr val="accent1"/>
                </a:solidFill>
                <a:latin typeface="站酷快乐体 " panose="02010600030101010101" pitchFamily="2" charset="-122"/>
                <a:ea typeface="站酷快乐体 " panose="02010600030101010101" pitchFamily="2" charset="-122"/>
              </a:rPr>
              <a:t>5</a:t>
            </a:r>
            <a:endParaRPr lang="zh-CN" altLang="en-US" sz="3200">
              <a:solidFill>
                <a:schemeClr val="accent1"/>
              </a:solidFill>
              <a:latin typeface="站酷快乐体 " panose="02010600030101010101" pitchFamily="2" charset="-122"/>
              <a:ea typeface="站酷快乐体 " panose="02010600030101010101" pitchFamily="2" charset="-122"/>
            </a:endParaRPr>
          </a:p>
        </p:txBody>
      </p:sp>
      <p:sp>
        <p:nvSpPr>
          <p:cNvPr id="51" name="内容占位符 50">
            <a:extLst>
              <a:ext uri="{FF2B5EF4-FFF2-40B4-BE49-F238E27FC236}">
                <a16:creationId xmlns:a16="http://schemas.microsoft.com/office/drawing/2014/main" id="{04773C51-C79E-4F2B-9EAD-FCB68A69F819}"/>
              </a:ext>
            </a:extLst>
          </p:cNvPr>
          <p:cNvSpPr>
            <a:spLocks noGrp="1"/>
          </p:cNvSpPr>
          <p:nvPr>
            <p:ph sz="quarter" idx="11"/>
          </p:nvPr>
        </p:nvSpPr>
        <p:spPr>
          <a:xfrm>
            <a:off x="818640" y="2908502"/>
            <a:ext cx="1568157" cy="543995"/>
          </a:xfrm>
          <a:prstGeom prst="rect">
            <a:avLst/>
          </a:prstGeom>
          <a:noFill/>
        </p:spPr>
        <p:txBody>
          <a:bodyPr wrap="square" rtlCol="0">
            <a:spAutoFit/>
          </a:bodyPr>
          <a:lstStyle>
            <a:lvl1pPr marL="0" indent="0" algn="ctr">
              <a:buNone/>
              <a:defRPr lang="zh-CN" altLang="en-US"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lnSpc>
                <a:spcPct val="120000"/>
              </a:lnSpc>
            </a:pPr>
            <a:r>
              <a:rPr lang="zh-CN" altLang="en-US"/>
              <a:t>编辑母</a:t>
            </a:r>
          </a:p>
        </p:txBody>
      </p:sp>
      <p:sp>
        <p:nvSpPr>
          <p:cNvPr id="52" name="内容占位符 50">
            <a:extLst>
              <a:ext uri="{FF2B5EF4-FFF2-40B4-BE49-F238E27FC236}">
                <a16:creationId xmlns:a16="http://schemas.microsoft.com/office/drawing/2014/main" id="{5FF20FA0-6962-4AF6-B048-FBAD223B576F}"/>
              </a:ext>
            </a:extLst>
          </p:cNvPr>
          <p:cNvSpPr>
            <a:spLocks noGrp="1"/>
          </p:cNvSpPr>
          <p:nvPr>
            <p:ph sz="quarter" idx="12"/>
          </p:nvPr>
        </p:nvSpPr>
        <p:spPr>
          <a:xfrm>
            <a:off x="3241188" y="2908502"/>
            <a:ext cx="1568157" cy="543995"/>
          </a:xfrm>
          <a:prstGeom prst="rect">
            <a:avLst/>
          </a:prstGeom>
          <a:noFill/>
        </p:spPr>
        <p:txBody>
          <a:bodyPr wrap="square" rtlCol="0">
            <a:spAutoFit/>
          </a:bodyPr>
          <a:lstStyle>
            <a:lvl1pPr marL="0" indent="0" algn="ctr">
              <a:buNone/>
              <a:defRPr lang="zh-CN" altLang="en-US"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lnSpc>
                <a:spcPct val="120000"/>
              </a:lnSpc>
            </a:pPr>
            <a:r>
              <a:rPr lang="zh-CN" altLang="en-US"/>
              <a:t>编辑母</a:t>
            </a:r>
          </a:p>
        </p:txBody>
      </p:sp>
      <p:sp>
        <p:nvSpPr>
          <p:cNvPr id="53" name="内容占位符 50">
            <a:extLst>
              <a:ext uri="{FF2B5EF4-FFF2-40B4-BE49-F238E27FC236}">
                <a16:creationId xmlns:a16="http://schemas.microsoft.com/office/drawing/2014/main" id="{3A209299-F8F6-477F-9972-6EFC73779197}"/>
              </a:ext>
            </a:extLst>
          </p:cNvPr>
          <p:cNvSpPr>
            <a:spLocks noGrp="1"/>
          </p:cNvSpPr>
          <p:nvPr>
            <p:ph sz="quarter" idx="13"/>
          </p:nvPr>
        </p:nvSpPr>
        <p:spPr>
          <a:xfrm>
            <a:off x="5612920" y="2908502"/>
            <a:ext cx="1568157" cy="543995"/>
          </a:xfrm>
          <a:prstGeom prst="rect">
            <a:avLst/>
          </a:prstGeom>
          <a:noFill/>
        </p:spPr>
        <p:txBody>
          <a:bodyPr wrap="square" rtlCol="0">
            <a:spAutoFit/>
          </a:bodyPr>
          <a:lstStyle>
            <a:lvl1pPr marL="0" indent="0" algn="ctr">
              <a:buNone/>
              <a:defRPr lang="zh-CN" altLang="en-US"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lnSpc>
                <a:spcPct val="120000"/>
              </a:lnSpc>
            </a:pPr>
            <a:r>
              <a:rPr lang="zh-CN" altLang="en-US"/>
              <a:t>编辑母</a:t>
            </a:r>
          </a:p>
        </p:txBody>
      </p:sp>
      <p:sp>
        <p:nvSpPr>
          <p:cNvPr id="54" name="内容占位符 50">
            <a:extLst>
              <a:ext uri="{FF2B5EF4-FFF2-40B4-BE49-F238E27FC236}">
                <a16:creationId xmlns:a16="http://schemas.microsoft.com/office/drawing/2014/main" id="{AEE0B25A-29BA-426D-9D7A-BDB6A258F03A}"/>
              </a:ext>
            </a:extLst>
          </p:cNvPr>
          <p:cNvSpPr>
            <a:spLocks noGrp="1"/>
          </p:cNvSpPr>
          <p:nvPr>
            <p:ph sz="quarter" idx="14"/>
          </p:nvPr>
        </p:nvSpPr>
        <p:spPr>
          <a:xfrm>
            <a:off x="7989317" y="2908502"/>
            <a:ext cx="1568157" cy="543995"/>
          </a:xfrm>
          <a:prstGeom prst="rect">
            <a:avLst/>
          </a:prstGeom>
          <a:noFill/>
        </p:spPr>
        <p:txBody>
          <a:bodyPr wrap="square" rtlCol="0">
            <a:spAutoFit/>
          </a:bodyPr>
          <a:lstStyle>
            <a:lvl1pPr marL="0" indent="0" algn="ctr">
              <a:buNone/>
              <a:defRPr lang="zh-CN" altLang="en-US"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lnSpc>
                <a:spcPct val="120000"/>
              </a:lnSpc>
            </a:pPr>
            <a:r>
              <a:rPr lang="zh-CN" altLang="en-US"/>
              <a:t>编辑母</a:t>
            </a:r>
          </a:p>
        </p:txBody>
      </p:sp>
      <p:sp>
        <p:nvSpPr>
          <p:cNvPr id="55" name="内容占位符 50">
            <a:extLst>
              <a:ext uri="{FF2B5EF4-FFF2-40B4-BE49-F238E27FC236}">
                <a16:creationId xmlns:a16="http://schemas.microsoft.com/office/drawing/2014/main" id="{F483B88F-6AC4-4038-8BC9-2337C7314263}"/>
              </a:ext>
            </a:extLst>
          </p:cNvPr>
          <p:cNvSpPr>
            <a:spLocks noGrp="1"/>
          </p:cNvSpPr>
          <p:nvPr>
            <p:ph sz="quarter" idx="15"/>
          </p:nvPr>
        </p:nvSpPr>
        <p:spPr>
          <a:xfrm>
            <a:off x="10232995" y="2705260"/>
            <a:ext cx="1568157" cy="543995"/>
          </a:xfrm>
          <a:prstGeom prst="rect">
            <a:avLst/>
          </a:prstGeom>
          <a:noFill/>
        </p:spPr>
        <p:txBody>
          <a:bodyPr wrap="square" rtlCol="0">
            <a:spAutoFit/>
          </a:bodyPr>
          <a:lstStyle>
            <a:lvl1pPr marL="0" indent="0" algn="ctr">
              <a:buNone/>
              <a:defRPr lang="zh-CN" altLang="en-US"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lnSpc>
                <a:spcPct val="120000"/>
              </a:lnSpc>
            </a:pPr>
            <a:r>
              <a:rPr lang="zh-CN" altLang="en-US"/>
              <a:t>编辑母</a:t>
            </a:r>
          </a:p>
        </p:txBody>
      </p:sp>
      <p:sp>
        <p:nvSpPr>
          <p:cNvPr id="56" name="内容占位符 47">
            <a:extLst>
              <a:ext uri="{FF2B5EF4-FFF2-40B4-BE49-F238E27FC236}">
                <a16:creationId xmlns:a16="http://schemas.microsoft.com/office/drawing/2014/main" id="{ECB52B6A-D3DB-4A30-A561-1BFD8CE10328}"/>
              </a:ext>
            </a:extLst>
          </p:cNvPr>
          <p:cNvSpPr>
            <a:spLocks noGrp="1"/>
          </p:cNvSpPr>
          <p:nvPr>
            <p:ph sz="quarter" idx="22"/>
          </p:nvPr>
        </p:nvSpPr>
        <p:spPr>
          <a:xfrm>
            <a:off x="630731" y="3932901"/>
            <a:ext cx="2045574" cy="770596"/>
          </a:xfrm>
          <a:prstGeom prst="rect">
            <a:avLst/>
          </a:prstGeom>
          <a:noFill/>
        </p:spPr>
        <p:txBody>
          <a:bodyPr wrap="square" rtlCol="0">
            <a:spAutoFit/>
          </a:bodyPr>
          <a:lstStyle>
            <a:lvl1pPr algn="l">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l">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57" name="内容占位符 47">
            <a:extLst>
              <a:ext uri="{FF2B5EF4-FFF2-40B4-BE49-F238E27FC236}">
                <a16:creationId xmlns:a16="http://schemas.microsoft.com/office/drawing/2014/main" id="{C32C7746-1A6D-4BD1-8CAB-37C13186C4B3}"/>
              </a:ext>
            </a:extLst>
          </p:cNvPr>
          <p:cNvSpPr>
            <a:spLocks noGrp="1"/>
          </p:cNvSpPr>
          <p:nvPr>
            <p:ph sz="quarter" idx="23"/>
          </p:nvPr>
        </p:nvSpPr>
        <p:spPr>
          <a:xfrm>
            <a:off x="3048614" y="3932901"/>
            <a:ext cx="2045574" cy="770596"/>
          </a:xfrm>
          <a:prstGeom prst="rect">
            <a:avLst/>
          </a:prstGeom>
          <a:noFill/>
        </p:spPr>
        <p:txBody>
          <a:bodyPr wrap="square" rtlCol="0">
            <a:spAutoFit/>
          </a:bodyPr>
          <a:lstStyle>
            <a:lvl1pPr algn="l">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l">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58" name="内容占位符 47">
            <a:extLst>
              <a:ext uri="{FF2B5EF4-FFF2-40B4-BE49-F238E27FC236}">
                <a16:creationId xmlns:a16="http://schemas.microsoft.com/office/drawing/2014/main" id="{0CBEA1BC-D043-4DF8-AA95-24F2579DF7D3}"/>
              </a:ext>
            </a:extLst>
          </p:cNvPr>
          <p:cNvSpPr>
            <a:spLocks noGrp="1"/>
          </p:cNvSpPr>
          <p:nvPr>
            <p:ph sz="quarter" idx="24"/>
          </p:nvPr>
        </p:nvSpPr>
        <p:spPr>
          <a:xfrm>
            <a:off x="5425011" y="3932901"/>
            <a:ext cx="2045574" cy="770596"/>
          </a:xfrm>
          <a:prstGeom prst="rect">
            <a:avLst/>
          </a:prstGeom>
          <a:noFill/>
        </p:spPr>
        <p:txBody>
          <a:bodyPr wrap="square" rtlCol="0">
            <a:spAutoFit/>
          </a:bodyPr>
          <a:lstStyle>
            <a:lvl1pPr algn="l">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l">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59" name="内容占位符 47">
            <a:extLst>
              <a:ext uri="{FF2B5EF4-FFF2-40B4-BE49-F238E27FC236}">
                <a16:creationId xmlns:a16="http://schemas.microsoft.com/office/drawing/2014/main" id="{7866FB12-1A5C-4263-B002-3E827467AF9F}"/>
              </a:ext>
            </a:extLst>
          </p:cNvPr>
          <p:cNvSpPr>
            <a:spLocks noGrp="1"/>
          </p:cNvSpPr>
          <p:nvPr>
            <p:ph sz="quarter" idx="25"/>
          </p:nvPr>
        </p:nvSpPr>
        <p:spPr>
          <a:xfrm>
            <a:off x="7801408" y="3932901"/>
            <a:ext cx="2045574" cy="770596"/>
          </a:xfrm>
          <a:prstGeom prst="rect">
            <a:avLst/>
          </a:prstGeom>
          <a:noFill/>
        </p:spPr>
        <p:txBody>
          <a:bodyPr wrap="square" rtlCol="0">
            <a:spAutoFit/>
          </a:bodyPr>
          <a:lstStyle>
            <a:lvl1pPr algn="l">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l">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60" name="内容占位符 47">
            <a:extLst>
              <a:ext uri="{FF2B5EF4-FFF2-40B4-BE49-F238E27FC236}">
                <a16:creationId xmlns:a16="http://schemas.microsoft.com/office/drawing/2014/main" id="{2FCF858B-DF03-4D71-8BC1-E6DFA6EA8AE8}"/>
              </a:ext>
            </a:extLst>
          </p:cNvPr>
          <p:cNvSpPr>
            <a:spLocks noGrp="1"/>
          </p:cNvSpPr>
          <p:nvPr>
            <p:ph sz="quarter" idx="26"/>
          </p:nvPr>
        </p:nvSpPr>
        <p:spPr>
          <a:xfrm>
            <a:off x="10106687" y="3932901"/>
            <a:ext cx="1811501" cy="770596"/>
          </a:xfrm>
          <a:prstGeom prst="rect">
            <a:avLst/>
          </a:prstGeom>
          <a:noFill/>
        </p:spPr>
        <p:txBody>
          <a:bodyPr wrap="square" rtlCol="0">
            <a:spAutoFit/>
          </a:bodyPr>
          <a:lstStyle>
            <a:lvl1pPr algn="l">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l">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35" name="标题 1">
            <a:extLst>
              <a:ext uri="{FF2B5EF4-FFF2-40B4-BE49-F238E27FC236}">
                <a16:creationId xmlns:a16="http://schemas.microsoft.com/office/drawing/2014/main" id="{CBCCF8BF-6D17-4154-8FCC-E28E6BD08DB1}"/>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317769043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时间轴页">
    <p:spTree>
      <p:nvGrpSpPr>
        <p:cNvPr id="1" name=""/>
        <p:cNvGrpSpPr/>
        <p:nvPr/>
      </p:nvGrpSpPr>
      <p:grpSpPr>
        <a:xfrm>
          <a:off x="0" y="0"/>
          <a:ext cx="0" cy="0"/>
        </a:xfrm>
      </p:grpSpPr>
      <p:grpSp>
        <p:nvGrpSpPr>
          <p:cNvPr id="3" name="组合 2">
            <a:extLst>
              <a:ext uri="{FF2B5EF4-FFF2-40B4-BE49-F238E27FC236}">
                <a16:creationId xmlns:a16="http://schemas.microsoft.com/office/drawing/2014/main" id="{A5CB0159-69A8-4CE8-B4F6-9472942304C6}"/>
              </a:ext>
            </a:extLst>
          </p:cNvPr>
          <p:cNvGrpSpPr/>
          <p:nvPr userDrawn="1"/>
        </p:nvGrpSpPr>
        <p:grpSpPr>
          <a:xfrm>
            <a:off x="4002821" y="1047597"/>
            <a:ext cx="4186359" cy="163210"/>
            <a:chOff x="3165003" y="4030582"/>
            <a:chExt cx="5853910" cy="276264"/>
          </a:xfrm>
        </p:grpSpPr>
        <p:sp>
          <p:nvSpPr>
            <p:cNvPr id="4" name="任意多边形 29">
              <a:extLst>
                <a:ext uri="{FF2B5EF4-FFF2-40B4-BE49-F238E27FC236}">
                  <a16:creationId xmlns:a16="http://schemas.microsoft.com/office/drawing/2014/main" id="{B61508CD-27A9-4010-B90E-C4C3235746C5}"/>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 name="任意多边形 30">
              <a:extLst>
                <a:ext uri="{FF2B5EF4-FFF2-40B4-BE49-F238E27FC236}">
                  <a16:creationId xmlns:a16="http://schemas.microsoft.com/office/drawing/2014/main" id="{B1919E4D-51CF-45AB-A15C-0446648335DE}"/>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8" name="任意多边形: 形状 7">
            <a:extLst>
              <a:ext uri="{FF2B5EF4-FFF2-40B4-BE49-F238E27FC236}">
                <a16:creationId xmlns:a16="http://schemas.microsoft.com/office/drawing/2014/main" id="{75C7F582-2CB2-424B-BC87-76F6DC23726C}"/>
              </a:ext>
            </a:extLst>
          </p:cNvPr>
          <p:cNvSpPr/>
          <p:nvPr userDrawn="1"/>
        </p:nvSpPr>
        <p:spPr>
          <a:xfrm>
            <a:off x="-275771" y="3033492"/>
            <a:ext cx="12888685" cy="1772263"/>
          </a:xfrm>
          <a:custGeom>
            <a:gdLst>
              <a:gd name="connsiteX0" fmla="*/ 0 w 12888685"/>
              <a:gd name="connsiteY0" fmla="*/ 1669143 h 1772263"/>
              <a:gd name="connsiteX1" fmla="*/ 2133600 w 12888685"/>
              <a:gd name="connsiteY1" fmla="*/ 348343 h 1772263"/>
              <a:gd name="connsiteX2" fmla="*/ 4920342 w 12888685"/>
              <a:gd name="connsiteY2" fmla="*/ 1756228 h 1772263"/>
              <a:gd name="connsiteX3" fmla="*/ 7300685 w 12888685"/>
              <a:gd name="connsiteY3" fmla="*/ 333828 h 1772263"/>
              <a:gd name="connsiteX4" fmla="*/ 9855200 w 12888685"/>
              <a:gd name="connsiteY4" fmla="*/ 1770743 h 1772263"/>
              <a:gd name="connsiteX5" fmla="*/ 12888685 w 12888685"/>
              <a:gd name="connsiteY5" fmla="*/ 0 h 177226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88685" h="1772263">
                <a:moveTo>
                  <a:pt x="0" y="1669143"/>
                </a:moveTo>
                <a:cubicBezTo>
                  <a:pt x="656771" y="1001486"/>
                  <a:pt x="1313543" y="333829"/>
                  <a:pt x="2133600" y="348343"/>
                </a:cubicBezTo>
                <a:cubicBezTo>
                  <a:pt x="2953657" y="362857"/>
                  <a:pt x="4059161" y="1758647"/>
                  <a:pt x="4920342" y="1756228"/>
                </a:cubicBezTo>
                <a:cubicBezTo>
                  <a:pt x="5781523" y="1753809"/>
                  <a:pt x="6478209" y="331409"/>
                  <a:pt x="7300685" y="333828"/>
                </a:cubicBezTo>
                <a:cubicBezTo>
                  <a:pt x="8123161" y="336247"/>
                  <a:pt x="8923867" y="1826381"/>
                  <a:pt x="9855200" y="1770743"/>
                </a:cubicBezTo>
                <a:cubicBezTo>
                  <a:pt x="10786533" y="1715105"/>
                  <a:pt x="11837609" y="857552"/>
                  <a:pt x="12888685" y="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0" name="任意多边形: 形状 9">
            <a:extLst>
              <a:ext uri="{FF2B5EF4-FFF2-40B4-BE49-F238E27FC236}">
                <a16:creationId xmlns:a16="http://schemas.microsoft.com/office/drawing/2014/main" id="{107D3BBD-CA48-40A7-AC93-5E8DD3C8D005}"/>
              </a:ext>
            </a:extLst>
          </p:cNvPr>
          <p:cNvSpPr/>
          <p:nvPr/>
        </p:nvSpPr>
        <p:spPr>
          <a:xfrm>
            <a:off x="1911308" y="3372058"/>
            <a:ext cx="20639" cy="1239905"/>
          </a:xfrm>
          <a:custGeom>
            <a:gdLst>
              <a:gd name="connsiteX0" fmla="*/ 0 w 12981"/>
              <a:gd name="connsiteY0" fmla="*/ 0 h 13713"/>
              <a:gd name="connsiteX1" fmla="*/ 12980 w 12981"/>
              <a:gd name="connsiteY1" fmla="*/ 13713 h 13713"/>
              <a:gd name="connsiteX2" fmla="*/ 6350 w 25400"/>
              <a:gd name="connsiteY2" fmla="*/ 1746250 h 1746250"/>
              <a:gd name="connsiteX3" fmla="*/ 6350 w 25400"/>
              <a:gd name="connsiteY3" fmla="*/ 1746250 h 1746250"/>
              <a:gd name="connsiteX4" fmla="*/ 6350 w 25400"/>
              <a:gd name="connsiteY4" fmla="*/ 1746250 h 1746250"/>
            </a:gdLst>
            <a:cxnLst>
              <a:cxn ang="0">
                <a:pos x="connsiteX0" y="connsiteY0"/>
              </a:cxn>
              <a:cxn ang="0">
                <a:pos x="connsiteX1" y="connsiteY1"/>
              </a:cxn>
            </a:cxnLst>
            <a:rect l="l" t="t" r="r" b="b"/>
            <a:pathLst>
              <a:path w="12981" h="13712">
                <a:moveTo>
                  <a:pt x="0" y="0"/>
                </a:moveTo>
                <a:cubicBezTo>
                  <a:pt x="10840" y="8638"/>
                  <a:pt x="12980" y="9017"/>
                  <a:pt x="12980" y="13713"/>
                </a:cubicBezTo>
              </a:path>
            </a:pathLst>
          </a:custGeom>
          <a:noFill/>
          <a:ln w="19050">
            <a:solidFill>
              <a:schemeClr val="accent1"/>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11" name="组合 10">
            <a:extLst>
              <a:ext uri="{FF2B5EF4-FFF2-40B4-BE49-F238E27FC236}">
                <a16:creationId xmlns:a16="http://schemas.microsoft.com/office/drawing/2014/main" id="{FC0C85B3-36F8-490B-81C9-AFD23F2584D7}"/>
              </a:ext>
            </a:extLst>
          </p:cNvPr>
          <p:cNvGrpSpPr/>
          <p:nvPr/>
        </p:nvGrpSpPr>
        <p:grpSpPr>
          <a:xfrm>
            <a:off x="1753732" y="3213184"/>
            <a:ext cx="336578" cy="333220"/>
            <a:chOff x="1639666" y="2411923"/>
            <a:chExt cx="1141898" cy="1130510"/>
          </a:xfrm>
        </p:grpSpPr>
        <p:sp>
          <p:nvSpPr>
            <p:cNvPr id="14" name="椭圆 31">
              <a:extLst>
                <a:ext uri="{FF2B5EF4-FFF2-40B4-BE49-F238E27FC236}">
                  <a16:creationId xmlns:a16="http://schemas.microsoft.com/office/drawing/2014/main" id="{AA39B4E3-3E6E-469D-BF3C-265534DB918D}"/>
                </a:ext>
              </a:extLst>
            </p:cNvPr>
            <p:cNvSpPr/>
            <p:nvPr/>
          </p:nvSpPr>
          <p:spPr>
            <a:xfrm>
              <a:off x="1701345" y="2448062"/>
              <a:ext cx="1015874" cy="1005741"/>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4"/>
            </a:solidFill>
            <a:ln w="1270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5" name="椭圆 31">
              <a:extLst>
                <a:ext uri="{FF2B5EF4-FFF2-40B4-BE49-F238E27FC236}">
                  <a16:creationId xmlns:a16="http://schemas.microsoft.com/office/drawing/2014/main" id="{FE557795-49E8-4920-BF49-08F582D762B4}"/>
                </a:ext>
              </a:extLst>
            </p:cNvPr>
            <p:cNvSpPr/>
            <p:nvPr/>
          </p:nvSpPr>
          <p:spPr>
            <a:xfrm rot="21159850">
              <a:off x="1639666" y="2411923"/>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sp>
        <p:nvSpPr>
          <p:cNvPr id="17" name="任意多边形: 形状 16">
            <a:extLst>
              <a:ext uri="{FF2B5EF4-FFF2-40B4-BE49-F238E27FC236}">
                <a16:creationId xmlns:a16="http://schemas.microsoft.com/office/drawing/2014/main" id="{B14F8776-4D5E-4290-9ED4-3986721907FB}"/>
              </a:ext>
            </a:extLst>
          </p:cNvPr>
          <p:cNvSpPr/>
          <p:nvPr/>
        </p:nvSpPr>
        <p:spPr>
          <a:xfrm>
            <a:off x="7095180" y="3372058"/>
            <a:ext cx="20639" cy="1239905"/>
          </a:xfrm>
          <a:custGeom>
            <a:gdLst>
              <a:gd name="connsiteX0" fmla="*/ 0 w 12981"/>
              <a:gd name="connsiteY0" fmla="*/ 0 h 13713"/>
              <a:gd name="connsiteX1" fmla="*/ 12980 w 12981"/>
              <a:gd name="connsiteY1" fmla="*/ 13713 h 13713"/>
              <a:gd name="connsiteX2" fmla="*/ 6350 w 25400"/>
              <a:gd name="connsiteY2" fmla="*/ 1746250 h 1746250"/>
              <a:gd name="connsiteX3" fmla="*/ 6350 w 25400"/>
              <a:gd name="connsiteY3" fmla="*/ 1746250 h 1746250"/>
              <a:gd name="connsiteX4" fmla="*/ 6350 w 25400"/>
              <a:gd name="connsiteY4" fmla="*/ 1746250 h 1746250"/>
            </a:gdLst>
            <a:cxnLst>
              <a:cxn ang="0">
                <a:pos x="connsiteX0" y="connsiteY0"/>
              </a:cxn>
              <a:cxn ang="0">
                <a:pos x="connsiteX1" y="connsiteY1"/>
              </a:cxn>
            </a:cxnLst>
            <a:rect l="l" t="t" r="r" b="b"/>
            <a:pathLst>
              <a:path w="12981" h="13712">
                <a:moveTo>
                  <a:pt x="0" y="0"/>
                </a:moveTo>
                <a:cubicBezTo>
                  <a:pt x="10840" y="8638"/>
                  <a:pt x="12980" y="9017"/>
                  <a:pt x="12980" y="13713"/>
                </a:cubicBezTo>
              </a:path>
            </a:pathLst>
          </a:custGeom>
          <a:noFill/>
          <a:ln w="19050">
            <a:solidFill>
              <a:schemeClr val="accent1"/>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18" name="组合 17">
            <a:extLst>
              <a:ext uri="{FF2B5EF4-FFF2-40B4-BE49-F238E27FC236}">
                <a16:creationId xmlns:a16="http://schemas.microsoft.com/office/drawing/2014/main" id="{A99C6329-315B-4FF1-9B5C-72F75CEEEF76}"/>
              </a:ext>
            </a:extLst>
          </p:cNvPr>
          <p:cNvGrpSpPr/>
          <p:nvPr/>
        </p:nvGrpSpPr>
        <p:grpSpPr>
          <a:xfrm>
            <a:off x="6937604" y="3213184"/>
            <a:ext cx="336578" cy="333220"/>
            <a:chOff x="1639666" y="2411923"/>
            <a:chExt cx="1141898" cy="1130510"/>
          </a:xfrm>
        </p:grpSpPr>
        <p:sp>
          <p:nvSpPr>
            <p:cNvPr id="21" name="椭圆 31">
              <a:extLst>
                <a:ext uri="{FF2B5EF4-FFF2-40B4-BE49-F238E27FC236}">
                  <a16:creationId xmlns:a16="http://schemas.microsoft.com/office/drawing/2014/main" id="{E3BBF91A-A786-4712-9085-81BE3F5E385D}"/>
                </a:ext>
              </a:extLst>
            </p:cNvPr>
            <p:cNvSpPr/>
            <p:nvPr/>
          </p:nvSpPr>
          <p:spPr>
            <a:xfrm>
              <a:off x="1701345" y="2448062"/>
              <a:ext cx="1015874" cy="1005741"/>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4"/>
            </a:solidFill>
            <a:ln w="1270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22" name="椭圆 31">
              <a:extLst>
                <a:ext uri="{FF2B5EF4-FFF2-40B4-BE49-F238E27FC236}">
                  <a16:creationId xmlns:a16="http://schemas.microsoft.com/office/drawing/2014/main" id="{B9BDC4E3-0E26-4F5B-B1E7-A8F022CB6C35}"/>
                </a:ext>
              </a:extLst>
            </p:cNvPr>
            <p:cNvSpPr/>
            <p:nvPr/>
          </p:nvSpPr>
          <p:spPr>
            <a:xfrm rot="21159850">
              <a:off x="1639666" y="2411923"/>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grpSp>
        <p:nvGrpSpPr>
          <p:cNvPr id="23" name="组合 22">
            <a:extLst>
              <a:ext uri="{FF2B5EF4-FFF2-40B4-BE49-F238E27FC236}">
                <a16:creationId xmlns:a16="http://schemas.microsoft.com/office/drawing/2014/main" id="{C009F1A9-7B5C-43E5-99DC-E32C543A07A3}"/>
              </a:ext>
            </a:extLst>
          </p:cNvPr>
          <p:cNvGrpSpPr/>
          <p:nvPr userDrawn="1"/>
        </p:nvGrpSpPr>
        <p:grpSpPr>
          <a:xfrm>
            <a:off x="4506490" y="3640119"/>
            <a:ext cx="336578" cy="1286980"/>
            <a:chOff x="4544590" y="3698175"/>
            <a:chExt cx="336578" cy="1286980"/>
          </a:xfrm>
        </p:grpSpPr>
        <p:sp>
          <p:nvSpPr>
            <p:cNvPr id="24" name="任意多边形: 形状 23">
              <a:extLst>
                <a:ext uri="{FF2B5EF4-FFF2-40B4-BE49-F238E27FC236}">
                  <a16:creationId xmlns:a16="http://schemas.microsoft.com/office/drawing/2014/main" id="{9B433666-805F-4A05-BEC7-C90C116FA6F3}"/>
                </a:ext>
              </a:extLst>
            </p:cNvPr>
            <p:cNvSpPr/>
            <p:nvPr/>
          </p:nvSpPr>
          <p:spPr>
            <a:xfrm>
              <a:off x="4665363" y="3698175"/>
              <a:ext cx="45719" cy="1001280"/>
            </a:xfrm>
            <a:custGeom>
              <a:gdLst>
                <a:gd name="connsiteX0" fmla="*/ 0 w 12981"/>
                <a:gd name="connsiteY0" fmla="*/ 0 h 13713"/>
                <a:gd name="connsiteX1" fmla="*/ 12980 w 12981"/>
                <a:gd name="connsiteY1" fmla="*/ 13713 h 13713"/>
                <a:gd name="connsiteX2" fmla="*/ 6350 w 25400"/>
                <a:gd name="connsiteY2" fmla="*/ 1746250 h 1746250"/>
                <a:gd name="connsiteX3" fmla="*/ 6350 w 25400"/>
                <a:gd name="connsiteY3" fmla="*/ 1746250 h 1746250"/>
                <a:gd name="connsiteX4" fmla="*/ 6350 w 25400"/>
                <a:gd name="connsiteY4" fmla="*/ 1746250 h 1746250"/>
              </a:gdLst>
              <a:cxnLst>
                <a:cxn ang="0">
                  <a:pos x="connsiteX0" y="connsiteY0"/>
                </a:cxn>
                <a:cxn ang="0">
                  <a:pos x="connsiteX1" y="connsiteY1"/>
                </a:cxn>
              </a:cxnLst>
              <a:rect l="l" t="t" r="r" b="b"/>
              <a:pathLst>
                <a:path w="12981" h="13712">
                  <a:moveTo>
                    <a:pt x="0" y="0"/>
                  </a:moveTo>
                  <a:cubicBezTo>
                    <a:pt x="10840" y="8638"/>
                    <a:pt x="12980" y="9017"/>
                    <a:pt x="12980" y="13713"/>
                  </a:cubicBezTo>
                </a:path>
              </a:pathLst>
            </a:custGeom>
            <a:noFill/>
            <a:ln w="19050">
              <a:solidFill>
                <a:schemeClr val="accent1"/>
              </a:solidFill>
              <a:headEnd type="oval"/>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25" name="组合 24">
              <a:extLst>
                <a:ext uri="{FF2B5EF4-FFF2-40B4-BE49-F238E27FC236}">
                  <a16:creationId xmlns:a16="http://schemas.microsoft.com/office/drawing/2014/main" id="{C7BCBDF1-D30B-417B-8ED2-AEEFD4345354}"/>
                </a:ext>
              </a:extLst>
            </p:cNvPr>
            <p:cNvGrpSpPr/>
            <p:nvPr/>
          </p:nvGrpSpPr>
          <p:grpSpPr>
            <a:xfrm>
              <a:off x="4544590" y="4651935"/>
              <a:ext cx="336578" cy="333220"/>
              <a:chOff x="2016675" y="2411923"/>
              <a:chExt cx="1141898" cy="1130510"/>
            </a:xfrm>
          </p:grpSpPr>
          <p:sp>
            <p:nvSpPr>
              <p:cNvPr id="26" name="椭圆 31">
                <a:extLst>
                  <a:ext uri="{FF2B5EF4-FFF2-40B4-BE49-F238E27FC236}">
                    <a16:creationId xmlns:a16="http://schemas.microsoft.com/office/drawing/2014/main" id="{83627847-5BCE-40C0-9962-D65C16CEE380}"/>
                  </a:ext>
                </a:extLst>
              </p:cNvPr>
              <p:cNvSpPr/>
              <p:nvPr/>
            </p:nvSpPr>
            <p:spPr>
              <a:xfrm>
                <a:off x="2078354" y="2448062"/>
                <a:ext cx="1015874" cy="1005741"/>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4"/>
              </a:solidFill>
              <a:ln w="1270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27" name="椭圆 31">
                <a:extLst>
                  <a:ext uri="{FF2B5EF4-FFF2-40B4-BE49-F238E27FC236}">
                    <a16:creationId xmlns:a16="http://schemas.microsoft.com/office/drawing/2014/main" id="{52758117-B125-48FC-BEE3-A214E1D75FE5}"/>
                  </a:ext>
                </a:extLst>
              </p:cNvPr>
              <p:cNvSpPr/>
              <p:nvPr/>
            </p:nvSpPr>
            <p:spPr>
              <a:xfrm rot="21159850">
                <a:off x="2016675" y="2411923"/>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grpSp>
      <p:grpSp>
        <p:nvGrpSpPr>
          <p:cNvPr id="30" name="组合 29">
            <a:extLst>
              <a:ext uri="{FF2B5EF4-FFF2-40B4-BE49-F238E27FC236}">
                <a16:creationId xmlns:a16="http://schemas.microsoft.com/office/drawing/2014/main" id="{3DC0A95E-BA80-4927-99E6-3F985F3FDCEB}"/>
              </a:ext>
            </a:extLst>
          </p:cNvPr>
          <p:cNvGrpSpPr/>
          <p:nvPr userDrawn="1"/>
        </p:nvGrpSpPr>
        <p:grpSpPr>
          <a:xfrm>
            <a:off x="9679338" y="3640119"/>
            <a:ext cx="336578" cy="1286980"/>
            <a:chOff x="9653938" y="3698175"/>
            <a:chExt cx="336578" cy="1286980"/>
          </a:xfrm>
        </p:grpSpPr>
        <p:sp>
          <p:nvSpPr>
            <p:cNvPr id="31" name="任意多边形: 形状 30">
              <a:extLst>
                <a:ext uri="{FF2B5EF4-FFF2-40B4-BE49-F238E27FC236}">
                  <a16:creationId xmlns:a16="http://schemas.microsoft.com/office/drawing/2014/main" id="{394D1062-4D17-4D33-BA65-554F3E4901C4}"/>
                </a:ext>
              </a:extLst>
            </p:cNvPr>
            <p:cNvSpPr/>
            <p:nvPr/>
          </p:nvSpPr>
          <p:spPr>
            <a:xfrm>
              <a:off x="9774711" y="3698175"/>
              <a:ext cx="45719" cy="1001280"/>
            </a:xfrm>
            <a:custGeom>
              <a:gdLst>
                <a:gd name="connsiteX0" fmla="*/ 0 w 12981"/>
                <a:gd name="connsiteY0" fmla="*/ 0 h 13713"/>
                <a:gd name="connsiteX1" fmla="*/ 12980 w 12981"/>
                <a:gd name="connsiteY1" fmla="*/ 13713 h 13713"/>
                <a:gd name="connsiteX2" fmla="*/ 6350 w 25400"/>
                <a:gd name="connsiteY2" fmla="*/ 1746250 h 1746250"/>
                <a:gd name="connsiteX3" fmla="*/ 6350 w 25400"/>
                <a:gd name="connsiteY3" fmla="*/ 1746250 h 1746250"/>
                <a:gd name="connsiteX4" fmla="*/ 6350 w 25400"/>
                <a:gd name="connsiteY4" fmla="*/ 1746250 h 1746250"/>
              </a:gdLst>
              <a:cxnLst>
                <a:cxn ang="0">
                  <a:pos x="connsiteX0" y="connsiteY0"/>
                </a:cxn>
                <a:cxn ang="0">
                  <a:pos x="connsiteX1" y="connsiteY1"/>
                </a:cxn>
              </a:cxnLst>
              <a:rect l="l" t="t" r="r" b="b"/>
              <a:pathLst>
                <a:path w="12981" h="13712">
                  <a:moveTo>
                    <a:pt x="0" y="0"/>
                  </a:moveTo>
                  <a:cubicBezTo>
                    <a:pt x="10840" y="8638"/>
                    <a:pt x="12980" y="9017"/>
                    <a:pt x="12980" y="13713"/>
                  </a:cubicBezTo>
                </a:path>
              </a:pathLst>
            </a:custGeom>
            <a:noFill/>
            <a:ln w="19050">
              <a:solidFill>
                <a:schemeClr val="accent1"/>
              </a:solidFill>
              <a:headEnd type="oval"/>
              <a:tailEnd type="non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32" name="组合 31">
              <a:extLst>
                <a:ext uri="{FF2B5EF4-FFF2-40B4-BE49-F238E27FC236}">
                  <a16:creationId xmlns:a16="http://schemas.microsoft.com/office/drawing/2014/main" id="{02B98090-5083-4B19-9892-3F6EAAD28EC2}"/>
                </a:ext>
              </a:extLst>
            </p:cNvPr>
            <p:cNvGrpSpPr/>
            <p:nvPr/>
          </p:nvGrpSpPr>
          <p:grpSpPr>
            <a:xfrm>
              <a:off x="9653938" y="4651935"/>
              <a:ext cx="336578" cy="333220"/>
              <a:chOff x="2016675" y="2411923"/>
              <a:chExt cx="1141898" cy="1130510"/>
            </a:xfrm>
          </p:grpSpPr>
          <p:sp>
            <p:nvSpPr>
              <p:cNvPr id="33" name="椭圆 31">
                <a:extLst>
                  <a:ext uri="{FF2B5EF4-FFF2-40B4-BE49-F238E27FC236}">
                    <a16:creationId xmlns:a16="http://schemas.microsoft.com/office/drawing/2014/main" id="{76B42920-253D-42BA-8F73-AC5882FF8122}"/>
                  </a:ext>
                </a:extLst>
              </p:cNvPr>
              <p:cNvSpPr/>
              <p:nvPr/>
            </p:nvSpPr>
            <p:spPr>
              <a:xfrm>
                <a:off x="2078354" y="2448062"/>
                <a:ext cx="1015874" cy="1005741"/>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4"/>
              </a:solidFill>
              <a:ln w="1270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34" name="椭圆 31">
                <a:extLst>
                  <a:ext uri="{FF2B5EF4-FFF2-40B4-BE49-F238E27FC236}">
                    <a16:creationId xmlns:a16="http://schemas.microsoft.com/office/drawing/2014/main" id="{70205F05-D338-4B2C-A4F0-9655C587A551}"/>
                  </a:ext>
                </a:extLst>
              </p:cNvPr>
              <p:cNvSpPr/>
              <p:nvPr/>
            </p:nvSpPr>
            <p:spPr>
              <a:xfrm rot="21159850">
                <a:off x="2016675" y="2411923"/>
                <a:ext cx="1141898" cy="113051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grpSp>
      <p:sp>
        <p:nvSpPr>
          <p:cNvPr id="37" name="内容占位符 29">
            <a:extLst>
              <a:ext uri="{FF2B5EF4-FFF2-40B4-BE49-F238E27FC236}">
                <a16:creationId xmlns:a16="http://schemas.microsoft.com/office/drawing/2014/main" id="{451BD24F-2B32-4BE4-99E5-32B3559503D7}"/>
              </a:ext>
            </a:extLst>
          </p:cNvPr>
          <p:cNvSpPr>
            <a:spLocks noGrp="1"/>
          </p:cNvSpPr>
          <p:nvPr userDrawn="1">
            <p:ph sz="quarter" idx="10"/>
          </p:nvPr>
        </p:nvSpPr>
        <p:spPr>
          <a:xfrm>
            <a:off x="3870516" y="484244"/>
            <a:ext cx="4450968" cy="604781"/>
          </a:xfrm>
          <a:prstGeom prst="rect">
            <a:avLst/>
          </a:prstGeom>
          <a:noFill/>
        </p:spPr>
        <p:txBody>
          <a:bodyPr wrap="square" rtlCol="0">
            <a:spAutoFit/>
          </a:bodyPr>
          <a:lstStyle>
            <a:lvl1pPr marL="0" indent="0" algn="ctr">
              <a:buNone/>
              <a:defRPr lang="zh-CN" altLang="en-US" sz="36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38" name="内容占位符 35">
            <a:extLst>
              <a:ext uri="{FF2B5EF4-FFF2-40B4-BE49-F238E27FC236}">
                <a16:creationId xmlns:a16="http://schemas.microsoft.com/office/drawing/2014/main" id="{FBA7A0F1-6F33-4536-939C-F0D32A4FF33E}"/>
              </a:ext>
            </a:extLst>
          </p:cNvPr>
          <p:cNvSpPr>
            <a:spLocks noGrp="1"/>
          </p:cNvSpPr>
          <p:nvPr>
            <p:ph sz="quarter" idx="18"/>
          </p:nvPr>
        </p:nvSpPr>
        <p:spPr>
          <a:xfrm>
            <a:off x="351793" y="4709385"/>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39" name="内容占位符 47">
            <a:extLst>
              <a:ext uri="{FF2B5EF4-FFF2-40B4-BE49-F238E27FC236}">
                <a16:creationId xmlns:a16="http://schemas.microsoft.com/office/drawing/2014/main" id="{4A83A091-9A56-4C36-9741-1B324ADF1555}"/>
              </a:ext>
            </a:extLst>
          </p:cNvPr>
          <p:cNvSpPr>
            <a:spLocks noGrp="1"/>
          </p:cNvSpPr>
          <p:nvPr>
            <p:ph sz="quarter" idx="22"/>
          </p:nvPr>
        </p:nvSpPr>
        <p:spPr>
          <a:xfrm>
            <a:off x="625744" y="5065308"/>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40" name="内容占位符 35">
            <a:extLst>
              <a:ext uri="{FF2B5EF4-FFF2-40B4-BE49-F238E27FC236}">
                <a16:creationId xmlns:a16="http://schemas.microsoft.com/office/drawing/2014/main" id="{BC1260B0-0A66-432C-BBD4-70DB893E25C4}"/>
              </a:ext>
            </a:extLst>
          </p:cNvPr>
          <p:cNvSpPr>
            <a:spLocks noGrp="1"/>
          </p:cNvSpPr>
          <p:nvPr>
            <p:ph sz="quarter" idx="23"/>
          </p:nvPr>
        </p:nvSpPr>
        <p:spPr>
          <a:xfrm>
            <a:off x="5567301" y="4709385"/>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41" name="内容占位符 47">
            <a:extLst>
              <a:ext uri="{FF2B5EF4-FFF2-40B4-BE49-F238E27FC236}">
                <a16:creationId xmlns:a16="http://schemas.microsoft.com/office/drawing/2014/main" id="{B66AC589-63DA-4B65-AEA8-9A61BE449D9F}"/>
              </a:ext>
            </a:extLst>
          </p:cNvPr>
          <p:cNvSpPr>
            <a:spLocks noGrp="1"/>
          </p:cNvSpPr>
          <p:nvPr>
            <p:ph sz="quarter" idx="24"/>
          </p:nvPr>
        </p:nvSpPr>
        <p:spPr>
          <a:xfrm>
            <a:off x="5841252" y="5065308"/>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42" name="内容占位符 35">
            <a:extLst>
              <a:ext uri="{FF2B5EF4-FFF2-40B4-BE49-F238E27FC236}">
                <a16:creationId xmlns:a16="http://schemas.microsoft.com/office/drawing/2014/main" id="{BB6908F9-C393-4B68-9BCB-95D3DE2FDF92}"/>
              </a:ext>
            </a:extLst>
          </p:cNvPr>
          <p:cNvSpPr>
            <a:spLocks noGrp="1"/>
          </p:cNvSpPr>
          <p:nvPr>
            <p:ph sz="quarter" idx="25"/>
          </p:nvPr>
        </p:nvSpPr>
        <p:spPr>
          <a:xfrm>
            <a:off x="3069564" y="1958579"/>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43" name="内容占位符 47">
            <a:extLst>
              <a:ext uri="{FF2B5EF4-FFF2-40B4-BE49-F238E27FC236}">
                <a16:creationId xmlns:a16="http://schemas.microsoft.com/office/drawing/2014/main" id="{64ADADE3-4330-42EC-8076-30110660A67C}"/>
              </a:ext>
            </a:extLst>
          </p:cNvPr>
          <p:cNvSpPr>
            <a:spLocks noGrp="1"/>
          </p:cNvSpPr>
          <p:nvPr>
            <p:ph sz="quarter" idx="26"/>
          </p:nvPr>
        </p:nvSpPr>
        <p:spPr>
          <a:xfrm>
            <a:off x="3343515" y="2314502"/>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44" name="内容占位符 35">
            <a:extLst>
              <a:ext uri="{FF2B5EF4-FFF2-40B4-BE49-F238E27FC236}">
                <a16:creationId xmlns:a16="http://schemas.microsoft.com/office/drawing/2014/main" id="{8689696F-9B2D-47EA-8FC3-ED570EFA3F67}"/>
              </a:ext>
            </a:extLst>
          </p:cNvPr>
          <p:cNvSpPr>
            <a:spLocks noGrp="1"/>
          </p:cNvSpPr>
          <p:nvPr>
            <p:ph sz="quarter" idx="27"/>
          </p:nvPr>
        </p:nvSpPr>
        <p:spPr>
          <a:xfrm>
            <a:off x="8189180" y="1958579"/>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45" name="内容占位符 47">
            <a:extLst>
              <a:ext uri="{FF2B5EF4-FFF2-40B4-BE49-F238E27FC236}">
                <a16:creationId xmlns:a16="http://schemas.microsoft.com/office/drawing/2014/main" id="{CA341F4C-D627-429C-99CA-B7EAC732BA89}"/>
              </a:ext>
            </a:extLst>
          </p:cNvPr>
          <p:cNvSpPr>
            <a:spLocks noGrp="1"/>
          </p:cNvSpPr>
          <p:nvPr>
            <p:ph sz="quarter" idx="28"/>
          </p:nvPr>
        </p:nvSpPr>
        <p:spPr>
          <a:xfrm>
            <a:off x="8463131" y="2314502"/>
            <a:ext cx="2516697"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Tree>
    <p:extLst>
      <p:ext uri="{BB962C8B-B14F-4D97-AF65-F5344CB8AC3E}">
        <p14:creationId val="416930928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目录页">
    <p:spTree>
      <p:nvGrpSpPr>
        <p:cNvPr id="1" name=""/>
        <p:cNvGrpSpPr/>
        <p:nvPr/>
      </p:nvGrpSpPr>
      <p:grpSpPr>
        <a:xfrm>
          <a:off x="0" y="0"/>
          <a:ext cx="0" cy="0"/>
        </a:xfrm>
      </p:grpSpPr>
      <p:sp>
        <p:nvSpPr>
          <p:cNvPr id="7" name="矩形 6">
            <a:extLst>
              <a:ext uri="{FF2B5EF4-FFF2-40B4-BE49-F238E27FC236}">
                <a16:creationId xmlns:a16="http://schemas.microsoft.com/office/drawing/2014/main" id="{A7727BAD-522A-474F-952D-457229A22B25}"/>
              </a:ext>
            </a:extLst>
          </p:cNvPr>
          <p:cNvSpPr/>
          <p:nvPr userDrawn="1"/>
        </p:nvSpPr>
        <p:spPr>
          <a:xfrm>
            <a:off x="50132" y="264472"/>
            <a:ext cx="12091737" cy="6329056"/>
          </a:xfrm>
          <a:prstGeom prst="rect">
            <a:avLst/>
          </a:prstGeom>
          <a:blipFill dpi="0" rotWithShape="1">
            <a:blip r:embed="rId1">
              <a:alphaModFix amt="50000"/>
            </a:blip>
            <a:tile tx="0" ty="0" sx="100000" sy="100000" flip="none" algn="tl"/>
          </a:blipFill>
          <a:ln w="317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12" name="椭圆 31">
            <a:extLst>
              <a:ext uri="{FF2B5EF4-FFF2-40B4-BE49-F238E27FC236}">
                <a16:creationId xmlns:a16="http://schemas.microsoft.com/office/drawing/2014/main" id="{BCCA1C22-DB6F-4B02-BCB0-5ED56BAC6BB4}"/>
              </a:ext>
            </a:extLst>
          </p:cNvPr>
          <p:cNvSpPr/>
          <p:nvPr/>
        </p:nvSpPr>
        <p:spPr>
          <a:xfrm>
            <a:off x="1162264" y="2746047"/>
            <a:ext cx="998736" cy="988777"/>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13" name="文本框 12">
            <a:extLst>
              <a:ext uri="{FF2B5EF4-FFF2-40B4-BE49-F238E27FC236}">
                <a16:creationId xmlns:a16="http://schemas.microsoft.com/office/drawing/2014/main" id="{808B4BC3-ED37-4046-8E7A-2384E735B798}"/>
              </a:ext>
            </a:extLst>
          </p:cNvPr>
          <p:cNvSpPr txBox="1"/>
          <p:nvPr/>
        </p:nvSpPr>
        <p:spPr>
          <a:xfrm>
            <a:off x="1167181" y="2752979"/>
            <a:ext cx="998736" cy="830997"/>
          </a:xfrm>
          <a:prstGeom prst="rect">
            <a:avLst/>
          </a:prstGeom>
          <a:noFill/>
        </p:spPr>
        <p:txBody>
          <a:bodyPr wrap="square" rtlCol="0">
            <a:spAutoFit/>
          </a:bodyPr>
          <a:lstStyle/>
          <a:p>
            <a:pPr algn="ctr"/>
            <a:r>
              <a:rPr lang="en-US" altLang="zh-CN" sz="4800">
                <a:solidFill>
                  <a:schemeClr val="accent1"/>
                </a:solidFill>
                <a:latin typeface="站酷快乐体 " panose="02010600030101010101" pitchFamily="2" charset="-122"/>
                <a:ea typeface="站酷快乐体 " panose="02010600030101010101" pitchFamily="2" charset="-122"/>
              </a:rPr>
              <a:t>01</a:t>
            </a:r>
            <a:endParaRPr lang="zh-CN" altLang="en-US" sz="4800">
              <a:solidFill>
                <a:schemeClr val="accent1"/>
              </a:solidFill>
              <a:latin typeface="站酷快乐体 " panose="02010600030101010101" pitchFamily="2" charset="-122"/>
              <a:ea typeface="站酷快乐体 " panose="02010600030101010101" pitchFamily="2" charset="-122"/>
            </a:endParaRPr>
          </a:p>
        </p:txBody>
      </p:sp>
      <p:sp>
        <p:nvSpPr>
          <p:cNvPr id="11" name="任意多边形: 形状 10">
            <a:extLst>
              <a:ext uri="{FF2B5EF4-FFF2-40B4-BE49-F238E27FC236}">
                <a16:creationId xmlns:a16="http://schemas.microsoft.com/office/drawing/2014/main" id="{5C793C9A-E5D8-4107-99BB-9A88DE54A2D1}"/>
              </a:ext>
            </a:extLst>
          </p:cNvPr>
          <p:cNvSpPr/>
          <p:nvPr/>
        </p:nvSpPr>
        <p:spPr>
          <a:xfrm>
            <a:off x="2552418" y="3414686"/>
            <a:ext cx="2966476" cy="45719"/>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14" name="组合 13">
            <a:extLst>
              <a:ext uri="{FF2B5EF4-FFF2-40B4-BE49-F238E27FC236}">
                <a16:creationId xmlns:a16="http://schemas.microsoft.com/office/drawing/2014/main" id="{E6B7F1EF-D3E0-4D78-BD2E-5DB760E270B8}"/>
              </a:ext>
            </a:extLst>
          </p:cNvPr>
          <p:cNvGrpSpPr/>
          <p:nvPr/>
        </p:nvGrpSpPr>
        <p:grpSpPr>
          <a:xfrm>
            <a:off x="3141097" y="693528"/>
            <a:ext cx="5909806" cy="1237848"/>
            <a:chOff x="1100594" y="1830094"/>
            <a:chExt cx="9990811" cy="2092641"/>
          </a:xfrm>
        </p:grpSpPr>
        <p:grpSp>
          <p:nvGrpSpPr>
            <p:cNvPr id="15" name="组合 14">
              <a:extLst>
                <a:ext uri="{FF2B5EF4-FFF2-40B4-BE49-F238E27FC236}">
                  <a16:creationId xmlns:a16="http://schemas.microsoft.com/office/drawing/2014/main" id="{FDD24E29-3CF0-416F-8119-6D8CD1C5A64B}"/>
                </a:ext>
              </a:extLst>
            </p:cNvPr>
            <p:cNvGrpSpPr/>
            <p:nvPr/>
          </p:nvGrpSpPr>
          <p:grpSpPr>
            <a:xfrm rot="251515">
              <a:off x="1100594" y="1830094"/>
              <a:ext cx="9990811" cy="2092641"/>
              <a:chOff x="1596316" y="3065334"/>
              <a:chExt cx="8741678" cy="1831000"/>
            </a:xfrm>
          </p:grpSpPr>
          <p:grpSp>
            <p:nvGrpSpPr>
              <p:cNvPr id="17" name="组合 16">
                <a:extLst>
                  <a:ext uri="{FF2B5EF4-FFF2-40B4-BE49-F238E27FC236}">
                    <a16:creationId xmlns:a16="http://schemas.microsoft.com/office/drawing/2014/main" id="{19523960-C692-407C-B855-A594284899AE}"/>
                  </a:ext>
                </a:extLst>
              </p:cNvPr>
              <p:cNvGrpSpPr/>
              <p:nvPr/>
            </p:nvGrpSpPr>
            <p:grpSpPr>
              <a:xfrm>
                <a:off x="1596316" y="3065334"/>
                <a:ext cx="8741678" cy="1831000"/>
                <a:chOff x="1242053" y="3135203"/>
                <a:chExt cx="9139944" cy="1831000"/>
              </a:xfrm>
            </p:grpSpPr>
            <p:sp>
              <p:nvSpPr>
                <p:cNvPr id="20" name="任意多边形 521">
                  <a:extLst>
                    <a:ext uri="{FF2B5EF4-FFF2-40B4-BE49-F238E27FC236}">
                      <a16:creationId xmlns:a16="http://schemas.microsoft.com/office/drawing/2014/main" id="{A3490313-D148-4879-ACBE-58D9DDDE0C3A}"/>
                    </a:ext>
                  </a:extLst>
                </p:cNvPr>
                <p:cNvSpPr/>
                <p:nvPr/>
              </p:nvSpPr>
              <p:spPr>
                <a:xfrm rot="20757288" flipH="1">
                  <a:off x="8600295" y="4230592"/>
                  <a:ext cx="676275" cy="171450"/>
                </a:xfrm>
                <a:custGeom>
                  <a:gdLst>
                    <a:gd name="connsiteX0" fmla="*/ 0 w 676275"/>
                    <a:gd name="connsiteY0" fmla="*/ 133350 h 171450"/>
                    <a:gd name="connsiteX1" fmla="*/ 676275 w 676275"/>
                    <a:gd name="connsiteY1" fmla="*/ 171450 h 171450"/>
                    <a:gd name="connsiteX2" fmla="*/ 619125 w 676275"/>
                    <a:gd name="connsiteY2" fmla="*/ 0 h 171450"/>
                    <a:gd name="connsiteX3" fmla="*/ 0 w 676275"/>
                    <a:gd name="connsiteY3" fmla="*/ 133350 h 171450"/>
                  </a:gdLst>
                  <a:cxnLst>
                    <a:cxn ang="0">
                      <a:pos x="connsiteX0" y="connsiteY0"/>
                    </a:cxn>
                    <a:cxn ang="0">
                      <a:pos x="connsiteX1" y="connsiteY1"/>
                    </a:cxn>
                    <a:cxn ang="0">
                      <a:pos x="connsiteX2" y="connsiteY2"/>
                    </a:cxn>
                    <a:cxn ang="0">
                      <a:pos x="connsiteX3" y="connsiteY3"/>
                    </a:cxn>
                  </a:cxnLst>
                  <a:rect l="l" t="t" r="r" b="b"/>
                  <a:pathLst>
                    <a:path w="676275" h="171450">
                      <a:moveTo>
                        <a:pt x="0" y="133350"/>
                      </a:moveTo>
                      <a:lnTo>
                        <a:pt x="676275" y="171450"/>
                      </a:lnTo>
                      <a:lnTo>
                        <a:pt x="619125" y="0"/>
                      </a:lnTo>
                      <a:lnTo>
                        <a:pt x="0" y="133350"/>
                      </a:lnTo>
                      <a:close/>
                    </a:path>
                  </a:pathLst>
                </a:custGeom>
                <a:solidFill>
                  <a:schemeClr val="bg2">
                    <a:lumMod val="50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ea"/>
                    <a:sym typeface="+mn-lt"/>
                  </a:endParaRPr>
                </a:p>
              </p:txBody>
            </p:sp>
            <p:sp>
              <p:nvSpPr>
                <p:cNvPr id="21" name="任意多边形 5">
                  <a:extLst>
                    <a:ext uri="{FF2B5EF4-FFF2-40B4-BE49-F238E27FC236}">
                      <a16:creationId xmlns:a16="http://schemas.microsoft.com/office/drawing/2014/main" id="{D8A85A45-4019-4DF9-8946-F87E3B4510C4}"/>
                    </a:ext>
                  </a:extLst>
                </p:cNvPr>
                <p:cNvSpPr/>
                <p:nvPr/>
              </p:nvSpPr>
              <p:spPr>
                <a:xfrm>
                  <a:off x="2495550" y="4724400"/>
                  <a:ext cx="676275" cy="171450"/>
                </a:xfrm>
                <a:custGeom>
                  <a:gdLst>
                    <a:gd name="connsiteX0" fmla="*/ 0 w 676275"/>
                    <a:gd name="connsiteY0" fmla="*/ 133350 h 171450"/>
                    <a:gd name="connsiteX1" fmla="*/ 676275 w 676275"/>
                    <a:gd name="connsiteY1" fmla="*/ 171450 h 171450"/>
                    <a:gd name="connsiteX2" fmla="*/ 619125 w 676275"/>
                    <a:gd name="connsiteY2" fmla="*/ 0 h 171450"/>
                    <a:gd name="connsiteX3" fmla="*/ 0 w 676275"/>
                    <a:gd name="connsiteY3" fmla="*/ 133350 h 171450"/>
                  </a:gdLst>
                  <a:cxnLst>
                    <a:cxn ang="0">
                      <a:pos x="connsiteX0" y="connsiteY0"/>
                    </a:cxn>
                    <a:cxn ang="0">
                      <a:pos x="connsiteX1" y="connsiteY1"/>
                    </a:cxn>
                    <a:cxn ang="0">
                      <a:pos x="connsiteX2" y="connsiteY2"/>
                    </a:cxn>
                    <a:cxn ang="0">
                      <a:pos x="connsiteX3" y="connsiteY3"/>
                    </a:cxn>
                  </a:cxnLst>
                  <a:rect l="l" t="t" r="r" b="b"/>
                  <a:pathLst>
                    <a:path w="676275" h="171450">
                      <a:moveTo>
                        <a:pt x="0" y="133350"/>
                      </a:moveTo>
                      <a:lnTo>
                        <a:pt x="676275" y="171450"/>
                      </a:lnTo>
                      <a:lnTo>
                        <a:pt x="619125" y="0"/>
                      </a:lnTo>
                      <a:lnTo>
                        <a:pt x="0" y="133350"/>
                      </a:lnTo>
                      <a:close/>
                    </a:path>
                  </a:pathLst>
                </a:custGeom>
                <a:solidFill>
                  <a:schemeClr val="bg2">
                    <a:lumMod val="50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ea"/>
                    <a:sym typeface="+mn-lt"/>
                  </a:endParaRPr>
                </a:p>
              </p:txBody>
            </p:sp>
            <p:grpSp>
              <p:nvGrpSpPr>
                <p:cNvPr id="22" name="组合 21">
                  <a:extLst>
                    <a:ext uri="{FF2B5EF4-FFF2-40B4-BE49-F238E27FC236}">
                      <a16:creationId xmlns:a16="http://schemas.microsoft.com/office/drawing/2014/main" id="{BBB263B5-A069-440E-956A-DFFAD0615140}"/>
                    </a:ext>
                  </a:extLst>
                </p:cNvPr>
                <p:cNvGrpSpPr/>
                <p:nvPr/>
              </p:nvGrpSpPr>
              <p:grpSpPr>
                <a:xfrm rot="21359388">
                  <a:off x="1242053" y="3135203"/>
                  <a:ext cx="9139944" cy="1831000"/>
                  <a:chOff x="1494023" y="2345570"/>
                  <a:chExt cx="9139944" cy="2453279"/>
                </a:xfrm>
              </p:grpSpPr>
              <p:grpSp>
                <p:nvGrpSpPr>
                  <p:cNvPr id="23" name="组合 22">
                    <a:extLst>
                      <a:ext uri="{FF2B5EF4-FFF2-40B4-BE49-F238E27FC236}">
                        <a16:creationId xmlns:a16="http://schemas.microsoft.com/office/drawing/2014/main" id="{2B0E9FBE-EAD0-402C-B4B4-0463E02B3AD9}"/>
                      </a:ext>
                    </a:extLst>
                  </p:cNvPr>
                  <p:cNvGrpSpPr/>
                  <p:nvPr/>
                </p:nvGrpSpPr>
                <p:grpSpPr>
                  <a:xfrm rot="21551468" flipH="1">
                    <a:off x="8736570" y="3215320"/>
                    <a:ext cx="1897397" cy="1508865"/>
                    <a:chOff x="155643" y="13015609"/>
                    <a:chExt cx="3047538" cy="3054485"/>
                  </a:xfrm>
                  <a:pattFill prst="pct5">
                    <a:fgClr>
                      <a:schemeClr val="accent1">
                        <a:lumMod val="50000"/>
                      </a:schemeClr>
                    </a:fgClr>
                    <a:bgClr>
                      <a:schemeClr val="bg1"/>
                    </a:bgClr>
                  </a:pattFill>
                </p:grpSpPr>
                <p:sp>
                  <p:nvSpPr>
                    <p:cNvPr id="34" name="任意多边形 513">
                      <a:extLst>
                        <a:ext uri="{FF2B5EF4-FFF2-40B4-BE49-F238E27FC236}">
                          <a16:creationId xmlns:a16="http://schemas.microsoft.com/office/drawing/2014/main" id="{3DA6A0D9-F6CF-4519-882A-19FB1C57A955}"/>
                        </a:ext>
                      </a:extLst>
                    </p:cNvPr>
                    <p:cNvSpPr/>
                    <p:nvPr/>
                  </p:nvSpPr>
                  <p:spPr>
                    <a:xfrm>
                      <a:off x="3071191" y="14998391"/>
                      <a:ext cx="131990" cy="446315"/>
                    </a:xfrm>
                    <a:custGeom>
                      <a:gdLst>
                        <a:gd name="connsiteX0" fmla="*/ 131990 w 131990"/>
                        <a:gd name="connsiteY0" fmla="*/ 446315 h 446315"/>
                        <a:gd name="connsiteX1" fmla="*/ 0 w 131990"/>
                        <a:gd name="connsiteY1" fmla="*/ 0 h 446315"/>
                        <a:gd name="connsiteX2" fmla="*/ 1571625 w 1752600"/>
                        <a:gd name="connsiteY2" fmla="*/ 0 h 723900"/>
                        <a:gd name="connsiteX3" fmla="*/ 91440 w 1752600"/>
                        <a:gd name="connsiteY3" fmla="*/ 348615 h 723900"/>
                      </a:gdLst>
                      <a:cxnLst>
                        <a:cxn ang="0">
                          <a:pos x="connsiteX0" y="connsiteY0"/>
                        </a:cxn>
                        <a:cxn ang="0">
                          <a:pos x="connsiteX1" y="connsiteY1"/>
                        </a:cxn>
                      </a:cxnLst>
                      <a:rect l="l" t="t" r="r" b="b"/>
                      <a:pathLst>
                        <a:path w="131990" h="446315">
                          <a:moveTo>
                            <a:pt x="131990" y="446315"/>
                          </a:moveTo>
                          <a:lnTo>
                            <a:pt x="0" y="0"/>
                          </a:lnTo>
                        </a:path>
                      </a:pathLst>
                    </a:custGeom>
                    <a:grp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35" name="任意多边形 514">
                      <a:extLst>
                        <a:ext uri="{FF2B5EF4-FFF2-40B4-BE49-F238E27FC236}">
                          <a16:creationId xmlns:a16="http://schemas.microsoft.com/office/drawing/2014/main" id="{5EA98FCE-2046-4703-ADAC-FC9A3914D31C}"/>
                        </a:ext>
                      </a:extLst>
                    </p:cNvPr>
                    <p:cNvSpPr/>
                    <p:nvPr/>
                  </p:nvSpPr>
                  <p:spPr>
                    <a:xfrm>
                      <a:off x="155643" y="13015609"/>
                      <a:ext cx="3035029" cy="3054485"/>
                    </a:xfrm>
                    <a:custGeom>
                      <a:gdLst>
                        <a:gd name="connsiteX0" fmla="*/ 1459148 w 3035029"/>
                        <a:gd name="connsiteY0" fmla="*/ 0 h 3054485"/>
                        <a:gd name="connsiteX1" fmla="*/ 0 w 3035029"/>
                        <a:gd name="connsiteY1" fmla="*/ 428017 h 3054485"/>
                        <a:gd name="connsiteX2" fmla="*/ 933855 w 3035029"/>
                        <a:gd name="connsiteY2" fmla="*/ 1342417 h 3054485"/>
                        <a:gd name="connsiteX3" fmla="*/ 564204 w 3035029"/>
                        <a:gd name="connsiteY3" fmla="*/ 3054485 h 3054485"/>
                        <a:gd name="connsiteX4" fmla="*/ 3035029 w 3035029"/>
                        <a:gd name="connsiteY4" fmla="*/ 2412459 h 3054485"/>
                        <a:gd name="connsiteX5" fmla="*/ 2120629 w 3035029"/>
                        <a:gd name="connsiteY5" fmla="*/ 2081719 h 305448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5029" h="3054485">
                          <a:moveTo>
                            <a:pt x="1459148" y="0"/>
                          </a:moveTo>
                          <a:cubicBezTo>
                            <a:pt x="789561" y="131323"/>
                            <a:pt x="119974" y="262647"/>
                            <a:pt x="0" y="428017"/>
                          </a:cubicBezTo>
                          <a:cubicBezTo>
                            <a:pt x="311285" y="732817"/>
                            <a:pt x="846306" y="943583"/>
                            <a:pt x="933855" y="1342417"/>
                          </a:cubicBezTo>
                          <a:cubicBezTo>
                            <a:pt x="810638" y="1913106"/>
                            <a:pt x="207523" y="2863175"/>
                            <a:pt x="564204" y="3054485"/>
                          </a:cubicBezTo>
                          <a:cubicBezTo>
                            <a:pt x="1387812" y="2840476"/>
                            <a:pt x="2775625" y="2571344"/>
                            <a:pt x="3035029" y="2412459"/>
                          </a:cubicBezTo>
                          <a:lnTo>
                            <a:pt x="2120629" y="2081719"/>
                          </a:lnTo>
                        </a:path>
                      </a:pathLst>
                    </a:custGeom>
                    <a:solidFill>
                      <a:schemeClr val="accent1"/>
                    </a:solid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sp>
                <p:nvSpPr>
                  <p:cNvPr id="24" name="任意多边形 477">
                    <a:extLst>
                      <a:ext uri="{FF2B5EF4-FFF2-40B4-BE49-F238E27FC236}">
                        <a16:creationId xmlns:a16="http://schemas.microsoft.com/office/drawing/2014/main" id="{B31F98BE-030E-4778-AA82-55F0E0035057}"/>
                      </a:ext>
                    </a:extLst>
                  </p:cNvPr>
                  <p:cNvSpPr/>
                  <p:nvPr/>
                </p:nvSpPr>
                <p:spPr>
                  <a:xfrm flipH="1">
                    <a:off x="9802285" y="3359813"/>
                    <a:ext cx="731520" cy="12573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nvGrpSpPr>
                  <p:cNvPr id="25" name="组合 24">
                    <a:extLst>
                      <a:ext uri="{FF2B5EF4-FFF2-40B4-BE49-F238E27FC236}">
                        <a16:creationId xmlns:a16="http://schemas.microsoft.com/office/drawing/2014/main" id="{E336841D-6139-4A70-A694-AE6D9E63F77E}"/>
                      </a:ext>
                    </a:extLst>
                  </p:cNvPr>
                  <p:cNvGrpSpPr/>
                  <p:nvPr/>
                </p:nvGrpSpPr>
                <p:grpSpPr>
                  <a:xfrm rot="21551468">
                    <a:off x="1494023" y="3289984"/>
                    <a:ext cx="1982263" cy="1508865"/>
                    <a:chOff x="155642" y="13015610"/>
                    <a:chExt cx="3047538" cy="3054485"/>
                  </a:xfrm>
                  <a:pattFill prst="pct5">
                    <a:fgClr>
                      <a:schemeClr val="accent1">
                        <a:lumMod val="50000"/>
                      </a:schemeClr>
                    </a:fgClr>
                    <a:bgClr>
                      <a:schemeClr val="bg1"/>
                    </a:bgClr>
                  </a:pattFill>
                </p:grpSpPr>
                <p:sp>
                  <p:nvSpPr>
                    <p:cNvPr id="32" name="任意多边形 481">
                      <a:extLst>
                        <a:ext uri="{FF2B5EF4-FFF2-40B4-BE49-F238E27FC236}">
                          <a16:creationId xmlns:a16="http://schemas.microsoft.com/office/drawing/2014/main" id="{7F0662E3-837B-42D1-97AA-19F8186E8CED}"/>
                        </a:ext>
                      </a:extLst>
                    </p:cNvPr>
                    <p:cNvSpPr/>
                    <p:nvPr/>
                  </p:nvSpPr>
                  <p:spPr>
                    <a:xfrm>
                      <a:off x="3022205" y="14996350"/>
                      <a:ext cx="180975" cy="448355"/>
                    </a:xfrm>
                    <a:custGeom>
                      <a:gdLst>
                        <a:gd name="connsiteX0" fmla="*/ 180975 w 180975"/>
                        <a:gd name="connsiteY0" fmla="*/ 723900 h 723900"/>
                        <a:gd name="connsiteX1" fmla="*/ 0 w 180975"/>
                        <a:gd name="connsiteY1" fmla="*/ 0 h 723900"/>
                        <a:gd name="connsiteX2" fmla="*/ 0 w 1661160"/>
                        <a:gd name="connsiteY2" fmla="*/ 348615 h 723900"/>
                        <a:gd name="connsiteX3" fmla="*/ 91440 w 1752600"/>
                        <a:gd name="connsiteY3" fmla="*/ 348615 h 723900"/>
                      </a:gdLst>
                      <a:cxnLst>
                        <a:cxn ang="0">
                          <a:pos x="connsiteX0" y="connsiteY0"/>
                        </a:cxn>
                        <a:cxn ang="0">
                          <a:pos x="connsiteX1" y="connsiteY1"/>
                        </a:cxn>
                      </a:cxnLst>
                      <a:rect l="l" t="t" r="r" b="b"/>
                      <a:pathLst>
                        <a:path w="180975" h="723900">
                          <a:moveTo>
                            <a:pt x="180975" y="723900"/>
                          </a:moveTo>
                          <a:lnTo>
                            <a:pt x="0" y="0"/>
                          </a:lnTo>
                        </a:path>
                      </a:pathLst>
                    </a:custGeom>
                    <a:grp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33" name="任意多边形 482">
                      <a:extLst>
                        <a:ext uri="{FF2B5EF4-FFF2-40B4-BE49-F238E27FC236}">
                          <a16:creationId xmlns:a16="http://schemas.microsoft.com/office/drawing/2014/main" id="{BED258A6-D202-4966-A5DC-6CD38DB159CC}"/>
                        </a:ext>
                      </a:extLst>
                    </p:cNvPr>
                    <p:cNvSpPr/>
                    <p:nvPr/>
                  </p:nvSpPr>
                  <p:spPr>
                    <a:xfrm>
                      <a:off x="155642" y="13015610"/>
                      <a:ext cx="3035029" cy="3054485"/>
                    </a:xfrm>
                    <a:custGeom>
                      <a:gdLst>
                        <a:gd name="connsiteX0" fmla="*/ 1459148 w 3035029"/>
                        <a:gd name="connsiteY0" fmla="*/ 0 h 3054485"/>
                        <a:gd name="connsiteX1" fmla="*/ 0 w 3035029"/>
                        <a:gd name="connsiteY1" fmla="*/ 428017 h 3054485"/>
                        <a:gd name="connsiteX2" fmla="*/ 933855 w 3035029"/>
                        <a:gd name="connsiteY2" fmla="*/ 1342417 h 3054485"/>
                        <a:gd name="connsiteX3" fmla="*/ 564204 w 3035029"/>
                        <a:gd name="connsiteY3" fmla="*/ 3054485 h 3054485"/>
                        <a:gd name="connsiteX4" fmla="*/ 3035029 w 3035029"/>
                        <a:gd name="connsiteY4" fmla="*/ 2412459 h 3054485"/>
                        <a:gd name="connsiteX5" fmla="*/ 1839415 w 3035029"/>
                        <a:gd name="connsiteY5" fmla="*/ 2145057 h 305448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5029" h="3054485">
                          <a:moveTo>
                            <a:pt x="1459148" y="0"/>
                          </a:moveTo>
                          <a:cubicBezTo>
                            <a:pt x="789561" y="131323"/>
                            <a:pt x="119974" y="262647"/>
                            <a:pt x="0" y="428017"/>
                          </a:cubicBezTo>
                          <a:cubicBezTo>
                            <a:pt x="311285" y="732817"/>
                            <a:pt x="846306" y="943583"/>
                            <a:pt x="933855" y="1342417"/>
                          </a:cubicBezTo>
                          <a:cubicBezTo>
                            <a:pt x="810638" y="1913106"/>
                            <a:pt x="207523" y="2863175"/>
                            <a:pt x="564204" y="3054485"/>
                          </a:cubicBezTo>
                          <a:cubicBezTo>
                            <a:pt x="1387812" y="2840476"/>
                            <a:pt x="2775625" y="2571344"/>
                            <a:pt x="3035029" y="2412459"/>
                          </a:cubicBezTo>
                          <a:cubicBezTo>
                            <a:pt x="2730229" y="2302212"/>
                            <a:pt x="2144215" y="2255304"/>
                            <a:pt x="1839415" y="2145057"/>
                          </a:cubicBezTo>
                        </a:path>
                      </a:pathLst>
                    </a:custGeom>
                    <a:solidFill>
                      <a:schemeClr val="accent1"/>
                    </a:solid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sp>
                <p:nvSpPr>
                  <p:cNvPr id="26" name="任意多边形 437">
                    <a:extLst>
                      <a:ext uri="{FF2B5EF4-FFF2-40B4-BE49-F238E27FC236}">
                        <a16:creationId xmlns:a16="http://schemas.microsoft.com/office/drawing/2014/main" id="{4859117F-B5EE-411C-AAF0-3E8813E5D969}"/>
                      </a:ext>
                    </a:extLst>
                  </p:cNvPr>
                  <p:cNvSpPr/>
                  <p:nvPr/>
                </p:nvSpPr>
                <p:spPr>
                  <a:xfrm rot="21551468">
                    <a:off x="2321448" y="2345570"/>
                    <a:ext cx="7672557" cy="1924943"/>
                  </a:xfrm>
                  <a:custGeom>
                    <a:gdLst>
                      <a:gd name="connsiteX0" fmla="*/ 132189 w 8992946"/>
                      <a:gd name="connsiteY0" fmla="*/ 716980 h 4039581"/>
                      <a:gd name="connsiteX1" fmla="*/ 4340103 w 8992946"/>
                      <a:gd name="connsiteY1" fmla="*/ 5212 h 4039581"/>
                      <a:gd name="connsiteX2" fmla="*/ 8992946 w 8992946"/>
                      <a:gd name="connsiteY2" fmla="*/ 1080612 h 4039581"/>
                      <a:gd name="connsiteX3" fmla="*/ 8551089 w 8992946"/>
                      <a:gd name="connsiteY3" fmla="*/ 4039581 h 4039581"/>
                      <a:gd name="connsiteX4" fmla="*/ 4302203 w 8992946"/>
                      <a:gd name="connsiteY4" fmla="*/ 3542551 h 4039581"/>
                      <a:gd name="connsiteX5" fmla="*/ 462166 w 8992946"/>
                      <a:gd name="connsiteY5" fmla="*/ 4039581 h 4039581"/>
                      <a:gd name="connsiteX6" fmla="*/ 132189 w 8992946"/>
                      <a:gd name="connsiteY6" fmla="*/ 716980 h 4039581"/>
                      <a:gd name="connsiteX7" fmla="*/ 0 w 9339290"/>
                      <a:gd name="connsiteY7" fmla="*/ 319790 h 3973972"/>
                      <a:gd name="connsiteX8" fmla="*/ 121318 w 9355101"/>
                      <a:gd name="connsiteY8" fmla="*/ 284621 h 397397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2946" h="4039581">
                        <a:moveTo>
                          <a:pt x="132189" y="716980"/>
                        </a:moveTo>
                        <a:cubicBezTo>
                          <a:pt x="1029313" y="426679"/>
                          <a:pt x="2863310" y="-55393"/>
                          <a:pt x="4340103" y="5212"/>
                        </a:cubicBezTo>
                        <a:cubicBezTo>
                          <a:pt x="5816896" y="65817"/>
                          <a:pt x="8299280" y="437386"/>
                          <a:pt x="8992946" y="1080612"/>
                        </a:cubicBezTo>
                        <a:cubicBezTo>
                          <a:pt x="8964717" y="1699775"/>
                          <a:pt x="9049320" y="3588243"/>
                          <a:pt x="8551089" y="4039581"/>
                        </a:cubicBezTo>
                        <a:cubicBezTo>
                          <a:pt x="7038812" y="3969242"/>
                          <a:pt x="5650357" y="3542551"/>
                          <a:pt x="4302203" y="3542551"/>
                        </a:cubicBezTo>
                        <a:cubicBezTo>
                          <a:pt x="2954049" y="3542551"/>
                          <a:pt x="1275377" y="3826097"/>
                          <a:pt x="462166" y="4039581"/>
                        </a:cubicBezTo>
                        <a:cubicBezTo>
                          <a:pt x="-211911" y="3500320"/>
                          <a:pt x="17118" y="1392291"/>
                          <a:pt x="132189" y="716980"/>
                        </a:cubicBezTo>
                        <a:close/>
                      </a:path>
                    </a:pathLst>
                  </a:custGeom>
                  <a:solidFill>
                    <a:schemeClr val="accent1"/>
                  </a:solid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4200" b="0" i="0" u="none" strike="noStrike" kern="1200" cap="none" spc="0" normalizeH="0" baseline="0" noProof="0">
                      <a:ln>
                        <a:noFill/>
                      </a:ln>
                      <a:solidFill>
                        <a:prstClr val="white"/>
                      </a:solidFill>
                      <a:effectLst/>
                      <a:uLnTx/>
                      <a:uFillTx/>
                      <a:latin typeface="站酷快乐体2016修订版" panose="02010600030101010101" pitchFamily="2" charset="-122"/>
                      <a:ea typeface="站酷快乐体2016修订版" panose="02010600030101010101" pitchFamily="2" charset="-122"/>
                      <a:cs typeface="+mn-cs"/>
                    </a:endParaRPr>
                  </a:p>
                </p:txBody>
              </p:sp>
              <p:sp>
                <p:nvSpPr>
                  <p:cNvPr id="27" name="任意多边形 438">
                    <a:extLst>
                      <a:ext uri="{FF2B5EF4-FFF2-40B4-BE49-F238E27FC236}">
                        <a16:creationId xmlns:a16="http://schemas.microsoft.com/office/drawing/2014/main" id="{50E9239C-1D36-43E9-B77F-2E60E1CE8AED}"/>
                      </a:ext>
                    </a:extLst>
                  </p:cNvPr>
                  <p:cNvSpPr/>
                  <p:nvPr/>
                </p:nvSpPr>
                <p:spPr>
                  <a:xfrm rot="21551468">
                    <a:off x="2396768" y="2541081"/>
                    <a:ext cx="7398460" cy="462369"/>
                  </a:xfrm>
                  <a:custGeom>
                    <a:gdLst>
                      <a:gd name="connsiteX0" fmla="*/ 0 w 9038492"/>
                      <a:gd name="connsiteY0" fmla="*/ 591850 h 863949"/>
                      <a:gd name="connsiteX1" fmla="*/ 4370306 w 9038492"/>
                      <a:gd name="connsiteY1" fmla="*/ 4066 h 863949"/>
                      <a:gd name="connsiteX2" fmla="*/ 9038492 w 9038492"/>
                      <a:gd name="connsiteY2" fmla="*/ 863949 h 863949"/>
                      <a:gd name="connsiteX3" fmla="*/ 8581292 w 9038492"/>
                      <a:gd name="connsiteY3" fmla="*/ 4038435 h 4038435"/>
                      <a:gd name="connsiteX4" fmla="*/ 4248998 w 9038492"/>
                      <a:gd name="connsiteY4" fmla="*/ 3755230 h 4038435"/>
                      <a:gd name="connsiteX5" fmla="*/ 4322376 w 9111870"/>
                      <a:gd name="connsiteY5" fmla="*/ 3755230 h 4038435"/>
                      <a:gd name="connsiteX6" fmla="*/ 657187 w 9111870"/>
                      <a:gd name="connsiteY6" fmla="*/ 4148323 h 4148323"/>
                      <a:gd name="connsiteX7" fmla="*/ 0 w 9339290"/>
                      <a:gd name="connsiteY7" fmla="*/ 319790 h 3973972"/>
                      <a:gd name="connsiteX8" fmla="*/ 121318 w 9355101"/>
                      <a:gd name="connsiteY8" fmla="*/ 284621 h 3973972"/>
                    </a:gdLst>
                    <a:cxnLst>
                      <a:cxn ang="0">
                        <a:pos x="connsiteX0" y="connsiteY0"/>
                      </a:cxn>
                      <a:cxn ang="0">
                        <a:pos x="connsiteX1" y="connsiteY1"/>
                      </a:cxn>
                      <a:cxn ang="0">
                        <a:pos x="connsiteX2" y="connsiteY2"/>
                      </a:cxn>
                    </a:cxnLst>
                    <a:rect l="l" t="t" r="r" b="b"/>
                    <a:pathLst>
                      <a:path w="9038492" h="863949">
                        <a:moveTo>
                          <a:pt x="0" y="591850"/>
                        </a:moveTo>
                        <a:cubicBezTo>
                          <a:pt x="897124" y="301549"/>
                          <a:pt x="2863891" y="-41284"/>
                          <a:pt x="4370306" y="4066"/>
                        </a:cubicBezTo>
                        <a:cubicBezTo>
                          <a:pt x="5876721" y="49416"/>
                          <a:pt x="8344826" y="220723"/>
                          <a:pt x="9038492" y="863949"/>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8" name="任意多边形 439">
                    <a:extLst>
                      <a:ext uri="{FF2B5EF4-FFF2-40B4-BE49-F238E27FC236}">
                        <a16:creationId xmlns:a16="http://schemas.microsoft.com/office/drawing/2014/main" id="{33C3413E-77E1-4B40-90A4-8691CF2C58E6}"/>
                      </a:ext>
                    </a:extLst>
                  </p:cNvPr>
                  <p:cNvSpPr/>
                  <p:nvPr/>
                </p:nvSpPr>
                <p:spPr>
                  <a:xfrm rot="21551468">
                    <a:off x="2552081" y="3892679"/>
                    <a:ext cx="7037029" cy="294832"/>
                  </a:xfrm>
                  <a:custGeom>
                    <a:gdLst>
                      <a:gd name="connsiteX0" fmla="*/ 0 w 8952486"/>
                      <a:gd name="connsiteY0" fmla="*/ 751835 h 828516"/>
                      <a:gd name="connsiteX1" fmla="*/ 4371333 w 8952486"/>
                      <a:gd name="connsiteY1" fmla="*/ 3470 h 828516"/>
                      <a:gd name="connsiteX2" fmla="*/ 8952486 w 8952486"/>
                      <a:gd name="connsiteY2" fmla="*/ 828516 h 828516"/>
                      <a:gd name="connsiteX3" fmla="*/ 8581292 w 9038492"/>
                      <a:gd name="connsiteY3" fmla="*/ 4038435 h 4038435"/>
                      <a:gd name="connsiteX4" fmla="*/ 4248998 w 9038492"/>
                      <a:gd name="connsiteY4" fmla="*/ 3755230 h 4038435"/>
                      <a:gd name="connsiteX5" fmla="*/ 4322376 w 9111870"/>
                      <a:gd name="connsiteY5" fmla="*/ 3755230 h 4038435"/>
                      <a:gd name="connsiteX6" fmla="*/ 657187 w 9111870"/>
                      <a:gd name="connsiteY6" fmla="*/ 4148323 h 4148323"/>
                      <a:gd name="connsiteX7" fmla="*/ 0 w 9339290"/>
                      <a:gd name="connsiteY7" fmla="*/ 319790 h 3973972"/>
                      <a:gd name="connsiteX8" fmla="*/ 121318 w 9355101"/>
                      <a:gd name="connsiteY8" fmla="*/ 284621 h 3973972"/>
                    </a:gdLst>
                    <a:cxnLst>
                      <a:cxn ang="0">
                        <a:pos x="connsiteX0" y="connsiteY0"/>
                      </a:cxn>
                      <a:cxn ang="0">
                        <a:pos x="connsiteX1" y="connsiteY1"/>
                      </a:cxn>
                      <a:cxn ang="0">
                        <a:pos x="connsiteX2" y="connsiteY2"/>
                      </a:cxn>
                    </a:cxnLst>
                    <a:rect l="l" t="t" r="r" b="b"/>
                    <a:pathLst>
                      <a:path w="8952486" h="828516">
                        <a:moveTo>
                          <a:pt x="0" y="751835"/>
                        </a:moveTo>
                        <a:cubicBezTo>
                          <a:pt x="897739" y="365186"/>
                          <a:pt x="2864918" y="-41880"/>
                          <a:pt x="4371333" y="3470"/>
                        </a:cubicBezTo>
                        <a:cubicBezTo>
                          <a:pt x="5877748" y="48820"/>
                          <a:pt x="8141063" y="406479"/>
                          <a:pt x="8952486" y="828516"/>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9" name="任意多边形 478">
                    <a:extLst>
                      <a:ext uri="{FF2B5EF4-FFF2-40B4-BE49-F238E27FC236}">
                        <a16:creationId xmlns:a16="http://schemas.microsoft.com/office/drawing/2014/main" id="{F3BEA077-0FDC-4BB1-BC66-6C5511369F1C}"/>
                      </a:ext>
                    </a:extLst>
                  </p:cNvPr>
                  <p:cNvSpPr/>
                  <p:nvPr/>
                </p:nvSpPr>
                <p:spPr>
                  <a:xfrm flipH="1">
                    <a:off x="9062440" y="4364780"/>
                    <a:ext cx="1190467" cy="21480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30" name="任意多边形 479">
                    <a:extLst>
                      <a:ext uri="{FF2B5EF4-FFF2-40B4-BE49-F238E27FC236}">
                        <a16:creationId xmlns:a16="http://schemas.microsoft.com/office/drawing/2014/main" id="{9D30ECDE-2BB0-46F1-9125-21D2D4CCD16B}"/>
                      </a:ext>
                    </a:extLst>
                  </p:cNvPr>
                  <p:cNvSpPr/>
                  <p:nvPr/>
                </p:nvSpPr>
                <p:spPr>
                  <a:xfrm>
                    <a:off x="1672507" y="3442292"/>
                    <a:ext cx="731520" cy="12573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31" name="任意多边形 480">
                    <a:extLst>
                      <a:ext uri="{FF2B5EF4-FFF2-40B4-BE49-F238E27FC236}">
                        <a16:creationId xmlns:a16="http://schemas.microsoft.com/office/drawing/2014/main" id="{CF319229-AD84-41C0-BFC8-7AF64913778A}"/>
                      </a:ext>
                    </a:extLst>
                  </p:cNvPr>
                  <p:cNvSpPr/>
                  <p:nvPr/>
                </p:nvSpPr>
                <p:spPr>
                  <a:xfrm>
                    <a:off x="1953405" y="4447259"/>
                    <a:ext cx="1190467" cy="21480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grpSp>
          <p:sp>
            <p:nvSpPr>
              <p:cNvPr id="18" name="任意多边形 526">
                <a:extLst>
                  <a:ext uri="{FF2B5EF4-FFF2-40B4-BE49-F238E27FC236}">
                    <a16:creationId xmlns:a16="http://schemas.microsoft.com/office/drawing/2014/main" id="{475A84A5-1E64-40E3-AB88-FE4C1EF97B95}"/>
                  </a:ext>
                </a:extLst>
              </p:cNvPr>
              <p:cNvSpPr/>
              <p:nvPr/>
            </p:nvSpPr>
            <p:spPr>
              <a:xfrm rot="174692">
                <a:off x="8644601" y="3232846"/>
                <a:ext cx="206108" cy="294984"/>
              </a:xfrm>
              <a:custGeom>
                <a:gdLst>
                  <a:gd name="connsiteX0" fmla="*/ 9 w 716105"/>
                  <a:gd name="connsiteY0" fmla="*/ 485098 h 903739"/>
                  <a:gd name="connsiteX1" fmla="*/ 231363 w 716105"/>
                  <a:gd name="connsiteY1" fmla="*/ 407980 h 903739"/>
                  <a:gd name="connsiteX2" fmla="*/ 352548 w 716105"/>
                  <a:gd name="connsiteY2" fmla="*/ 355 h 903739"/>
                  <a:gd name="connsiteX3" fmla="*/ 418649 w 716105"/>
                  <a:gd name="connsiteY3" fmla="*/ 396963 h 903739"/>
                  <a:gd name="connsiteX4" fmla="*/ 716105 w 716105"/>
                  <a:gd name="connsiteY4" fmla="*/ 529165 h 903739"/>
                  <a:gd name="connsiteX5" fmla="*/ 429057 w 716105"/>
                  <a:gd name="connsiteY5" fmla="*/ 598927 h 903739"/>
                  <a:gd name="connsiteX6" fmla="*/ 363565 w 716105"/>
                  <a:gd name="connsiteY6" fmla="*/ 903739 h 903739"/>
                  <a:gd name="connsiteX7" fmla="*/ 239612 w 716105"/>
                  <a:gd name="connsiteY7" fmla="*/ 584248 h 903739"/>
                  <a:gd name="connsiteX8" fmla="*/ 9 w 716105"/>
                  <a:gd name="connsiteY8" fmla="*/ 485098 h 9037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105" h="903739">
                    <a:moveTo>
                      <a:pt x="9" y="485098"/>
                    </a:moveTo>
                    <a:cubicBezTo>
                      <a:pt x="-1366" y="455720"/>
                      <a:pt x="172607" y="488771"/>
                      <a:pt x="231363" y="407980"/>
                    </a:cubicBezTo>
                    <a:cubicBezTo>
                      <a:pt x="290120" y="327189"/>
                      <a:pt x="323170" y="-12498"/>
                      <a:pt x="352548" y="355"/>
                    </a:cubicBezTo>
                    <a:cubicBezTo>
                      <a:pt x="374582" y="132558"/>
                      <a:pt x="358056" y="308828"/>
                      <a:pt x="418649" y="396963"/>
                    </a:cubicBezTo>
                    <a:cubicBezTo>
                      <a:pt x="479242" y="485098"/>
                      <a:pt x="597673" y="507131"/>
                      <a:pt x="716105" y="529165"/>
                    </a:cubicBezTo>
                    <a:cubicBezTo>
                      <a:pt x="616953" y="540182"/>
                      <a:pt x="487814" y="536498"/>
                      <a:pt x="429057" y="598927"/>
                    </a:cubicBezTo>
                    <a:cubicBezTo>
                      <a:pt x="370300" y="661356"/>
                      <a:pt x="376418" y="848655"/>
                      <a:pt x="363565" y="903739"/>
                    </a:cubicBezTo>
                    <a:cubicBezTo>
                      <a:pt x="337859" y="797242"/>
                      <a:pt x="300205" y="655858"/>
                      <a:pt x="239612" y="584248"/>
                    </a:cubicBezTo>
                    <a:cubicBezTo>
                      <a:pt x="179019" y="512638"/>
                      <a:pt x="1384" y="514476"/>
                      <a:pt x="9" y="485098"/>
                    </a:cubicBezTo>
                    <a:close/>
                  </a:path>
                </a:pathLst>
              </a:custGeom>
              <a:solidFill>
                <a:schemeClr val="bg1"/>
              </a:solidFill>
              <a:ln w="190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19" name="任意多边形 527">
                <a:extLst>
                  <a:ext uri="{FF2B5EF4-FFF2-40B4-BE49-F238E27FC236}">
                    <a16:creationId xmlns:a16="http://schemas.microsoft.com/office/drawing/2014/main" id="{AAEC10EF-22F9-486E-8F5C-E6279AC73FF6}"/>
                  </a:ext>
                </a:extLst>
              </p:cNvPr>
              <p:cNvSpPr/>
              <p:nvPr/>
            </p:nvSpPr>
            <p:spPr>
              <a:xfrm flipV="1">
                <a:off x="3032218" y="4060589"/>
                <a:ext cx="184274" cy="233027"/>
              </a:xfrm>
              <a:custGeom>
                <a:gdLst>
                  <a:gd name="connsiteX0" fmla="*/ 9 w 716105"/>
                  <a:gd name="connsiteY0" fmla="*/ 379865 h 798506"/>
                  <a:gd name="connsiteX1" fmla="*/ 231363 w 716105"/>
                  <a:gd name="connsiteY1" fmla="*/ 302747 h 798506"/>
                  <a:gd name="connsiteX2" fmla="*/ 340152 w 716105"/>
                  <a:gd name="connsiteY2" fmla="*/ 474 h 798506"/>
                  <a:gd name="connsiteX3" fmla="*/ 418649 w 716105"/>
                  <a:gd name="connsiteY3" fmla="*/ 291730 h 798506"/>
                  <a:gd name="connsiteX4" fmla="*/ 716105 w 716105"/>
                  <a:gd name="connsiteY4" fmla="*/ 423932 h 798506"/>
                  <a:gd name="connsiteX5" fmla="*/ 429057 w 716105"/>
                  <a:gd name="connsiteY5" fmla="*/ 493694 h 798506"/>
                  <a:gd name="connsiteX6" fmla="*/ 363565 w 716105"/>
                  <a:gd name="connsiteY6" fmla="*/ 798506 h 798506"/>
                  <a:gd name="connsiteX7" fmla="*/ 239612 w 716105"/>
                  <a:gd name="connsiteY7" fmla="*/ 479015 h 798506"/>
                  <a:gd name="connsiteX8" fmla="*/ 9 w 716105"/>
                  <a:gd name="connsiteY8" fmla="*/ 379865 h 79850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105" h="798506">
                    <a:moveTo>
                      <a:pt x="9" y="379865"/>
                    </a:moveTo>
                    <a:cubicBezTo>
                      <a:pt x="-1366" y="350487"/>
                      <a:pt x="174673" y="365979"/>
                      <a:pt x="231363" y="302747"/>
                    </a:cubicBezTo>
                    <a:cubicBezTo>
                      <a:pt x="288053" y="239515"/>
                      <a:pt x="310774" y="-12379"/>
                      <a:pt x="340152" y="474"/>
                    </a:cubicBezTo>
                    <a:cubicBezTo>
                      <a:pt x="362186" y="132677"/>
                      <a:pt x="355990" y="221154"/>
                      <a:pt x="418649" y="291730"/>
                    </a:cubicBezTo>
                    <a:cubicBezTo>
                      <a:pt x="481308" y="362306"/>
                      <a:pt x="597673" y="401898"/>
                      <a:pt x="716105" y="423932"/>
                    </a:cubicBezTo>
                    <a:cubicBezTo>
                      <a:pt x="616953" y="434949"/>
                      <a:pt x="487814" y="431265"/>
                      <a:pt x="429057" y="493694"/>
                    </a:cubicBezTo>
                    <a:cubicBezTo>
                      <a:pt x="370300" y="556123"/>
                      <a:pt x="376418" y="743422"/>
                      <a:pt x="363565" y="798506"/>
                    </a:cubicBezTo>
                    <a:cubicBezTo>
                      <a:pt x="337859" y="692009"/>
                      <a:pt x="300205" y="550625"/>
                      <a:pt x="239612" y="479015"/>
                    </a:cubicBezTo>
                    <a:cubicBezTo>
                      <a:pt x="179019" y="407405"/>
                      <a:pt x="1384" y="409243"/>
                      <a:pt x="9" y="379865"/>
                    </a:cubicBezTo>
                    <a:close/>
                  </a:path>
                </a:pathLst>
              </a:custGeom>
              <a:solidFill>
                <a:schemeClr val="bg1"/>
              </a:solidFill>
              <a:ln w="190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sp>
          <p:nvSpPr>
            <p:cNvPr id="16" name="矩形 15">
              <a:extLst>
                <a:ext uri="{FF2B5EF4-FFF2-40B4-BE49-F238E27FC236}">
                  <a16:creationId xmlns:a16="http://schemas.microsoft.com/office/drawing/2014/main" id="{0D67B407-639C-45A4-AD35-2D327A7D8F96}"/>
                </a:ext>
              </a:extLst>
            </p:cNvPr>
            <p:cNvSpPr/>
            <p:nvPr/>
          </p:nvSpPr>
          <p:spPr>
            <a:xfrm>
              <a:off x="2818840" y="2680619"/>
              <a:ext cx="6417141" cy="923330"/>
            </a:xfrm>
            <a:prstGeom prst="rect">
              <a:avLst/>
            </a:prstGeom>
          </p:spPr>
          <p:txBody>
            <a:bodyPr wrap="none">
              <a:prstTxWarp prst="textArchUp">
                <a:avLst>
                  <a:gd name="adj" fmla="val 10935122"/>
                </a:avLst>
              </a:prstTxWarp>
              <a:spAutoFit/>
            </a:bodyPr>
            <a:lstStyle/>
            <a:p>
              <a:pPr algn="ctr"/>
              <a:r>
                <a:rPr lang="zh-CN" altLang="en-US" sz="4800" b="1" spc="500">
                  <a:solidFill>
                    <a:schemeClr val="bg1"/>
                  </a:solidFill>
                  <a:latin typeface="站酷快乐体2016修订版" panose="02010600030101010101" pitchFamily="2" charset="-122"/>
                  <a:ea typeface="站酷快乐体2016修订版" panose="02010600030101010101" pitchFamily="2" charset="-122"/>
                </a:rPr>
                <a:t>目 录</a:t>
              </a:r>
            </a:p>
          </p:txBody>
        </p:sp>
      </p:grpSp>
      <p:sp>
        <p:nvSpPr>
          <p:cNvPr id="36" name="任意多边形 135">
            <a:extLst>
              <a:ext uri="{FF2B5EF4-FFF2-40B4-BE49-F238E27FC236}">
                <a16:creationId xmlns:a16="http://schemas.microsoft.com/office/drawing/2014/main" id="{E5501795-7F36-4939-A132-8B7C3D410131}"/>
              </a:ext>
            </a:extLst>
          </p:cNvPr>
          <p:cNvSpPr/>
          <p:nvPr/>
        </p:nvSpPr>
        <p:spPr>
          <a:xfrm>
            <a:off x="26388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7" name="任意多边形 137">
            <a:extLst>
              <a:ext uri="{FF2B5EF4-FFF2-40B4-BE49-F238E27FC236}">
                <a16:creationId xmlns:a16="http://schemas.microsoft.com/office/drawing/2014/main" id="{2BCAC4E8-A421-4BEC-BC6B-3FE3AD0D080F}"/>
              </a:ext>
            </a:extLst>
          </p:cNvPr>
          <p:cNvSpPr/>
          <p:nvPr/>
        </p:nvSpPr>
        <p:spPr>
          <a:xfrm flipV="1">
            <a:off x="285063"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8" name="任意多边形 140">
            <a:extLst>
              <a:ext uri="{FF2B5EF4-FFF2-40B4-BE49-F238E27FC236}">
                <a16:creationId xmlns:a16="http://schemas.microsoft.com/office/drawing/2014/main" id="{330214DC-6DF2-4E09-9699-59BD1DFAAC37}"/>
              </a:ext>
            </a:extLst>
          </p:cNvPr>
          <p:cNvSpPr/>
          <p:nvPr/>
        </p:nvSpPr>
        <p:spPr>
          <a:xfrm flipH="1">
            <a:off x="1156669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9" name="任意多边形 141">
            <a:extLst>
              <a:ext uri="{FF2B5EF4-FFF2-40B4-BE49-F238E27FC236}">
                <a16:creationId xmlns:a16="http://schemas.microsoft.com/office/drawing/2014/main" id="{398BC9E0-709B-4BD3-BD2A-AC5C860FD337}"/>
              </a:ext>
            </a:extLst>
          </p:cNvPr>
          <p:cNvSpPr/>
          <p:nvPr/>
        </p:nvSpPr>
        <p:spPr>
          <a:xfrm flipH="1" flipV="1">
            <a:off x="11545517"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44" name="椭圆 31">
            <a:extLst>
              <a:ext uri="{FF2B5EF4-FFF2-40B4-BE49-F238E27FC236}">
                <a16:creationId xmlns:a16="http://schemas.microsoft.com/office/drawing/2014/main" id="{43DBAFD9-DF94-4EA7-8A7F-D921D5142F6D}"/>
              </a:ext>
            </a:extLst>
          </p:cNvPr>
          <p:cNvSpPr/>
          <p:nvPr/>
        </p:nvSpPr>
        <p:spPr>
          <a:xfrm>
            <a:off x="6679053" y="2746047"/>
            <a:ext cx="998736" cy="988777"/>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5" name="文本框 44">
            <a:extLst>
              <a:ext uri="{FF2B5EF4-FFF2-40B4-BE49-F238E27FC236}">
                <a16:creationId xmlns:a16="http://schemas.microsoft.com/office/drawing/2014/main" id="{7BF9219E-8CBF-461E-91DC-CE9DFC938A56}"/>
              </a:ext>
            </a:extLst>
          </p:cNvPr>
          <p:cNvSpPr txBox="1"/>
          <p:nvPr/>
        </p:nvSpPr>
        <p:spPr>
          <a:xfrm>
            <a:off x="6718046" y="2742845"/>
            <a:ext cx="998736" cy="830997"/>
          </a:xfrm>
          <a:prstGeom prst="rect">
            <a:avLst/>
          </a:prstGeom>
          <a:noFill/>
        </p:spPr>
        <p:txBody>
          <a:bodyPr wrap="square" rtlCol="0">
            <a:spAutoFit/>
          </a:bodyPr>
          <a:lstStyle/>
          <a:p>
            <a:r>
              <a:rPr lang="en-US" altLang="zh-CN" sz="4800">
                <a:solidFill>
                  <a:schemeClr val="accent1"/>
                </a:solidFill>
                <a:latin typeface="站酷快乐体 " panose="02010600030101010101" pitchFamily="2" charset="-122"/>
                <a:ea typeface="站酷快乐体 " panose="02010600030101010101" pitchFamily="2" charset="-122"/>
              </a:rPr>
              <a:t>02</a:t>
            </a:r>
            <a:endParaRPr lang="zh-CN" altLang="en-US" sz="4800">
              <a:solidFill>
                <a:schemeClr val="accent1"/>
              </a:solidFill>
              <a:latin typeface="站酷快乐体 " panose="02010600030101010101" pitchFamily="2" charset="-122"/>
              <a:ea typeface="站酷快乐体 " panose="02010600030101010101" pitchFamily="2" charset="-122"/>
            </a:endParaRPr>
          </a:p>
        </p:txBody>
      </p:sp>
      <p:sp>
        <p:nvSpPr>
          <p:cNvPr id="43" name="任意多边形: 形状 42">
            <a:extLst>
              <a:ext uri="{FF2B5EF4-FFF2-40B4-BE49-F238E27FC236}">
                <a16:creationId xmlns:a16="http://schemas.microsoft.com/office/drawing/2014/main" id="{9CB27121-2EE0-4CED-87FC-CCB5A62F130D}"/>
              </a:ext>
            </a:extLst>
          </p:cNvPr>
          <p:cNvSpPr/>
          <p:nvPr/>
        </p:nvSpPr>
        <p:spPr>
          <a:xfrm>
            <a:off x="8069207" y="3414686"/>
            <a:ext cx="2966476" cy="45719"/>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0" name="椭圆 31">
            <a:extLst>
              <a:ext uri="{FF2B5EF4-FFF2-40B4-BE49-F238E27FC236}">
                <a16:creationId xmlns:a16="http://schemas.microsoft.com/office/drawing/2014/main" id="{07921C49-4749-44E8-8909-D1D8F2A809DF}"/>
              </a:ext>
            </a:extLst>
          </p:cNvPr>
          <p:cNvSpPr/>
          <p:nvPr/>
        </p:nvSpPr>
        <p:spPr>
          <a:xfrm>
            <a:off x="1162264" y="4508947"/>
            <a:ext cx="998736" cy="988777"/>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51" name="文本框 50">
            <a:extLst>
              <a:ext uri="{FF2B5EF4-FFF2-40B4-BE49-F238E27FC236}">
                <a16:creationId xmlns:a16="http://schemas.microsoft.com/office/drawing/2014/main" id="{6119A5B9-D8CD-4137-8348-35A4C8548A35}"/>
              </a:ext>
            </a:extLst>
          </p:cNvPr>
          <p:cNvSpPr txBox="1"/>
          <p:nvPr/>
        </p:nvSpPr>
        <p:spPr>
          <a:xfrm>
            <a:off x="1214806" y="4515125"/>
            <a:ext cx="998736" cy="830997"/>
          </a:xfrm>
          <a:prstGeom prst="rect">
            <a:avLst/>
          </a:prstGeom>
          <a:noFill/>
        </p:spPr>
        <p:txBody>
          <a:bodyPr wrap="square" rtlCol="0">
            <a:spAutoFit/>
          </a:bodyPr>
          <a:lstStyle/>
          <a:p>
            <a:pPr algn="ctr"/>
            <a:r>
              <a:rPr lang="en-US" altLang="zh-CN" sz="4800">
                <a:solidFill>
                  <a:schemeClr val="accent1"/>
                </a:solidFill>
                <a:latin typeface="站酷快乐体 " panose="02010600030101010101" pitchFamily="2" charset="-122"/>
                <a:ea typeface="站酷快乐体 " panose="02010600030101010101" pitchFamily="2" charset="-122"/>
              </a:rPr>
              <a:t>03</a:t>
            </a:r>
            <a:endParaRPr lang="zh-CN" altLang="en-US" sz="4800">
              <a:solidFill>
                <a:schemeClr val="accent1"/>
              </a:solidFill>
              <a:latin typeface="站酷快乐体 " panose="02010600030101010101" pitchFamily="2" charset="-122"/>
              <a:ea typeface="站酷快乐体 " panose="02010600030101010101" pitchFamily="2" charset="-122"/>
            </a:endParaRPr>
          </a:p>
        </p:txBody>
      </p:sp>
      <p:sp>
        <p:nvSpPr>
          <p:cNvPr id="49" name="任意多边形: 形状 48">
            <a:extLst>
              <a:ext uri="{FF2B5EF4-FFF2-40B4-BE49-F238E27FC236}">
                <a16:creationId xmlns:a16="http://schemas.microsoft.com/office/drawing/2014/main" id="{3C2B8DD5-FB86-41D4-83A2-F37AEB5C966D}"/>
              </a:ext>
            </a:extLst>
          </p:cNvPr>
          <p:cNvSpPr/>
          <p:nvPr/>
        </p:nvSpPr>
        <p:spPr>
          <a:xfrm>
            <a:off x="2552418" y="5177586"/>
            <a:ext cx="2966476" cy="45719"/>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6" name="椭圆 31">
            <a:extLst>
              <a:ext uri="{FF2B5EF4-FFF2-40B4-BE49-F238E27FC236}">
                <a16:creationId xmlns:a16="http://schemas.microsoft.com/office/drawing/2014/main" id="{8BDC4AC7-43E1-4D97-BD38-1C0C3402EFE4}"/>
              </a:ext>
            </a:extLst>
          </p:cNvPr>
          <p:cNvSpPr/>
          <p:nvPr/>
        </p:nvSpPr>
        <p:spPr>
          <a:xfrm>
            <a:off x="6679053" y="4508947"/>
            <a:ext cx="998736" cy="988777"/>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57" name="文本框 56">
            <a:extLst>
              <a:ext uri="{FF2B5EF4-FFF2-40B4-BE49-F238E27FC236}">
                <a16:creationId xmlns:a16="http://schemas.microsoft.com/office/drawing/2014/main" id="{ED06D2D9-B7A6-4BD0-B993-FA944A2ACD53}"/>
              </a:ext>
            </a:extLst>
          </p:cNvPr>
          <p:cNvSpPr txBox="1"/>
          <p:nvPr/>
        </p:nvSpPr>
        <p:spPr>
          <a:xfrm>
            <a:off x="6705346" y="4515125"/>
            <a:ext cx="998736" cy="830997"/>
          </a:xfrm>
          <a:prstGeom prst="rect">
            <a:avLst/>
          </a:prstGeom>
          <a:noFill/>
        </p:spPr>
        <p:txBody>
          <a:bodyPr wrap="square" rtlCol="0">
            <a:spAutoFit/>
          </a:bodyPr>
          <a:lstStyle/>
          <a:p>
            <a:r>
              <a:rPr lang="en-US" altLang="zh-CN" sz="4800">
                <a:solidFill>
                  <a:schemeClr val="accent1"/>
                </a:solidFill>
                <a:latin typeface="站酷快乐体 " panose="02010600030101010101" pitchFamily="2" charset="-122"/>
                <a:ea typeface="站酷快乐体 " panose="02010600030101010101" pitchFamily="2" charset="-122"/>
              </a:rPr>
              <a:t>04</a:t>
            </a:r>
            <a:endParaRPr lang="zh-CN" altLang="en-US" sz="4800">
              <a:solidFill>
                <a:schemeClr val="accent1"/>
              </a:solidFill>
              <a:latin typeface="站酷快乐体 " panose="02010600030101010101" pitchFamily="2" charset="-122"/>
              <a:ea typeface="站酷快乐体 " panose="02010600030101010101" pitchFamily="2" charset="-122"/>
            </a:endParaRPr>
          </a:p>
        </p:txBody>
      </p:sp>
      <p:sp>
        <p:nvSpPr>
          <p:cNvPr id="55" name="任意多边形: 形状 54">
            <a:extLst>
              <a:ext uri="{FF2B5EF4-FFF2-40B4-BE49-F238E27FC236}">
                <a16:creationId xmlns:a16="http://schemas.microsoft.com/office/drawing/2014/main" id="{BA013405-9930-4558-BCAD-3DB22FD0D5B9}"/>
              </a:ext>
            </a:extLst>
          </p:cNvPr>
          <p:cNvSpPr/>
          <p:nvPr/>
        </p:nvSpPr>
        <p:spPr>
          <a:xfrm>
            <a:off x="8069207" y="5177586"/>
            <a:ext cx="2966476" cy="45719"/>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58" name="组合 57">
            <a:extLst>
              <a:ext uri="{FF2B5EF4-FFF2-40B4-BE49-F238E27FC236}">
                <a16:creationId xmlns:a16="http://schemas.microsoft.com/office/drawing/2014/main" id="{7E630B08-88E1-4B1C-BC1C-313C2DFC5829}"/>
              </a:ext>
            </a:extLst>
          </p:cNvPr>
          <p:cNvGrpSpPr/>
          <p:nvPr/>
        </p:nvGrpSpPr>
        <p:grpSpPr>
          <a:xfrm>
            <a:off x="10620851" y="700204"/>
            <a:ext cx="513037" cy="749061"/>
            <a:chOff x="9401431" y="973248"/>
            <a:chExt cx="901621" cy="1316412"/>
          </a:xfrm>
        </p:grpSpPr>
        <p:sp>
          <p:nvSpPr>
            <p:cNvPr id="59" name="任意多边形 174">
              <a:extLst>
                <a:ext uri="{FF2B5EF4-FFF2-40B4-BE49-F238E27FC236}">
                  <a16:creationId xmlns:a16="http://schemas.microsoft.com/office/drawing/2014/main" id="{15E61B1E-B9F3-4A52-A9F3-7476BC49A7C4}"/>
                </a:ext>
              </a:extLst>
            </p:cNvPr>
            <p:cNvSpPr/>
            <p:nvPr/>
          </p:nvSpPr>
          <p:spPr>
            <a:xfrm>
              <a:off x="9612791" y="973248"/>
              <a:ext cx="271569" cy="1051326"/>
            </a:xfrm>
            <a:custGeom>
              <a:gdLst>
                <a:gd name="connsiteX0" fmla="*/ 167425 w 271569"/>
                <a:gd name="connsiteY0" fmla="*/ 80244 h 1051326"/>
                <a:gd name="connsiteX1" fmla="*/ 0 w 271569"/>
                <a:gd name="connsiteY1" fmla="*/ 564489 h 1051326"/>
                <a:gd name="connsiteX2" fmla="*/ 167425 w 271569"/>
                <a:gd name="connsiteY2" fmla="*/ 1051311 h 1051326"/>
                <a:gd name="connsiteX3" fmla="*/ 270456 w 271569"/>
                <a:gd name="connsiteY3" fmla="*/ 549035 h 1051326"/>
                <a:gd name="connsiteX4" fmla="*/ 218941 w 271569"/>
                <a:gd name="connsiteY4" fmla="*/ 49335 h 1051326"/>
                <a:gd name="connsiteX5" fmla="*/ 167425 w 271569"/>
                <a:gd name="connsiteY5" fmla="*/ 80244 h 105132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569" h="1051326">
                  <a:moveTo>
                    <a:pt x="167425" y="80244"/>
                  </a:moveTo>
                  <a:cubicBezTo>
                    <a:pt x="130935" y="166103"/>
                    <a:pt x="0" y="402645"/>
                    <a:pt x="0" y="564489"/>
                  </a:cubicBezTo>
                  <a:cubicBezTo>
                    <a:pt x="0" y="726333"/>
                    <a:pt x="122349" y="1053887"/>
                    <a:pt x="167425" y="1051311"/>
                  </a:cubicBezTo>
                  <a:cubicBezTo>
                    <a:pt x="212501" y="1048735"/>
                    <a:pt x="261870" y="716031"/>
                    <a:pt x="270456" y="549035"/>
                  </a:cubicBezTo>
                  <a:cubicBezTo>
                    <a:pt x="279042" y="382039"/>
                    <a:pt x="235683" y="131330"/>
                    <a:pt x="218941" y="49335"/>
                  </a:cubicBezTo>
                  <a:cubicBezTo>
                    <a:pt x="202199" y="-32660"/>
                    <a:pt x="203915" y="-5615"/>
                    <a:pt x="167425" y="80244"/>
                  </a:cubicBezTo>
                  <a:close/>
                </a:path>
              </a:pathLst>
            </a:custGeom>
            <a:solidFill>
              <a:schemeClr val="accent5"/>
            </a:solidFill>
            <a:ln w="28575" cap="rnd">
              <a:noFill/>
              <a:round/>
            </a:ln>
            <a:effectLst>
              <a:softEdge rad="3175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60" name="任意多边形 175">
              <a:extLst>
                <a:ext uri="{FF2B5EF4-FFF2-40B4-BE49-F238E27FC236}">
                  <a16:creationId xmlns:a16="http://schemas.microsoft.com/office/drawing/2014/main" id="{167690B7-DD6F-4ECD-90AD-391CBF29945C}"/>
                </a:ext>
              </a:extLst>
            </p:cNvPr>
            <p:cNvSpPr/>
            <p:nvPr/>
          </p:nvSpPr>
          <p:spPr>
            <a:xfrm>
              <a:off x="9854758" y="979496"/>
              <a:ext cx="245112" cy="1095986"/>
            </a:xfrm>
            <a:custGeom>
              <a:gdLst>
                <a:gd name="connsiteX0" fmla="*/ 156 w 245112"/>
                <a:gd name="connsiteY0" fmla="*/ 58541 h 1095986"/>
                <a:gd name="connsiteX1" fmla="*/ 38792 w 245112"/>
                <a:gd name="connsiteY1" fmla="*/ 609757 h 1095986"/>
                <a:gd name="connsiteX2" fmla="*/ 2732 w 245112"/>
                <a:gd name="connsiteY2" fmla="*/ 1047639 h 1095986"/>
                <a:gd name="connsiteX3" fmla="*/ 95459 w 245112"/>
                <a:gd name="connsiteY3" fmla="*/ 1027032 h 1095986"/>
                <a:gd name="connsiteX4" fmla="*/ 244854 w 245112"/>
                <a:gd name="connsiteY4" fmla="*/ 532484 h 1095986"/>
                <a:gd name="connsiteX5" fmla="*/ 56823 w 245112"/>
                <a:gd name="connsiteY5" fmla="*/ 68844 h 1095986"/>
                <a:gd name="connsiteX6" fmla="*/ 156 w 245112"/>
                <a:gd name="connsiteY6" fmla="*/ 58541 h 109598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112" h="1095986">
                  <a:moveTo>
                    <a:pt x="156" y="58541"/>
                  </a:moveTo>
                  <a:cubicBezTo>
                    <a:pt x="-2849" y="148693"/>
                    <a:pt x="38363" y="444907"/>
                    <a:pt x="38792" y="609757"/>
                  </a:cubicBezTo>
                  <a:cubicBezTo>
                    <a:pt x="39221" y="774607"/>
                    <a:pt x="-6712" y="978093"/>
                    <a:pt x="2732" y="1047639"/>
                  </a:cubicBezTo>
                  <a:cubicBezTo>
                    <a:pt x="12176" y="1117185"/>
                    <a:pt x="55105" y="1112891"/>
                    <a:pt x="95459" y="1027032"/>
                  </a:cubicBezTo>
                  <a:cubicBezTo>
                    <a:pt x="135813" y="941173"/>
                    <a:pt x="251293" y="692182"/>
                    <a:pt x="244854" y="532484"/>
                  </a:cubicBezTo>
                  <a:cubicBezTo>
                    <a:pt x="238415" y="372786"/>
                    <a:pt x="93742" y="146976"/>
                    <a:pt x="56823" y="68844"/>
                  </a:cubicBezTo>
                  <a:cubicBezTo>
                    <a:pt x="19904" y="-9288"/>
                    <a:pt x="3161" y="-31611"/>
                    <a:pt x="156" y="58541"/>
                  </a:cubicBezTo>
                  <a:close/>
                </a:path>
              </a:pathLst>
            </a:custGeom>
            <a:solidFill>
              <a:schemeClr val="accent3"/>
            </a:solidFill>
            <a:ln w="28575" cap="rnd">
              <a:noFill/>
              <a:round/>
            </a:ln>
            <a:effectLst>
              <a:softEdge rad="3175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61" name="任意多边形 176">
              <a:extLst>
                <a:ext uri="{FF2B5EF4-FFF2-40B4-BE49-F238E27FC236}">
                  <a16:creationId xmlns:a16="http://schemas.microsoft.com/office/drawing/2014/main" id="{E03C9741-1D16-41B9-B31D-E66D3B7BB451}"/>
                </a:ext>
              </a:extLst>
            </p:cNvPr>
            <p:cNvSpPr/>
            <p:nvPr/>
          </p:nvSpPr>
          <p:spPr>
            <a:xfrm flipH="1">
              <a:off x="9918769" y="1016151"/>
              <a:ext cx="384283" cy="1010462"/>
            </a:xfrm>
            <a:custGeom>
              <a:gdLst>
                <a:gd name="connsiteX0" fmla="*/ 340450 w 343345"/>
                <a:gd name="connsiteY0" fmla="*/ 0 h 902816"/>
                <a:gd name="connsiteX1" fmla="*/ 6 w 343345"/>
                <a:gd name="connsiteY1" fmla="*/ 399819 h 902816"/>
                <a:gd name="connsiteX2" fmla="*/ 308462 w 343345"/>
                <a:gd name="connsiteY2" fmla="*/ 902816 h 902816"/>
                <a:gd name="connsiteX3" fmla="*/ 171456 w 343345"/>
                <a:gd name="connsiteY3" fmla="*/ 399819 h 902816"/>
                <a:gd name="connsiteX4" fmla="*/ 340450 w 343345"/>
                <a:gd name="connsiteY4" fmla="*/ 0 h 902816"/>
              </a:gdLst>
              <a:cxnLst>
                <a:cxn ang="0">
                  <a:pos x="connsiteX0" y="connsiteY0"/>
                </a:cxn>
                <a:cxn ang="0">
                  <a:pos x="connsiteX1" y="connsiteY1"/>
                </a:cxn>
                <a:cxn ang="0">
                  <a:pos x="connsiteX2" y="connsiteY2"/>
                </a:cxn>
                <a:cxn ang="0">
                  <a:pos x="connsiteX3" y="connsiteY3"/>
                </a:cxn>
                <a:cxn ang="0">
                  <a:pos x="connsiteX4" y="connsiteY4"/>
                </a:cxn>
              </a:cxnLst>
              <a:rect l="l" t="t" r="r" b="b"/>
              <a:pathLst>
                <a:path w="343345" h="902816">
                  <a:moveTo>
                    <a:pt x="340450" y="0"/>
                  </a:moveTo>
                  <a:cubicBezTo>
                    <a:pt x="311875" y="0"/>
                    <a:pt x="-1567" y="178008"/>
                    <a:pt x="6" y="399819"/>
                  </a:cubicBezTo>
                  <a:cubicBezTo>
                    <a:pt x="1579" y="621630"/>
                    <a:pt x="279887" y="902816"/>
                    <a:pt x="308462" y="902816"/>
                  </a:cubicBezTo>
                  <a:cubicBezTo>
                    <a:pt x="337037" y="902816"/>
                    <a:pt x="166125" y="550288"/>
                    <a:pt x="171456" y="399819"/>
                  </a:cubicBezTo>
                  <a:cubicBezTo>
                    <a:pt x="176787" y="249350"/>
                    <a:pt x="369025" y="0"/>
                    <a:pt x="340450" y="0"/>
                  </a:cubicBezTo>
                  <a:close/>
                </a:path>
              </a:pathLst>
            </a:custGeom>
            <a:solidFill>
              <a:schemeClr val="accent5"/>
            </a:solidFill>
            <a:ln w="28575" cap="rnd">
              <a:noFill/>
              <a:round/>
            </a:ln>
            <a:effectLst>
              <a:softEdge rad="1270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62" name="任意多边形 177">
              <a:extLst>
                <a:ext uri="{FF2B5EF4-FFF2-40B4-BE49-F238E27FC236}">
                  <a16:creationId xmlns:a16="http://schemas.microsoft.com/office/drawing/2014/main" id="{069B04B5-A22D-4A6D-8EB6-A00161B36C78}"/>
                </a:ext>
              </a:extLst>
            </p:cNvPr>
            <p:cNvSpPr/>
            <p:nvPr/>
          </p:nvSpPr>
          <p:spPr>
            <a:xfrm>
              <a:off x="9401513" y="1014756"/>
              <a:ext cx="384283" cy="1010462"/>
            </a:xfrm>
            <a:custGeom>
              <a:gdLst>
                <a:gd name="connsiteX0" fmla="*/ 340450 w 343345"/>
                <a:gd name="connsiteY0" fmla="*/ 0 h 902816"/>
                <a:gd name="connsiteX1" fmla="*/ 6 w 343345"/>
                <a:gd name="connsiteY1" fmla="*/ 399819 h 902816"/>
                <a:gd name="connsiteX2" fmla="*/ 308462 w 343345"/>
                <a:gd name="connsiteY2" fmla="*/ 902816 h 902816"/>
                <a:gd name="connsiteX3" fmla="*/ 171456 w 343345"/>
                <a:gd name="connsiteY3" fmla="*/ 399819 h 902816"/>
                <a:gd name="connsiteX4" fmla="*/ 340450 w 343345"/>
                <a:gd name="connsiteY4" fmla="*/ 0 h 902816"/>
              </a:gdLst>
              <a:cxnLst>
                <a:cxn ang="0">
                  <a:pos x="connsiteX0" y="connsiteY0"/>
                </a:cxn>
                <a:cxn ang="0">
                  <a:pos x="connsiteX1" y="connsiteY1"/>
                </a:cxn>
                <a:cxn ang="0">
                  <a:pos x="connsiteX2" y="connsiteY2"/>
                </a:cxn>
                <a:cxn ang="0">
                  <a:pos x="connsiteX3" y="connsiteY3"/>
                </a:cxn>
                <a:cxn ang="0">
                  <a:pos x="connsiteX4" y="connsiteY4"/>
                </a:cxn>
              </a:cxnLst>
              <a:rect l="l" t="t" r="r" b="b"/>
              <a:pathLst>
                <a:path w="343345" h="902816">
                  <a:moveTo>
                    <a:pt x="340450" y="0"/>
                  </a:moveTo>
                  <a:cubicBezTo>
                    <a:pt x="311875" y="0"/>
                    <a:pt x="-1567" y="178008"/>
                    <a:pt x="6" y="399819"/>
                  </a:cubicBezTo>
                  <a:cubicBezTo>
                    <a:pt x="1579" y="621630"/>
                    <a:pt x="279887" y="902816"/>
                    <a:pt x="308462" y="902816"/>
                  </a:cubicBezTo>
                  <a:cubicBezTo>
                    <a:pt x="337037" y="902816"/>
                    <a:pt x="166125" y="550288"/>
                    <a:pt x="171456" y="399819"/>
                  </a:cubicBezTo>
                  <a:cubicBezTo>
                    <a:pt x="176787" y="249350"/>
                    <a:pt x="369025" y="0"/>
                    <a:pt x="340450" y="0"/>
                  </a:cubicBezTo>
                  <a:close/>
                </a:path>
              </a:pathLst>
            </a:custGeom>
            <a:solidFill>
              <a:schemeClr val="accent3"/>
            </a:solidFill>
            <a:ln w="28575" cap="rnd">
              <a:noFill/>
              <a:round/>
            </a:ln>
            <a:effectLst>
              <a:softEdge rad="1270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63" name="组合 62">
              <a:extLst>
                <a:ext uri="{FF2B5EF4-FFF2-40B4-BE49-F238E27FC236}">
                  <a16:creationId xmlns:a16="http://schemas.microsoft.com/office/drawing/2014/main" id="{843A28DD-9AAF-431C-A36B-C61AA9043EF1}"/>
                </a:ext>
              </a:extLst>
            </p:cNvPr>
            <p:cNvGrpSpPr/>
            <p:nvPr/>
          </p:nvGrpSpPr>
          <p:grpSpPr>
            <a:xfrm>
              <a:off x="9401431" y="1028591"/>
              <a:ext cx="884827" cy="1261069"/>
              <a:chOff x="5700262" y="545431"/>
              <a:chExt cx="3443984" cy="4908417"/>
            </a:xfrm>
          </p:grpSpPr>
          <p:sp>
            <p:nvSpPr>
              <p:cNvPr id="64" name="任意多边形 179">
                <a:extLst>
                  <a:ext uri="{FF2B5EF4-FFF2-40B4-BE49-F238E27FC236}">
                    <a16:creationId xmlns:a16="http://schemas.microsoft.com/office/drawing/2014/main" id="{7F60B680-FA05-472B-8890-ACBAF61503BD}"/>
                  </a:ext>
                </a:extLst>
              </p:cNvPr>
              <p:cNvSpPr/>
              <p:nvPr/>
            </p:nvSpPr>
            <p:spPr>
              <a:xfrm>
                <a:off x="5700262" y="545431"/>
                <a:ext cx="3443984" cy="3930314"/>
              </a:xfrm>
              <a:custGeom>
                <a:gdLst>
                  <a:gd name="connsiteX0" fmla="*/ 1727235 w 4359057"/>
                  <a:gd name="connsiteY0" fmla="*/ 4926484 h 4974610"/>
                  <a:gd name="connsiteX1" fmla="*/ 10729 w 4359057"/>
                  <a:gd name="connsiteY1" fmla="*/ 2279537 h 4974610"/>
                  <a:gd name="connsiteX2" fmla="*/ 2176414 w 4359057"/>
                  <a:gd name="connsiteY2" fmla="*/ 1558 h 4974610"/>
                  <a:gd name="connsiteX3" fmla="*/ 4358140 w 4359057"/>
                  <a:gd name="connsiteY3" fmla="*/ 2407874 h 4974610"/>
                  <a:gd name="connsiteX4" fmla="*/ 2689761 w 4359057"/>
                  <a:gd name="connsiteY4" fmla="*/ 4974610 h 4974610"/>
                  <a:gd name="connsiteX5" fmla="*/ 1711193 w 4359057"/>
                  <a:gd name="connsiteY5" fmla="*/ 4974610 h 4974610"/>
                  <a:gd name="connsiteX6" fmla="*/ 1727235 w 4359057"/>
                  <a:gd name="connsiteY6" fmla="*/ 4926484 h 49746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59057" h="4974610">
                    <a:moveTo>
                      <a:pt x="1727235" y="4926484"/>
                    </a:moveTo>
                    <a:cubicBezTo>
                      <a:pt x="843582" y="4012084"/>
                      <a:pt x="112329" y="3148484"/>
                      <a:pt x="10729" y="2279537"/>
                    </a:cubicBezTo>
                    <a:cubicBezTo>
                      <a:pt x="-90871" y="1410590"/>
                      <a:pt x="521403" y="60380"/>
                      <a:pt x="2176414" y="1558"/>
                    </a:cubicBezTo>
                    <a:cubicBezTo>
                      <a:pt x="3831425" y="-57264"/>
                      <a:pt x="4384876" y="1562990"/>
                      <a:pt x="4358140" y="2407874"/>
                    </a:cubicBezTo>
                    <a:cubicBezTo>
                      <a:pt x="4331404" y="3252758"/>
                      <a:pt x="3120224" y="4536126"/>
                      <a:pt x="2689761" y="4974610"/>
                    </a:cubicBezTo>
                    <a:lnTo>
                      <a:pt x="1711193" y="4974610"/>
                    </a:lnTo>
                    <a:lnTo>
                      <a:pt x="1727235" y="4926484"/>
                    </a:lnTo>
                    <a:close/>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65" name="组合 64">
                <a:extLst>
                  <a:ext uri="{FF2B5EF4-FFF2-40B4-BE49-F238E27FC236}">
                    <a16:creationId xmlns:a16="http://schemas.microsoft.com/office/drawing/2014/main" id="{E268E912-602E-48C6-97BF-5591C3257AA9}"/>
                  </a:ext>
                </a:extLst>
              </p:cNvPr>
              <p:cNvGrpSpPr/>
              <p:nvPr/>
            </p:nvGrpSpPr>
            <p:grpSpPr>
              <a:xfrm>
                <a:off x="7010898" y="4475745"/>
                <a:ext cx="913905" cy="978103"/>
                <a:chOff x="5869765" y="4949067"/>
                <a:chExt cx="1450294" cy="1552171"/>
              </a:xfrm>
            </p:grpSpPr>
            <p:sp>
              <p:nvSpPr>
                <p:cNvPr id="69" name="椭圆 31">
                  <a:extLst>
                    <a:ext uri="{FF2B5EF4-FFF2-40B4-BE49-F238E27FC236}">
                      <a16:creationId xmlns:a16="http://schemas.microsoft.com/office/drawing/2014/main" id="{6D103B13-ACC7-436A-9325-CE25366B656F}"/>
                    </a:ext>
                  </a:extLst>
                </p:cNvPr>
                <p:cNvSpPr/>
                <p:nvPr/>
              </p:nvSpPr>
              <p:spPr>
                <a:xfrm>
                  <a:off x="5869765" y="5582113"/>
                  <a:ext cx="1450294" cy="919125"/>
                </a:xfrm>
                <a:custGeom>
                  <a:gdLst>
                    <a:gd name="connsiteX0" fmla="*/ 29466 w 681157"/>
                    <a:gd name="connsiteY0" fmla="*/ 33309 h 496964"/>
                    <a:gd name="connsiteX1" fmla="*/ 645583 w 681157"/>
                    <a:gd name="connsiteY1" fmla="*/ 787 h 496964"/>
                    <a:gd name="connsiteX2" fmla="*/ 632694 w 681157"/>
                    <a:gd name="connsiteY2" fmla="*/ 447124 h 496964"/>
                    <a:gd name="connsiteX3" fmla="*/ 25823 w 681157"/>
                    <a:gd name="connsiteY3" fmla="*/ 434719 h 496964"/>
                    <a:gd name="connsiteX4" fmla="*/ 29466 w 681157"/>
                    <a:gd name="connsiteY4" fmla="*/ 33309 h 496964"/>
                    <a:gd name="connsiteX5" fmla="*/ 62645 w 697568"/>
                    <a:gd name="connsiteY5" fmla="*/ 80203 h 611576"/>
                    <a:gd name="connsiteX6" fmla="*/ 252136 w 660153"/>
                    <a:gd name="connsiteY6" fmla="*/ 22792 h 698557"/>
                  </a:gdLst>
                  <a:cxnLst>
                    <a:cxn ang="0">
                      <a:pos x="connsiteX0" y="connsiteY0"/>
                    </a:cxn>
                    <a:cxn ang="0">
                      <a:pos x="connsiteX1" y="connsiteY1"/>
                    </a:cxn>
                    <a:cxn ang="0">
                      <a:pos x="connsiteX2" y="connsiteY2"/>
                    </a:cxn>
                    <a:cxn ang="0">
                      <a:pos x="connsiteX3" y="connsiteY3"/>
                    </a:cxn>
                    <a:cxn ang="0">
                      <a:pos x="connsiteX4" y="connsiteY4"/>
                    </a:cxn>
                  </a:cxnLst>
                  <a:rect l="l" t="t" r="r" b="b"/>
                  <a:pathLst>
                    <a:path w="681157" h="496964">
                      <a:moveTo>
                        <a:pt x="29466" y="33309"/>
                      </a:moveTo>
                      <a:cubicBezTo>
                        <a:pt x="66687" y="6579"/>
                        <a:pt x="638715" y="-2974"/>
                        <a:pt x="645583" y="787"/>
                      </a:cubicBezTo>
                      <a:cubicBezTo>
                        <a:pt x="652451" y="4548"/>
                        <a:pt x="729564" y="374802"/>
                        <a:pt x="632694" y="447124"/>
                      </a:cubicBezTo>
                      <a:cubicBezTo>
                        <a:pt x="535824" y="519446"/>
                        <a:pt x="62180" y="511123"/>
                        <a:pt x="25823" y="434719"/>
                      </a:cubicBezTo>
                      <a:cubicBezTo>
                        <a:pt x="-10534" y="358315"/>
                        <a:pt x="-7755" y="60039"/>
                        <a:pt x="29466" y="33309"/>
                      </a:cubicBezTo>
                      <a:close/>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70" name="组合 69">
                  <a:extLst>
                    <a:ext uri="{FF2B5EF4-FFF2-40B4-BE49-F238E27FC236}">
                      <a16:creationId xmlns:a16="http://schemas.microsoft.com/office/drawing/2014/main" id="{01E8792F-0546-41EC-B753-F00870007751}"/>
                    </a:ext>
                  </a:extLst>
                </p:cNvPr>
                <p:cNvGrpSpPr/>
                <p:nvPr/>
              </p:nvGrpSpPr>
              <p:grpSpPr>
                <a:xfrm>
                  <a:off x="5869765" y="4949067"/>
                  <a:ext cx="1440000" cy="728759"/>
                  <a:chOff x="5869765" y="4949067"/>
                  <a:chExt cx="1440000" cy="728759"/>
                </a:xfrm>
              </p:grpSpPr>
              <p:sp>
                <p:nvSpPr>
                  <p:cNvPr id="71" name="任意多边形 186">
                    <a:extLst>
                      <a:ext uri="{FF2B5EF4-FFF2-40B4-BE49-F238E27FC236}">
                        <a16:creationId xmlns:a16="http://schemas.microsoft.com/office/drawing/2014/main" id="{358DDB57-C80D-4567-9E12-F5A76A6904B0}"/>
                      </a:ext>
                    </a:extLst>
                  </p:cNvPr>
                  <p:cNvSpPr/>
                  <p:nvPr/>
                </p:nvSpPr>
                <p:spPr>
                  <a:xfrm>
                    <a:off x="5987407" y="4949067"/>
                    <a:ext cx="11723" cy="633046"/>
                  </a:xfrm>
                  <a:custGeom>
                    <a:gdLst>
                      <a:gd name="connsiteX0" fmla="*/ 0 w 11723"/>
                      <a:gd name="connsiteY0" fmla="*/ 633046 h 633046"/>
                      <a:gd name="connsiteX1" fmla="*/ 11723 w 11723"/>
                      <a:gd name="connsiteY1" fmla="*/ 246184 h 633046"/>
                      <a:gd name="connsiteX2" fmla="*/ 0 w 11723"/>
                      <a:gd name="connsiteY2" fmla="*/ 0 h 633046"/>
                    </a:gdLst>
                    <a:cxnLst>
                      <a:cxn ang="0">
                        <a:pos x="connsiteX0" y="connsiteY0"/>
                      </a:cxn>
                      <a:cxn ang="0">
                        <a:pos x="connsiteX1" y="connsiteY1"/>
                      </a:cxn>
                      <a:cxn ang="0">
                        <a:pos x="connsiteX2" y="connsiteY2"/>
                      </a:cxn>
                    </a:cxnLst>
                    <a:rect l="l" t="t" r="r" b="b"/>
                    <a:pathLst>
                      <a:path w="11723" h="633046">
                        <a:moveTo>
                          <a:pt x="0" y="633046"/>
                        </a:moveTo>
                        <a:cubicBezTo>
                          <a:pt x="5861" y="492369"/>
                          <a:pt x="11723" y="351692"/>
                          <a:pt x="11723" y="246184"/>
                        </a:cubicBezTo>
                        <a:cubicBezTo>
                          <a:pt x="11723" y="140676"/>
                          <a:pt x="5861" y="70338"/>
                          <a:pt x="0"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72" name="任意多边形 187">
                    <a:extLst>
                      <a:ext uri="{FF2B5EF4-FFF2-40B4-BE49-F238E27FC236}">
                        <a16:creationId xmlns:a16="http://schemas.microsoft.com/office/drawing/2014/main" id="{54FE4360-2422-4532-AFB0-EB215E411145}"/>
                      </a:ext>
                    </a:extLst>
                  </p:cNvPr>
                  <p:cNvSpPr/>
                  <p:nvPr/>
                </p:nvSpPr>
                <p:spPr>
                  <a:xfrm>
                    <a:off x="6511686" y="4949067"/>
                    <a:ext cx="11723" cy="633046"/>
                  </a:xfrm>
                  <a:custGeom>
                    <a:gdLst>
                      <a:gd name="connsiteX0" fmla="*/ 0 w 11723"/>
                      <a:gd name="connsiteY0" fmla="*/ 633046 h 633046"/>
                      <a:gd name="connsiteX1" fmla="*/ 11723 w 11723"/>
                      <a:gd name="connsiteY1" fmla="*/ 246184 h 633046"/>
                      <a:gd name="connsiteX2" fmla="*/ 0 w 11723"/>
                      <a:gd name="connsiteY2" fmla="*/ 0 h 633046"/>
                    </a:gdLst>
                    <a:cxnLst>
                      <a:cxn ang="0">
                        <a:pos x="connsiteX0" y="connsiteY0"/>
                      </a:cxn>
                      <a:cxn ang="0">
                        <a:pos x="connsiteX1" y="connsiteY1"/>
                      </a:cxn>
                      <a:cxn ang="0">
                        <a:pos x="connsiteX2" y="connsiteY2"/>
                      </a:cxn>
                    </a:cxnLst>
                    <a:rect l="l" t="t" r="r" b="b"/>
                    <a:pathLst>
                      <a:path w="11723" h="633046">
                        <a:moveTo>
                          <a:pt x="0" y="633046"/>
                        </a:moveTo>
                        <a:cubicBezTo>
                          <a:pt x="5861" y="492369"/>
                          <a:pt x="11723" y="351692"/>
                          <a:pt x="11723" y="246184"/>
                        </a:cubicBezTo>
                        <a:cubicBezTo>
                          <a:pt x="11723" y="140676"/>
                          <a:pt x="5861" y="70338"/>
                          <a:pt x="0"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73" name="任意多边形 188">
                    <a:extLst>
                      <a:ext uri="{FF2B5EF4-FFF2-40B4-BE49-F238E27FC236}">
                        <a16:creationId xmlns:a16="http://schemas.microsoft.com/office/drawing/2014/main" id="{7C7D0E30-3784-4B42-AACE-F628742CB182}"/>
                      </a:ext>
                    </a:extLst>
                  </p:cNvPr>
                  <p:cNvSpPr/>
                  <p:nvPr/>
                </p:nvSpPr>
                <p:spPr>
                  <a:xfrm>
                    <a:off x="7189844" y="4949067"/>
                    <a:ext cx="11723" cy="633046"/>
                  </a:xfrm>
                  <a:custGeom>
                    <a:gdLst>
                      <a:gd name="connsiteX0" fmla="*/ 0 w 11723"/>
                      <a:gd name="connsiteY0" fmla="*/ 633046 h 633046"/>
                      <a:gd name="connsiteX1" fmla="*/ 11723 w 11723"/>
                      <a:gd name="connsiteY1" fmla="*/ 246184 h 633046"/>
                      <a:gd name="connsiteX2" fmla="*/ 0 w 11723"/>
                      <a:gd name="connsiteY2" fmla="*/ 0 h 633046"/>
                    </a:gdLst>
                    <a:cxnLst>
                      <a:cxn ang="0">
                        <a:pos x="connsiteX0" y="connsiteY0"/>
                      </a:cxn>
                      <a:cxn ang="0">
                        <a:pos x="connsiteX1" y="connsiteY1"/>
                      </a:cxn>
                      <a:cxn ang="0">
                        <a:pos x="connsiteX2" y="connsiteY2"/>
                      </a:cxn>
                    </a:cxnLst>
                    <a:rect l="l" t="t" r="r" b="b"/>
                    <a:pathLst>
                      <a:path w="11723" h="633046">
                        <a:moveTo>
                          <a:pt x="0" y="633046"/>
                        </a:moveTo>
                        <a:cubicBezTo>
                          <a:pt x="5861" y="492369"/>
                          <a:pt x="11723" y="351692"/>
                          <a:pt x="11723" y="246184"/>
                        </a:cubicBezTo>
                        <a:cubicBezTo>
                          <a:pt x="11723" y="140676"/>
                          <a:pt x="5861" y="70338"/>
                          <a:pt x="0"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74" name="椭圆 31">
                    <a:extLst>
                      <a:ext uri="{FF2B5EF4-FFF2-40B4-BE49-F238E27FC236}">
                        <a16:creationId xmlns:a16="http://schemas.microsoft.com/office/drawing/2014/main" id="{A947DD28-ED3E-409F-9644-6F883541E9D0}"/>
                      </a:ext>
                    </a:extLst>
                  </p:cNvPr>
                  <p:cNvSpPr/>
                  <p:nvPr/>
                </p:nvSpPr>
                <p:spPr>
                  <a:xfrm>
                    <a:off x="5869765" y="5486403"/>
                    <a:ext cx="1440000" cy="191423"/>
                  </a:xfrm>
                  <a:custGeom>
                    <a:gdLst>
                      <a:gd name="connsiteX0" fmla="*/ 97719 w 723838"/>
                      <a:gd name="connsiteY0" fmla="*/ 55834 h 525853"/>
                      <a:gd name="connsiteX1" fmla="*/ 637918 w 723838"/>
                      <a:gd name="connsiteY1" fmla="*/ 31742 h 525853"/>
                      <a:gd name="connsiteX2" fmla="*/ 663570 w 723838"/>
                      <a:gd name="connsiteY2" fmla="*/ 478079 h 525853"/>
                      <a:gd name="connsiteX3" fmla="*/ 56699 w 723838"/>
                      <a:gd name="connsiteY3" fmla="*/ 465674 h 525853"/>
                      <a:gd name="connsiteX4" fmla="*/ 97719 w 723838"/>
                      <a:gd name="connsiteY4" fmla="*/ 55834 h 525853"/>
                      <a:gd name="connsiteX5" fmla="*/ 62645 w 697568"/>
                      <a:gd name="connsiteY5" fmla="*/ 80203 h 611576"/>
                      <a:gd name="connsiteX6" fmla="*/ 252136 w 660153"/>
                      <a:gd name="connsiteY6" fmla="*/ 22792 h 698557"/>
                    </a:gdLst>
                    <a:cxnLst>
                      <a:cxn ang="0">
                        <a:pos x="connsiteX0" y="connsiteY0"/>
                      </a:cxn>
                      <a:cxn ang="0">
                        <a:pos x="connsiteX1" y="connsiteY1"/>
                      </a:cxn>
                      <a:cxn ang="0">
                        <a:pos x="connsiteX2" y="connsiteY2"/>
                      </a:cxn>
                      <a:cxn ang="0">
                        <a:pos x="connsiteX3" y="connsiteY3"/>
                      </a:cxn>
                      <a:cxn ang="0">
                        <a:pos x="connsiteX4" y="connsiteY4"/>
                      </a:cxn>
                    </a:cxnLst>
                    <a:rect l="l" t="t" r="r" b="b"/>
                    <a:pathLst>
                      <a:path w="723838" h="525853">
                        <a:moveTo>
                          <a:pt x="97719" y="55834"/>
                        </a:moveTo>
                        <a:cubicBezTo>
                          <a:pt x="203084" y="25657"/>
                          <a:pt x="543610" y="-38632"/>
                          <a:pt x="637918" y="31742"/>
                        </a:cubicBezTo>
                        <a:cubicBezTo>
                          <a:pt x="732226" y="102116"/>
                          <a:pt x="760440" y="405757"/>
                          <a:pt x="663570" y="478079"/>
                        </a:cubicBezTo>
                        <a:cubicBezTo>
                          <a:pt x="566700" y="550401"/>
                          <a:pt x="151007" y="536048"/>
                          <a:pt x="56699" y="465674"/>
                        </a:cubicBezTo>
                        <a:cubicBezTo>
                          <a:pt x="-37609" y="395300"/>
                          <a:pt x="-7646" y="86011"/>
                          <a:pt x="97719" y="55834"/>
                        </a:cubicBezTo>
                        <a:close/>
                      </a:path>
                    </a:pathLst>
                  </a:custGeom>
                  <a:solidFill>
                    <a:schemeClr val="bg1"/>
                  </a:solid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grpSp>
          <p:sp>
            <p:nvSpPr>
              <p:cNvPr id="66" name="任意多边形 181">
                <a:extLst>
                  <a:ext uri="{FF2B5EF4-FFF2-40B4-BE49-F238E27FC236}">
                    <a16:creationId xmlns:a16="http://schemas.microsoft.com/office/drawing/2014/main" id="{C4DFCD68-00C2-4BE4-B941-32262A9290F6}"/>
                  </a:ext>
                </a:extLst>
              </p:cNvPr>
              <p:cNvSpPr/>
              <p:nvPr/>
            </p:nvSpPr>
            <p:spPr>
              <a:xfrm>
                <a:off x="6543421" y="636428"/>
                <a:ext cx="628025" cy="3839317"/>
              </a:xfrm>
              <a:custGeom>
                <a:gdLst>
                  <a:gd name="connsiteX0" fmla="*/ 445802 w 445802"/>
                  <a:gd name="connsiteY0" fmla="*/ 3141785 h 3141785"/>
                  <a:gd name="connsiteX1" fmla="*/ 398909 w 445802"/>
                  <a:gd name="connsiteY1" fmla="*/ 0 h 3141785"/>
                </a:gdLst>
                <a:cxnLst>
                  <a:cxn ang="0">
                    <a:pos x="connsiteX0" y="connsiteY0"/>
                  </a:cxn>
                  <a:cxn ang="0">
                    <a:pos x="connsiteX1" y="connsiteY1"/>
                  </a:cxn>
                </a:cxnLst>
                <a:rect l="l" t="t" r="r" b="b"/>
                <a:pathLst>
                  <a:path w="445802" h="3141785">
                    <a:moveTo>
                      <a:pt x="445802" y="3141785"/>
                    </a:moveTo>
                    <a:cubicBezTo>
                      <a:pt x="-132537" y="2094523"/>
                      <a:pt x="-148167" y="1234831"/>
                      <a:pt x="398909"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67" name="任意多边形 182">
                <a:extLst>
                  <a:ext uri="{FF2B5EF4-FFF2-40B4-BE49-F238E27FC236}">
                    <a16:creationId xmlns:a16="http://schemas.microsoft.com/office/drawing/2014/main" id="{6CA83137-45B1-40CB-A763-3FC06DDFE12F}"/>
                  </a:ext>
                </a:extLst>
              </p:cNvPr>
              <p:cNvSpPr/>
              <p:nvPr/>
            </p:nvSpPr>
            <p:spPr>
              <a:xfrm flipH="1">
                <a:off x="7423459" y="593251"/>
                <a:ext cx="169750" cy="3839317"/>
              </a:xfrm>
              <a:custGeom>
                <a:gdLst>
                  <a:gd name="connsiteX0" fmla="*/ 445802 w 445802"/>
                  <a:gd name="connsiteY0" fmla="*/ 3141785 h 3141785"/>
                  <a:gd name="connsiteX1" fmla="*/ 398909 w 445802"/>
                  <a:gd name="connsiteY1" fmla="*/ 0 h 3141785"/>
                </a:gdLst>
                <a:cxnLst>
                  <a:cxn ang="0">
                    <a:pos x="connsiteX0" y="connsiteY0"/>
                  </a:cxn>
                  <a:cxn ang="0">
                    <a:pos x="connsiteX1" y="connsiteY1"/>
                  </a:cxn>
                </a:cxnLst>
                <a:rect l="l" t="t" r="r" b="b"/>
                <a:pathLst>
                  <a:path w="445802" h="3141785">
                    <a:moveTo>
                      <a:pt x="445802" y="3141785"/>
                    </a:moveTo>
                    <a:cubicBezTo>
                      <a:pt x="-132537" y="2094523"/>
                      <a:pt x="-148167" y="1234831"/>
                      <a:pt x="398909"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68" name="任意多边形 183">
                <a:extLst>
                  <a:ext uri="{FF2B5EF4-FFF2-40B4-BE49-F238E27FC236}">
                    <a16:creationId xmlns:a16="http://schemas.microsoft.com/office/drawing/2014/main" id="{323E8E24-3DDD-489A-ACA1-C4BF38471DB2}"/>
                  </a:ext>
                </a:extLst>
              </p:cNvPr>
              <p:cNvSpPr/>
              <p:nvPr/>
            </p:nvSpPr>
            <p:spPr>
              <a:xfrm flipH="1">
                <a:off x="7723942" y="636428"/>
                <a:ext cx="661849" cy="3839317"/>
              </a:xfrm>
              <a:custGeom>
                <a:gdLst>
                  <a:gd name="connsiteX0" fmla="*/ 301871 w 355818"/>
                  <a:gd name="connsiteY0" fmla="*/ 3141785 h 3141785"/>
                  <a:gd name="connsiteX1" fmla="*/ 355818 w 355818"/>
                  <a:gd name="connsiteY1" fmla="*/ 0 h 3141785"/>
                </a:gdLst>
                <a:cxnLst>
                  <a:cxn ang="0">
                    <a:pos x="connsiteX0" y="connsiteY0"/>
                  </a:cxn>
                  <a:cxn ang="0">
                    <a:pos x="connsiteX1" y="connsiteY1"/>
                  </a:cxn>
                </a:cxnLst>
                <a:rect l="l" t="t" r="r" b="b"/>
                <a:pathLst>
                  <a:path w="355818" h="3141785">
                    <a:moveTo>
                      <a:pt x="301871" y="3141785"/>
                    </a:moveTo>
                    <a:cubicBezTo>
                      <a:pt x="-24369" y="2246924"/>
                      <a:pt x="-191258" y="1234831"/>
                      <a:pt x="355818"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grpSp>
        <p:nvGrpSpPr>
          <p:cNvPr id="75" name="组合 74">
            <a:extLst>
              <a:ext uri="{FF2B5EF4-FFF2-40B4-BE49-F238E27FC236}">
                <a16:creationId xmlns:a16="http://schemas.microsoft.com/office/drawing/2014/main" id="{CDA392B6-3B08-4B43-80EE-7E5696C974BA}"/>
              </a:ext>
            </a:extLst>
          </p:cNvPr>
          <p:cNvGrpSpPr/>
          <p:nvPr/>
        </p:nvGrpSpPr>
        <p:grpSpPr>
          <a:xfrm>
            <a:off x="724913" y="1306274"/>
            <a:ext cx="942579" cy="390570"/>
            <a:chOff x="10575447" y="2898709"/>
            <a:chExt cx="1355311" cy="561591"/>
          </a:xfrm>
        </p:grpSpPr>
        <p:sp>
          <p:nvSpPr>
            <p:cNvPr id="76" name="任意多边形 158">
              <a:extLst>
                <a:ext uri="{FF2B5EF4-FFF2-40B4-BE49-F238E27FC236}">
                  <a16:creationId xmlns:a16="http://schemas.microsoft.com/office/drawing/2014/main" id="{BD3E3BCF-33AD-48F0-B848-15F4AD1C6EBD}"/>
                </a:ext>
              </a:extLst>
            </p:cNvPr>
            <p:cNvSpPr/>
            <p:nvPr/>
          </p:nvSpPr>
          <p:spPr>
            <a:xfrm>
              <a:off x="10575447" y="2898709"/>
              <a:ext cx="1322810" cy="545516"/>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77" name="任意多边形 159">
              <a:extLst>
                <a:ext uri="{FF2B5EF4-FFF2-40B4-BE49-F238E27FC236}">
                  <a16:creationId xmlns:a16="http://schemas.microsoft.com/office/drawing/2014/main" id="{F8B25BBA-53F8-4A19-8E45-AB2D537C3C9B}"/>
                </a:ext>
              </a:extLst>
            </p:cNvPr>
            <p:cNvSpPr/>
            <p:nvPr/>
          </p:nvSpPr>
          <p:spPr>
            <a:xfrm>
              <a:off x="10575447" y="2901381"/>
              <a:ext cx="1355311" cy="558919"/>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accent1">
                <a:lumMod val="20000"/>
                <a:lumOff val="80000"/>
              </a:schemeClr>
            </a:solidFill>
            <a:ln w="12700">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78" name="组合 77">
            <a:extLst>
              <a:ext uri="{FF2B5EF4-FFF2-40B4-BE49-F238E27FC236}">
                <a16:creationId xmlns:a16="http://schemas.microsoft.com/office/drawing/2014/main" id="{D818440D-B2D3-434D-84B9-26D1E97FD32B}"/>
              </a:ext>
            </a:extLst>
          </p:cNvPr>
          <p:cNvGrpSpPr/>
          <p:nvPr/>
        </p:nvGrpSpPr>
        <p:grpSpPr>
          <a:xfrm>
            <a:off x="1243804" y="1422300"/>
            <a:ext cx="942579" cy="390570"/>
            <a:chOff x="10575447" y="2898709"/>
            <a:chExt cx="1355311" cy="561591"/>
          </a:xfrm>
        </p:grpSpPr>
        <p:sp>
          <p:nvSpPr>
            <p:cNvPr id="79" name="任意多边形 167">
              <a:extLst>
                <a:ext uri="{FF2B5EF4-FFF2-40B4-BE49-F238E27FC236}">
                  <a16:creationId xmlns:a16="http://schemas.microsoft.com/office/drawing/2014/main" id="{C0131BD3-93CB-467E-8A71-78F73291757B}"/>
                </a:ext>
              </a:extLst>
            </p:cNvPr>
            <p:cNvSpPr/>
            <p:nvPr/>
          </p:nvSpPr>
          <p:spPr>
            <a:xfrm>
              <a:off x="10575447" y="2898709"/>
              <a:ext cx="1322810" cy="545516"/>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80" name="任意多边形 168">
              <a:extLst>
                <a:ext uri="{FF2B5EF4-FFF2-40B4-BE49-F238E27FC236}">
                  <a16:creationId xmlns:a16="http://schemas.microsoft.com/office/drawing/2014/main" id="{284BB4C1-37EF-4C2C-A0FF-CD42D8B3C52D}"/>
                </a:ext>
              </a:extLst>
            </p:cNvPr>
            <p:cNvSpPr/>
            <p:nvPr/>
          </p:nvSpPr>
          <p:spPr>
            <a:xfrm>
              <a:off x="10575447" y="2901381"/>
              <a:ext cx="1355311" cy="558919"/>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accent1">
                <a:lumMod val="20000"/>
                <a:lumOff val="80000"/>
              </a:schemeClr>
            </a:solidFill>
            <a:ln w="12700">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82" name="内容占位符 81">
            <a:extLst>
              <a:ext uri="{FF2B5EF4-FFF2-40B4-BE49-F238E27FC236}">
                <a16:creationId xmlns:a16="http://schemas.microsoft.com/office/drawing/2014/main" id="{F039F78C-A4F6-4904-9AA1-8BE109D82B49}"/>
              </a:ext>
            </a:extLst>
          </p:cNvPr>
          <p:cNvSpPr>
            <a:spLocks noGrp="1"/>
          </p:cNvSpPr>
          <p:nvPr>
            <p:ph sz="quarter" idx="10"/>
          </p:nvPr>
        </p:nvSpPr>
        <p:spPr>
          <a:xfrm>
            <a:off x="2433921" y="2937150"/>
            <a:ext cx="3795894" cy="797398"/>
          </a:xfrm>
          <a:prstGeom prst="rect">
            <a:avLst/>
          </a:prstGeom>
          <a:noFill/>
        </p:spPr>
        <p:txBody>
          <a:bodyPr wrap="square" rtlCol="0">
            <a:spAutoFit/>
          </a:bodyPr>
          <a:lstStyle>
            <a:lvl1pPr marL="0" indent="0">
              <a:buNone/>
              <a:defRPr lang="zh-CN" altLang="en-US"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83" name="内容占位符 81">
            <a:extLst>
              <a:ext uri="{FF2B5EF4-FFF2-40B4-BE49-F238E27FC236}">
                <a16:creationId xmlns:a16="http://schemas.microsoft.com/office/drawing/2014/main" id="{C7BCF442-0779-4A26-B612-3E779215FB90}"/>
              </a:ext>
            </a:extLst>
          </p:cNvPr>
          <p:cNvSpPr>
            <a:spLocks noGrp="1"/>
          </p:cNvSpPr>
          <p:nvPr>
            <p:ph sz="quarter" idx="11"/>
          </p:nvPr>
        </p:nvSpPr>
        <p:spPr>
          <a:xfrm>
            <a:off x="7918936" y="2937150"/>
            <a:ext cx="3795894" cy="797398"/>
          </a:xfrm>
          <a:prstGeom prst="rect">
            <a:avLst/>
          </a:prstGeom>
          <a:noFill/>
        </p:spPr>
        <p:txBody>
          <a:bodyPr wrap="square" rtlCol="0">
            <a:spAutoFit/>
          </a:bodyPr>
          <a:lstStyle>
            <a:lvl1pPr marL="0" indent="0">
              <a:buNone/>
              <a:defRPr lang="zh-CN" altLang="en-US"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84" name="内容占位符 81">
            <a:extLst>
              <a:ext uri="{FF2B5EF4-FFF2-40B4-BE49-F238E27FC236}">
                <a16:creationId xmlns:a16="http://schemas.microsoft.com/office/drawing/2014/main" id="{3A18D4A3-F7B8-4B66-AA72-231EF3E689E8}"/>
              </a:ext>
            </a:extLst>
          </p:cNvPr>
          <p:cNvSpPr>
            <a:spLocks noGrp="1"/>
          </p:cNvSpPr>
          <p:nvPr>
            <p:ph sz="quarter" idx="12"/>
          </p:nvPr>
        </p:nvSpPr>
        <p:spPr>
          <a:xfrm>
            <a:off x="2433921" y="4722136"/>
            <a:ext cx="3795894" cy="797398"/>
          </a:xfrm>
          <a:prstGeom prst="rect">
            <a:avLst/>
          </a:prstGeom>
          <a:noFill/>
        </p:spPr>
        <p:txBody>
          <a:bodyPr wrap="square" rtlCol="0">
            <a:spAutoFit/>
          </a:bodyPr>
          <a:lstStyle>
            <a:lvl1pPr marL="0" indent="0">
              <a:buNone/>
              <a:defRPr lang="zh-CN" altLang="en-US"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85" name="内容占位符 81">
            <a:extLst>
              <a:ext uri="{FF2B5EF4-FFF2-40B4-BE49-F238E27FC236}">
                <a16:creationId xmlns:a16="http://schemas.microsoft.com/office/drawing/2014/main" id="{30864A35-3D56-49C4-9707-79861ED17EBE}"/>
              </a:ext>
            </a:extLst>
          </p:cNvPr>
          <p:cNvSpPr>
            <a:spLocks noGrp="1"/>
          </p:cNvSpPr>
          <p:nvPr>
            <p:ph sz="quarter" idx="13"/>
          </p:nvPr>
        </p:nvSpPr>
        <p:spPr>
          <a:xfrm>
            <a:off x="7918936" y="4722136"/>
            <a:ext cx="3795894" cy="797398"/>
          </a:xfrm>
          <a:prstGeom prst="rect">
            <a:avLst/>
          </a:prstGeom>
          <a:noFill/>
        </p:spPr>
        <p:txBody>
          <a:bodyPr wrap="square" rtlCol="0">
            <a:spAutoFit/>
          </a:bodyPr>
          <a:lstStyle>
            <a:lvl1pPr marL="0" indent="0">
              <a:buNone/>
              <a:defRPr lang="zh-CN" altLang="en-US"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Tree>
    <p:extLst>
      <p:ext uri="{BB962C8B-B14F-4D97-AF65-F5344CB8AC3E}">
        <p14:creationId val="1891549586"/>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多项内容页">
    <p:spTree>
      <p:nvGrpSpPr>
        <p:cNvPr id="1" name=""/>
        <p:cNvGrpSpPr/>
        <p:nvPr/>
      </p:nvGrpSpPr>
      <p:grpSpPr>
        <a:xfrm>
          <a:off x="0" y="0"/>
          <a:ext cx="0" cy="0"/>
        </a:xfrm>
      </p:grpSpPr>
      <p:grpSp>
        <p:nvGrpSpPr>
          <p:cNvPr id="3" name="组合 2">
            <a:extLst>
              <a:ext uri="{FF2B5EF4-FFF2-40B4-BE49-F238E27FC236}">
                <a16:creationId xmlns:a16="http://schemas.microsoft.com/office/drawing/2014/main" id="{B6FC4711-71A9-45E9-AEEC-6C2D6863FECE}"/>
              </a:ext>
            </a:extLst>
          </p:cNvPr>
          <p:cNvGrpSpPr/>
          <p:nvPr userDrawn="1"/>
        </p:nvGrpSpPr>
        <p:grpSpPr>
          <a:xfrm>
            <a:off x="4002821" y="1047597"/>
            <a:ext cx="4186359" cy="163210"/>
            <a:chOff x="3165003" y="4030582"/>
            <a:chExt cx="5853910" cy="276264"/>
          </a:xfrm>
        </p:grpSpPr>
        <p:sp>
          <p:nvSpPr>
            <p:cNvPr id="4" name="任意多边形 29">
              <a:extLst>
                <a:ext uri="{FF2B5EF4-FFF2-40B4-BE49-F238E27FC236}">
                  <a16:creationId xmlns:a16="http://schemas.microsoft.com/office/drawing/2014/main" id="{0EACFDB3-A3D9-4E1E-83BD-3B1BBD7094F7}"/>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 name="任意多边形 30">
              <a:extLst>
                <a:ext uri="{FF2B5EF4-FFF2-40B4-BE49-F238E27FC236}">
                  <a16:creationId xmlns:a16="http://schemas.microsoft.com/office/drawing/2014/main" id="{08A865E3-183E-452D-9A02-4BD0E8F6875B}"/>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8" name="椭圆 38">
            <a:extLst>
              <a:ext uri="{FF2B5EF4-FFF2-40B4-BE49-F238E27FC236}">
                <a16:creationId xmlns:a16="http://schemas.microsoft.com/office/drawing/2014/main" id="{F3CD5C47-1C6E-4388-82CF-4663E91BA241}"/>
              </a:ext>
            </a:extLst>
          </p:cNvPr>
          <p:cNvSpPr/>
          <p:nvPr userDrawn="1"/>
        </p:nvSpPr>
        <p:spPr>
          <a:xfrm>
            <a:off x="2976278" y="2058855"/>
            <a:ext cx="3470911" cy="3530733"/>
          </a:xfrm>
          <a:custGeom>
            <a:gdLst>
              <a:gd name="connsiteX0" fmla="*/ 1885914 w 3770637"/>
              <a:gd name="connsiteY0" fmla="*/ 3769584 h 3835624"/>
              <a:gd name="connsiteX1" fmla="*/ 1191 w 3770637"/>
              <a:gd name="connsiteY1" fmla="*/ 1884861 h 3835624"/>
              <a:gd name="connsiteX2" fmla="*/ 1885914 w 3770637"/>
              <a:gd name="connsiteY2" fmla="*/ 138 h 3835624"/>
              <a:gd name="connsiteX3" fmla="*/ 3770637 w 3770637"/>
              <a:gd name="connsiteY3" fmla="*/ 1884861 h 3835624"/>
              <a:gd name="connsiteX4" fmla="*/ 2053554 w 3770637"/>
              <a:gd name="connsiteY4" fmla="*/ 3835624 h 3835624"/>
            </a:gdLst>
            <a:cxnLst>
              <a:cxn ang="0">
                <a:pos x="connsiteX0" y="connsiteY0"/>
              </a:cxn>
              <a:cxn ang="0">
                <a:pos x="connsiteX1" y="connsiteY1"/>
              </a:cxn>
              <a:cxn ang="0">
                <a:pos x="connsiteX2" y="connsiteY2"/>
              </a:cxn>
              <a:cxn ang="0">
                <a:pos x="connsiteX3" y="connsiteY3"/>
              </a:cxn>
              <a:cxn ang="0">
                <a:pos x="connsiteX4" y="connsiteY4"/>
              </a:cxn>
            </a:cxnLst>
            <a:rect l="l" t="t" r="r" b="b"/>
            <a:pathLst>
              <a:path w="3770637" h="3835624">
                <a:moveTo>
                  <a:pt x="1885914" y="3769584"/>
                </a:moveTo>
                <a:cubicBezTo>
                  <a:pt x="845010" y="3693384"/>
                  <a:pt x="-36909" y="2913065"/>
                  <a:pt x="1191" y="1884861"/>
                </a:cubicBezTo>
                <a:cubicBezTo>
                  <a:pt x="39291" y="856657"/>
                  <a:pt x="870410" y="-12562"/>
                  <a:pt x="1885914" y="138"/>
                </a:cubicBezTo>
                <a:cubicBezTo>
                  <a:pt x="2901418" y="12838"/>
                  <a:pt x="3732537" y="831257"/>
                  <a:pt x="3770637" y="1884861"/>
                </a:cubicBezTo>
                <a:cubicBezTo>
                  <a:pt x="3669037" y="2900365"/>
                  <a:pt x="3003018" y="3744184"/>
                  <a:pt x="2053554" y="3835624"/>
                </a:cubicBezTo>
              </a:path>
            </a:pathLst>
          </a:custGeom>
          <a:solidFill>
            <a:schemeClr val="accent4">
              <a:alpha val="78000"/>
            </a:schemeClr>
          </a:solid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站酷快乐体 " panose="02010600030101010101" pitchFamily="2" charset="-122"/>
              <a:ea typeface="微软雅黑 Light" panose="020b0502040204020203" pitchFamily="34" charset="-122"/>
            </a:endParaRPr>
          </a:p>
        </p:txBody>
      </p:sp>
      <p:sp>
        <p:nvSpPr>
          <p:cNvPr id="9" name="椭圆 38">
            <a:extLst>
              <a:ext uri="{FF2B5EF4-FFF2-40B4-BE49-F238E27FC236}">
                <a16:creationId xmlns:a16="http://schemas.microsoft.com/office/drawing/2014/main" id="{EB7F7271-16E8-496E-9A80-2E085DD197FD}"/>
              </a:ext>
            </a:extLst>
          </p:cNvPr>
          <p:cNvSpPr/>
          <p:nvPr userDrawn="1"/>
        </p:nvSpPr>
        <p:spPr>
          <a:xfrm rot="10800000">
            <a:off x="5682020" y="1982786"/>
            <a:ext cx="3470911" cy="3530733"/>
          </a:xfrm>
          <a:custGeom>
            <a:gdLst>
              <a:gd name="connsiteX0" fmla="*/ 1885914 w 3770637"/>
              <a:gd name="connsiteY0" fmla="*/ 3769584 h 3835624"/>
              <a:gd name="connsiteX1" fmla="*/ 1191 w 3770637"/>
              <a:gd name="connsiteY1" fmla="*/ 1884861 h 3835624"/>
              <a:gd name="connsiteX2" fmla="*/ 1885914 w 3770637"/>
              <a:gd name="connsiteY2" fmla="*/ 138 h 3835624"/>
              <a:gd name="connsiteX3" fmla="*/ 3770637 w 3770637"/>
              <a:gd name="connsiteY3" fmla="*/ 1884861 h 3835624"/>
              <a:gd name="connsiteX4" fmla="*/ 2053554 w 3770637"/>
              <a:gd name="connsiteY4" fmla="*/ 3835624 h 3835624"/>
            </a:gdLst>
            <a:cxnLst>
              <a:cxn ang="0">
                <a:pos x="connsiteX0" y="connsiteY0"/>
              </a:cxn>
              <a:cxn ang="0">
                <a:pos x="connsiteX1" y="connsiteY1"/>
              </a:cxn>
              <a:cxn ang="0">
                <a:pos x="connsiteX2" y="connsiteY2"/>
              </a:cxn>
              <a:cxn ang="0">
                <a:pos x="connsiteX3" y="connsiteY3"/>
              </a:cxn>
              <a:cxn ang="0">
                <a:pos x="connsiteX4" y="connsiteY4"/>
              </a:cxn>
            </a:cxnLst>
            <a:rect l="l" t="t" r="r" b="b"/>
            <a:pathLst>
              <a:path w="3770637" h="3835624">
                <a:moveTo>
                  <a:pt x="1885914" y="3769584"/>
                </a:moveTo>
                <a:cubicBezTo>
                  <a:pt x="845010" y="3693384"/>
                  <a:pt x="-36909" y="2913065"/>
                  <a:pt x="1191" y="1884861"/>
                </a:cubicBezTo>
                <a:cubicBezTo>
                  <a:pt x="39291" y="856657"/>
                  <a:pt x="870410" y="-12562"/>
                  <a:pt x="1885914" y="138"/>
                </a:cubicBezTo>
                <a:cubicBezTo>
                  <a:pt x="2901418" y="12838"/>
                  <a:pt x="3732537" y="831257"/>
                  <a:pt x="3770637" y="1884861"/>
                </a:cubicBezTo>
                <a:cubicBezTo>
                  <a:pt x="3669037" y="2900365"/>
                  <a:pt x="3003018" y="3744184"/>
                  <a:pt x="2053554" y="3835624"/>
                </a:cubicBezTo>
              </a:path>
            </a:pathLst>
          </a:custGeom>
          <a:solidFill>
            <a:schemeClr val="accent5">
              <a:alpha val="78000"/>
            </a:schemeClr>
          </a:solid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站酷快乐体 " panose="02010600030101010101" pitchFamily="2" charset="-122"/>
              <a:ea typeface="微软雅黑 Light" panose="020b0502040204020203" pitchFamily="34" charset="-122"/>
            </a:endParaRPr>
          </a:p>
        </p:txBody>
      </p:sp>
      <p:grpSp>
        <p:nvGrpSpPr>
          <p:cNvPr id="10" name="组合 9">
            <a:extLst>
              <a:ext uri="{FF2B5EF4-FFF2-40B4-BE49-F238E27FC236}">
                <a16:creationId xmlns:a16="http://schemas.microsoft.com/office/drawing/2014/main" id="{E8BF7276-EC9D-444A-9337-1DD881379AAB}"/>
              </a:ext>
            </a:extLst>
          </p:cNvPr>
          <p:cNvGrpSpPr/>
          <p:nvPr userDrawn="1"/>
        </p:nvGrpSpPr>
        <p:grpSpPr>
          <a:xfrm>
            <a:off x="3073806" y="2239414"/>
            <a:ext cx="800833" cy="270160"/>
            <a:chOff x="3430987" y="2496835"/>
            <a:chExt cx="667555" cy="225199"/>
          </a:xfrm>
        </p:grpSpPr>
        <p:grpSp>
          <p:nvGrpSpPr>
            <p:cNvPr id="11" name="组合 10">
              <a:extLst>
                <a:ext uri="{FF2B5EF4-FFF2-40B4-BE49-F238E27FC236}">
                  <a16:creationId xmlns:a16="http://schemas.microsoft.com/office/drawing/2014/main" id="{811765DC-03C0-4EA8-9760-196B8184B976}"/>
                </a:ext>
              </a:extLst>
            </p:cNvPr>
            <p:cNvGrpSpPr/>
            <p:nvPr/>
          </p:nvGrpSpPr>
          <p:grpSpPr>
            <a:xfrm>
              <a:off x="3871074" y="2496835"/>
              <a:ext cx="227468" cy="225199"/>
              <a:chOff x="1753732" y="3213184"/>
              <a:chExt cx="336578" cy="333220"/>
            </a:xfrm>
          </p:grpSpPr>
          <p:sp>
            <p:nvSpPr>
              <p:cNvPr id="13" name="椭圆 31">
                <a:extLst>
                  <a:ext uri="{FF2B5EF4-FFF2-40B4-BE49-F238E27FC236}">
                    <a16:creationId xmlns:a16="http://schemas.microsoft.com/office/drawing/2014/main" id="{AE04E320-3AC3-4081-825A-CC2F16EDD1E8}"/>
                  </a:ext>
                </a:extLst>
              </p:cNvPr>
              <p:cNvSpPr/>
              <p:nvPr/>
            </p:nvSpPr>
            <p:spPr>
              <a:xfrm>
                <a:off x="1771912" y="3223836"/>
                <a:ext cx="299432" cy="2964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1"/>
              </a:solidFill>
              <a:ln w="12700">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4" name="椭圆 31">
                <a:extLst>
                  <a:ext uri="{FF2B5EF4-FFF2-40B4-BE49-F238E27FC236}">
                    <a16:creationId xmlns:a16="http://schemas.microsoft.com/office/drawing/2014/main" id="{8DC96395-9FEF-424C-9404-CF5D98EE278C}"/>
                  </a:ext>
                </a:extLst>
              </p:cNvPr>
              <p:cNvSpPr/>
              <p:nvPr/>
            </p:nvSpPr>
            <p:spPr>
              <a:xfrm rot="21159850">
                <a:off x="1753732" y="3213184"/>
                <a:ext cx="336578" cy="33322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cxnSp>
          <p:nvCxnSpPr>
            <p:cNvPr id="12" name="直接连接符 11">
              <a:extLst>
                <a:ext uri="{FF2B5EF4-FFF2-40B4-BE49-F238E27FC236}">
                  <a16:creationId xmlns:a16="http://schemas.microsoft.com/office/drawing/2014/main" id="{77950C2D-CB87-4F49-9DE1-A74A18B1109E}"/>
                </a:ext>
              </a:extLst>
            </p:cNvPr>
            <p:cNvCxnSpPr/>
            <p:nvPr/>
          </p:nvCxnSpPr>
          <p:spPr>
            <a:xfrm>
              <a:off x="3430987" y="2604206"/>
              <a:ext cx="484124" cy="0"/>
            </a:xfrm>
            <a:prstGeom prst="line">
              <a:avLst/>
            </a:prstGeom>
            <a:ln w="25400" cap="rnd">
              <a:round/>
              <a:headEnd type="oval"/>
            </a:ln>
          </p:spPr>
          <p:style>
            <a:lnRef idx="1">
              <a:schemeClr val="accent1"/>
            </a:lnRef>
            <a:fillRef idx="0">
              <a:schemeClr val="accent1"/>
            </a:fillRef>
            <a:effectRef idx="0">
              <a:schemeClr val="accent1"/>
            </a:effectRef>
            <a:fontRef idx="minor">
              <a:schemeClr val="tx1"/>
            </a:fontRef>
          </p:style>
        </p:cxnSp>
      </p:grpSp>
      <p:grpSp>
        <p:nvGrpSpPr>
          <p:cNvPr id="15" name="组合 14">
            <a:extLst>
              <a:ext uri="{FF2B5EF4-FFF2-40B4-BE49-F238E27FC236}">
                <a16:creationId xmlns:a16="http://schemas.microsoft.com/office/drawing/2014/main" id="{6F935404-A85B-4696-BC83-E244717F1039}"/>
              </a:ext>
            </a:extLst>
          </p:cNvPr>
          <p:cNvGrpSpPr/>
          <p:nvPr userDrawn="1"/>
        </p:nvGrpSpPr>
        <p:grpSpPr>
          <a:xfrm>
            <a:off x="2336232" y="3191758"/>
            <a:ext cx="874333" cy="270160"/>
            <a:chOff x="2816163" y="3314700"/>
            <a:chExt cx="728823" cy="225199"/>
          </a:xfrm>
        </p:grpSpPr>
        <p:grpSp>
          <p:nvGrpSpPr>
            <p:cNvPr id="16" name="组合 15">
              <a:extLst>
                <a:ext uri="{FF2B5EF4-FFF2-40B4-BE49-F238E27FC236}">
                  <a16:creationId xmlns:a16="http://schemas.microsoft.com/office/drawing/2014/main" id="{8A32464B-D995-4CA1-ABDC-96BD42E9AAB4}"/>
                </a:ext>
              </a:extLst>
            </p:cNvPr>
            <p:cNvGrpSpPr/>
            <p:nvPr/>
          </p:nvGrpSpPr>
          <p:grpSpPr>
            <a:xfrm>
              <a:off x="3317518" y="3314700"/>
              <a:ext cx="227468" cy="225199"/>
              <a:chOff x="1753732" y="3213184"/>
              <a:chExt cx="336578" cy="333220"/>
            </a:xfrm>
          </p:grpSpPr>
          <p:sp>
            <p:nvSpPr>
              <p:cNvPr id="18" name="椭圆 31">
                <a:extLst>
                  <a:ext uri="{FF2B5EF4-FFF2-40B4-BE49-F238E27FC236}">
                    <a16:creationId xmlns:a16="http://schemas.microsoft.com/office/drawing/2014/main" id="{A64C84D1-D963-4EB9-A7FD-DEE30697C5B2}"/>
                  </a:ext>
                </a:extLst>
              </p:cNvPr>
              <p:cNvSpPr/>
              <p:nvPr/>
            </p:nvSpPr>
            <p:spPr>
              <a:xfrm>
                <a:off x="1771912" y="3223836"/>
                <a:ext cx="299432" cy="2964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1"/>
              </a:solidFill>
              <a:ln w="12700">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19" name="椭圆 31">
                <a:extLst>
                  <a:ext uri="{FF2B5EF4-FFF2-40B4-BE49-F238E27FC236}">
                    <a16:creationId xmlns:a16="http://schemas.microsoft.com/office/drawing/2014/main" id="{684E9DC1-4D33-4CF1-9056-DA39C21F7080}"/>
                  </a:ext>
                </a:extLst>
              </p:cNvPr>
              <p:cNvSpPr/>
              <p:nvPr/>
            </p:nvSpPr>
            <p:spPr>
              <a:xfrm rot="21159850">
                <a:off x="1753732" y="3213184"/>
                <a:ext cx="336578" cy="33322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cxnSp>
          <p:nvCxnSpPr>
            <p:cNvPr id="17" name="直接连接符 16">
              <a:extLst>
                <a:ext uri="{FF2B5EF4-FFF2-40B4-BE49-F238E27FC236}">
                  <a16:creationId xmlns:a16="http://schemas.microsoft.com/office/drawing/2014/main" id="{1EC01456-0582-4BC7-AC41-CAAAE10B3994}"/>
                </a:ext>
              </a:extLst>
            </p:cNvPr>
            <p:cNvCxnSpPr/>
            <p:nvPr/>
          </p:nvCxnSpPr>
          <p:spPr>
            <a:xfrm>
              <a:off x="2816163" y="3422071"/>
              <a:ext cx="602543" cy="0"/>
            </a:xfrm>
            <a:prstGeom prst="line">
              <a:avLst/>
            </a:prstGeom>
            <a:ln w="25400" cap="rnd">
              <a:round/>
              <a:headEnd type="oval"/>
            </a:ln>
          </p:spPr>
          <p:style>
            <a:lnRef idx="1">
              <a:schemeClr val="accent1"/>
            </a:lnRef>
            <a:fillRef idx="0">
              <a:schemeClr val="accent1"/>
            </a:fillRef>
            <a:effectRef idx="0">
              <a:schemeClr val="accent1"/>
            </a:effectRef>
            <a:fontRef idx="minor">
              <a:schemeClr val="tx1"/>
            </a:fontRef>
          </p:style>
        </p:cxnSp>
      </p:grpSp>
      <p:grpSp>
        <p:nvGrpSpPr>
          <p:cNvPr id="20" name="组合 19">
            <a:extLst>
              <a:ext uri="{FF2B5EF4-FFF2-40B4-BE49-F238E27FC236}">
                <a16:creationId xmlns:a16="http://schemas.microsoft.com/office/drawing/2014/main" id="{96767461-FF50-4032-BC51-70FC24328484}"/>
              </a:ext>
            </a:extLst>
          </p:cNvPr>
          <p:cNvGrpSpPr/>
          <p:nvPr userDrawn="1"/>
        </p:nvGrpSpPr>
        <p:grpSpPr>
          <a:xfrm>
            <a:off x="2336233" y="4144102"/>
            <a:ext cx="847654" cy="270160"/>
            <a:chOff x="2863802" y="4283075"/>
            <a:chExt cx="706584" cy="225199"/>
          </a:xfrm>
        </p:grpSpPr>
        <p:grpSp>
          <p:nvGrpSpPr>
            <p:cNvPr id="21" name="组合 20">
              <a:extLst>
                <a:ext uri="{FF2B5EF4-FFF2-40B4-BE49-F238E27FC236}">
                  <a16:creationId xmlns:a16="http://schemas.microsoft.com/office/drawing/2014/main" id="{F9753247-1C0F-439B-A188-89A0805A30F3}"/>
                </a:ext>
              </a:extLst>
            </p:cNvPr>
            <p:cNvGrpSpPr/>
            <p:nvPr/>
          </p:nvGrpSpPr>
          <p:grpSpPr>
            <a:xfrm>
              <a:off x="3342918" y="4283075"/>
              <a:ext cx="227468" cy="225199"/>
              <a:chOff x="1753732" y="3213184"/>
              <a:chExt cx="336578" cy="333220"/>
            </a:xfrm>
          </p:grpSpPr>
          <p:sp>
            <p:nvSpPr>
              <p:cNvPr id="23" name="椭圆 31">
                <a:extLst>
                  <a:ext uri="{FF2B5EF4-FFF2-40B4-BE49-F238E27FC236}">
                    <a16:creationId xmlns:a16="http://schemas.microsoft.com/office/drawing/2014/main" id="{D0EAAA7B-746A-4A8B-9031-7235C01F6D0A}"/>
                  </a:ext>
                </a:extLst>
              </p:cNvPr>
              <p:cNvSpPr/>
              <p:nvPr/>
            </p:nvSpPr>
            <p:spPr>
              <a:xfrm>
                <a:off x="1771912" y="3223836"/>
                <a:ext cx="299432" cy="2964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1"/>
              </a:solidFill>
              <a:ln w="12700">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24" name="椭圆 31">
                <a:extLst>
                  <a:ext uri="{FF2B5EF4-FFF2-40B4-BE49-F238E27FC236}">
                    <a16:creationId xmlns:a16="http://schemas.microsoft.com/office/drawing/2014/main" id="{F3285C1F-C3CE-49D2-B7FE-6FAEEBF66F69}"/>
                  </a:ext>
                </a:extLst>
              </p:cNvPr>
              <p:cNvSpPr/>
              <p:nvPr/>
            </p:nvSpPr>
            <p:spPr>
              <a:xfrm rot="21159850">
                <a:off x="1753732" y="3213184"/>
                <a:ext cx="336578" cy="33322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cxnSp>
          <p:nvCxnSpPr>
            <p:cNvPr id="22" name="直接连接符 21">
              <a:extLst>
                <a:ext uri="{FF2B5EF4-FFF2-40B4-BE49-F238E27FC236}">
                  <a16:creationId xmlns:a16="http://schemas.microsoft.com/office/drawing/2014/main" id="{638D9576-0AFF-43B9-8AB9-C5B283CC4C85}"/>
                </a:ext>
              </a:extLst>
            </p:cNvPr>
            <p:cNvCxnSpPr/>
            <p:nvPr/>
          </p:nvCxnSpPr>
          <p:spPr>
            <a:xfrm>
              <a:off x="2863802" y="4396796"/>
              <a:ext cx="554904" cy="0"/>
            </a:xfrm>
            <a:prstGeom prst="line">
              <a:avLst/>
            </a:prstGeom>
            <a:ln w="25400" cap="rnd">
              <a:round/>
              <a:headEnd type="oval"/>
            </a:ln>
          </p:spPr>
          <p:style>
            <a:lnRef idx="1">
              <a:schemeClr val="accent1"/>
            </a:lnRef>
            <a:fillRef idx="0">
              <a:schemeClr val="accent1"/>
            </a:fillRef>
            <a:effectRef idx="0">
              <a:schemeClr val="accent1"/>
            </a:effectRef>
            <a:fontRef idx="minor">
              <a:schemeClr val="tx1"/>
            </a:fontRef>
          </p:style>
        </p:cxnSp>
      </p:grpSp>
      <p:grpSp>
        <p:nvGrpSpPr>
          <p:cNvPr id="25" name="组合 24">
            <a:extLst>
              <a:ext uri="{FF2B5EF4-FFF2-40B4-BE49-F238E27FC236}">
                <a16:creationId xmlns:a16="http://schemas.microsoft.com/office/drawing/2014/main" id="{5A3F6EA6-9878-4F07-9B27-6D021705EF2B}"/>
              </a:ext>
            </a:extLst>
          </p:cNvPr>
          <p:cNvGrpSpPr/>
          <p:nvPr userDrawn="1"/>
        </p:nvGrpSpPr>
        <p:grpSpPr>
          <a:xfrm>
            <a:off x="3059073" y="5096448"/>
            <a:ext cx="815566" cy="270160"/>
            <a:chOff x="3418706" y="4878389"/>
            <a:chExt cx="679836" cy="225199"/>
          </a:xfrm>
        </p:grpSpPr>
        <p:grpSp>
          <p:nvGrpSpPr>
            <p:cNvPr id="26" name="组合 25">
              <a:extLst>
                <a:ext uri="{FF2B5EF4-FFF2-40B4-BE49-F238E27FC236}">
                  <a16:creationId xmlns:a16="http://schemas.microsoft.com/office/drawing/2014/main" id="{B4841C54-89F9-4FB3-9532-DFDDDEB6AC3E}"/>
                </a:ext>
              </a:extLst>
            </p:cNvPr>
            <p:cNvGrpSpPr/>
            <p:nvPr/>
          </p:nvGrpSpPr>
          <p:grpSpPr>
            <a:xfrm>
              <a:off x="3871074" y="4878389"/>
              <a:ext cx="227468" cy="225199"/>
              <a:chOff x="1753732" y="3213184"/>
              <a:chExt cx="336578" cy="333220"/>
            </a:xfrm>
          </p:grpSpPr>
          <p:sp>
            <p:nvSpPr>
              <p:cNvPr id="28" name="椭圆 31">
                <a:extLst>
                  <a:ext uri="{FF2B5EF4-FFF2-40B4-BE49-F238E27FC236}">
                    <a16:creationId xmlns:a16="http://schemas.microsoft.com/office/drawing/2014/main" id="{0B980864-CDC5-4D2E-B4D1-49BD827DF7B9}"/>
                  </a:ext>
                </a:extLst>
              </p:cNvPr>
              <p:cNvSpPr/>
              <p:nvPr/>
            </p:nvSpPr>
            <p:spPr>
              <a:xfrm>
                <a:off x="1771912" y="3223836"/>
                <a:ext cx="299432" cy="2964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1"/>
              </a:solidFill>
              <a:ln w="12700">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29" name="椭圆 31">
                <a:extLst>
                  <a:ext uri="{FF2B5EF4-FFF2-40B4-BE49-F238E27FC236}">
                    <a16:creationId xmlns:a16="http://schemas.microsoft.com/office/drawing/2014/main" id="{FFF9E56F-AD1C-41CC-9C47-15EC67F4B202}"/>
                  </a:ext>
                </a:extLst>
              </p:cNvPr>
              <p:cNvSpPr/>
              <p:nvPr/>
            </p:nvSpPr>
            <p:spPr>
              <a:xfrm rot="21159850">
                <a:off x="1753732" y="3213184"/>
                <a:ext cx="336578" cy="33322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cxnSp>
          <p:nvCxnSpPr>
            <p:cNvPr id="27" name="直接连接符 26">
              <a:extLst>
                <a:ext uri="{FF2B5EF4-FFF2-40B4-BE49-F238E27FC236}">
                  <a16:creationId xmlns:a16="http://schemas.microsoft.com/office/drawing/2014/main" id="{758CBE36-EC3D-471A-A3EA-AFAE9C09094F}"/>
                </a:ext>
              </a:extLst>
            </p:cNvPr>
            <p:cNvCxnSpPr/>
            <p:nvPr/>
          </p:nvCxnSpPr>
          <p:spPr>
            <a:xfrm>
              <a:off x="3418706" y="4998460"/>
              <a:ext cx="565837" cy="0"/>
            </a:xfrm>
            <a:prstGeom prst="line">
              <a:avLst/>
            </a:prstGeom>
            <a:ln w="25400" cap="rnd">
              <a:round/>
              <a:headEnd type="oval"/>
            </a:ln>
          </p:spPr>
          <p:style>
            <a:lnRef idx="1">
              <a:schemeClr val="accent1"/>
            </a:lnRef>
            <a:fillRef idx="0">
              <a:schemeClr val="accent1"/>
            </a:fillRef>
            <a:effectRef idx="0">
              <a:schemeClr val="accent1"/>
            </a:effectRef>
            <a:fontRef idx="minor">
              <a:schemeClr val="tx1"/>
            </a:fontRef>
          </p:style>
        </p:cxnSp>
      </p:grpSp>
      <p:grpSp>
        <p:nvGrpSpPr>
          <p:cNvPr id="30" name="组合 29">
            <a:extLst>
              <a:ext uri="{FF2B5EF4-FFF2-40B4-BE49-F238E27FC236}">
                <a16:creationId xmlns:a16="http://schemas.microsoft.com/office/drawing/2014/main" id="{2D14A404-453E-4980-8A2B-49A1E86B6084}"/>
              </a:ext>
            </a:extLst>
          </p:cNvPr>
          <p:cNvGrpSpPr/>
          <p:nvPr userDrawn="1"/>
        </p:nvGrpSpPr>
        <p:grpSpPr>
          <a:xfrm flipH="1">
            <a:off x="8254319" y="2239414"/>
            <a:ext cx="866423" cy="270160"/>
            <a:chOff x="3376313" y="2496835"/>
            <a:chExt cx="722229" cy="225199"/>
          </a:xfrm>
        </p:grpSpPr>
        <p:grpSp>
          <p:nvGrpSpPr>
            <p:cNvPr id="31" name="组合 30">
              <a:extLst>
                <a:ext uri="{FF2B5EF4-FFF2-40B4-BE49-F238E27FC236}">
                  <a16:creationId xmlns:a16="http://schemas.microsoft.com/office/drawing/2014/main" id="{D4F17FBE-125B-4BBE-8A82-96C7262558FE}"/>
                </a:ext>
              </a:extLst>
            </p:cNvPr>
            <p:cNvGrpSpPr/>
            <p:nvPr/>
          </p:nvGrpSpPr>
          <p:grpSpPr>
            <a:xfrm>
              <a:off x="3871074" y="2496835"/>
              <a:ext cx="227468" cy="225199"/>
              <a:chOff x="1753732" y="3213184"/>
              <a:chExt cx="336578" cy="333220"/>
            </a:xfrm>
          </p:grpSpPr>
          <p:sp>
            <p:nvSpPr>
              <p:cNvPr id="33" name="椭圆 31">
                <a:extLst>
                  <a:ext uri="{FF2B5EF4-FFF2-40B4-BE49-F238E27FC236}">
                    <a16:creationId xmlns:a16="http://schemas.microsoft.com/office/drawing/2014/main" id="{1C2A5D9C-C1F6-4F2F-9ABC-EE175FE7D383}"/>
                  </a:ext>
                </a:extLst>
              </p:cNvPr>
              <p:cNvSpPr/>
              <p:nvPr/>
            </p:nvSpPr>
            <p:spPr>
              <a:xfrm>
                <a:off x="1771912" y="3223836"/>
                <a:ext cx="299432" cy="2964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1"/>
              </a:solidFill>
              <a:ln w="12700">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34" name="椭圆 31">
                <a:extLst>
                  <a:ext uri="{FF2B5EF4-FFF2-40B4-BE49-F238E27FC236}">
                    <a16:creationId xmlns:a16="http://schemas.microsoft.com/office/drawing/2014/main" id="{992B91C3-B6EF-404F-A8FF-C20F5A2C68AA}"/>
                  </a:ext>
                </a:extLst>
              </p:cNvPr>
              <p:cNvSpPr/>
              <p:nvPr/>
            </p:nvSpPr>
            <p:spPr>
              <a:xfrm rot="21159850">
                <a:off x="1753732" y="3213184"/>
                <a:ext cx="336578" cy="33322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cxnSp>
          <p:nvCxnSpPr>
            <p:cNvPr id="32" name="直接连接符 31">
              <a:extLst>
                <a:ext uri="{FF2B5EF4-FFF2-40B4-BE49-F238E27FC236}">
                  <a16:creationId xmlns:a16="http://schemas.microsoft.com/office/drawing/2014/main" id="{E71B8ADC-B9E0-4BEE-BEFC-AD7122DFD667}"/>
                </a:ext>
              </a:extLst>
            </p:cNvPr>
            <p:cNvCxnSpPr/>
            <p:nvPr/>
          </p:nvCxnSpPr>
          <p:spPr>
            <a:xfrm>
              <a:off x="3376313" y="2604206"/>
              <a:ext cx="538798" cy="0"/>
            </a:xfrm>
            <a:prstGeom prst="line">
              <a:avLst/>
            </a:prstGeom>
            <a:ln w="25400" cap="rnd">
              <a:round/>
              <a:headEnd type="oval"/>
            </a:ln>
          </p:spPr>
          <p:style>
            <a:lnRef idx="1">
              <a:schemeClr val="accent1"/>
            </a:lnRef>
            <a:fillRef idx="0">
              <a:schemeClr val="accent1"/>
            </a:fillRef>
            <a:effectRef idx="0">
              <a:schemeClr val="accent1"/>
            </a:effectRef>
            <a:fontRef idx="minor">
              <a:schemeClr val="tx1"/>
            </a:fontRef>
          </p:style>
        </p:cxnSp>
      </p:grpSp>
      <p:grpSp>
        <p:nvGrpSpPr>
          <p:cNvPr id="35" name="组合 34">
            <a:extLst>
              <a:ext uri="{FF2B5EF4-FFF2-40B4-BE49-F238E27FC236}">
                <a16:creationId xmlns:a16="http://schemas.microsoft.com/office/drawing/2014/main" id="{9DE7EC24-E25B-4E00-84EF-1320D2B11AA4}"/>
              </a:ext>
            </a:extLst>
          </p:cNvPr>
          <p:cNvGrpSpPr/>
          <p:nvPr userDrawn="1"/>
        </p:nvGrpSpPr>
        <p:grpSpPr>
          <a:xfrm flipH="1">
            <a:off x="8984301" y="3191758"/>
            <a:ext cx="871467" cy="270160"/>
            <a:chOff x="2818552" y="3314700"/>
            <a:chExt cx="726434" cy="225199"/>
          </a:xfrm>
        </p:grpSpPr>
        <p:grpSp>
          <p:nvGrpSpPr>
            <p:cNvPr id="36" name="组合 35">
              <a:extLst>
                <a:ext uri="{FF2B5EF4-FFF2-40B4-BE49-F238E27FC236}">
                  <a16:creationId xmlns:a16="http://schemas.microsoft.com/office/drawing/2014/main" id="{F1DBE3B3-F6EF-4B5D-BC86-F3B2B38ECC19}"/>
                </a:ext>
              </a:extLst>
            </p:cNvPr>
            <p:cNvGrpSpPr/>
            <p:nvPr/>
          </p:nvGrpSpPr>
          <p:grpSpPr>
            <a:xfrm>
              <a:off x="3317518" y="3314700"/>
              <a:ext cx="227468" cy="225199"/>
              <a:chOff x="1753732" y="3213184"/>
              <a:chExt cx="336578" cy="333220"/>
            </a:xfrm>
          </p:grpSpPr>
          <p:sp>
            <p:nvSpPr>
              <p:cNvPr id="38" name="椭圆 31">
                <a:extLst>
                  <a:ext uri="{FF2B5EF4-FFF2-40B4-BE49-F238E27FC236}">
                    <a16:creationId xmlns:a16="http://schemas.microsoft.com/office/drawing/2014/main" id="{A0F70A04-7075-4D19-9225-3C2D5C13464A}"/>
                  </a:ext>
                </a:extLst>
              </p:cNvPr>
              <p:cNvSpPr/>
              <p:nvPr/>
            </p:nvSpPr>
            <p:spPr>
              <a:xfrm>
                <a:off x="1771912" y="3223836"/>
                <a:ext cx="299432" cy="2964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1"/>
              </a:solidFill>
              <a:ln w="12700">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39" name="椭圆 31">
                <a:extLst>
                  <a:ext uri="{FF2B5EF4-FFF2-40B4-BE49-F238E27FC236}">
                    <a16:creationId xmlns:a16="http://schemas.microsoft.com/office/drawing/2014/main" id="{7A1696DB-6410-44D0-B2AF-D97B8A41AD7F}"/>
                  </a:ext>
                </a:extLst>
              </p:cNvPr>
              <p:cNvSpPr/>
              <p:nvPr/>
            </p:nvSpPr>
            <p:spPr>
              <a:xfrm rot="21159850">
                <a:off x="1753732" y="3213184"/>
                <a:ext cx="336578" cy="33322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cxnSp>
          <p:nvCxnSpPr>
            <p:cNvPr id="37" name="直接连接符 36">
              <a:extLst>
                <a:ext uri="{FF2B5EF4-FFF2-40B4-BE49-F238E27FC236}">
                  <a16:creationId xmlns:a16="http://schemas.microsoft.com/office/drawing/2014/main" id="{9DF1F420-CACE-4546-B0E2-BA1BD115B607}"/>
                </a:ext>
              </a:extLst>
            </p:cNvPr>
            <p:cNvCxnSpPr/>
            <p:nvPr/>
          </p:nvCxnSpPr>
          <p:spPr>
            <a:xfrm>
              <a:off x="2818552" y="3422071"/>
              <a:ext cx="600154" cy="0"/>
            </a:xfrm>
            <a:prstGeom prst="line">
              <a:avLst/>
            </a:prstGeom>
            <a:ln w="25400" cap="rnd">
              <a:round/>
              <a:headEnd type="oval"/>
            </a:ln>
          </p:spPr>
          <p:style>
            <a:lnRef idx="1">
              <a:schemeClr val="accent1"/>
            </a:lnRef>
            <a:fillRef idx="0">
              <a:schemeClr val="accent1"/>
            </a:fillRef>
            <a:effectRef idx="0">
              <a:schemeClr val="accent1"/>
            </a:effectRef>
            <a:fontRef idx="minor">
              <a:schemeClr val="tx1"/>
            </a:fontRef>
          </p:style>
        </p:cxnSp>
      </p:grpSp>
      <p:grpSp>
        <p:nvGrpSpPr>
          <p:cNvPr id="40" name="组合 39">
            <a:extLst>
              <a:ext uri="{FF2B5EF4-FFF2-40B4-BE49-F238E27FC236}">
                <a16:creationId xmlns:a16="http://schemas.microsoft.com/office/drawing/2014/main" id="{A8A240D1-79F9-441B-A101-480AD7DE0E42}"/>
              </a:ext>
            </a:extLst>
          </p:cNvPr>
          <p:cNvGrpSpPr/>
          <p:nvPr userDrawn="1"/>
        </p:nvGrpSpPr>
        <p:grpSpPr>
          <a:xfrm flipH="1">
            <a:off x="8984301" y="4144102"/>
            <a:ext cx="871467" cy="270160"/>
            <a:chOff x="2843952" y="4283075"/>
            <a:chExt cx="726434" cy="225199"/>
          </a:xfrm>
        </p:grpSpPr>
        <p:grpSp>
          <p:nvGrpSpPr>
            <p:cNvPr id="41" name="组合 40">
              <a:extLst>
                <a:ext uri="{FF2B5EF4-FFF2-40B4-BE49-F238E27FC236}">
                  <a16:creationId xmlns:a16="http://schemas.microsoft.com/office/drawing/2014/main" id="{02736F62-18A6-41FD-B23F-B647DC28D458}"/>
                </a:ext>
              </a:extLst>
            </p:cNvPr>
            <p:cNvGrpSpPr/>
            <p:nvPr/>
          </p:nvGrpSpPr>
          <p:grpSpPr>
            <a:xfrm>
              <a:off x="3342918" y="4283075"/>
              <a:ext cx="227468" cy="225199"/>
              <a:chOff x="1753732" y="3213184"/>
              <a:chExt cx="336578" cy="333220"/>
            </a:xfrm>
          </p:grpSpPr>
          <p:sp>
            <p:nvSpPr>
              <p:cNvPr id="43" name="椭圆 31">
                <a:extLst>
                  <a:ext uri="{FF2B5EF4-FFF2-40B4-BE49-F238E27FC236}">
                    <a16:creationId xmlns:a16="http://schemas.microsoft.com/office/drawing/2014/main" id="{63C9C9BC-5FB4-4E31-BB92-C4488D11D630}"/>
                  </a:ext>
                </a:extLst>
              </p:cNvPr>
              <p:cNvSpPr/>
              <p:nvPr/>
            </p:nvSpPr>
            <p:spPr>
              <a:xfrm>
                <a:off x="1771912" y="3223836"/>
                <a:ext cx="299432" cy="2964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1"/>
              </a:solidFill>
              <a:ln w="12700">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44" name="椭圆 31">
                <a:extLst>
                  <a:ext uri="{FF2B5EF4-FFF2-40B4-BE49-F238E27FC236}">
                    <a16:creationId xmlns:a16="http://schemas.microsoft.com/office/drawing/2014/main" id="{DECF0BC0-644D-4F62-8C1B-B77DC6FBF66B}"/>
                  </a:ext>
                </a:extLst>
              </p:cNvPr>
              <p:cNvSpPr/>
              <p:nvPr/>
            </p:nvSpPr>
            <p:spPr>
              <a:xfrm rot="21159850">
                <a:off x="1753732" y="3213184"/>
                <a:ext cx="336578" cy="33322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cxnSp>
          <p:nvCxnSpPr>
            <p:cNvPr id="42" name="直接连接符 41">
              <a:extLst>
                <a:ext uri="{FF2B5EF4-FFF2-40B4-BE49-F238E27FC236}">
                  <a16:creationId xmlns:a16="http://schemas.microsoft.com/office/drawing/2014/main" id="{61DB4551-B291-4912-BFD8-90B23FDEC2B4}"/>
                </a:ext>
              </a:extLst>
            </p:cNvPr>
            <p:cNvCxnSpPr/>
            <p:nvPr/>
          </p:nvCxnSpPr>
          <p:spPr>
            <a:xfrm>
              <a:off x="2843952" y="4396796"/>
              <a:ext cx="574754" cy="0"/>
            </a:xfrm>
            <a:prstGeom prst="line">
              <a:avLst/>
            </a:prstGeom>
            <a:ln w="25400" cap="rnd">
              <a:round/>
              <a:headEnd type="oval"/>
            </a:ln>
          </p:spPr>
          <p:style>
            <a:lnRef idx="1">
              <a:schemeClr val="accent1"/>
            </a:lnRef>
            <a:fillRef idx="0">
              <a:schemeClr val="accent1"/>
            </a:fillRef>
            <a:effectRef idx="0">
              <a:schemeClr val="accent1"/>
            </a:effectRef>
            <a:fontRef idx="minor">
              <a:schemeClr val="tx1"/>
            </a:fontRef>
          </p:style>
        </p:cxnSp>
      </p:grpSp>
      <p:grpSp>
        <p:nvGrpSpPr>
          <p:cNvPr id="45" name="组合 44">
            <a:extLst>
              <a:ext uri="{FF2B5EF4-FFF2-40B4-BE49-F238E27FC236}">
                <a16:creationId xmlns:a16="http://schemas.microsoft.com/office/drawing/2014/main" id="{11F8E6DA-9B5E-4106-B7F3-391958166B5A}"/>
              </a:ext>
            </a:extLst>
          </p:cNvPr>
          <p:cNvGrpSpPr/>
          <p:nvPr userDrawn="1"/>
        </p:nvGrpSpPr>
        <p:grpSpPr>
          <a:xfrm flipH="1">
            <a:off x="8291907" y="5096448"/>
            <a:ext cx="806624" cy="270160"/>
            <a:chOff x="3426160" y="4878389"/>
            <a:chExt cx="672382" cy="225199"/>
          </a:xfrm>
        </p:grpSpPr>
        <p:grpSp>
          <p:nvGrpSpPr>
            <p:cNvPr id="46" name="组合 45">
              <a:extLst>
                <a:ext uri="{FF2B5EF4-FFF2-40B4-BE49-F238E27FC236}">
                  <a16:creationId xmlns:a16="http://schemas.microsoft.com/office/drawing/2014/main" id="{5FF142EC-C14F-4869-9E52-CCB394FCCEE7}"/>
                </a:ext>
              </a:extLst>
            </p:cNvPr>
            <p:cNvGrpSpPr/>
            <p:nvPr/>
          </p:nvGrpSpPr>
          <p:grpSpPr>
            <a:xfrm>
              <a:off x="3871074" y="4878389"/>
              <a:ext cx="227468" cy="225199"/>
              <a:chOff x="1753732" y="3213184"/>
              <a:chExt cx="336578" cy="333220"/>
            </a:xfrm>
          </p:grpSpPr>
          <p:sp>
            <p:nvSpPr>
              <p:cNvPr id="48" name="椭圆 31">
                <a:extLst>
                  <a:ext uri="{FF2B5EF4-FFF2-40B4-BE49-F238E27FC236}">
                    <a16:creationId xmlns:a16="http://schemas.microsoft.com/office/drawing/2014/main" id="{96E923E1-EE43-4B1C-A28E-009DAAFED26F}"/>
                  </a:ext>
                </a:extLst>
              </p:cNvPr>
              <p:cNvSpPr/>
              <p:nvPr/>
            </p:nvSpPr>
            <p:spPr>
              <a:xfrm>
                <a:off x="1771912" y="3223836"/>
                <a:ext cx="299432" cy="2964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1"/>
              </a:solidFill>
              <a:ln w="12700">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sp>
            <p:nvSpPr>
              <p:cNvPr id="49" name="椭圆 31">
                <a:extLst>
                  <a:ext uri="{FF2B5EF4-FFF2-40B4-BE49-F238E27FC236}">
                    <a16:creationId xmlns:a16="http://schemas.microsoft.com/office/drawing/2014/main" id="{1BBC3FAD-8DCC-4039-9D5B-112F2762E10E}"/>
                  </a:ext>
                </a:extLst>
              </p:cNvPr>
              <p:cNvSpPr/>
              <p:nvPr/>
            </p:nvSpPr>
            <p:spPr>
              <a:xfrm rot="21159850">
                <a:off x="1753732" y="3213184"/>
                <a:ext cx="336578" cy="33322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19050" cap="rnd">
                <a:solidFill>
                  <a:schemeClr val="accent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1050">
                  <a:latin typeface="站酷快乐体 " panose="02010600030101010101" pitchFamily="2" charset="-122"/>
                  <a:ea typeface="微软雅黑 Light" panose="020b0502040204020203" pitchFamily="34" charset="-122"/>
                </a:endParaRPr>
              </a:p>
            </p:txBody>
          </p:sp>
        </p:grpSp>
        <p:cxnSp>
          <p:nvCxnSpPr>
            <p:cNvPr id="47" name="直接连接符 46">
              <a:extLst>
                <a:ext uri="{FF2B5EF4-FFF2-40B4-BE49-F238E27FC236}">
                  <a16:creationId xmlns:a16="http://schemas.microsoft.com/office/drawing/2014/main" id="{A6498FCE-2B68-432D-A8E9-BA14F9F5BCD4}"/>
                </a:ext>
              </a:extLst>
            </p:cNvPr>
            <p:cNvCxnSpPr/>
            <p:nvPr/>
          </p:nvCxnSpPr>
          <p:spPr>
            <a:xfrm>
              <a:off x="3426160" y="4998460"/>
              <a:ext cx="558383" cy="0"/>
            </a:xfrm>
            <a:prstGeom prst="line">
              <a:avLst/>
            </a:prstGeom>
            <a:ln w="25400" cap="rnd">
              <a:round/>
              <a:headEnd type="oval"/>
            </a:ln>
          </p:spPr>
          <p:style>
            <a:lnRef idx="1">
              <a:schemeClr val="accent1"/>
            </a:lnRef>
            <a:fillRef idx="0">
              <a:schemeClr val="accent1"/>
            </a:fillRef>
            <a:effectRef idx="0">
              <a:schemeClr val="accent1"/>
            </a:effectRef>
            <a:fontRef idx="minor">
              <a:schemeClr val="tx1"/>
            </a:fontRef>
          </p:style>
        </p:cxnSp>
      </p:grpSp>
      <p:sp>
        <p:nvSpPr>
          <p:cNvPr id="77" name="内容占位符 29">
            <a:extLst>
              <a:ext uri="{FF2B5EF4-FFF2-40B4-BE49-F238E27FC236}">
                <a16:creationId xmlns:a16="http://schemas.microsoft.com/office/drawing/2014/main" id="{A08B5E42-1799-4F72-82AF-BB78B0A843DB}"/>
              </a:ext>
            </a:extLst>
          </p:cNvPr>
          <p:cNvSpPr>
            <a:spLocks noGrp="1"/>
          </p:cNvSpPr>
          <p:nvPr>
            <p:ph sz="quarter" idx="36"/>
          </p:nvPr>
        </p:nvSpPr>
        <p:spPr>
          <a:xfrm>
            <a:off x="2404035" y="3619053"/>
            <a:ext cx="4450968" cy="490904"/>
          </a:xfrm>
          <a:prstGeom prst="rect">
            <a:avLst/>
          </a:prstGeom>
          <a:noFill/>
        </p:spPr>
        <p:txBody>
          <a:bodyPr wrap="square" rtlCol="0">
            <a:spAutoFit/>
          </a:bodyPr>
          <a:lstStyle>
            <a:lvl1pPr marL="0" indent="0" algn="ctr">
              <a:buNone/>
              <a:defRPr lang="zh-CN" altLang="en-US" sz="28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78" name="内容占位符 29">
            <a:extLst>
              <a:ext uri="{FF2B5EF4-FFF2-40B4-BE49-F238E27FC236}">
                <a16:creationId xmlns:a16="http://schemas.microsoft.com/office/drawing/2014/main" id="{6FFB5408-B3B6-4197-B02B-4D3EC2CACD20}"/>
              </a:ext>
            </a:extLst>
          </p:cNvPr>
          <p:cNvSpPr>
            <a:spLocks noGrp="1"/>
          </p:cNvSpPr>
          <p:nvPr>
            <p:ph sz="quarter" idx="37"/>
          </p:nvPr>
        </p:nvSpPr>
        <p:spPr>
          <a:xfrm>
            <a:off x="5285427" y="3606005"/>
            <a:ext cx="4450968" cy="490904"/>
          </a:xfrm>
          <a:prstGeom prst="rect">
            <a:avLst/>
          </a:prstGeom>
          <a:noFill/>
        </p:spPr>
        <p:txBody>
          <a:bodyPr wrap="square" rtlCol="0">
            <a:spAutoFit/>
          </a:bodyPr>
          <a:lstStyle>
            <a:lvl1pPr marL="0" indent="0" algn="ctr">
              <a:buNone/>
              <a:defRPr lang="zh-CN" altLang="en-US" sz="28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79" name="内容占位符 47">
            <a:extLst>
              <a:ext uri="{FF2B5EF4-FFF2-40B4-BE49-F238E27FC236}">
                <a16:creationId xmlns:a16="http://schemas.microsoft.com/office/drawing/2014/main" id="{8C951059-CB50-4E50-AB8C-7E90BFA80D79}"/>
              </a:ext>
            </a:extLst>
          </p:cNvPr>
          <p:cNvSpPr>
            <a:spLocks noGrp="1"/>
          </p:cNvSpPr>
          <p:nvPr>
            <p:ph sz="quarter" idx="28"/>
          </p:nvPr>
        </p:nvSpPr>
        <p:spPr>
          <a:xfrm>
            <a:off x="9188437" y="2409058"/>
            <a:ext cx="2978953"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80" name="内容占位符 34">
            <a:extLst>
              <a:ext uri="{FF2B5EF4-FFF2-40B4-BE49-F238E27FC236}">
                <a16:creationId xmlns:a16="http://schemas.microsoft.com/office/drawing/2014/main" id="{2AA50891-5979-4A71-858A-159FEFF8D99A}"/>
              </a:ext>
            </a:extLst>
          </p:cNvPr>
          <p:cNvSpPr>
            <a:spLocks noGrp="1"/>
          </p:cNvSpPr>
          <p:nvPr>
            <p:ph sz="quarter" idx="29"/>
          </p:nvPr>
        </p:nvSpPr>
        <p:spPr>
          <a:xfrm>
            <a:off x="9184439" y="2155999"/>
            <a:ext cx="3189288" cy="658450"/>
          </a:xfrm>
          <a:prstGeom prst="rect">
            <a:avLst/>
          </a:prstGeom>
          <a:noFill/>
        </p:spPr>
        <p:txBody>
          <a:bodyPr wrap="square" rtlCol="0">
            <a:spAutoFit/>
          </a:bodyPr>
          <a:lstStyle>
            <a:lvl1pPr marL="0" indent="0">
              <a:buNone/>
              <a:defRPr lang="zh-CN" altLang="en-US" sz="20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6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81" name="内容占位符 47">
            <a:extLst>
              <a:ext uri="{FF2B5EF4-FFF2-40B4-BE49-F238E27FC236}">
                <a16:creationId xmlns:a16="http://schemas.microsoft.com/office/drawing/2014/main" id="{B54C6440-87E3-45E5-88F8-64785719D67D}"/>
              </a:ext>
            </a:extLst>
          </p:cNvPr>
          <p:cNvSpPr>
            <a:spLocks noGrp="1"/>
          </p:cNvSpPr>
          <p:nvPr>
            <p:ph sz="quarter" idx="38"/>
          </p:nvPr>
        </p:nvSpPr>
        <p:spPr>
          <a:xfrm>
            <a:off x="9892057" y="3403101"/>
            <a:ext cx="2978953"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82" name="内容占位符 34">
            <a:extLst>
              <a:ext uri="{FF2B5EF4-FFF2-40B4-BE49-F238E27FC236}">
                <a16:creationId xmlns:a16="http://schemas.microsoft.com/office/drawing/2014/main" id="{38AE8CAB-4FFB-4BBC-9349-AD00877A8214}"/>
              </a:ext>
            </a:extLst>
          </p:cNvPr>
          <p:cNvSpPr>
            <a:spLocks noGrp="1"/>
          </p:cNvSpPr>
          <p:nvPr>
            <p:ph sz="quarter" idx="39"/>
          </p:nvPr>
        </p:nvSpPr>
        <p:spPr>
          <a:xfrm>
            <a:off x="9888059" y="3150042"/>
            <a:ext cx="3189288" cy="658450"/>
          </a:xfrm>
          <a:prstGeom prst="rect">
            <a:avLst/>
          </a:prstGeom>
          <a:noFill/>
        </p:spPr>
        <p:txBody>
          <a:bodyPr wrap="square" rtlCol="0">
            <a:spAutoFit/>
          </a:bodyPr>
          <a:lstStyle>
            <a:lvl1pPr marL="0" indent="0">
              <a:buNone/>
              <a:defRPr lang="zh-CN" altLang="en-US" sz="20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6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83" name="内容占位符 47">
            <a:extLst>
              <a:ext uri="{FF2B5EF4-FFF2-40B4-BE49-F238E27FC236}">
                <a16:creationId xmlns:a16="http://schemas.microsoft.com/office/drawing/2014/main" id="{C4B08528-D0A1-4780-A190-91E7A7EE96C2}"/>
              </a:ext>
            </a:extLst>
          </p:cNvPr>
          <p:cNvSpPr>
            <a:spLocks noGrp="1"/>
          </p:cNvSpPr>
          <p:nvPr>
            <p:ph sz="quarter" idx="40"/>
          </p:nvPr>
        </p:nvSpPr>
        <p:spPr>
          <a:xfrm>
            <a:off x="9892057" y="4369147"/>
            <a:ext cx="2978953"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84" name="内容占位符 34">
            <a:extLst>
              <a:ext uri="{FF2B5EF4-FFF2-40B4-BE49-F238E27FC236}">
                <a16:creationId xmlns:a16="http://schemas.microsoft.com/office/drawing/2014/main" id="{EC79F941-2626-45D9-9991-D161FD582EE3}"/>
              </a:ext>
            </a:extLst>
          </p:cNvPr>
          <p:cNvSpPr>
            <a:spLocks noGrp="1"/>
          </p:cNvSpPr>
          <p:nvPr>
            <p:ph sz="quarter" idx="41"/>
          </p:nvPr>
        </p:nvSpPr>
        <p:spPr>
          <a:xfrm>
            <a:off x="9888059" y="4116088"/>
            <a:ext cx="3189288" cy="658450"/>
          </a:xfrm>
          <a:prstGeom prst="rect">
            <a:avLst/>
          </a:prstGeom>
          <a:noFill/>
        </p:spPr>
        <p:txBody>
          <a:bodyPr wrap="square" rtlCol="0">
            <a:spAutoFit/>
          </a:bodyPr>
          <a:lstStyle>
            <a:lvl1pPr marL="0" indent="0">
              <a:buNone/>
              <a:defRPr lang="zh-CN" altLang="en-US" sz="20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6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85" name="内容占位符 47">
            <a:extLst>
              <a:ext uri="{FF2B5EF4-FFF2-40B4-BE49-F238E27FC236}">
                <a16:creationId xmlns:a16="http://schemas.microsoft.com/office/drawing/2014/main" id="{99856644-3CCB-4855-A3F6-3EF63AF8EC8E}"/>
              </a:ext>
            </a:extLst>
          </p:cNvPr>
          <p:cNvSpPr>
            <a:spLocks noGrp="1"/>
          </p:cNvSpPr>
          <p:nvPr>
            <p:ph sz="quarter" idx="42"/>
          </p:nvPr>
        </p:nvSpPr>
        <p:spPr>
          <a:xfrm>
            <a:off x="9170262" y="5325682"/>
            <a:ext cx="2978953"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86" name="内容占位符 34">
            <a:extLst>
              <a:ext uri="{FF2B5EF4-FFF2-40B4-BE49-F238E27FC236}">
                <a16:creationId xmlns:a16="http://schemas.microsoft.com/office/drawing/2014/main" id="{CFBE8B7B-E0BA-4BD3-84B5-3578228ACDED}"/>
              </a:ext>
            </a:extLst>
          </p:cNvPr>
          <p:cNvSpPr>
            <a:spLocks noGrp="1"/>
          </p:cNvSpPr>
          <p:nvPr>
            <p:ph sz="quarter" idx="43"/>
          </p:nvPr>
        </p:nvSpPr>
        <p:spPr>
          <a:xfrm>
            <a:off x="9166264" y="5072623"/>
            <a:ext cx="3189288" cy="658450"/>
          </a:xfrm>
          <a:prstGeom prst="rect">
            <a:avLst/>
          </a:prstGeom>
          <a:noFill/>
        </p:spPr>
        <p:txBody>
          <a:bodyPr wrap="square" rtlCol="0">
            <a:spAutoFit/>
          </a:bodyPr>
          <a:lstStyle>
            <a:lvl1pPr marL="0" indent="0">
              <a:buNone/>
              <a:defRPr lang="zh-CN" altLang="en-US" sz="20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6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87" name="内容占位符 47">
            <a:extLst>
              <a:ext uri="{FF2B5EF4-FFF2-40B4-BE49-F238E27FC236}">
                <a16:creationId xmlns:a16="http://schemas.microsoft.com/office/drawing/2014/main" id="{91C92403-EA49-4B2E-B633-971B2F725E89}"/>
              </a:ext>
            </a:extLst>
          </p:cNvPr>
          <p:cNvSpPr>
            <a:spLocks noGrp="1"/>
          </p:cNvSpPr>
          <p:nvPr>
            <p:ph sz="quarter" idx="44"/>
          </p:nvPr>
        </p:nvSpPr>
        <p:spPr>
          <a:xfrm>
            <a:off x="-3973" y="2374167"/>
            <a:ext cx="2978953" cy="774251"/>
          </a:xfrm>
          <a:prstGeom prst="rect">
            <a:avLst/>
          </a:prstGeom>
          <a:noFill/>
        </p:spPr>
        <p:txBody>
          <a:bodyPr wrap="square" rtlCol="0">
            <a:spAutoFit/>
          </a:bodyPr>
          <a:lstStyle>
            <a:lvl1pPr marL="0" indent="0" algn="r">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r">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88" name="内容占位符 34">
            <a:extLst>
              <a:ext uri="{FF2B5EF4-FFF2-40B4-BE49-F238E27FC236}">
                <a16:creationId xmlns:a16="http://schemas.microsoft.com/office/drawing/2014/main" id="{F1235E75-30A8-45AF-9388-434D2B145DB0}"/>
              </a:ext>
            </a:extLst>
          </p:cNvPr>
          <p:cNvSpPr>
            <a:spLocks noGrp="1"/>
          </p:cNvSpPr>
          <p:nvPr>
            <p:ph sz="quarter" idx="45"/>
          </p:nvPr>
        </p:nvSpPr>
        <p:spPr>
          <a:xfrm>
            <a:off x="-198471" y="2121108"/>
            <a:ext cx="3189288" cy="658450"/>
          </a:xfrm>
          <a:prstGeom prst="rect">
            <a:avLst/>
          </a:prstGeom>
          <a:noFill/>
        </p:spPr>
        <p:txBody>
          <a:bodyPr wrap="square" rtlCol="0">
            <a:spAutoFit/>
          </a:bodyPr>
          <a:lstStyle>
            <a:lvl1pPr marL="0" indent="0" algn="r">
              <a:buNone/>
              <a:defRPr lang="zh-CN" altLang="en-US" sz="2000" b="0" smtClean="0">
                <a:solidFill>
                  <a:schemeClr val="accent1"/>
                </a:solidFill>
                <a:latin typeface="站酷快乐体2016修订版" panose="02010600030101010101" pitchFamily="2" charset="-122"/>
                <a:ea typeface="站酷快乐体2016修订版" panose="02010600030101010101" pitchFamily="2" charset="-122"/>
              </a:defRPr>
            </a:lvl1pPr>
            <a:lvl2pPr algn="r">
              <a:defRPr lang="zh-CN" altLang="en-US" sz="16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89" name="内容占位符 47">
            <a:extLst>
              <a:ext uri="{FF2B5EF4-FFF2-40B4-BE49-F238E27FC236}">
                <a16:creationId xmlns:a16="http://schemas.microsoft.com/office/drawing/2014/main" id="{423728AD-DF23-4096-9000-42DAB4C054AD}"/>
              </a:ext>
            </a:extLst>
          </p:cNvPr>
          <p:cNvSpPr>
            <a:spLocks noGrp="1"/>
          </p:cNvSpPr>
          <p:nvPr>
            <p:ph sz="quarter" idx="46"/>
          </p:nvPr>
        </p:nvSpPr>
        <p:spPr>
          <a:xfrm>
            <a:off x="-656054" y="3416300"/>
            <a:ext cx="2978953" cy="774251"/>
          </a:xfrm>
          <a:prstGeom prst="rect">
            <a:avLst/>
          </a:prstGeom>
          <a:noFill/>
        </p:spPr>
        <p:txBody>
          <a:bodyPr wrap="square" rtlCol="0">
            <a:spAutoFit/>
          </a:bodyPr>
          <a:lstStyle>
            <a:lvl1pPr marL="0" indent="0" algn="r">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r">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90" name="内容占位符 34">
            <a:extLst>
              <a:ext uri="{FF2B5EF4-FFF2-40B4-BE49-F238E27FC236}">
                <a16:creationId xmlns:a16="http://schemas.microsoft.com/office/drawing/2014/main" id="{C1AE962B-CF74-4B9C-A6AA-01E507B31125}"/>
              </a:ext>
            </a:extLst>
          </p:cNvPr>
          <p:cNvSpPr>
            <a:spLocks noGrp="1"/>
          </p:cNvSpPr>
          <p:nvPr>
            <p:ph sz="quarter" idx="47"/>
          </p:nvPr>
        </p:nvSpPr>
        <p:spPr>
          <a:xfrm>
            <a:off x="-850552" y="3163241"/>
            <a:ext cx="3189288" cy="658450"/>
          </a:xfrm>
          <a:prstGeom prst="rect">
            <a:avLst/>
          </a:prstGeom>
          <a:noFill/>
        </p:spPr>
        <p:txBody>
          <a:bodyPr wrap="square" rtlCol="0">
            <a:spAutoFit/>
          </a:bodyPr>
          <a:lstStyle>
            <a:lvl1pPr marL="0" indent="0" algn="r">
              <a:buNone/>
              <a:defRPr lang="zh-CN" altLang="en-US" sz="2000" b="0" smtClean="0">
                <a:solidFill>
                  <a:schemeClr val="accent1"/>
                </a:solidFill>
                <a:latin typeface="站酷快乐体2016修订版" panose="02010600030101010101" pitchFamily="2" charset="-122"/>
                <a:ea typeface="站酷快乐体2016修订版" panose="02010600030101010101" pitchFamily="2" charset="-122"/>
              </a:defRPr>
            </a:lvl1pPr>
            <a:lvl2pPr algn="r">
              <a:defRPr lang="zh-CN" altLang="en-US" sz="16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91" name="内容占位符 47">
            <a:extLst>
              <a:ext uri="{FF2B5EF4-FFF2-40B4-BE49-F238E27FC236}">
                <a16:creationId xmlns:a16="http://schemas.microsoft.com/office/drawing/2014/main" id="{8722732E-7C9E-4B6E-A59B-BFEBD3213E2D}"/>
              </a:ext>
            </a:extLst>
          </p:cNvPr>
          <p:cNvSpPr>
            <a:spLocks noGrp="1"/>
          </p:cNvSpPr>
          <p:nvPr>
            <p:ph sz="quarter" idx="48"/>
          </p:nvPr>
        </p:nvSpPr>
        <p:spPr>
          <a:xfrm>
            <a:off x="-671927" y="4369147"/>
            <a:ext cx="2978953" cy="774251"/>
          </a:xfrm>
          <a:prstGeom prst="rect">
            <a:avLst/>
          </a:prstGeom>
          <a:noFill/>
        </p:spPr>
        <p:txBody>
          <a:bodyPr wrap="square" rtlCol="0">
            <a:spAutoFit/>
          </a:bodyPr>
          <a:lstStyle>
            <a:lvl1pPr marL="0" indent="0" algn="r">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r">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92" name="内容占位符 34">
            <a:extLst>
              <a:ext uri="{FF2B5EF4-FFF2-40B4-BE49-F238E27FC236}">
                <a16:creationId xmlns:a16="http://schemas.microsoft.com/office/drawing/2014/main" id="{12AC0CCC-4D06-4E5B-94A7-33EC30C2AA6D}"/>
              </a:ext>
            </a:extLst>
          </p:cNvPr>
          <p:cNvSpPr>
            <a:spLocks noGrp="1"/>
          </p:cNvSpPr>
          <p:nvPr>
            <p:ph sz="quarter" idx="49"/>
          </p:nvPr>
        </p:nvSpPr>
        <p:spPr>
          <a:xfrm>
            <a:off x="-866425" y="4116088"/>
            <a:ext cx="3189288" cy="658450"/>
          </a:xfrm>
          <a:prstGeom prst="rect">
            <a:avLst/>
          </a:prstGeom>
          <a:noFill/>
        </p:spPr>
        <p:txBody>
          <a:bodyPr wrap="square" rtlCol="0">
            <a:spAutoFit/>
          </a:bodyPr>
          <a:lstStyle>
            <a:lvl1pPr marL="0" indent="0" algn="r">
              <a:buNone/>
              <a:defRPr lang="zh-CN" altLang="en-US" sz="2000" b="0" smtClean="0">
                <a:solidFill>
                  <a:schemeClr val="accent1"/>
                </a:solidFill>
                <a:latin typeface="站酷快乐体2016修订版" panose="02010600030101010101" pitchFamily="2" charset="-122"/>
                <a:ea typeface="站酷快乐体2016修订版" panose="02010600030101010101" pitchFamily="2" charset="-122"/>
              </a:defRPr>
            </a:lvl1pPr>
            <a:lvl2pPr algn="r">
              <a:defRPr lang="zh-CN" altLang="en-US" sz="16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93" name="内容占位符 47">
            <a:extLst>
              <a:ext uri="{FF2B5EF4-FFF2-40B4-BE49-F238E27FC236}">
                <a16:creationId xmlns:a16="http://schemas.microsoft.com/office/drawing/2014/main" id="{55A896D9-67CF-433A-A52C-CDEBCDA13889}"/>
              </a:ext>
            </a:extLst>
          </p:cNvPr>
          <p:cNvSpPr>
            <a:spLocks noGrp="1"/>
          </p:cNvSpPr>
          <p:nvPr>
            <p:ph sz="quarter" idx="50"/>
          </p:nvPr>
        </p:nvSpPr>
        <p:spPr>
          <a:xfrm>
            <a:off x="-9634" y="5358838"/>
            <a:ext cx="2978953" cy="774251"/>
          </a:xfrm>
          <a:prstGeom prst="rect">
            <a:avLst/>
          </a:prstGeom>
          <a:noFill/>
        </p:spPr>
        <p:txBody>
          <a:bodyPr wrap="square" rtlCol="0">
            <a:spAutoFit/>
          </a:bodyPr>
          <a:lstStyle>
            <a:lvl1pPr marL="0" indent="0" algn="r">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r">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94" name="内容占位符 34">
            <a:extLst>
              <a:ext uri="{FF2B5EF4-FFF2-40B4-BE49-F238E27FC236}">
                <a16:creationId xmlns:a16="http://schemas.microsoft.com/office/drawing/2014/main" id="{782A9EAC-209D-4FCF-B6E9-7144E2B1F53B}"/>
              </a:ext>
            </a:extLst>
          </p:cNvPr>
          <p:cNvSpPr>
            <a:spLocks noGrp="1"/>
          </p:cNvSpPr>
          <p:nvPr>
            <p:ph sz="quarter" idx="51"/>
          </p:nvPr>
        </p:nvSpPr>
        <p:spPr>
          <a:xfrm>
            <a:off x="-204132" y="5105779"/>
            <a:ext cx="3189288" cy="658450"/>
          </a:xfrm>
          <a:prstGeom prst="rect">
            <a:avLst/>
          </a:prstGeom>
          <a:noFill/>
        </p:spPr>
        <p:txBody>
          <a:bodyPr wrap="square" rtlCol="0">
            <a:spAutoFit/>
          </a:bodyPr>
          <a:lstStyle>
            <a:lvl1pPr marL="0" indent="0" algn="r">
              <a:buNone/>
              <a:defRPr lang="zh-CN" altLang="en-US" sz="2000" b="0" smtClean="0">
                <a:solidFill>
                  <a:schemeClr val="accent1"/>
                </a:solidFill>
                <a:latin typeface="站酷快乐体2016修订版" panose="02010600030101010101" pitchFamily="2" charset="-122"/>
                <a:ea typeface="站酷快乐体2016修订版" panose="02010600030101010101" pitchFamily="2" charset="-122"/>
              </a:defRPr>
            </a:lvl1pPr>
            <a:lvl2pPr algn="r">
              <a:defRPr lang="zh-CN" altLang="en-US" sz="16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67" name="标题 1">
            <a:extLst>
              <a:ext uri="{FF2B5EF4-FFF2-40B4-BE49-F238E27FC236}">
                <a16:creationId xmlns:a16="http://schemas.microsoft.com/office/drawing/2014/main" id="{FE8C9CDF-6887-4B00-988C-51D12DFC3539}"/>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1982543752"/>
      </p:ext>
    </p:extLst>
  </p:cSld>
  <p:clrMapOvr>
    <a:masterClrMapping/>
  </p:clrMapOvr>
  <p:transition/>
  <p:timing/>
  <p:extLst>
    <p:ext uri="{DCECCB84-F9BA-43D5-87BE-67443E8EF086}">
      <p15:sldGuideLst>
        <p15:guide id="1" orient="horz" pos="1344" userDrawn="1">
          <p15:clr>
            <a:srgbClr val="FBAE40"/>
          </p15:clr>
        </p15:guide>
        <p15:guide id="2" pos="1799"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空白版式">
    <p:spTree>
      <p:nvGrpSpPr>
        <p:cNvPr id="1" name=""/>
        <p:cNvGrpSpPr/>
        <p:nvPr/>
      </p:nvGrpSpPr>
      <p:grpSpPr>
        <a:xfrm>
          <a:off x="0" y="0"/>
          <a:ext cx="0" cy="0"/>
        </a:xfrm>
      </p:grpSpPr>
      <p:grpSp>
        <p:nvGrpSpPr>
          <p:cNvPr id="37" name="组合 36">
            <a:extLst>
              <a:ext uri="{FF2B5EF4-FFF2-40B4-BE49-F238E27FC236}">
                <a16:creationId xmlns:a16="http://schemas.microsoft.com/office/drawing/2014/main" id="{DD634BB6-95E5-4C3F-87E3-CAAA86B791CD}"/>
              </a:ext>
            </a:extLst>
          </p:cNvPr>
          <p:cNvGrpSpPr/>
          <p:nvPr userDrawn="1"/>
        </p:nvGrpSpPr>
        <p:grpSpPr>
          <a:xfrm>
            <a:off x="476838" y="1047599"/>
            <a:ext cx="2200888" cy="184638"/>
            <a:chOff x="3165003" y="4030582"/>
            <a:chExt cx="5853910" cy="276264"/>
          </a:xfrm>
        </p:grpSpPr>
        <p:sp>
          <p:nvSpPr>
            <p:cNvPr id="38" name="任意多边形 29">
              <a:extLst>
                <a:ext uri="{FF2B5EF4-FFF2-40B4-BE49-F238E27FC236}">
                  <a16:creationId xmlns:a16="http://schemas.microsoft.com/office/drawing/2014/main" id="{94ACC8F6-FEC1-4B22-B660-02C5CD775BEC}"/>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9" name="任意多边形 30">
              <a:extLst>
                <a:ext uri="{FF2B5EF4-FFF2-40B4-BE49-F238E27FC236}">
                  <a16:creationId xmlns:a16="http://schemas.microsoft.com/office/drawing/2014/main" id="{EA52AE45-5896-4FF0-869B-61FF83C57BD0}"/>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40" name="文本框 39">
            <a:extLst>
              <a:ext uri="{FF2B5EF4-FFF2-40B4-BE49-F238E27FC236}">
                <a16:creationId xmlns:a16="http://schemas.microsoft.com/office/drawing/2014/main" id="{513828E2-1476-4957-8A7C-0DE0236A67AA}"/>
              </a:ext>
            </a:extLst>
          </p:cNvPr>
          <p:cNvSpPr txBox="1"/>
          <p:nvPr userDrawn="1"/>
        </p:nvSpPr>
        <p:spPr>
          <a:xfrm>
            <a:off x="-875916" y="435943"/>
            <a:ext cx="5215762" cy="646331"/>
          </a:xfrm>
          <a:prstGeom prst="rect">
            <a:avLst/>
          </a:prstGeom>
          <a:noFill/>
        </p:spPr>
        <p:txBody>
          <a:bodyPr wrap="square" rtlCol="0">
            <a:spAutoFit/>
          </a:bodyPr>
          <a:lstStyle/>
          <a:p>
            <a:pPr algn="ctr"/>
            <a:r>
              <a:rPr lang="zh-CN" altLang="en-US" sz="3600" b="1">
                <a:solidFill>
                  <a:schemeClr val="accent1"/>
                </a:solidFill>
                <a:latin typeface="站酷快乐体2016修订版" panose="02010600030101010101" pitchFamily="2" charset="-122"/>
                <a:ea typeface="站酷快乐体2016修订版" panose="02010600030101010101" pitchFamily="2" charset="-122"/>
              </a:rPr>
              <a:t>设计规范</a:t>
            </a:r>
          </a:p>
        </p:txBody>
      </p:sp>
      <p:sp>
        <p:nvSpPr>
          <p:cNvPr id="41" name="矩形: 圆角 40">
            <a:extLst>
              <a:ext uri="{FF2B5EF4-FFF2-40B4-BE49-F238E27FC236}">
                <a16:creationId xmlns:a16="http://schemas.microsoft.com/office/drawing/2014/main" id="{65872041-B8F1-4A54-A9FA-76BAB8B3DCFC}"/>
              </a:ext>
            </a:extLst>
          </p:cNvPr>
          <p:cNvSpPr/>
          <p:nvPr userDrawn="1"/>
        </p:nvSpPr>
        <p:spPr>
          <a:xfrm>
            <a:off x="832030" y="5044755"/>
            <a:ext cx="1295400" cy="233363"/>
          </a:xfrm>
          <a:prstGeom prst="roundRect">
            <a:avLst/>
          </a:prstGeom>
          <a:solidFill>
            <a:schemeClr val="accent5"/>
          </a:solidFill>
          <a:ln w="3175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2" name="矩形: 圆角 41">
            <a:extLst>
              <a:ext uri="{FF2B5EF4-FFF2-40B4-BE49-F238E27FC236}">
                <a16:creationId xmlns:a16="http://schemas.microsoft.com/office/drawing/2014/main" id="{C9A50607-218E-4E52-8AC2-99720F15F2A9}"/>
              </a:ext>
            </a:extLst>
          </p:cNvPr>
          <p:cNvSpPr/>
          <p:nvPr userDrawn="1"/>
        </p:nvSpPr>
        <p:spPr>
          <a:xfrm>
            <a:off x="823526" y="4332183"/>
            <a:ext cx="1295400" cy="233363"/>
          </a:xfrm>
          <a:prstGeom prst="roundRect">
            <a:avLst/>
          </a:prstGeom>
          <a:solidFill>
            <a:schemeClr val="accent5"/>
          </a:solidFill>
          <a:ln w="3175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3" name="矩形: 圆角 42">
            <a:extLst>
              <a:ext uri="{FF2B5EF4-FFF2-40B4-BE49-F238E27FC236}">
                <a16:creationId xmlns:a16="http://schemas.microsoft.com/office/drawing/2014/main" id="{3D6E8F0C-1852-48D9-A888-F49FCEEE0B51}"/>
              </a:ext>
            </a:extLst>
          </p:cNvPr>
          <p:cNvSpPr/>
          <p:nvPr userDrawn="1"/>
        </p:nvSpPr>
        <p:spPr>
          <a:xfrm>
            <a:off x="823526" y="3598034"/>
            <a:ext cx="1295400" cy="233363"/>
          </a:xfrm>
          <a:prstGeom prst="roundRect">
            <a:avLst/>
          </a:prstGeom>
          <a:solidFill>
            <a:schemeClr val="accent5"/>
          </a:solidFill>
          <a:ln w="31750">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4" name="文本框 43">
            <a:extLst>
              <a:ext uri="{FF2B5EF4-FFF2-40B4-BE49-F238E27FC236}">
                <a16:creationId xmlns:a16="http://schemas.microsoft.com/office/drawing/2014/main" id="{05D947EF-538D-4E2F-A4B7-70DE9287FDDB}"/>
              </a:ext>
            </a:extLst>
          </p:cNvPr>
          <p:cNvSpPr txBox="1"/>
          <p:nvPr userDrawn="1"/>
        </p:nvSpPr>
        <p:spPr>
          <a:xfrm>
            <a:off x="823526" y="3486879"/>
            <a:ext cx="3708400" cy="400110"/>
          </a:xfrm>
          <a:prstGeom prst="rect">
            <a:avLst/>
          </a:prstGeom>
          <a:noFill/>
        </p:spPr>
        <p:txBody>
          <a:bodyPr wrap="square" rtlCol="0">
            <a:spAutoFit/>
          </a:bodyPr>
          <a:lstStyle/>
          <a:p>
            <a:r>
              <a:rPr lang="zh-CN" altLang="en-US" sz="2000" b="1">
                <a:solidFill>
                  <a:schemeClr val="accent1"/>
                </a:solidFill>
                <a:latin typeface="站酷快乐体2016修订版" panose="02010600030101010101" pitchFamily="2" charset="-122"/>
                <a:ea typeface="站酷快乐体2016修订版" panose="02010600030101010101" pitchFamily="2" charset="-122"/>
              </a:rPr>
              <a:t>标题字体：站酷快乐体</a:t>
            </a:r>
            <a:r>
              <a:rPr lang="en-US" altLang="zh-CN" sz="2000" b="1">
                <a:solidFill>
                  <a:schemeClr val="accent1"/>
                </a:solidFill>
                <a:latin typeface="站酷快乐体2016修订版" panose="02010600030101010101" pitchFamily="2" charset="-122"/>
                <a:ea typeface="站酷快乐体2016修订版" panose="02010600030101010101" pitchFamily="2" charset="-122"/>
              </a:rPr>
              <a:t>2016</a:t>
            </a:r>
            <a:endParaRPr lang="zh-CN" altLang="en-US" sz="2000" b="1">
              <a:solidFill>
                <a:schemeClr val="accent1"/>
              </a:solidFill>
              <a:latin typeface="站酷快乐体2016修订版" panose="02010600030101010101" pitchFamily="2" charset="-122"/>
              <a:ea typeface="站酷快乐体2016修订版" panose="02010600030101010101" pitchFamily="2" charset="-122"/>
            </a:endParaRPr>
          </a:p>
        </p:txBody>
      </p:sp>
      <p:sp>
        <p:nvSpPr>
          <p:cNvPr id="45" name="文本框 44">
            <a:extLst>
              <a:ext uri="{FF2B5EF4-FFF2-40B4-BE49-F238E27FC236}">
                <a16:creationId xmlns:a16="http://schemas.microsoft.com/office/drawing/2014/main" id="{20F445B8-2C4D-4ECC-AF38-E5B0CC21E15F}"/>
              </a:ext>
            </a:extLst>
          </p:cNvPr>
          <p:cNvSpPr txBox="1"/>
          <p:nvPr userDrawn="1"/>
        </p:nvSpPr>
        <p:spPr>
          <a:xfrm>
            <a:off x="823526" y="4190836"/>
            <a:ext cx="3708400" cy="400110"/>
          </a:xfrm>
          <a:prstGeom prst="rect">
            <a:avLst/>
          </a:prstGeom>
          <a:noFill/>
        </p:spPr>
        <p:txBody>
          <a:bodyPr wrap="square" rtlCol="0">
            <a:spAutoFit/>
          </a:bodyPr>
          <a:lstStyle/>
          <a:p>
            <a:r>
              <a:rPr lang="zh-CN" altLang="en-US" sz="2000">
                <a:solidFill>
                  <a:schemeClr val="accent1"/>
                </a:solidFill>
                <a:latin typeface="微软雅黑 Light" panose="020b0502040204020203" pitchFamily="34" charset="-122"/>
                <a:ea typeface="微软雅黑 Light" panose="020b0502040204020203" pitchFamily="34" charset="-122"/>
              </a:rPr>
              <a:t>正文字体：思源黑体</a:t>
            </a:r>
            <a:r>
              <a:rPr lang="en-US" altLang="zh-CN" sz="2000">
                <a:solidFill>
                  <a:schemeClr val="accent1"/>
                </a:solidFill>
                <a:latin typeface="微软雅黑 Light" panose="020b0502040204020203" pitchFamily="34" charset="-122"/>
                <a:ea typeface="微软雅黑 Light" panose="020b0502040204020203" pitchFamily="34" charset="-122"/>
              </a:rPr>
              <a:t>Light</a:t>
            </a:r>
            <a:endParaRPr lang="zh-CN" altLang="en-US" sz="2000">
              <a:solidFill>
                <a:schemeClr val="accent1"/>
              </a:solidFill>
              <a:latin typeface="微软雅黑 Light" panose="020b0502040204020203" pitchFamily="34" charset="-122"/>
              <a:ea typeface="微软雅黑 Light" panose="020b0502040204020203" pitchFamily="34" charset="-122"/>
            </a:endParaRPr>
          </a:p>
        </p:txBody>
      </p:sp>
      <p:sp>
        <p:nvSpPr>
          <p:cNvPr id="46" name="文本框 45">
            <a:extLst>
              <a:ext uri="{FF2B5EF4-FFF2-40B4-BE49-F238E27FC236}">
                <a16:creationId xmlns:a16="http://schemas.microsoft.com/office/drawing/2014/main" id="{DD6C4C30-BB93-4961-AFC6-001BD9EB9E71}"/>
              </a:ext>
            </a:extLst>
          </p:cNvPr>
          <p:cNvSpPr txBox="1"/>
          <p:nvPr userDrawn="1"/>
        </p:nvSpPr>
        <p:spPr>
          <a:xfrm>
            <a:off x="823526" y="4894792"/>
            <a:ext cx="3708400" cy="400110"/>
          </a:xfrm>
          <a:prstGeom prst="rect">
            <a:avLst/>
          </a:prstGeom>
          <a:noFill/>
        </p:spPr>
        <p:txBody>
          <a:bodyPr wrap="square" rtlCol="0">
            <a:spAutoFit/>
          </a:bodyPr>
          <a:lstStyle/>
          <a:p>
            <a:r>
              <a:rPr lang="zh-CN" altLang="en-US" sz="2000">
                <a:solidFill>
                  <a:schemeClr val="accent1"/>
                </a:solidFill>
                <a:latin typeface="站酷快乐体 " panose="02010600030101010101" pitchFamily="2" charset="-122"/>
                <a:ea typeface="站酷快乐体 " panose="02010600030101010101" pitchFamily="2" charset="-122"/>
              </a:rPr>
              <a:t>数字英文：方正喵呜体</a:t>
            </a:r>
          </a:p>
        </p:txBody>
      </p:sp>
      <p:grpSp>
        <p:nvGrpSpPr>
          <p:cNvPr id="47" name="组合 46">
            <a:extLst>
              <a:ext uri="{FF2B5EF4-FFF2-40B4-BE49-F238E27FC236}">
                <a16:creationId xmlns:a16="http://schemas.microsoft.com/office/drawing/2014/main" id="{4AD730D4-87A2-4305-87D4-ACDD1F68F1F8}"/>
              </a:ext>
            </a:extLst>
          </p:cNvPr>
          <p:cNvGrpSpPr/>
          <p:nvPr userDrawn="1"/>
        </p:nvGrpSpPr>
        <p:grpSpPr>
          <a:xfrm>
            <a:off x="823526" y="2569526"/>
            <a:ext cx="3382581" cy="602122"/>
            <a:chOff x="823526" y="2592960"/>
            <a:chExt cx="3382581" cy="602122"/>
          </a:xfrm>
        </p:grpSpPr>
        <p:sp>
          <p:nvSpPr>
            <p:cNvPr id="48" name="文本框 47">
              <a:extLst>
                <a:ext uri="{FF2B5EF4-FFF2-40B4-BE49-F238E27FC236}">
                  <a16:creationId xmlns:a16="http://schemas.microsoft.com/office/drawing/2014/main" id="{298B4CE5-DE6D-4401-B1B1-C7801CA2556C}"/>
                </a:ext>
              </a:extLst>
            </p:cNvPr>
            <p:cNvSpPr txBox="1"/>
            <p:nvPr/>
          </p:nvSpPr>
          <p:spPr>
            <a:xfrm>
              <a:off x="823526" y="2592960"/>
              <a:ext cx="2019300" cy="523220"/>
            </a:xfrm>
            <a:prstGeom prst="rect">
              <a:avLst/>
            </a:prstGeom>
            <a:noFill/>
          </p:spPr>
          <p:txBody>
            <a:bodyPr wrap="square" rtlCol="0">
              <a:spAutoFit/>
            </a:bodyPr>
            <a:lstStyle/>
            <a:p>
              <a:r>
                <a:rPr lang="zh-CN" altLang="en-US" sz="2800" b="1">
                  <a:solidFill>
                    <a:schemeClr val="accent1"/>
                  </a:solidFill>
                  <a:latin typeface="站酷快乐体2016修订版" panose="02010600030101010101" pitchFamily="2" charset="-122"/>
                  <a:ea typeface="站酷快乐体2016修订版" panose="02010600030101010101" pitchFamily="2" charset="-122"/>
                </a:rPr>
                <a:t>字体规范</a:t>
              </a:r>
            </a:p>
          </p:txBody>
        </p:sp>
        <p:cxnSp>
          <p:nvCxnSpPr>
            <p:cNvPr id="49" name="直接连接符 48">
              <a:extLst>
                <a:ext uri="{FF2B5EF4-FFF2-40B4-BE49-F238E27FC236}">
                  <a16:creationId xmlns:a16="http://schemas.microsoft.com/office/drawing/2014/main" id="{CBB12523-BF7B-4020-B8A8-469FE18D8289}"/>
                </a:ext>
              </a:extLst>
            </p:cNvPr>
            <p:cNvCxnSpPr/>
            <p:nvPr/>
          </p:nvCxnSpPr>
          <p:spPr>
            <a:xfrm>
              <a:off x="954907" y="3195082"/>
              <a:ext cx="3251200" cy="0"/>
            </a:xfrm>
            <a:prstGeom prst="line">
              <a:avLst/>
            </a:prstGeom>
            <a:ln w="31750" cap="rnd">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368113235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grpSp>
        <p:nvGrpSpPr>
          <p:cNvPr id="2" name="组合 1">
            <a:extLst>
              <a:ext uri="{FF2B5EF4-FFF2-40B4-BE49-F238E27FC236}">
                <a16:creationId xmlns:a16="http://schemas.microsoft.com/office/drawing/2014/main" id="{F8648A9B-4B49-4EBA-9142-18D696512234}"/>
              </a:ext>
            </a:extLst>
          </p:cNvPr>
          <p:cNvGrpSpPr/>
          <p:nvPr userDrawn="1"/>
        </p:nvGrpSpPr>
        <p:grpSpPr>
          <a:xfrm>
            <a:off x="4002821" y="1047597"/>
            <a:ext cx="4186359" cy="163210"/>
            <a:chOff x="3165003" y="4030582"/>
            <a:chExt cx="5853910" cy="276264"/>
          </a:xfrm>
        </p:grpSpPr>
        <p:sp>
          <p:nvSpPr>
            <p:cNvPr id="3" name="任意多边形 29">
              <a:extLst>
                <a:ext uri="{FF2B5EF4-FFF2-40B4-BE49-F238E27FC236}">
                  <a16:creationId xmlns:a16="http://schemas.microsoft.com/office/drawing/2014/main" id="{BEB34C3A-DE41-4506-B9C5-C13030DD9E26}"/>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4" name="任意多边形 30">
              <a:extLst>
                <a:ext uri="{FF2B5EF4-FFF2-40B4-BE49-F238E27FC236}">
                  <a16:creationId xmlns:a16="http://schemas.microsoft.com/office/drawing/2014/main" id="{A0793658-6229-44D6-8BA8-7681EF0D498C}"/>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6" name="标题 1">
            <a:extLst>
              <a:ext uri="{FF2B5EF4-FFF2-40B4-BE49-F238E27FC236}">
                <a16:creationId xmlns:a16="http://schemas.microsoft.com/office/drawing/2014/main" id="{E743E0AC-CDEF-4C79-AB9C-DD94D3618C44}"/>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1">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1869390345"/>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Tree>
    <p:extLst>
      <p:ext uri="{BB962C8B-B14F-4D97-AF65-F5344CB8AC3E}">
        <p14:creationId val="275256660"/>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61276131"/>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47452964"/>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5615697"/>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02413244"/>
      </p:ext>
    </p:extLst>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37321811"/>
      </p:ext>
    </p:extLst>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6553571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转场页一">
    <p:spTree>
      <p:nvGrpSpPr>
        <p:cNvPr id="1" name=""/>
        <p:cNvGrpSpPr/>
        <p:nvPr/>
      </p:nvGrpSpPr>
      <p:grpSpPr>
        <a:xfrm>
          <a:off x="0" y="0"/>
          <a:ext cx="0" cy="0"/>
        </a:xfrm>
      </p:grpSpPr>
      <p:sp>
        <p:nvSpPr>
          <p:cNvPr id="7" name="矩形 6">
            <a:extLst>
              <a:ext uri="{FF2B5EF4-FFF2-40B4-BE49-F238E27FC236}">
                <a16:creationId xmlns:a16="http://schemas.microsoft.com/office/drawing/2014/main" id="{F5BB60D3-12B1-4CA3-81AF-EB67C97C7C54}"/>
              </a:ext>
            </a:extLst>
          </p:cNvPr>
          <p:cNvSpPr/>
          <p:nvPr userDrawn="1"/>
        </p:nvSpPr>
        <p:spPr>
          <a:xfrm>
            <a:off x="50132" y="264472"/>
            <a:ext cx="12091737" cy="6329056"/>
          </a:xfrm>
          <a:prstGeom prst="rect">
            <a:avLst/>
          </a:prstGeom>
          <a:blipFill dpi="0" rotWithShape="1">
            <a:blip r:embed="rId1">
              <a:alphaModFix amt="50000"/>
            </a:blip>
            <a:tile tx="0" ty="0" sx="100000" sy="100000" flip="none" algn="tl"/>
          </a:blipFill>
          <a:ln w="317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cxnSp>
        <p:nvCxnSpPr>
          <p:cNvPr id="8" name="直接连接符 7">
            <a:extLst>
              <a:ext uri="{FF2B5EF4-FFF2-40B4-BE49-F238E27FC236}">
                <a16:creationId xmlns:a16="http://schemas.microsoft.com/office/drawing/2014/main" id="{918AECF5-A062-43E1-BC33-99028F035BED}"/>
              </a:ext>
            </a:extLst>
          </p:cNvPr>
          <p:cNvCxnSpPr/>
          <p:nvPr userDrawn="1"/>
        </p:nvCxnSpPr>
        <p:spPr>
          <a:xfrm flipV="1">
            <a:off x="6791831" y="1349867"/>
            <a:ext cx="57197" cy="142917"/>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4FC8CA66-2ECC-4BF8-A1DA-CFA452D69E6D}"/>
              </a:ext>
            </a:extLst>
          </p:cNvPr>
          <p:cNvCxnSpPr/>
          <p:nvPr userDrawn="1"/>
        </p:nvCxnSpPr>
        <p:spPr>
          <a:xfrm flipV="1">
            <a:off x="6850309" y="1457480"/>
            <a:ext cx="155215" cy="87972"/>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A251E3AD-312D-422C-BA9F-0ACC757E6D6F}"/>
              </a:ext>
            </a:extLst>
          </p:cNvPr>
          <p:cNvCxnSpPr/>
          <p:nvPr userDrawn="1"/>
        </p:nvCxnSpPr>
        <p:spPr>
          <a:xfrm>
            <a:off x="6888533" y="1612913"/>
            <a:ext cx="188096" cy="11979"/>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sp>
        <p:nvSpPr>
          <p:cNvPr id="11" name="椭圆 31">
            <a:extLst>
              <a:ext uri="{FF2B5EF4-FFF2-40B4-BE49-F238E27FC236}">
                <a16:creationId xmlns:a16="http://schemas.microsoft.com/office/drawing/2014/main" id="{21FCE39E-444D-42BA-8EB6-9480945FC0B0}"/>
              </a:ext>
            </a:extLst>
          </p:cNvPr>
          <p:cNvSpPr/>
          <p:nvPr userDrawn="1"/>
        </p:nvSpPr>
        <p:spPr>
          <a:xfrm>
            <a:off x="5342418" y="1386647"/>
            <a:ext cx="1810332" cy="179228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alpha val="90000"/>
            </a:schemeClr>
          </a:solidFill>
          <a:ln w="12700">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12" name="任意多边形 135">
            <a:extLst>
              <a:ext uri="{FF2B5EF4-FFF2-40B4-BE49-F238E27FC236}">
                <a16:creationId xmlns:a16="http://schemas.microsoft.com/office/drawing/2014/main" id="{61B7BED9-D9F8-4317-881C-D62D79C7A422}"/>
              </a:ext>
            </a:extLst>
          </p:cNvPr>
          <p:cNvSpPr/>
          <p:nvPr userDrawn="1"/>
        </p:nvSpPr>
        <p:spPr>
          <a:xfrm>
            <a:off x="26388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3" name="任意多边形 137">
            <a:extLst>
              <a:ext uri="{FF2B5EF4-FFF2-40B4-BE49-F238E27FC236}">
                <a16:creationId xmlns:a16="http://schemas.microsoft.com/office/drawing/2014/main" id="{69FABFAB-A8A8-4C77-B491-1426D386681C}"/>
              </a:ext>
            </a:extLst>
          </p:cNvPr>
          <p:cNvSpPr/>
          <p:nvPr userDrawn="1"/>
        </p:nvSpPr>
        <p:spPr>
          <a:xfrm flipV="1">
            <a:off x="285063"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4" name="任意多边形 140">
            <a:extLst>
              <a:ext uri="{FF2B5EF4-FFF2-40B4-BE49-F238E27FC236}">
                <a16:creationId xmlns:a16="http://schemas.microsoft.com/office/drawing/2014/main" id="{55DE5C39-DDE0-46CF-A452-0FCEE7F97631}"/>
              </a:ext>
            </a:extLst>
          </p:cNvPr>
          <p:cNvSpPr/>
          <p:nvPr userDrawn="1"/>
        </p:nvSpPr>
        <p:spPr>
          <a:xfrm flipH="1">
            <a:off x="1156669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5" name="任意多边形 141">
            <a:extLst>
              <a:ext uri="{FF2B5EF4-FFF2-40B4-BE49-F238E27FC236}">
                <a16:creationId xmlns:a16="http://schemas.microsoft.com/office/drawing/2014/main" id="{F8F31DCA-2066-4549-B23A-EEF3E3534B0F}"/>
              </a:ext>
            </a:extLst>
          </p:cNvPr>
          <p:cNvSpPr/>
          <p:nvPr userDrawn="1"/>
        </p:nvSpPr>
        <p:spPr>
          <a:xfrm flipH="1" flipV="1">
            <a:off x="11545517"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7" name="椭圆 31">
            <a:extLst>
              <a:ext uri="{FF2B5EF4-FFF2-40B4-BE49-F238E27FC236}">
                <a16:creationId xmlns:a16="http://schemas.microsoft.com/office/drawing/2014/main" id="{0F66D9B6-EB7C-46E3-8F6E-B4E468C6415D}"/>
              </a:ext>
            </a:extLst>
          </p:cNvPr>
          <p:cNvSpPr/>
          <p:nvPr/>
        </p:nvSpPr>
        <p:spPr>
          <a:xfrm>
            <a:off x="5263529" y="1542183"/>
            <a:ext cx="1717369" cy="17002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18" name="文本框 17">
            <a:extLst>
              <a:ext uri="{FF2B5EF4-FFF2-40B4-BE49-F238E27FC236}">
                <a16:creationId xmlns:a16="http://schemas.microsoft.com/office/drawing/2014/main" id="{C4C39F25-CCBC-4B50-B37E-43F17984310F}"/>
              </a:ext>
            </a:extLst>
          </p:cNvPr>
          <p:cNvSpPr txBox="1"/>
          <p:nvPr/>
        </p:nvSpPr>
        <p:spPr>
          <a:xfrm>
            <a:off x="5388899" y="1501466"/>
            <a:ext cx="1717369" cy="1569660"/>
          </a:xfrm>
          <a:prstGeom prst="rect">
            <a:avLst/>
          </a:prstGeom>
          <a:noFill/>
        </p:spPr>
        <p:txBody>
          <a:bodyPr wrap="square" rtlCol="0">
            <a:spAutoFit/>
          </a:bodyPr>
          <a:lstStyle/>
          <a:p>
            <a:r>
              <a:rPr lang="en-US" altLang="zh-CN" sz="9600">
                <a:solidFill>
                  <a:schemeClr val="accent1"/>
                </a:solidFill>
                <a:latin typeface="站酷快乐体 " panose="02010600030101010101" pitchFamily="2" charset="-122"/>
                <a:ea typeface="站酷快乐体 " panose="02010600030101010101" pitchFamily="2" charset="-122"/>
              </a:rPr>
              <a:t>01</a:t>
            </a:r>
            <a:endParaRPr lang="zh-CN" altLang="en-US" sz="9600">
              <a:solidFill>
                <a:schemeClr val="accent1"/>
              </a:solidFill>
              <a:latin typeface="站酷快乐体 " panose="02010600030101010101" pitchFamily="2" charset="-122"/>
              <a:ea typeface="站酷快乐体 " panose="02010600030101010101" pitchFamily="2" charset="-122"/>
            </a:endParaRPr>
          </a:p>
        </p:txBody>
      </p:sp>
      <p:sp>
        <p:nvSpPr>
          <p:cNvPr id="21" name="任意多边形: 形状 20">
            <a:extLst>
              <a:ext uri="{FF2B5EF4-FFF2-40B4-BE49-F238E27FC236}">
                <a16:creationId xmlns:a16="http://schemas.microsoft.com/office/drawing/2014/main" id="{C0C47CB4-D246-422F-98AB-C3BD5CE3625F}"/>
              </a:ext>
            </a:extLst>
          </p:cNvPr>
          <p:cNvSpPr/>
          <p:nvPr userDrawn="1"/>
        </p:nvSpPr>
        <p:spPr>
          <a:xfrm>
            <a:off x="3632271" y="4868572"/>
            <a:ext cx="4958897" cy="57441"/>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22" name="组合 21">
            <a:extLst>
              <a:ext uri="{FF2B5EF4-FFF2-40B4-BE49-F238E27FC236}">
                <a16:creationId xmlns:a16="http://schemas.microsoft.com/office/drawing/2014/main" id="{652F3381-D764-46A6-B765-5647AAEB5CCB}"/>
              </a:ext>
            </a:extLst>
          </p:cNvPr>
          <p:cNvGrpSpPr/>
          <p:nvPr userDrawn="1"/>
        </p:nvGrpSpPr>
        <p:grpSpPr>
          <a:xfrm>
            <a:off x="6774989" y="1341170"/>
            <a:ext cx="284798" cy="275025"/>
            <a:chOff x="6786556" y="1238629"/>
            <a:chExt cx="438076" cy="423043"/>
          </a:xfrm>
        </p:grpSpPr>
        <p:cxnSp>
          <p:nvCxnSpPr>
            <p:cNvPr id="23" name="直接连接符 22">
              <a:extLst>
                <a:ext uri="{FF2B5EF4-FFF2-40B4-BE49-F238E27FC236}">
                  <a16:creationId xmlns:a16="http://schemas.microsoft.com/office/drawing/2014/main" id="{ECEB8781-2FAE-4ADC-8A84-D134DE69EA66}"/>
                </a:ext>
              </a:extLst>
            </p:cNvPr>
            <p:cNvCxnSpPr/>
            <p:nvPr/>
          </p:nvCxnSpPr>
          <p:spPr>
            <a:xfrm flipV="1">
              <a:off x="6786556" y="1238629"/>
              <a:ext cx="87981" cy="219835"/>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cxnSp>
          <p:nvCxnSpPr>
            <p:cNvPr id="24" name="直接连接符 23">
              <a:extLst>
                <a:ext uri="{FF2B5EF4-FFF2-40B4-BE49-F238E27FC236}">
                  <a16:creationId xmlns:a16="http://schemas.microsoft.com/office/drawing/2014/main" id="{705FEA29-2ACA-446D-8F93-7AEE37E53CE1}"/>
                </a:ext>
              </a:extLst>
            </p:cNvPr>
            <p:cNvCxnSpPr/>
            <p:nvPr/>
          </p:nvCxnSpPr>
          <p:spPr>
            <a:xfrm flipV="1">
              <a:off x="6876507" y="1404159"/>
              <a:ext cx="238752" cy="135318"/>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74B020C3-0E97-4A3A-B349-3858EABA1462}"/>
                </a:ext>
              </a:extLst>
            </p:cNvPr>
            <p:cNvCxnSpPr/>
            <p:nvPr/>
          </p:nvCxnSpPr>
          <p:spPr>
            <a:xfrm>
              <a:off x="6935303" y="1643246"/>
              <a:ext cx="289329" cy="18426"/>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grpSp>
      <p:sp>
        <p:nvSpPr>
          <p:cNvPr id="27" name="内容占位符 26">
            <a:extLst>
              <a:ext uri="{FF2B5EF4-FFF2-40B4-BE49-F238E27FC236}">
                <a16:creationId xmlns:a16="http://schemas.microsoft.com/office/drawing/2014/main" id="{942FF9F3-57AD-4FC7-A33B-A0E67EACE971}"/>
              </a:ext>
            </a:extLst>
          </p:cNvPr>
          <p:cNvSpPr>
            <a:spLocks noGrp="1"/>
          </p:cNvSpPr>
          <p:nvPr userDrawn="1">
            <p:ph sz="quarter" idx="10"/>
          </p:nvPr>
        </p:nvSpPr>
        <p:spPr>
          <a:xfrm>
            <a:off x="3381751" y="4135902"/>
            <a:ext cx="5428498" cy="775597"/>
          </a:xfrm>
          <a:prstGeom prst="rect">
            <a:avLst/>
          </a:prstGeom>
          <a:noFill/>
        </p:spPr>
        <p:txBody>
          <a:bodyPr wrap="square" rtlCol="0">
            <a:spAutoFit/>
          </a:bodyPr>
          <a:lstStyle>
            <a:lvl1pPr marL="0" indent="0" algn="ctr">
              <a:buNone/>
              <a:defRPr lang="zh-CN" altLang="en-US" sz="48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r>
              <a:rPr lang="zh-CN" altLang="en-US"/>
              <a:t>编辑母版文本样式</a:t>
            </a:r>
          </a:p>
        </p:txBody>
      </p:sp>
    </p:spTree>
    <p:extLst>
      <p:ext uri="{BB962C8B-B14F-4D97-AF65-F5344CB8AC3E}">
        <p14:creationId val="455227289"/>
      </p:ext>
    </p:extLst>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14937421"/>
      </p:ext>
    </p:extLst>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46044986"/>
      </p:ext>
    </p:extLst>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20618630"/>
      </p:ext>
    </p:extLst>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70973922"/>
      </p:ext>
    </p:extLst>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26377312"/>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转场页二">
    <p:spTree>
      <p:nvGrpSpPr>
        <p:cNvPr id="1" name=""/>
        <p:cNvGrpSpPr/>
        <p:nvPr/>
      </p:nvGrpSpPr>
      <p:grpSpPr>
        <a:xfrm>
          <a:off x="0" y="0"/>
          <a:ext cx="0" cy="0"/>
        </a:xfrm>
      </p:grpSpPr>
      <p:cxnSp>
        <p:nvCxnSpPr>
          <p:cNvPr id="3" name="直接连接符 2">
            <a:extLst>
              <a:ext uri="{FF2B5EF4-FFF2-40B4-BE49-F238E27FC236}">
                <a16:creationId xmlns:a16="http://schemas.microsoft.com/office/drawing/2014/main" id="{46F861EC-A49C-4205-936D-9512C4F8F443}"/>
              </a:ext>
            </a:extLst>
          </p:cNvPr>
          <p:cNvCxnSpPr/>
          <p:nvPr userDrawn="1"/>
        </p:nvCxnSpPr>
        <p:spPr>
          <a:xfrm flipV="1">
            <a:off x="6791831" y="1349867"/>
            <a:ext cx="57197" cy="142917"/>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cxnSp>
        <p:nvCxnSpPr>
          <p:cNvPr id="4" name="直接连接符 3">
            <a:extLst>
              <a:ext uri="{FF2B5EF4-FFF2-40B4-BE49-F238E27FC236}">
                <a16:creationId xmlns:a16="http://schemas.microsoft.com/office/drawing/2014/main" id="{04EF9C02-2458-4C05-A722-47967F9A3259}"/>
              </a:ext>
            </a:extLst>
          </p:cNvPr>
          <p:cNvCxnSpPr/>
          <p:nvPr userDrawn="1"/>
        </p:nvCxnSpPr>
        <p:spPr>
          <a:xfrm flipV="1">
            <a:off x="6850309" y="1457480"/>
            <a:ext cx="155215" cy="87972"/>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cxnSp>
        <p:nvCxnSpPr>
          <p:cNvPr id="5" name="直接连接符 4">
            <a:extLst>
              <a:ext uri="{FF2B5EF4-FFF2-40B4-BE49-F238E27FC236}">
                <a16:creationId xmlns:a16="http://schemas.microsoft.com/office/drawing/2014/main" id="{97CB6C0D-0393-45B8-9689-874349257431}"/>
              </a:ext>
            </a:extLst>
          </p:cNvPr>
          <p:cNvCxnSpPr/>
          <p:nvPr userDrawn="1"/>
        </p:nvCxnSpPr>
        <p:spPr>
          <a:xfrm>
            <a:off x="6888533" y="1612913"/>
            <a:ext cx="188096" cy="11979"/>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sp>
        <p:nvSpPr>
          <p:cNvPr id="6" name="矩形 5">
            <a:extLst>
              <a:ext uri="{FF2B5EF4-FFF2-40B4-BE49-F238E27FC236}">
                <a16:creationId xmlns:a16="http://schemas.microsoft.com/office/drawing/2014/main" id="{3FD1413A-8714-46BF-98BC-781FD596D751}"/>
              </a:ext>
            </a:extLst>
          </p:cNvPr>
          <p:cNvSpPr/>
          <p:nvPr userDrawn="1"/>
        </p:nvSpPr>
        <p:spPr>
          <a:xfrm>
            <a:off x="50132" y="264472"/>
            <a:ext cx="12091737" cy="6329056"/>
          </a:xfrm>
          <a:prstGeom prst="rect">
            <a:avLst/>
          </a:prstGeom>
          <a:blipFill dpi="0" rotWithShape="1">
            <a:blip r:embed="rId1">
              <a:alphaModFix amt="50000"/>
            </a:blip>
            <a:tile tx="0" ty="0" sx="100000" sy="100000" flip="none" algn="tl"/>
          </a:blipFill>
          <a:ln w="317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7" name="椭圆 31">
            <a:extLst>
              <a:ext uri="{FF2B5EF4-FFF2-40B4-BE49-F238E27FC236}">
                <a16:creationId xmlns:a16="http://schemas.microsoft.com/office/drawing/2014/main" id="{DF789B92-53AC-4805-A5A6-F06C9E9720BC}"/>
              </a:ext>
            </a:extLst>
          </p:cNvPr>
          <p:cNvSpPr/>
          <p:nvPr userDrawn="1"/>
        </p:nvSpPr>
        <p:spPr>
          <a:xfrm>
            <a:off x="5342418" y="1386647"/>
            <a:ext cx="1810332" cy="179228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alpha val="90000"/>
            </a:schemeClr>
          </a:solidFill>
          <a:ln w="12700">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8" name="任意多边形 135">
            <a:extLst>
              <a:ext uri="{FF2B5EF4-FFF2-40B4-BE49-F238E27FC236}">
                <a16:creationId xmlns:a16="http://schemas.microsoft.com/office/drawing/2014/main" id="{FC084149-6624-412A-B865-14812B2E8BBA}"/>
              </a:ext>
            </a:extLst>
          </p:cNvPr>
          <p:cNvSpPr/>
          <p:nvPr userDrawn="1"/>
        </p:nvSpPr>
        <p:spPr>
          <a:xfrm>
            <a:off x="26388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9" name="任意多边形 137">
            <a:extLst>
              <a:ext uri="{FF2B5EF4-FFF2-40B4-BE49-F238E27FC236}">
                <a16:creationId xmlns:a16="http://schemas.microsoft.com/office/drawing/2014/main" id="{EB44C9D7-AF46-4B11-976E-E231D8DD656D}"/>
              </a:ext>
            </a:extLst>
          </p:cNvPr>
          <p:cNvSpPr/>
          <p:nvPr userDrawn="1"/>
        </p:nvSpPr>
        <p:spPr>
          <a:xfrm flipV="1">
            <a:off x="285063"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0" name="任意多边形 140">
            <a:extLst>
              <a:ext uri="{FF2B5EF4-FFF2-40B4-BE49-F238E27FC236}">
                <a16:creationId xmlns:a16="http://schemas.microsoft.com/office/drawing/2014/main" id="{E6C3FD7F-1473-4B38-A3BA-FE58FC7EE10A}"/>
              </a:ext>
            </a:extLst>
          </p:cNvPr>
          <p:cNvSpPr/>
          <p:nvPr userDrawn="1"/>
        </p:nvSpPr>
        <p:spPr>
          <a:xfrm flipH="1">
            <a:off x="1156669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1" name="任意多边形 141">
            <a:extLst>
              <a:ext uri="{FF2B5EF4-FFF2-40B4-BE49-F238E27FC236}">
                <a16:creationId xmlns:a16="http://schemas.microsoft.com/office/drawing/2014/main" id="{2A8F0E6E-EB75-47A2-A8F1-C21720C89358}"/>
              </a:ext>
            </a:extLst>
          </p:cNvPr>
          <p:cNvSpPr/>
          <p:nvPr userDrawn="1"/>
        </p:nvSpPr>
        <p:spPr>
          <a:xfrm flipH="1" flipV="1">
            <a:off x="11545517"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3" name="椭圆 31">
            <a:extLst>
              <a:ext uri="{FF2B5EF4-FFF2-40B4-BE49-F238E27FC236}">
                <a16:creationId xmlns:a16="http://schemas.microsoft.com/office/drawing/2014/main" id="{A0DADF0D-F9C3-4CF3-A83F-D86F3985A191}"/>
              </a:ext>
            </a:extLst>
          </p:cNvPr>
          <p:cNvSpPr/>
          <p:nvPr/>
        </p:nvSpPr>
        <p:spPr>
          <a:xfrm>
            <a:off x="5263519" y="1542183"/>
            <a:ext cx="1717367" cy="17002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17" name="任意多边形: 形状 16">
            <a:extLst>
              <a:ext uri="{FF2B5EF4-FFF2-40B4-BE49-F238E27FC236}">
                <a16:creationId xmlns:a16="http://schemas.microsoft.com/office/drawing/2014/main" id="{416255C8-6896-4627-9B2C-220FB77FBB2D}"/>
              </a:ext>
            </a:extLst>
          </p:cNvPr>
          <p:cNvSpPr/>
          <p:nvPr userDrawn="1"/>
        </p:nvSpPr>
        <p:spPr>
          <a:xfrm>
            <a:off x="3632271" y="4868572"/>
            <a:ext cx="4958897" cy="57441"/>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18" name="组合 17">
            <a:extLst>
              <a:ext uri="{FF2B5EF4-FFF2-40B4-BE49-F238E27FC236}">
                <a16:creationId xmlns:a16="http://schemas.microsoft.com/office/drawing/2014/main" id="{09A64191-D8A6-4140-8F67-34DD98883A2B}"/>
              </a:ext>
            </a:extLst>
          </p:cNvPr>
          <p:cNvGrpSpPr/>
          <p:nvPr userDrawn="1"/>
        </p:nvGrpSpPr>
        <p:grpSpPr>
          <a:xfrm>
            <a:off x="6774989" y="1341170"/>
            <a:ext cx="284798" cy="275025"/>
            <a:chOff x="6786556" y="1238629"/>
            <a:chExt cx="438076" cy="423043"/>
          </a:xfrm>
        </p:grpSpPr>
        <p:cxnSp>
          <p:nvCxnSpPr>
            <p:cNvPr id="19" name="直接连接符 18">
              <a:extLst>
                <a:ext uri="{FF2B5EF4-FFF2-40B4-BE49-F238E27FC236}">
                  <a16:creationId xmlns:a16="http://schemas.microsoft.com/office/drawing/2014/main" id="{B47F0779-209D-4A98-852E-B4D9C1A468F7}"/>
                </a:ext>
              </a:extLst>
            </p:cNvPr>
            <p:cNvCxnSpPr/>
            <p:nvPr/>
          </p:nvCxnSpPr>
          <p:spPr>
            <a:xfrm flipV="1">
              <a:off x="6786556" y="1238629"/>
              <a:ext cx="87981" cy="219835"/>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9B56090F-1A20-4174-AF22-F849008004BC}"/>
                </a:ext>
              </a:extLst>
            </p:cNvPr>
            <p:cNvCxnSpPr/>
            <p:nvPr/>
          </p:nvCxnSpPr>
          <p:spPr>
            <a:xfrm flipV="1">
              <a:off x="6876507" y="1404159"/>
              <a:ext cx="238752" cy="135318"/>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D4EE12E3-D196-4550-9158-63122CEEC79A}"/>
                </a:ext>
              </a:extLst>
            </p:cNvPr>
            <p:cNvCxnSpPr/>
            <p:nvPr/>
          </p:nvCxnSpPr>
          <p:spPr>
            <a:xfrm>
              <a:off x="6935303" y="1643246"/>
              <a:ext cx="289329" cy="18426"/>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grpSp>
      <p:sp>
        <p:nvSpPr>
          <p:cNvPr id="22" name="内容占位符 26">
            <a:extLst>
              <a:ext uri="{FF2B5EF4-FFF2-40B4-BE49-F238E27FC236}">
                <a16:creationId xmlns:a16="http://schemas.microsoft.com/office/drawing/2014/main" id="{FA3F3D81-5938-4DD0-98B2-503ABBE7B20C}"/>
              </a:ext>
            </a:extLst>
          </p:cNvPr>
          <p:cNvSpPr>
            <a:spLocks noGrp="1"/>
          </p:cNvSpPr>
          <p:nvPr userDrawn="1">
            <p:ph sz="quarter" idx="10"/>
          </p:nvPr>
        </p:nvSpPr>
        <p:spPr>
          <a:xfrm>
            <a:off x="3381751" y="4135902"/>
            <a:ext cx="5428498" cy="775597"/>
          </a:xfrm>
          <a:prstGeom prst="rect">
            <a:avLst/>
          </a:prstGeom>
          <a:noFill/>
        </p:spPr>
        <p:txBody>
          <a:bodyPr wrap="square" rtlCol="0">
            <a:spAutoFit/>
          </a:bodyPr>
          <a:lstStyle>
            <a:lvl1pPr marL="0" indent="0" algn="ctr">
              <a:buNone/>
              <a:defRPr lang="zh-CN" altLang="en-US" sz="48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r>
              <a:rPr lang="zh-CN" altLang="en-US"/>
              <a:t>编辑母版文本样式</a:t>
            </a:r>
          </a:p>
        </p:txBody>
      </p:sp>
      <p:sp>
        <p:nvSpPr>
          <p:cNvPr id="23" name="文本框 22">
            <a:extLst>
              <a:ext uri="{FF2B5EF4-FFF2-40B4-BE49-F238E27FC236}">
                <a16:creationId xmlns:a16="http://schemas.microsoft.com/office/drawing/2014/main" id="{931295FB-45D1-4BA7-A2EC-B718D63313B5}"/>
              </a:ext>
            </a:extLst>
          </p:cNvPr>
          <p:cNvSpPr txBox="1"/>
          <p:nvPr userDrawn="1"/>
        </p:nvSpPr>
        <p:spPr>
          <a:xfrm>
            <a:off x="5265074" y="1501466"/>
            <a:ext cx="1842750" cy="1569660"/>
          </a:xfrm>
          <a:prstGeom prst="rect">
            <a:avLst/>
          </a:prstGeom>
          <a:noFill/>
        </p:spPr>
        <p:txBody>
          <a:bodyPr wrap="square" rtlCol="0">
            <a:spAutoFit/>
          </a:bodyPr>
          <a:lstStyle/>
          <a:p>
            <a:r>
              <a:rPr lang="en-US" altLang="zh-CN" sz="9600">
                <a:solidFill>
                  <a:schemeClr val="accent1"/>
                </a:solidFill>
                <a:latin typeface="站酷快乐体 " panose="02010600030101010101" pitchFamily="2" charset="-122"/>
                <a:ea typeface="站酷快乐体 " panose="02010600030101010101" pitchFamily="2" charset="-122"/>
              </a:rPr>
              <a:t>02</a:t>
            </a:r>
            <a:endParaRPr lang="zh-CN" altLang="en-US" sz="9600">
              <a:solidFill>
                <a:schemeClr val="accent1"/>
              </a:solidFill>
              <a:latin typeface="站酷快乐体 " panose="02010600030101010101" pitchFamily="2" charset="-122"/>
              <a:ea typeface="站酷快乐体 " panose="02010600030101010101" pitchFamily="2" charset="-122"/>
            </a:endParaRPr>
          </a:p>
        </p:txBody>
      </p:sp>
    </p:spTree>
    <p:extLst>
      <p:ext uri="{BB962C8B-B14F-4D97-AF65-F5344CB8AC3E}">
        <p14:creationId val="269663739"/>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转场页三">
    <p:spTree>
      <p:nvGrpSpPr>
        <p:cNvPr id="1" name=""/>
        <p:cNvGrpSpPr/>
        <p:nvPr/>
      </p:nvGrpSpPr>
      <p:grpSpPr>
        <a:xfrm>
          <a:off x="0" y="0"/>
          <a:ext cx="0" cy="0"/>
        </a:xfrm>
      </p:grpSpPr>
      <p:cxnSp>
        <p:nvCxnSpPr>
          <p:cNvPr id="3" name="直接连接符 2">
            <a:extLst>
              <a:ext uri="{FF2B5EF4-FFF2-40B4-BE49-F238E27FC236}">
                <a16:creationId xmlns:a16="http://schemas.microsoft.com/office/drawing/2014/main" id="{76AC09ED-E988-4A92-BC0A-3945D3CE80A3}"/>
              </a:ext>
            </a:extLst>
          </p:cNvPr>
          <p:cNvCxnSpPr/>
          <p:nvPr userDrawn="1"/>
        </p:nvCxnSpPr>
        <p:spPr>
          <a:xfrm flipV="1">
            <a:off x="6791831" y="1349867"/>
            <a:ext cx="57197" cy="142917"/>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cxnSp>
        <p:nvCxnSpPr>
          <p:cNvPr id="4" name="直接连接符 3">
            <a:extLst>
              <a:ext uri="{FF2B5EF4-FFF2-40B4-BE49-F238E27FC236}">
                <a16:creationId xmlns:a16="http://schemas.microsoft.com/office/drawing/2014/main" id="{51E07159-D782-46E7-B186-1A9D093B06E0}"/>
              </a:ext>
            </a:extLst>
          </p:cNvPr>
          <p:cNvCxnSpPr/>
          <p:nvPr userDrawn="1"/>
        </p:nvCxnSpPr>
        <p:spPr>
          <a:xfrm flipV="1">
            <a:off x="6850309" y="1457480"/>
            <a:ext cx="155215" cy="87972"/>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cxnSp>
        <p:nvCxnSpPr>
          <p:cNvPr id="5" name="直接连接符 4">
            <a:extLst>
              <a:ext uri="{FF2B5EF4-FFF2-40B4-BE49-F238E27FC236}">
                <a16:creationId xmlns:a16="http://schemas.microsoft.com/office/drawing/2014/main" id="{6CDA3160-C86B-45C6-903F-C0F993985497}"/>
              </a:ext>
            </a:extLst>
          </p:cNvPr>
          <p:cNvCxnSpPr/>
          <p:nvPr userDrawn="1"/>
        </p:nvCxnSpPr>
        <p:spPr>
          <a:xfrm>
            <a:off x="6888533" y="1612913"/>
            <a:ext cx="188096" cy="11979"/>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sp>
        <p:nvSpPr>
          <p:cNvPr id="6" name="矩形 5">
            <a:extLst>
              <a:ext uri="{FF2B5EF4-FFF2-40B4-BE49-F238E27FC236}">
                <a16:creationId xmlns:a16="http://schemas.microsoft.com/office/drawing/2014/main" id="{F54FF266-EC80-4768-9FB8-8D54724B703F}"/>
              </a:ext>
            </a:extLst>
          </p:cNvPr>
          <p:cNvSpPr/>
          <p:nvPr userDrawn="1"/>
        </p:nvSpPr>
        <p:spPr>
          <a:xfrm>
            <a:off x="50132" y="264472"/>
            <a:ext cx="12091737" cy="6329056"/>
          </a:xfrm>
          <a:prstGeom prst="rect">
            <a:avLst/>
          </a:prstGeom>
          <a:blipFill dpi="0" rotWithShape="1">
            <a:blip r:embed="rId1">
              <a:alphaModFix amt="50000"/>
            </a:blip>
            <a:tile tx="0" ty="0" sx="100000" sy="100000" flip="none" algn="tl"/>
          </a:blipFill>
          <a:ln w="317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7" name="椭圆 31">
            <a:extLst>
              <a:ext uri="{FF2B5EF4-FFF2-40B4-BE49-F238E27FC236}">
                <a16:creationId xmlns:a16="http://schemas.microsoft.com/office/drawing/2014/main" id="{B84EEE3F-A616-4E25-A22A-4B0E415C5885}"/>
              </a:ext>
            </a:extLst>
          </p:cNvPr>
          <p:cNvSpPr/>
          <p:nvPr userDrawn="1"/>
        </p:nvSpPr>
        <p:spPr>
          <a:xfrm>
            <a:off x="5342418" y="1386647"/>
            <a:ext cx="1810332" cy="179228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alpha val="90000"/>
            </a:schemeClr>
          </a:solidFill>
          <a:ln w="12700">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8" name="任意多边形 135">
            <a:extLst>
              <a:ext uri="{FF2B5EF4-FFF2-40B4-BE49-F238E27FC236}">
                <a16:creationId xmlns:a16="http://schemas.microsoft.com/office/drawing/2014/main" id="{C955DD74-6CF4-4609-9C46-8551083BF6B1}"/>
              </a:ext>
            </a:extLst>
          </p:cNvPr>
          <p:cNvSpPr/>
          <p:nvPr userDrawn="1"/>
        </p:nvSpPr>
        <p:spPr>
          <a:xfrm>
            <a:off x="26388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9" name="任意多边形 137">
            <a:extLst>
              <a:ext uri="{FF2B5EF4-FFF2-40B4-BE49-F238E27FC236}">
                <a16:creationId xmlns:a16="http://schemas.microsoft.com/office/drawing/2014/main" id="{9EE48219-C98E-4ADF-BBBF-9BD12E147254}"/>
              </a:ext>
            </a:extLst>
          </p:cNvPr>
          <p:cNvSpPr/>
          <p:nvPr userDrawn="1"/>
        </p:nvSpPr>
        <p:spPr>
          <a:xfrm flipV="1">
            <a:off x="285063"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0" name="任意多边形 140">
            <a:extLst>
              <a:ext uri="{FF2B5EF4-FFF2-40B4-BE49-F238E27FC236}">
                <a16:creationId xmlns:a16="http://schemas.microsoft.com/office/drawing/2014/main" id="{4F75B961-19A9-4579-8234-B44FFDE2D71E}"/>
              </a:ext>
            </a:extLst>
          </p:cNvPr>
          <p:cNvSpPr/>
          <p:nvPr userDrawn="1"/>
        </p:nvSpPr>
        <p:spPr>
          <a:xfrm flipH="1">
            <a:off x="1156669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1" name="任意多边形 141">
            <a:extLst>
              <a:ext uri="{FF2B5EF4-FFF2-40B4-BE49-F238E27FC236}">
                <a16:creationId xmlns:a16="http://schemas.microsoft.com/office/drawing/2014/main" id="{6C2D0E51-B55E-45CA-A752-A33C1E5BB7E1}"/>
              </a:ext>
            </a:extLst>
          </p:cNvPr>
          <p:cNvSpPr/>
          <p:nvPr userDrawn="1"/>
        </p:nvSpPr>
        <p:spPr>
          <a:xfrm flipH="1" flipV="1">
            <a:off x="11545517"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3" name="椭圆 31">
            <a:extLst>
              <a:ext uri="{FF2B5EF4-FFF2-40B4-BE49-F238E27FC236}">
                <a16:creationId xmlns:a16="http://schemas.microsoft.com/office/drawing/2014/main" id="{E0DA0303-6800-42FB-BF93-0836EB4B83CD}"/>
              </a:ext>
            </a:extLst>
          </p:cNvPr>
          <p:cNvSpPr/>
          <p:nvPr/>
        </p:nvSpPr>
        <p:spPr>
          <a:xfrm>
            <a:off x="5263523" y="1542183"/>
            <a:ext cx="1717368" cy="17002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tLang="zh-CN">
              <a:latin typeface="站酷快乐体 " panose="02010600030101010101" pitchFamily="2" charset="-122"/>
              <a:ea typeface="+mn-lt"/>
            </a:endParaRPr>
          </a:p>
          <a:p>
            <a:pPr algn="ctr"/>
            <a:endParaRPr lang="zh-CN" altLang="en-US">
              <a:latin typeface="站酷快乐体 " panose="02010600030101010101" pitchFamily="2" charset="-122"/>
              <a:ea typeface="微软雅黑 Light" panose="020b0502040204020203" pitchFamily="34" charset="-122"/>
            </a:endParaRPr>
          </a:p>
        </p:txBody>
      </p:sp>
      <p:sp>
        <p:nvSpPr>
          <p:cNvPr id="17" name="任意多边形: 形状 16">
            <a:extLst>
              <a:ext uri="{FF2B5EF4-FFF2-40B4-BE49-F238E27FC236}">
                <a16:creationId xmlns:a16="http://schemas.microsoft.com/office/drawing/2014/main" id="{F351A575-A38C-4119-9C13-BAB14FAA6644}"/>
              </a:ext>
            </a:extLst>
          </p:cNvPr>
          <p:cNvSpPr/>
          <p:nvPr userDrawn="1"/>
        </p:nvSpPr>
        <p:spPr>
          <a:xfrm>
            <a:off x="3632271" y="4868572"/>
            <a:ext cx="4958897" cy="57441"/>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18" name="组合 17">
            <a:extLst>
              <a:ext uri="{FF2B5EF4-FFF2-40B4-BE49-F238E27FC236}">
                <a16:creationId xmlns:a16="http://schemas.microsoft.com/office/drawing/2014/main" id="{8CAD2788-E9F1-4599-9D94-587E2B22B4EC}"/>
              </a:ext>
            </a:extLst>
          </p:cNvPr>
          <p:cNvGrpSpPr/>
          <p:nvPr userDrawn="1"/>
        </p:nvGrpSpPr>
        <p:grpSpPr>
          <a:xfrm>
            <a:off x="6774989" y="1341170"/>
            <a:ext cx="284798" cy="275025"/>
            <a:chOff x="6786556" y="1238629"/>
            <a:chExt cx="438076" cy="423043"/>
          </a:xfrm>
        </p:grpSpPr>
        <p:cxnSp>
          <p:nvCxnSpPr>
            <p:cNvPr id="19" name="直接连接符 18">
              <a:extLst>
                <a:ext uri="{FF2B5EF4-FFF2-40B4-BE49-F238E27FC236}">
                  <a16:creationId xmlns:a16="http://schemas.microsoft.com/office/drawing/2014/main" id="{08C25A41-B62A-4B1B-A5D4-6340B9E45DC1}"/>
                </a:ext>
              </a:extLst>
            </p:cNvPr>
            <p:cNvCxnSpPr/>
            <p:nvPr/>
          </p:nvCxnSpPr>
          <p:spPr>
            <a:xfrm flipV="1">
              <a:off x="6786556" y="1238629"/>
              <a:ext cx="87981" cy="219835"/>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45BAF0F8-19BD-408E-9BCC-BB5306B33E34}"/>
                </a:ext>
              </a:extLst>
            </p:cNvPr>
            <p:cNvCxnSpPr/>
            <p:nvPr/>
          </p:nvCxnSpPr>
          <p:spPr>
            <a:xfrm flipV="1">
              <a:off x="6876507" y="1404159"/>
              <a:ext cx="238752" cy="135318"/>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49CC268F-9286-4194-9978-E938D9CEB49B}"/>
                </a:ext>
              </a:extLst>
            </p:cNvPr>
            <p:cNvCxnSpPr/>
            <p:nvPr/>
          </p:nvCxnSpPr>
          <p:spPr>
            <a:xfrm>
              <a:off x="6935303" y="1643246"/>
              <a:ext cx="289329" cy="18426"/>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grpSp>
      <p:sp>
        <p:nvSpPr>
          <p:cNvPr id="22" name="内容占位符 26">
            <a:extLst>
              <a:ext uri="{FF2B5EF4-FFF2-40B4-BE49-F238E27FC236}">
                <a16:creationId xmlns:a16="http://schemas.microsoft.com/office/drawing/2014/main" id="{76DC0E59-7597-4FA9-B5BC-909D66D3AE63}"/>
              </a:ext>
            </a:extLst>
          </p:cNvPr>
          <p:cNvSpPr>
            <a:spLocks noGrp="1"/>
          </p:cNvSpPr>
          <p:nvPr userDrawn="1">
            <p:ph sz="quarter" idx="10"/>
          </p:nvPr>
        </p:nvSpPr>
        <p:spPr>
          <a:xfrm>
            <a:off x="3381751" y="4135902"/>
            <a:ext cx="5428498" cy="775597"/>
          </a:xfrm>
          <a:prstGeom prst="rect">
            <a:avLst/>
          </a:prstGeom>
          <a:noFill/>
        </p:spPr>
        <p:txBody>
          <a:bodyPr wrap="square" rtlCol="0">
            <a:spAutoFit/>
          </a:bodyPr>
          <a:lstStyle>
            <a:lvl1pPr marL="0" indent="0" algn="ctr">
              <a:buNone/>
              <a:defRPr lang="zh-CN" altLang="en-US" sz="48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r>
              <a:rPr lang="zh-CN" altLang="en-US"/>
              <a:t>编辑母版文本样式</a:t>
            </a:r>
          </a:p>
        </p:txBody>
      </p:sp>
      <p:sp>
        <p:nvSpPr>
          <p:cNvPr id="23" name="文本框 22">
            <a:extLst>
              <a:ext uri="{FF2B5EF4-FFF2-40B4-BE49-F238E27FC236}">
                <a16:creationId xmlns:a16="http://schemas.microsoft.com/office/drawing/2014/main" id="{E9E47D9F-E9EC-4804-AD55-2BCEB587C2B8}"/>
              </a:ext>
            </a:extLst>
          </p:cNvPr>
          <p:cNvSpPr txBox="1"/>
          <p:nvPr userDrawn="1"/>
        </p:nvSpPr>
        <p:spPr>
          <a:xfrm>
            <a:off x="5265074" y="1501466"/>
            <a:ext cx="1842750" cy="1569660"/>
          </a:xfrm>
          <a:prstGeom prst="rect">
            <a:avLst/>
          </a:prstGeom>
          <a:noFill/>
        </p:spPr>
        <p:txBody>
          <a:bodyPr wrap="square" rtlCol="0">
            <a:spAutoFit/>
          </a:bodyPr>
          <a:lstStyle/>
          <a:p>
            <a:r>
              <a:rPr lang="en-US" altLang="zh-CN" sz="9600">
                <a:solidFill>
                  <a:schemeClr val="accent1"/>
                </a:solidFill>
                <a:latin typeface="站酷快乐体 " panose="02010600030101010101" pitchFamily="2" charset="-122"/>
                <a:ea typeface="站酷快乐体 " panose="02010600030101010101" pitchFamily="2" charset="-122"/>
              </a:rPr>
              <a:t>03</a:t>
            </a:r>
            <a:endParaRPr lang="zh-CN" altLang="en-US" sz="9600">
              <a:solidFill>
                <a:schemeClr val="accent1"/>
              </a:solidFill>
              <a:latin typeface="站酷快乐体 " panose="02010600030101010101" pitchFamily="2" charset="-122"/>
              <a:ea typeface="站酷快乐体 " panose="02010600030101010101" pitchFamily="2" charset="-122"/>
            </a:endParaRPr>
          </a:p>
        </p:txBody>
      </p:sp>
    </p:spTree>
    <p:extLst>
      <p:ext uri="{BB962C8B-B14F-4D97-AF65-F5344CB8AC3E}">
        <p14:creationId val="51807478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转场页四">
    <p:spTree>
      <p:nvGrpSpPr>
        <p:cNvPr id="1" name=""/>
        <p:cNvGrpSpPr/>
        <p:nvPr/>
      </p:nvGrpSpPr>
      <p:grpSpPr>
        <a:xfrm>
          <a:off x="0" y="0"/>
          <a:ext cx="0" cy="0"/>
        </a:xfrm>
      </p:grpSpPr>
      <p:cxnSp>
        <p:nvCxnSpPr>
          <p:cNvPr id="3" name="直接连接符 2">
            <a:extLst>
              <a:ext uri="{FF2B5EF4-FFF2-40B4-BE49-F238E27FC236}">
                <a16:creationId xmlns:a16="http://schemas.microsoft.com/office/drawing/2014/main" id="{20F265E9-1514-4F9D-82C0-6389ADF73337}"/>
              </a:ext>
            </a:extLst>
          </p:cNvPr>
          <p:cNvCxnSpPr/>
          <p:nvPr userDrawn="1"/>
        </p:nvCxnSpPr>
        <p:spPr>
          <a:xfrm flipV="1">
            <a:off x="6791831" y="1349867"/>
            <a:ext cx="57197" cy="142917"/>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cxnSp>
        <p:nvCxnSpPr>
          <p:cNvPr id="4" name="直接连接符 3">
            <a:extLst>
              <a:ext uri="{FF2B5EF4-FFF2-40B4-BE49-F238E27FC236}">
                <a16:creationId xmlns:a16="http://schemas.microsoft.com/office/drawing/2014/main" id="{5A3242A6-4F9B-4D61-87E6-D5A855A6DFB4}"/>
              </a:ext>
            </a:extLst>
          </p:cNvPr>
          <p:cNvCxnSpPr/>
          <p:nvPr userDrawn="1"/>
        </p:nvCxnSpPr>
        <p:spPr>
          <a:xfrm flipV="1">
            <a:off x="6850309" y="1457480"/>
            <a:ext cx="155215" cy="87972"/>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cxnSp>
        <p:nvCxnSpPr>
          <p:cNvPr id="5" name="直接连接符 4">
            <a:extLst>
              <a:ext uri="{FF2B5EF4-FFF2-40B4-BE49-F238E27FC236}">
                <a16:creationId xmlns:a16="http://schemas.microsoft.com/office/drawing/2014/main" id="{5251C7B8-0AF1-4BD5-8BC3-2CCEFF42EADA}"/>
              </a:ext>
            </a:extLst>
          </p:cNvPr>
          <p:cNvCxnSpPr/>
          <p:nvPr userDrawn="1"/>
        </p:nvCxnSpPr>
        <p:spPr>
          <a:xfrm>
            <a:off x="6888533" y="1612913"/>
            <a:ext cx="188096" cy="11979"/>
          </a:xfrm>
          <a:prstGeom prst="line">
            <a:avLst/>
          </a:prstGeom>
          <a:ln w="44450" cap="rnd">
            <a:solidFill>
              <a:schemeClr val="accent5"/>
            </a:solidFill>
            <a:round/>
          </a:ln>
          <a:effectLst>
            <a:softEdge rad="12700"/>
          </a:effectLst>
        </p:spPr>
        <p:style>
          <a:lnRef idx="1">
            <a:schemeClr val="accent1"/>
          </a:lnRef>
          <a:fillRef idx="0">
            <a:schemeClr val="accent1"/>
          </a:fillRef>
          <a:effectRef idx="0">
            <a:schemeClr val="accent1"/>
          </a:effectRef>
          <a:fontRef idx="minor">
            <a:schemeClr val="tx1"/>
          </a:fontRef>
        </p:style>
      </p:cxnSp>
      <p:sp>
        <p:nvSpPr>
          <p:cNvPr id="6" name="矩形 5">
            <a:extLst>
              <a:ext uri="{FF2B5EF4-FFF2-40B4-BE49-F238E27FC236}">
                <a16:creationId xmlns:a16="http://schemas.microsoft.com/office/drawing/2014/main" id="{00C05654-2F7F-457A-87D0-511C1BA74732}"/>
              </a:ext>
            </a:extLst>
          </p:cNvPr>
          <p:cNvSpPr/>
          <p:nvPr userDrawn="1"/>
        </p:nvSpPr>
        <p:spPr>
          <a:xfrm>
            <a:off x="50132" y="264472"/>
            <a:ext cx="12091737" cy="6329056"/>
          </a:xfrm>
          <a:prstGeom prst="rect">
            <a:avLst/>
          </a:prstGeom>
          <a:blipFill dpi="0" rotWithShape="1">
            <a:blip r:embed="rId1">
              <a:alphaModFix amt="50000"/>
            </a:blip>
            <a:tile tx="0" ty="0" sx="100000" sy="100000" flip="none" algn="tl"/>
          </a:blipFill>
          <a:ln w="317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7" name="椭圆 31">
            <a:extLst>
              <a:ext uri="{FF2B5EF4-FFF2-40B4-BE49-F238E27FC236}">
                <a16:creationId xmlns:a16="http://schemas.microsoft.com/office/drawing/2014/main" id="{67161986-E183-483B-B842-D440386045D0}"/>
              </a:ext>
            </a:extLst>
          </p:cNvPr>
          <p:cNvSpPr/>
          <p:nvPr userDrawn="1"/>
        </p:nvSpPr>
        <p:spPr>
          <a:xfrm>
            <a:off x="5342418" y="1386647"/>
            <a:ext cx="1810332" cy="1792280"/>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solidFill>
            <a:schemeClr val="accent5">
              <a:alpha val="90000"/>
            </a:schemeClr>
          </a:solidFill>
          <a:ln w="12700">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8" name="任意多边形 135">
            <a:extLst>
              <a:ext uri="{FF2B5EF4-FFF2-40B4-BE49-F238E27FC236}">
                <a16:creationId xmlns:a16="http://schemas.microsoft.com/office/drawing/2014/main" id="{20EB0C14-7E45-4C39-BCE6-DC0D6879D5E8}"/>
              </a:ext>
            </a:extLst>
          </p:cNvPr>
          <p:cNvSpPr/>
          <p:nvPr userDrawn="1"/>
        </p:nvSpPr>
        <p:spPr>
          <a:xfrm>
            <a:off x="26388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9" name="任意多边形 137">
            <a:extLst>
              <a:ext uri="{FF2B5EF4-FFF2-40B4-BE49-F238E27FC236}">
                <a16:creationId xmlns:a16="http://schemas.microsoft.com/office/drawing/2014/main" id="{C1183650-A22E-4084-B38C-8E28CA889143}"/>
              </a:ext>
            </a:extLst>
          </p:cNvPr>
          <p:cNvSpPr/>
          <p:nvPr userDrawn="1"/>
        </p:nvSpPr>
        <p:spPr>
          <a:xfrm flipV="1">
            <a:off x="285063"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0" name="任意多边形 140">
            <a:extLst>
              <a:ext uri="{FF2B5EF4-FFF2-40B4-BE49-F238E27FC236}">
                <a16:creationId xmlns:a16="http://schemas.microsoft.com/office/drawing/2014/main" id="{7CB3820F-9346-4E96-A237-B5EA59DA9F69}"/>
              </a:ext>
            </a:extLst>
          </p:cNvPr>
          <p:cNvSpPr/>
          <p:nvPr userDrawn="1"/>
        </p:nvSpPr>
        <p:spPr>
          <a:xfrm flipH="1">
            <a:off x="1156669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1" name="任意多边形 141">
            <a:extLst>
              <a:ext uri="{FF2B5EF4-FFF2-40B4-BE49-F238E27FC236}">
                <a16:creationId xmlns:a16="http://schemas.microsoft.com/office/drawing/2014/main" id="{551D91B8-91F8-46FC-895D-5CC8BCC45FE7}"/>
              </a:ext>
            </a:extLst>
          </p:cNvPr>
          <p:cNvSpPr/>
          <p:nvPr userDrawn="1"/>
        </p:nvSpPr>
        <p:spPr>
          <a:xfrm flipH="1" flipV="1">
            <a:off x="11545517"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3" name="椭圆 31">
            <a:extLst>
              <a:ext uri="{FF2B5EF4-FFF2-40B4-BE49-F238E27FC236}">
                <a16:creationId xmlns:a16="http://schemas.microsoft.com/office/drawing/2014/main" id="{60FED4E1-CD95-41BE-BB20-287BFD02AA91}"/>
              </a:ext>
            </a:extLst>
          </p:cNvPr>
          <p:cNvSpPr/>
          <p:nvPr/>
        </p:nvSpPr>
        <p:spPr>
          <a:xfrm>
            <a:off x="5263519" y="1542183"/>
            <a:ext cx="1717367" cy="1700244"/>
          </a:xfrm>
          <a:custGeom>
            <a:gdLst>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6" fmla="*/ 62645 w 660406"/>
              <a:gd name="connsiteY6" fmla="*/ 132510 h 65194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438" h="653852">
                <a:moveTo>
                  <a:pt x="128078" y="64927"/>
                </a:moveTo>
                <a:cubicBezTo>
                  <a:pt x="200406" y="22404"/>
                  <a:pt x="266694" y="-24807"/>
                  <a:pt x="410712" y="15051"/>
                </a:cubicBezTo>
                <a:cubicBezTo>
                  <a:pt x="554730" y="54909"/>
                  <a:pt x="671038" y="190221"/>
                  <a:pt x="659670" y="337329"/>
                </a:cubicBezTo>
                <a:cubicBezTo>
                  <a:pt x="648302" y="484437"/>
                  <a:pt x="512709" y="653852"/>
                  <a:pt x="331423" y="653852"/>
                </a:cubicBezTo>
                <a:cubicBezTo>
                  <a:pt x="150137" y="653852"/>
                  <a:pt x="14721" y="457153"/>
                  <a:pt x="3176" y="337329"/>
                </a:cubicBezTo>
                <a:cubicBezTo>
                  <a:pt x="-8369" y="217505"/>
                  <a:pt x="11590" y="209227"/>
                  <a:pt x="62645" y="134413"/>
                </a:cubicBezTo>
              </a:path>
            </a:pathLst>
          </a:custGeom>
          <a:noFill/>
          <a:ln w="254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17" name="任意多边形: 形状 16">
            <a:extLst>
              <a:ext uri="{FF2B5EF4-FFF2-40B4-BE49-F238E27FC236}">
                <a16:creationId xmlns:a16="http://schemas.microsoft.com/office/drawing/2014/main" id="{B98D5185-1FA4-4B28-BA34-E14E82AE9723}"/>
              </a:ext>
            </a:extLst>
          </p:cNvPr>
          <p:cNvSpPr/>
          <p:nvPr userDrawn="1"/>
        </p:nvSpPr>
        <p:spPr>
          <a:xfrm>
            <a:off x="3632271" y="4868572"/>
            <a:ext cx="4958897" cy="57441"/>
          </a:xfrm>
          <a:custGeom>
            <a:gdLst>
              <a:gd name="connsiteX0" fmla="*/ 0 w 3810000"/>
              <a:gd name="connsiteY0" fmla="*/ 254000 h 304800"/>
              <a:gd name="connsiteX1" fmla="*/ 63500 w 3810000"/>
              <a:gd name="connsiteY1" fmla="*/ 241300 h 304800"/>
              <a:gd name="connsiteX2" fmla="*/ 139700 w 3810000"/>
              <a:gd name="connsiteY2" fmla="*/ 215900 h 304800"/>
              <a:gd name="connsiteX3" fmla="*/ 228600 w 3810000"/>
              <a:gd name="connsiteY3" fmla="*/ 203200 h 304800"/>
              <a:gd name="connsiteX4" fmla="*/ 368300 w 3810000"/>
              <a:gd name="connsiteY4" fmla="*/ 190500 h 304800"/>
              <a:gd name="connsiteX5" fmla="*/ 419100 w 3810000"/>
              <a:gd name="connsiteY5" fmla="*/ 228600 h 304800"/>
              <a:gd name="connsiteX6" fmla="*/ 546100 w 3810000"/>
              <a:gd name="connsiteY6" fmla="*/ 279400 h 304800"/>
              <a:gd name="connsiteX7" fmla="*/ 609600 w 3810000"/>
              <a:gd name="connsiteY7" fmla="*/ 304800 h 304800"/>
              <a:gd name="connsiteX8" fmla="*/ 850900 w 3810000"/>
              <a:gd name="connsiteY8" fmla="*/ 279400 h 304800"/>
              <a:gd name="connsiteX9" fmla="*/ 914400 w 3810000"/>
              <a:gd name="connsiteY9" fmla="*/ 266700 h 304800"/>
              <a:gd name="connsiteX10" fmla="*/ 1041400 w 3810000"/>
              <a:gd name="connsiteY10" fmla="*/ 254000 h 304800"/>
              <a:gd name="connsiteX11" fmla="*/ 1104900 w 3810000"/>
              <a:gd name="connsiteY11" fmla="*/ 241300 h 304800"/>
              <a:gd name="connsiteX12" fmla="*/ 1333500 w 3810000"/>
              <a:gd name="connsiteY12" fmla="*/ 203200 h 304800"/>
              <a:gd name="connsiteX13" fmla="*/ 1397000 w 3810000"/>
              <a:gd name="connsiteY13" fmla="*/ 190500 h 304800"/>
              <a:gd name="connsiteX14" fmla="*/ 1473200 w 3810000"/>
              <a:gd name="connsiteY14" fmla="*/ 165100 h 304800"/>
              <a:gd name="connsiteX15" fmla="*/ 1600200 w 3810000"/>
              <a:gd name="connsiteY15" fmla="*/ 101600 h 304800"/>
              <a:gd name="connsiteX16" fmla="*/ 1663700 w 3810000"/>
              <a:gd name="connsiteY16" fmla="*/ 88900 h 304800"/>
              <a:gd name="connsiteX17" fmla="*/ 1714500 w 3810000"/>
              <a:gd name="connsiteY17" fmla="*/ 63500 h 304800"/>
              <a:gd name="connsiteX18" fmla="*/ 1778000 w 3810000"/>
              <a:gd name="connsiteY18" fmla="*/ 76200 h 304800"/>
              <a:gd name="connsiteX19" fmla="*/ 1790700 w 3810000"/>
              <a:gd name="connsiteY19" fmla="*/ 114300 h 304800"/>
              <a:gd name="connsiteX20" fmla="*/ 1841500 w 3810000"/>
              <a:gd name="connsiteY20" fmla="*/ 190500 h 304800"/>
              <a:gd name="connsiteX21" fmla="*/ 1879600 w 3810000"/>
              <a:gd name="connsiteY21" fmla="*/ 203200 h 304800"/>
              <a:gd name="connsiteX22" fmla="*/ 1981200 w 3810000"/>
              <a:gd name="connsiteY22" fmla="*/ 190500 h 304800"/>
              <a:gd name="connsiteX23" fmla="*/ 2057400 w 3810000"/>
              <a:gd name="connsiteY23" fmla="*/ 165100 h 304800"/>
              <a:gd name="connsiteX24" fmla="*/ 2095500 w 3810000"/>
              <a:gd name="connsiteY24" fmla="*/ 152400 h 304800"/>
              <a:gd name="connsiteX25" fmla="*/ 2146300 w 3810000"/>
              <a:gd name="connsiteY25" fmla="*/ 127000 h 304800"/>
              <a:gd name="connsiteX26" fmla="*/ 2209800 w 3810000"/>
              <a:gd name="connsiteY26" fmla="*/ 101600 h 304800"/>
              <a:gd name="connsiteX27" fmla="*/ 2247900 w 3810000"/>
              <a:gd name="connsiteY27" fmla="*/ 76200 h 304800"/>
              <a:gd name="connsiteX28" fmla="*/ 2336800 w 3810000"/>
              <a:gd name="connsiteY28" fmla="*/ 50800 h 304800"/>
              <a:gd name="connsiteX29" fmla="*/ 2374900 w 3810000"/>
              <a:gd name="connsiteY29" fmla="*/ 25400 h 304800"/>
              <a:gd name="connsiteX30" fmla="*/ 2451100 w 3810000"/>
              <a:gd name="connsiteY30" fmla="*/ 0 h 304800"/>
              <a:gd name="connsiteX31" fmla="*/ 2489200 w 3810000"/>
              <a:gd name="connsiteY31" fmla="*/ 12700 h 304800"/>
              <a:gd name="connsiteX32" fmla="*/ 2514600 w 3810000"/>
              <a:gd name="connsiteY32" fmla="*/ 50800 h 304800"/>
              <a:gd name="connsiteX33" fmla="*/ 2578100 w 3810000"/>
              <a:gd name="connsiteY33" fmla="*/ 63500 h 304800"/>
              <a:gd name="connsiteX34" fmla="*/ 2882900 w 3810000"/>
              <a:gd name="connsiteY34" fmla="*/ 38100 h 304800"/>
              <a:gd name="connsiteX35" fmla="*/ 2933700 w 3810000"/>
              <a:gd name="connsiteY35" fmla="*/ 12700 h 304800"/>
              <a:gd name="connsiteX36" fmla="*/ 3022600 w 3810000"/>
              <a:gd name="connsiteY36" fmla="*/ 25400 h 304800"/>
              <a:gd name="connsiteX37" fmla="*/ 3073400 w 3810000"/>
              <a:gd name="connsiteY37" fmla="*/ 50800 h 304800"/>
              <a:gd name="connsiteX38" fmla="*/ 3467100 w 3810000"/>
              <a:gd name="connsiteY38" fmla="*/ 76200 h 304800"/>
              <a:gd name="connsiteX39" fmla="*/ 3479800 w 3810000"/>
              <a:gd name="connsiteY39" fmla="*/ 139700 h 304800"/>
              <a:gd name="connsiteX40" fmla="*/ 3543300 w 3810000"/>
              <a:gd name="connsiteY40" fmla="*/ 228600 h 304800"/>
              <a:gd name="connsiteX41" fmla="*/ 3594100 w 3810000"/>
              <a:gd name="connsiteY41" fmla="*/ 254000 h 304800"/>
              <a:gd name="connsiteX42" fmla="*/ 3810000 w 3810000"/>
              <a:gd name="connsiteY42" fmla="*/ 254000 h 30480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810000" h="304800">
                <a:moveTo>
                  <a:pt x="0" y="254000"/>
                </a:moveTo>
                <a:cubicBezTo>
                  <a:pt x="21167" y="249767"/>
                  <a:pt x="42675" y="246980"/>
                  <a:pt x="63500" y="241300"/>
                </a:cubicBezTo>
                <a:cubicBezTo>
                  <a:pt x="89331" y="234255"/>
                  <a:pt x="113195" y="219686"/>
                  <a:pt x="139700" y="215900"/>
                </a:cubicBezTo>
                <a:lnTo>
                  <a:pt x="228600" y="203200"/>
                </a:lnTo>
                <a:cubicBezTo>
                  <a:pt x="325278" y="170974"/>
                  <a:pt x="278546" y="172549"/>
                  <a:pt x="368300" y="190500"/>
                </a:cubicBezTo>
                <a:cubicBezTo>
                  <a:pt x="385233" y="203200"/>
                  <a:pt x="401151" y="217382"/>
                  <a:pt x="419100" y="228600"/>
                </a:cubicBezTo>
                <a:cubicBezTo>
                  <a:pt x="472049" y="261693"/>
                  <a:pt x="482767" y="254067"/>
                  <a:pt x="546100" y="279400"/>
                </a:cubicBezTo>
                <a:lnTo>
                  <a:pt x="609600" y="304800"/>
                </a:lnTo>
                <a:lnTo>
                  <a:pt x="850900" y="279400"/>
                </a:lnTo>
                <a:cubicBezTo>
                  <a:pt x="872269" y="276347"/>
                  <a:pt x="893004" y="269553"/>
                  <a:pt x="914400" y="266700"/>
                </a:cubicBezTo>
                <a:cubicBezTo>
                  <a:pt x="956571" y="261077"/>
                  <a:pt x="999229" y="259623"/>
                  <a:pt x="1041400" y="254000"/>
                </a:cubicBezTo>
                <a:cubicBezTo>
                  <a:pt x="1062796" y="251147"/>
                  <a:pt x="1083633" y="244999"/>
                  <a:pt x="1104900" y="241300"/>
                </a:cubicBezTo>
                <a:cubicBezTo>
                  <a:pt x="1181009" y="228064"/>
                  <a:pt x="1257749" y="218350"/>
                  <a:pt x="1333500" y="203200"/>
                </a:cubicBezTo>
                <a:cubicBezTo>
                  <a:pt x="1354667" y="198967"/>
                  <a:pt x="1376175" y="196180"/>
                  <a:pt x="1397000" y="190500"/>
                </a:cubicBezTo>
                <a:cubicBezTo>
                  <a:pt x="1422831" y="183455"/>
                  <a:pt x="1448671" y="175832"/>
                  <a:pt x="1473200" y="165100"/>
                </a:cubicBezTo>
                <a:cubicBezTo>
                  <a:pt x="1516562" y="146129"/>
                  <a:pt x="1553789" y="110882"/>
                  <a:pt x="1600200" y="101600"/>
                </a:cubicBezTo>
                <a:lnTo>
                  <a:pt x="1663700" y="88900"/>
                </a:lnTo>
                <a:cubicBezTo>
                  <a:pt x="1680633" y="80433"/>
                  <a:pt x="1695684" y="65591"/>
                  <a:pt x="1714500" y="63500"/>
                </a:cubicBezTo>
                <a:cubicBezTo>
                  <a:pt x="1735954" y="61116"/>
                  <a:pt x="1760039" y="64226"/>
                  <a:pt x="1778000" y="76200"/>
                </a:cubicBezTo>
                <a:cubicBezTo>
                  <a:pt x="1789139" y="83626"/>
                  <a:pt x="1784199" y="102598"/>
                  <a:pt x="1790700" y="114300"/>
                </a:cubicBezTo>
                <a:cubicBezTo>
                  <a:pt x="1805525" y="140985"/>
                  <a:pt x="1812540" y="180847"/>
                  <a:pt x="1841500" y="190500"/>
                </a:cubicBezTo>
                <a:lnTo>
                  <a:pt x="1879600" y="203200"/>
                </a:lnTo>
                <a:cubicBezTo>
                  <a:pt x="1913467" y="198967"/>
                  <a:pt x="1947827" y="197651"/>
                  <a:pt x="1981200" y="190500"/>
                </a:cubicBezTo>
                <a:cubicBezTo>
                  <a:pt x="2007380" y="184890"/>
                  <a:pt x="2032000" y="173567"/>
                  <a:pt x="2057400" y="165100"/>
                </a:cubicBezTo>
                <a:cubicBezTo>
                  <a:pt x="2070100" y="160867"/>
                  <a:pt x="2083526" y="158387"/>
                  <a:pt x="2095500" y="152400"/>
                </a:cubicBezTo>
                <a:cubicBezTo>
                  <a:pt x="2112433" y="143933"/>
                  <a:pt x="2129000" y="134689"/>
                  <a:pt x="2146300" y="127000"/>
                </a:cubicBezTo>
                <a:cubicBezTo>
                  <a:pt x="2167132" y="117741"/>
                  <a:pt x="2189410" y="111795"/>
                  <a:pt x="2209800" y="101600"/>
                </a:cubicBezTo>
                <a:cubicBezTo>
                  <a:pt x="2223452" y="94774"/>
                  <a:pt x="2233871" y="82213"/>
                  <a:pt x="2247900" y="76200"/>
                </a:cubicBezTo>
                <a:cubicBezTo>
                  <a:pt x="2304867" y="51785"/>
                  <a:pt x="2287372" y="75514"/>
                  <a:pt x="2336800" y="50800"/>
                </a:cubicBezTo>
                <a:cubicBezTo>
                  <a:pt x="2350452" y="43974"/>
                  <a:pt x="2360952" y="31599"/>
                  <a:pt x="2374900" y="25400"/>
                </a:cubicBezTo>
                <a:cubicBezTo>
                  <a:pt x="2399366" y="14526"/>
                  <a:pt x="2451100" y="0"/>
                  <a:pt x="2451100" y="0"/>
                </a:cubicBezTo>
                <a:cubicBezTo>
                  <a:pt x="2463800" y="4233"/>
                  <a:pt x="2478747" y="4337"/>
                  <a:pt x="2489200" y="12700"/>
                </a:cubicBezTo>
                <a:cubicBezTo>
                  <a:pt x="2501119" y="22235"/>
                  <a:pt x="2501348" y="43227"/>
                  <a:pt x="2514600" y="50800"/>
                </a:cubicBezTo>
                <a:cubicBezTo>
                  <a:pt x="2533342" y="61510"/>
                  <a:pt x="2556933" y="59267"/>
                  <a:pt x="2578100" y="63500"/>
                </a:cubicBezTo>
                <a:cubicBezTo>
                  <a:pt x="2588424" y="62957"/>
                  <a:pt x="2808098" y="63034"/>
                  <a:pt x="2882900" y="38100"/>
                </a:cubicBezTo>
                <a:cubicBezTo>
                  <a:pt x="2900861" y="32113"/>
                  <a:pt x="2916767" y="21167"/>
                  <a:pt x="2933700" y="12700"/>
                </a:cubicBezTo>
                <a:cubicBezTo>
                  <a:pt x="2963333" y="16933"/>
                  <a:pt x="2993721" y="17524"/>
                  <a:pt x="3022600" y="25400"/>
                </a:cubicBezTo>
                <a:cubicBezTo>
                  <a:pt x="3040865" y="30381"/>
                  <a:pt x="3054590" y="48650"/>
                  <a:pt x="3073400" y="50800"/>
                </a:cubicBezTo>
                <a:cubicBezTo>
                  <a:pt x="3204056" y="65732"/>
                  <a:pt x="3335867" y="67733"/>
                  <a:pt x="3467100" y="76200"/>
                </a:cubicBezTo>
                <a:cubicBezTo>
                  <a:pt x="3471333" y="97367"/>
                  <a:pt x="3472974" y="119222"/>
                  <a:pt x="3479800" y="139700"/>
                </a:cubicBezTo>
                <a:cubicBezTo>
                  <a:pt x="3491822" y="175765"/>
                  <a:pt x="3512125" y="206332"/>
                  <a:pt x="3543300" y="228600"/>
                </a:cubicBezTo>
                <a:cubicBezTo>
                  <a:pt x="3558706" y="239604"/>
                  <a:pt x="3575253" y="252205"/>
                  <a:pt x="3594100" y="254000"/>
                </a:cubicBezTo>
                <a:cubicBezTo>
                  <a:pt x="3665742" y="260823"/>
                  <a:pt x="3738033" y="254000"/>
                  <a:pt x="3810000" y="254000"/>
                </a:cubicBezTo>
              </a:path>
            </a:pathLst>
          </a:cu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18" name="组合 17">
            <a:extLst>
              <a:ext uri="{FF2B5EF4-FFF2-40B4-BE49-F238E27FC236}">
                <a16:creationId xmlns:a16="http://schemas.microsoft.com/office/drawing/2014/main" id="{C60C9B17-3F49-44BB-900F-AE610F6BF51F}"/>
              </a:ext>
            </a:extLst>
          </p:cNvPr>
          <p:cNvGrpSpPr/>
          <p:nvPr userDrawn="1"/>
        </p:nvGrpSpPr>
        <p:grpSpPr>
          <a:xfrm>
            <a:off x="6774989" y="1341170"/>
            <a:ext cx="284798" cy="275025"/>
            <a:chOff x="6786556" y="1238629"/>
            <a:chExt cx="438076" cy="423043"/>
          </a:xfrm>
        </p:grpSpPr>
        <p:cxnSp>
          <p:nvCxnSpPr>
            <p:cNvPr id="19" name="直接连接符 18">
              <a:extLst>
                <a:ext uri="{FF2B5EF4-FFF2-40B4-BE49-F238E27FC236}">
                  <a16:creationId xmlns:a16="http://schemas.microsoft.com/office/drawing/2014/main" id="{F20D7239-A57F-4C0F-8EB0-54FC7C5FB13C}"/>
                </a:ext>
              </a:extLst>
            </p:cNvPr>
            <p:cNvCxnSpPr/>
            <p:nvPr/>
          </p:nvCxnSpPr>
          <p:spPr>
            <a:xfrm flipV="1">
              <a:off x="6786556" y="1238629"/>
              <a:ext cx="87981" cy="219835"/>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205457AB-ADCE-4B03-957D-2AE61FA50E45}"/>
                </a:ext>
              </a:extLst>
            </p:cNvPr>
            <p:cNvCxnSpPr/>
            <p:nvPr/>
          </p:nvCxnSpPr>
          <p:spPr>
            <a:xfrm flipV="1">
              <a:off x="6876507" y="1404159"/>
              <a:ext cx="238752" cy="135318"/>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32CDE986-AEA6-4C1D-A7CB-2F1DAD902FFF}"/>
                </a:ext>
              </a:extLst>
            </p:cNvPr>
            <p:cNvCxnSpPr/>
            <p:nvPr/>
          </p:nvCxnSpPr>
          <p:spPr>
            <a:xfrm>
              <a:off x="6935303" y="1643246"/>
              <a:ext cx="289329" cy="18426"/>
            </a:xfrm>
            <a:prstGeom prst="line">
              <a:avLst/>
            </a:prstGeom>
            <a:ln w="25400" cap="rnd">
              <a:round/>
            </a:ln>
          </p:spPr>
          <p:style>
            <a:lnRef idx="1">
              <a:schemeClr val="accent1"/>
            </a:lnRef>
            <a:fillRef idx="0">
              <a:schemeClr val="accent1"/>
            </a:fillRef>
            <a:effectRef idx="0">
              <a:schemeClr val="accent1"/>
            </a:effectRef>
            <a:fontRef idx="minor">
              <a:schemeClr val="tx1"/>
            </a:fontRef>
          </p:style>
        </p:cxnSp>
      </p:grpSp>
      <p:sp>
        <p:nvSpPr>
          <p:cNvPr id="22" name="内容占位符 26">
            <a:extLst>
              <a:ext uri="{FF2B5EF4-FFF2-40B4-BE49-F238E27FC236}">
                <a16:creationId xmlns:a16="http://schemas.microsoft.com/office/drawing/2014/main" id="{A65DA1A2-8AAB-4F42-8654-C58470D335BC}"/>
              </a:ext>
            </a:extLst>
          </p:cNvPr>
          <p:cNvSpPr>
            <a:spLocks noGrp="1"/>
          </p:cNvSpPr>
          <p:nvPr userDrawn="1">
            <p:ph sz="quarter" idx="10"/>
          </p:nvPr>
        </p:nvSpPr>
        <p:spPr>
          <a:xfrm>
            <a:off x="3381751" y="4135902"/>
            <a:ext cx="5428498" cy="775597"/>
          </a:xfrm>
          <a:prstGeom prst="rect">
            <a:avLst/>
          </a:prstGeom>
          <a:noFill/>
        </p:spPr>
        <p:txBody>
          <a:bodyPr wrap="square" rtlCol="0">
            <a:spAutoFit/>
          </a:bodyPr>
          <a:lstStyle>
            <a:lvl1pPr marL="0" indent="0" algn="ctr">
              <a:buNone/>
              <a:defRPr lang="zh-CN" altLang="en-US" sz="48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r>
              <a:rPr lang="zh-CN" altLang="en-US"/>
              <a:t>编辑母版文本样式</a:t>
            </a:r>
          </a:p>
        </p:txBody>
      </p:sp>
      <p:sp>
        <p:nvSpPr>
          <p:cNvPr id="23" name="文本框 22">
            <a:extLst>
              <a:ext uri="{FF2B5EF4-FFF2-40B4-BE49-F238E27FC236}">
                <a16:creationId xmlns:a16="http://schemas.microsoft.com/office/drawing/2014/main" id="{2CFCCECB-9119-4629-92A1-660447EF1D43}"/>
              </a:ext>
            </a:extLst>
          </p:cNvPr>
          <p:cNvSpPr txBox="1"/>
          <p:nvPr userDrawn="1"/>
        </p:nvSpPr>
        <p:spPr>
          <a:xfrm>
            <a:off x="5265074" y="1501466"/>
            <a:ext cx="1842750" cy="1569660"/>
          </a:xfrm>
          <a:prstGeom prst="rect">
            <a:avLst/>
          </a:prstGeom>
          <a:noFill/>
        </p:spPr>
        <p:txBody>
          <a:bodyPr wrap="square" rtlCol="0">
            <a:spAutoFit/>
          </a:bodyPr>
          <a:lstStyle/>
          <a:p>
            <a:r>
              <a:rPr lang="en-US" altLang="zh-CN" sz="9600">
                <a:solidFill>
                  <a:schemeClr val="accent1"/>
                </a:solidFill>
                <a:latin typeface="站酷快乐体 " panose="02010600030101010101" pitchFamily="2" charset="-122"/>
                <a:ea typeface="站酷快乐体 " panose="02010600030101010101" pitchFamily="2" charset="-122"/>
              </a:rPr>
              <a:t>04</a:t>
            </a:r>
            <a:endParaRPr lang="zh-CN" altLang="en-US" sz="9600">
              <a:solidFill>
                <a:schemeClr val="accent1"/>
              </a:solidFill>
              <a:latin typeface="站酷快乐体 " panose="02010600030101010101" pitchFamily="2" charset="-122"/>
              <a:ea typeface="站酷快乐体 " panose="02010600030101010101" pitchFamily="2" charset="-122"/>
            </a:endParaRPr>
          </a:p>
        </p:txBody>
      </p:sp>
    </p:spTree>
    <p:extLst>
      <p:ext uri="{BB962C8B-B14F-4D97-AF65-F5344CB8AC3E}">
        <p14:creationId val="398157141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结束页">
    <p:spTree>
      <p:nvGrpSpPr>
        <p:cNvPr id="1" name=""/>
        <p:cNvGrpSpPr/>
        <p:nvPr/>
      </p:nvGrpSpPr>
      <p:grpSpPr>
        <a:xfrm>
          <a:off x="0" y="0"/>
          <a:ext cx="0" cy="0"/>
        </a:xfrm>
      </p:grpSpPr>
      <p:sp>
        <p:nvSpPr>
          <p:cNvPr id="7" name="矩形 6">
            <a:extLst>
              <a:ext uri="{FF2B5EF4-FFF2-40B4-BE49-F238E27FC236}">
                <a16:creationId xmlns:a16="http://schemas.microsoft.com/office/drawing/2014/main" id="{5805271B-1402-47B2-B4F0-F4C74A4F133E}"/>
              </a:ext>
            </a:extLst>
          </p:cNvPr>
          <p:cNvSpPr/>
          <p:nvPr userDrawn="1"/>
        </p:nvSpPr>
        <p:spPr>
          <a:xfrm>
            <a:off x="50132" y="264472"/>
            <a:ext cx="12091737" cy="6329056"/>
          </a:xfrm>
          <a:prstGeom prst="rect">
            <a:avLst/>
          </a:prstGeom>
        </p:spPr>
        <p:txBody>
          <a:bodyPr spcFirstLastPara="1" wrap="none" numCol="1">
            <a:prstTxWarp prst="textArchUp">
              <a:avLst>
                <a:gd name="adj" fmla="val 10935122"/>
              </a:avLst>
            </a:prstTxWarp>
            <a:spAutoFit/>
          </a:bodyPr>
          <a:lstStyle/>
          <a:p>
            <a:pPr lvl="0"/>
            <a:endParaRPr lang="zh-CN" altLang="en-US" sz="7200" b="1" spc="-200">
              <a:solidFill>
                <a:schemeClr val="bg1"/>
              </a:solidFill>
              <a:latin typeface="站酷快乐体2016修订版" panose="02010600030101010101" pitchFamily="2" charset="-122"/>
              <a:ea typeface="站酷快乐体2016修订版" panose="02010600030101010101" pitchFamily="2" charset="-122"/>
            </a:endParaRPr>
          </a:p>
        </p:txBody>
      </p:sp>
      <p:grpSp>
        <p:nvGrpSpPr>
          <p:cNvPr id="9" name="组合 8">
            <a:extLst>
              <a:ext uri="{FF2B5EF4-FFF2-40B4-BE49-F238E27FC236}">
                <a16:creationId xmlns:a16="http://schemas.microsoft.com/office/drawing/2014/main" id="{B290DEFD-0759-48BB-8EB9-F3B7595466AB}"/>
              </a:ext>
            </a:extLst>
          </p:cNvPr>
          <p:cNvGrpSpPr/>
          <p:nvPr/>
        </p:nvGrpSpPr>
        <p:grpSpPr>
          <a:xfrm rot="251515">
            <a:off x="1100594" y="1741645"/>
            <a:ext cx="9990811" cy="2092641"/>
            <a:chOff x="1596316" y="3065334"/>
            <a:chExt cx="8741678" cy="1831000"/>
          </a:xfrm>
        </p:grpSpPr>
        <p:grpSp>
          <p:nvGrpSpPr>
            <p:cNvPr id="11" name="组合 10">
              <a:extLst>
                <a:ext uri="{FF2B5EF4-FFF2-40B4-BE49-F238E27FC236}">
                  <a16:creationId xmlns:a16="http://schemas.microsoft.com/office/drawing/2014/main" id="{5AD3B3F1-3331-4AED-9977-80F2DCB22760}"/>
                </a:ext>
              </a:extLst>
            </p:cNvPr>
            <p:cNvGrpSpPr/>
            <p:nvPr/>
          </p:nvGrpSpPr>
          <p:grpSpPr>
            <a:xfrm>
              <a:off x="1596316" y="3065334"/>
              <a:ext cx="8741678" cy="1831000"/>
              <a:chOff x="1242053" y="3135203"/>
              <a:chExt cx="9139944" cy="1831000"/>
            </a:xfrm>
          </p:grpSpPr>
          <p:sp>
            <p:nvSpPr>
              <p:cNvPr id="14" name="任意多边形 521">
                <a:extLst>
                  <a:ext uri="{FF2B5EF4-FFF2-40B4-BE49-F238E27FC236}">
                    <a16:creationId xmlns:a16="http://schemas.microsoft.com/office/drawing/2014/main" id="{DCA6E398-438C-4416-AF9B-932D87D855B8}"/>
                  </a:ext>
                </a:extLst>
              </p:cNvPr>
              <p:cNvSpPr/>
              <p:nvPr/>
            </p:nvSpPr>
            <p:spPr>
              <a:xfrm rot="20757288" flipH="1">
                <a:off x="8600295" y="4230592"/>
                <a:ext cx="676275" cy="171450"/>
              </a:xfrm>
              <a:custGeom>
                <a:gdLst>
                  <a:gd name="connsiteX0" fmla="*/ 0 w 676275"/>
                  <a:gd name="connsiteY0" fmla="*/ 133350 h 171450"/>
                  <a:gd name="connsiteX1" fmla="*/ 676275 w 676275"/>
                  <a:gd name="connsiteY1" fmla="*/ 171450 h 171450"/>
                  <a:gd name="connsiteX2" fmla="*/ 619125 w 676275"/>
                  <a:gd name="connsiteY2" fmla="*/ 0 h 171450"/>
                  <a:gd name="connsiteX3" fmla="*/ 0 w 676275"/>
                  <a:gd name="connsiteY3" fmla="*/ 133350 h 171450"/>
                </a:gdLst>
                <a:cxnLst>
                  <a:cxn ang="0">
                    <a:pos x="connsiteX0" y="connsiteY0"/>
                  </a:cxn>
                  <a:cxn ang="0">
                    <a:pos x="connsiteX1" y="connsiteY1"/>
                  </a:cxn>
                  <a:cxn ang="0">
                    <a:pos x="connsiteX2" y="connsiteY2"/>
                  </a:cxn>
                  <a:cxn ang="0">
                    <a:pos x="connsiteX3" y="connsiteY3"/>
                  </a:cxn>
                </a:cxnLst>
                <a:rect l="l" t="t" r="r" b="b"/>
                <a:pathLst>
                  <a:path w="676275" h="171450">
                    <a:moveTo>
                      <a:pt x="0" y="133350"/>
                    </a:moveTo>
                    <a:lnTo>
                      <a:pt x="676275" y="171450"/>
                    </a:lnTo>
                    <a:lnTo>
                      <a:pt x="619125" y="0"/>
                    </a:lnTo>
                    <a:lnTo>
                      <a:pt x="0" y="133350"/>
                    </a:lnTo>
                    <a:close/>
                  </a:path>
                </a:pathLst>
              </a:custGeom>
              <a:solidFill>
                <a:schemeClr val="bg2">
                  <a:lumMod val="50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ea"/>
                  <a:sym typeface="+mn-lt"/>
                </a:endParaRPr>
              </a:p>
            </p:txBody>
          </p:sp>
          <p:sp>
            <p:nvSpPr>
              <p:cNvPr id="15" name="任意多边形 5">
                <a:extLst>
                  <a:ext uri="{FF2B5EF4-FFF2-40B4-BE49-F238E27FC236}">
                    <a16:creationId xmlns:a16="http://schemas.microsoft.com/office/drawing/2014/main" id="{CC9AD3AE-B906-4777-BF4C-04086822708F}"/>
                  </a:ext>
                </a:extLst>
              </p:cNvPr>
              <p:cNvSpPr/>
              <p:nvPr/>
            </p:nvSpPr>
            <p:spPr>
              <a:xfrm>
                <a:off x="2495550" y="4724400"/>
                <a:ext cx="676275" cy="171450"/>
              </a:xfrm>
              <a:custGeom>
                <a:gdLst>
                  <a:gd name="connsiteX0" fmla="*/ 0 w 676275"/>
                  <a:gd name="connsiteY0" fmla="*/ 133350 h 171450"/>
                  <a:gd name="connsiteX1" fmla="*/ 676275 w 676275"/>
                  <a:gd name="connsiteY1" fmla="*/ 171450 h 171450"/>
                  <a:gd name="connsiteX2" fmla="*/ 619125 w 676275"/>
                  <a:gd name="connsiteY2" fmla="*/ 0 h 171450"/>
                  <a:gd name="connsiteX3" fmla="*/ 0 w 676275"/>
                  <a:gd name="connsiteY3" fmla="*/ 133350 h 171450"/>
                </a:gdLst>
                <a:cxnLst>
                  <a:cxn ang="0">
                    <a:pos x="connsiteX0" y="connsiteY0"/>
                  </a:cxn>
                  <a:cxn ang="0">
                    <a:pos x="connsiteX1" y="connsiteY1"/>
                  </a:cxn>
                  <a:cxn ang="0">
                    <a:pos x="connsiteX2" y="connsiteY2"/>
                  </a:cxn>
                  <a:cxn ang="0">
                    <a:pos x="connsiteX3" y="connsiteY3"/>
                  </a:cxn>
                </a:cxnLst>
                <a:rect l="l" t="t" r="r" b="b"/>
                <a:pathLst>
                  <a:path w="676275" h="171450">
                    <a:moveTo>
                      <a:pt x="0" y="133350"/>
                    </a:moveTo>
                    <a:lnTo>
                      <a:pt x="676275" y="171450"/>
                    </a:lnTo>
                    <a:lnTo>
                      <a:pt x="619125" y="0"/>
                    </a:lnTo>
                    <a:lnTo>
                      <a:pt x="0" y="133350"/>
                    </a:lnTo>
                    <a:close/>
                  </a:path>
                </a:pathLst>
              </a:custGeom>
              <a:solidFill>
                <a:schemeClr val="bg2">
                  <a:lumMod val="50000"/>
                </a:schemeClr>
              </a:solidFill>
              <a:ln w="25400" cap="rnd">
                <a:noFill/>
                <a:round/>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DengXian" panose="020f0502020204030204"/>
                  <a:ea typeface="DengXian" panose="02010600030101010101" pitchFamily="2" charset="-122"/>
                  <a:cs typeface="+mn-ea"/>
                  <a:sym typeface="+mn-lt"/>
                </a:endParaRPr>
              </a:p>
            </p:txBody>
          </p:sp>
          <p:grpSp>
            <p:nvGrpSpPr>
              <p:cNvPr id="16" name="组合 15">
                <a:extLst>
                  <a:ext uri="{FF2B5EF4-FFF2-40B4-BE49-F238E27FC236}">
                    <a16:creationId xmlns:a16="http://schemas.microsoft.com/office/drawing/2014/main" id="{BD4FFE1A-CDB1-4D96-BE36-6F86BA944997}"/>
                  </a:ext>
                </a:extLst>
              </p:cNvPr>
              <p:cNvGrpSpPr/>
              <p:nvPr/>
            </p:nvGrpSpPr>
            <p:grpSpPr>
              <a:xfrm rot="21359388">
                <a:off x="1242053" y="3135203"/>
                <a:ext cx="9139944" cy="1831000"/>
                <a:chOff x="1494023" y="2345570"/>
                <a:chExt cx="9139944" cy="2453279"/>
              </a:xfrm>
            </p:grpSpPr>
            <p:grpSp>
              <p:nvGrpSpPr>
                <p:cNvPr id="17" name="组合 16">
                  <a:extLst>
                    <a:ext uri="{FF2B5EF4-FFF2-40B4-BE49-F238E27FC236}">
                      <a16:creationId xmlns:a16="http://schemas.microsoft.com/office/drawing/2014/main" id="{87507D9F-0AB6-4D1B-8A7E-CC03088BEB23}"/>
                    </a:ext>
                  </a:extLst>
                </p:cNvPr>
                <p:cNvGrpSpPr/>
                <p:nvPr/>
              </p:nvGrpSpPr>
              <p:grpSpPr>
                <a:xfrm rot="21551468" flipH="1">
                  <a:off x="8736570" y="3215320"/>
                  <a:ext cx="1897397" cy="1508865"/>
                  <a:chOff x="155643" y="13015609"/>
                  <a:chExt cx="3047538" cy="3054485"/>
                </a:xfrm>
                <a:pattFill prst="pct5">
                  <a:fgClr>
                    <a:schemeClr val="accent1">
                      <a:lumMod val="50000"/>
                    </a:schemeClr>
                  </a:fgClr>
                  <a:bgClr>
                    <a:schemeClr val="bg1"/>
                  </a:bgClr>
                </a:pattFill>
              </p:grpSpPr>
              <p:sp>
                <p:nvSpPr>
                  <p:cNvPr id="28" name="任意多边形 513">
                    <a:extLst>
                      <a:ext uri="{FF2B5EF4-FFF2-40B4-BE49-F238E27FC236}">
                        <a16:creationId xmlns:a16="http://schemas.microsoft.com/office/drawing/2014/main" id="{6F5EDE8A-F122-42D3-970F-E46E72D2F157}"/>
                      </a:ext>
                    </a:extLst>
                  </p:cNvPr>
                  <p:cNvSpPr/>
                  <p:nvPr/>
                </p:nvSpPr>
                <p:spPr>
                  <a:xfrm>
                    <a:off x="3071191" y="14998391"/>
                    <a:ext cx="131990" cy="446315"/>
                  </a:xfrm>
                  <a:custGeom>
                    <a:gdLst>
                      <a:gd name="connsiteX0" fmla="*/ 131990 w 131990"/>
                      <a:gd name="connsiteY0" fmla="*/ 446315 h 446315"/>
                      <a:gd name="connsiteX1" fmla="*/ 0 w 131990"/>
                      <a:gd name="connsiteY1" fmla="*/ 0 h 446315"/>
                      <a:gd name="connsiteX2" fmla="*/ 1571625 w 1752600"/>
                      <a:gd name="connsiteY2" fmla="*/ 0 h 723900"/>
                      <a:gd name="connsiteX3" fmla="*/ 91440 w 1752600"/>
                      <a:gd name="connsiteY3" fmla="*/ 348615 h 723900"/>
                    </a:gdLst>
                    <a:cxnLst>
                      <a:cxn ang="0">
                        <a:pos x="connsiteX0" y="connsiteY0"/>
                      </a:cxn>
                      <a:cxn ang="0">
                        <a:pos x="connsiteX1" y="connsiteY1"/>
                      </a:cxn>
                    </a:cxnLst>
                    <a:rect l="l" t="t" r="r" b="b"/>
                    <a:pathLst>
                      <a:path w="131990" h="446315">
                        <a:moveTo>
                          <a:pt x="131990" y="446315"/>
                        </a:moveTo>
                        <a:lnTo>
                          <a:pt x="0" y="0"/>
                        </a:lnTo>
                      </a:path>
                    </a:pathLst>
                  </a:custGeom>
                  <a:grp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9" name="任意多边形 514">
                    <a:extLst>
                      <a:ext uri="{FF2B5EF4-FFF2-40B4-BE49-F238E27FC236}">
                        <a16:creationId xmlns:a16="http://schemas.microsoft.com/office/drawing/2014/main" id="{95621FAC-6D2B-4B48-B6FE-EF322390124A}"/>
                      </a:ext>
                    </a:extLst>
                  </p:cNvPr>
                  <p:cNvSpPr/>
                  <p:nvPr/>
                </p:nvSpPr>
                <p:spPr>
                  <a:xfrm>
                    <a:off x="155643" y="13015609"/>
                    <a:ext cx="3035029" cy="3054485"/>
                  </a:xfrm>
                  <a:custGeom>
                    <a:gdLst>
                      <a:gd name="connsiteX0" fmla="*/ 1459148 w 3035029"/>
                      <a:gd name="connsiteY0" fmla="*/ 0 h 3054485"/>
                      <a:gd name="connsiteX1" fmla="*/ 0 w 3035029"/>
                      <a:gd name="connsiteY1" fmla="*/ 428017 h 3054485"/>
                      <a:gd name="connsiteX2" fmla="*/ 933855 w 3035029"/>
                      <a:gd name="connsiteY2" fmla="*/ 1342417 h 3054485"/>
                      <a:gd name="connsiteX3" fmla="*/ 564204 w 3035029"/>
                      <a:gd name="connsiteY3" fmla="*/ 3054485 h 3054485"/>
                      <a:gd name="connsiteX4" fmla="*/ 3035029 w 3035029"/>
                      <a:gd name="connsiteY4" fmla="*/ 2412459 h 3054485"/>
                      <a:gd name="connsiteX5" fmla="*/ 2120629 w 3035029"/>
                      <a:gd name="connsiteY5" fmla="*/ 2081719 h 305448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5029" h="3054485">
                        <a:moveTo>
                          <a:pt x="1459148" y="0"/>
                        </a:moveTo>
                        <a:cubicBezTo>
                          <a:pt x="789561" y="131323"/>
                          <a:pt x="119974" y="262647"/>
                          <a:pt x="0" y="428017"/>
                        </a:cubicBezTo>
                        <a:cubicBezTo>
                          <a:pt x="311285" y="732817"/>
                          <a:pt x="846306" y="943583"/>
                          <a:pt x="933855" y="1342417"/>
                        </a:cubicBezTo>
                        <a:cubicBezTo>
                          <a:pt x="810638" y="1913106"/>
                          <a:pt x="207523" y="2863175"/>
                          <a:pt x="564204" y="3054485"/>
                        </a:cubicBezTo>
                        <a:cubicBezTo>
                          <a:pt x="1387812" y="2840476"/>
                          <a:pt x="2775625" y="2571344"/>
                          <a:pt x="3035029" y="2412459"/>
                        </a:cubicBezTo>
                        <a:lnTo>
                          <a:pt x="2120629" y="2081719"/>
                        </a:lnTo>
                      </a:path>
                    </a:pathLst>
                  </a:custGeom>
                  <a:solidFill>
                    <a:schemeClr val="accent1"/>
                  </a:solid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sp>
              <p:nvSpPr>
                <p:cNvPr id="18" name="任意多边形 477">
                  <a:extLst>
                    <a:ext uri="{FF2B5EF4-FFF2-40B4-BE49-F238E27FC236}">
                      <a16:creationId xmlns:a16="http://schemas.microsoft.com/office/drawing/2014/main" id="{47FDA61B-7B55-41B9-802A-163BAE45A8D1}"/>
                    </a:ext>
                  </a:extLst>
                </p:cNvPr>
                <p:cNvSpPr/>
                <p:nvPr/>
              </p:nvSpPr>
              <p:spPr>
                <a:xfrm flipH="1">
                  <a:off x="9802285" y="3359813"/>
                  <a:ext cx="731520" cy="12573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nvGrpSpPr>
                <p:cNvPr id="19" name="组合 18">
                  <a:extLst>
                    <a:ext uri="{FF2B5EF4-FFF2-40B4-BE49-F238E27FC236}">
                      <a16:creationId xmlns:a16="http://schemas.microsoft.com/office/drawing/2014/main" id="{B5E0C186-4303-463F-877E-55398E39147C}"/>
                    </a:ext>
                  </a:extLst>
                </p:cNvPr>
                <p:cNvGrpSpPr/>
                <p:nvPr/>
              </p:nvGrpSpPr>
              <p:grpSpPr>
                <a:xfrm rot="21551468">
                  <a:off x="1494023" y="3289984"/>
                  <a:ext cx="1982263" cy="1508865"/>
                  <a:chOff x="155642" y="13015610"/>
                  <a:chExt cx="3047538" cy="3054485"/>
                </a:xfrm>
                <a:pattFill prst="pct5">
                  <a:fgClr>
                    <a:schemeClr val="accent1">
                      <a:lumMod val="50000"/>
                    </a:schemeClr>
                  </a:fgClr>
                  <a:bgClr>
                    <a:schemeClr val="bg1"/>
                  </a:bgClr>
                </a:pattFill>
              </p:grpSpPr>
              <p:sp>
                <p:nvSpPr>
                  <p:cNvPr id="26" name="任意多边形 481">
                    <a:extLst>
                      <a:ext uri="{FF2B5EF4-FFF2-40B4-BE49-F238E27FC236}">
                        <a16:creationId xmlns:a16="http://schemas.microsoft.com/office/drawing/2014/main" id="{5D184940-3358-40D8-B890-D7C17641B539}"/>
                      </a:ext>
                    </a:extLst>
                  </p:cNvPr>
                  <p:cNvSpPr/>
                  <p:nvPr/>
                </p:nvSpPr>
                <p:spPr>
                  <a:xfrm>
                    <a:off x="3022205" y="14996350"/>
                    <a:ext cx="180975" cy="448355"/>
                  </a:xfrm>
                  <a:custGeom>
                    <a:gdLst>
                      <a:gd name="connsiteX0" fmla="*/ 180975 w 180975"/>
                      <a:gd name="connsiteY0" fmla="*/ 723900 h 723900"/>
                      <a:gd name="connsiteX1" fmla="*/ 0 w 180975"/>
                      <a:gd name="connsiteY1" fmla="*/ 0 h 723900"/>
                      <a:gd name="connsiteX2" fmla="*/ 0 w 1661160"/>
                      <a:gd name="connsiteY2" fmla="*/ 348615 h 723900"/>
                      <a:gd name="connsiteX3" fmla="*/ 91440 w 1752600"/>
                      <a:gd name="connsiteY3" fmla="*/ 348615 h 723900"/>
                    </a:gdLst>
                    <a:cxnLst>
                      <a:cxn ang="0">
                        <a:pos x="connsiteX0" y="connsiteY0"/>
                      </a:cxn>
                      <a:cxn ang="0">
                        <a:pos x="connsiteX1" y="connsiteY1"/>
                      </a:cxn>
                    </a:cxnLst>
                    <a:rect l="l" t="t" r="r" b="b"/>
                    <a:pathLst>
                      <a:path w="180975" h="723900">
                        <a:moveTo>
                          <a:pt x="180975" y="723900"/>
                        </a:moveTo>
                        <a:lnTo>
                          <a:pt x="0" y="0"/>
                        </a:lnTo>
                      </a:path>
                    </a:pathLst>
                  </a:custGeom>
                  <a:grp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7" name="任意多边形 482">
                    <a:extLst>
                      <a:ext uri="{FF2B5EF4-FFF2-40B4-BE49-F238E27FC236}">
                        <a16:creationId xmlns:a16="http://schemas.microsoft.com/office/drawing/2014/main" id="{EEB93687-1CF8-425D-821B-B96FE751971C}"/>
                      </a:ext>
                    </a:extLst>
                  </p:cNvPr>
                  <p:cNvSpPr/>
                  <p:nvPr/>
                </p:nvSpPr>
                <p:spPr>
                  <a:xfrm>
                    <a:off x="155642" y="13015610"/>
                    <a:ext cx="3035029" cy="3054485"/>
                  </a:xfrm>
                  <a:custGeom>
                    <a:gdLst>
                      <a:gd name="connsiteX0" fmla="*/ 1459148 w 3035029"/>
                      <a:gd name="connsiteY0" fmla="*/ 0 h 3054485"/>
                      <a:gd name="connsiteX1" fmla="*/ 0 w 3035029"/>
                      <a:gd name="connsiteY1" fmla="*/ 428017 h 3054485"/>
                      <a:gd name="connsiteX2" fmla="*/ 933855 w 3035029"/>
                      <a:gd name="connsiteY2" fmla="*/ 1342417 h 3054485"/>
                      <a:gd name="connsiteX3" fmla="*/ 564204 w 3035029"/>
                      <a:gd name="connsiteY3" fmla="*/ 3054485 h 3054485"/>
                      <a:gd name="connsiteX4" fmla="*/ 3035029 w 3035029"/>
                      <a:gd name="connsiteY4" fmla="*/ 2412459 h 3054485"/>
                      <a:gd name="connsiteX5" fmla="*/ 1839415 w 3035029"/>
                      <a:gd name="connsiteY5" fmla="*/ 2145057 h 305448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35029" h="3054485">
                        <a:moveTo>
                          <a:pt x="1459148" y="0"/>
                        </a:moveTo>
                        <a:cubicBezTo>
                          <a:pt x="789561" y="131323"/>
                          <a:pt x="119974" y="262647"/>
                          <a:pt x="0" y="428017"/>
                        </a:cubicBezTo>
                        <a:cubicBezTo>
                          <a:pt x="311285" y="732817"/>
                          <a:pt x="846306" y="943583"/>
                          <a:pt x="933855" y="1342417"/>
                        </a:cubicBezTo>
                        <a:cubicBezTo>
                          <a:pt x="810638" y="1913106"/>
                          <a:pt x="207523" y="2863175"/>
                          <a:pt x="564204" y="3054485"/>
                        </a:cubicBezTo>
                        <a:cubicBezTo>
                          <a:pt x="1387812" y="2840476"/>
                          <a:pt x="2775625" y="2571344"/>
                          <a:pt x="3035029" y="2412459"/>
                        </a:cubicBezTo>
                        <a:cubicBezTo>
                          <a:pt x="2730229" y="2302212"/>
                          <a:pt x="2144215" y="2255304"/>
                          <a:pt x="1839415" y="2145057"/>
                        </a:cubicBezTo>
                      </a:path>
                    </a:pathLst>
                  </a:custGeom>
                  <a:solidFill>
                    <a:schemeClr val="accent1"/>
                  </a:solid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sp>
              <p:nvSpPr>
                <p:cNvPr id="20" name="任意多边形 437">
                  <a:extLst>
                    <a:ext uri="{FF2B5EF4-FFF2-40B4-BE49-F238E27FC236}">
                      <a16:creationId xmlns:a16="http://schemas.microsoft.com/office/drawing/2014/main" id="{7B36374A-D5E6-415A-8594-A0127660F38B}"/>
                    </a:ext>
                  </a:extLst>
                </p:cNvPr>
                <p:cNvSpPr/>
                <p:nvPr/>
              </p:nvSpPr>
              <p:spPr>
                <a:xfrm rot="21551468">
                  <a:off x="2321448" y="2345570"/>
                  <a:ext cx="7672557" cy="1924943"/>
                </a:xfrm>
                <a:custGeom>
                  <a:gdLst>
                    <a:gd name="connsiteX0" fmla="*/ 132189 w 8992946"/>
                    <a:gd name="connsiteY0" fmla="*/ 716980 h 4039581"/>
                    <a:gd name="connsiteX1" fmla="*/ 4340103 w 8992946"/>
                    <a:gd name="connsiteY1" fmla="*/ 5212 h 4039581"/>
                    <a:gd name="connsiteX2" fmla="*/ 8992946 w 8992946"/>
                    <a:gd name="connsiteY2" fmla="*/ 1080612 h 4039581"/>
                    <a:gd name="connsiteX3" fmla="*/ 8551089 w 8992946"/>
                    <a:gd name="connsiteY3" fmla="*/ 4039581 h 4039581"/>
                    <a:gd name="connsiteX4" fmla="*/ 4302203 w 8992946"/>
                    <a:gd name="connsiteY4" fmla="*/ 3542551 h 4039581"/>
                    <a:gd name="connsiteX5" fmla="*/ 462166 w 8992946"/>
                    <a:gd name="connsiteY5" fmla="*/ 4039581 h 4039581"/>
                    <a:gd name="connsiteX6" fmla="*/ 132189 w 8992946"/>
                    <a:gd name="connsiteY6" fmla="*/ 716980 h 4039581"/>
                    <a:gd name="connsiteX7" fmla="*/ 0 w 9339290"/>
                    <a:gd name="connsiteY7" fmla="*/ 319790 h 3973972"/>
                    <a:gd name="connsiteX8" fmla="*/ 121318 w 9355101"/>
                    <a:gd name="connsiteY8" fmla="*/ 284621 h 397397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2946" h="4039581">
                      <a:moveTo>
                        <a:pt x="132189" y="716980"/>
                      </a:moveTo>
                      <a:cubicBezTo>
                        <a:pt x="1029313" y="426679"/>
                        <a:pt x="2863310" y="-55393"/>
                        <a:pt x="4340103" y="5212"/>
                      </a:cubicBezTo>
                      <a:cubicBezTo>
                        <a:pt x="5816896" y="65817"/>
                        <a:pt x="8299280" y="437386"/>
                        <a:pt x="8992946" y="1080612"/>
                      </a:cubicBezTo>
                      <a:cubicBezTo>
                        <a:pt x="8964717" y="1699775"/>
                        <a:pt x="9049320" y="3588243"/>
                        <a:pt x="8551089" y="4039581"/>
                      </a:cubicBezTo>
                      <a:cubicBezTo>
                        <a:pt x="7038812" y="3969242"/>
                        <a:pt x="5650357" y="3542551"/>
                        <a:pt x="4302203" y="3542551"/>
                      </a:cubicBezTo>
                      <a:cubicBezTo>
                        <a:pt x="2954049" y="3542551"/>
                        <a:pt x="1275377" y="3826097"/>
                        <a:pt x="462166" y="4039581"/>
                      </a:cubicBezTo>
                      <a:cubicBezTo>
                        <a:pt x="-211911" y="3500320"/>
                        <a:pt x="17118" y="1392291"/>
                        <a:pt x="132189" y="716980"/>
                      </a:cubicBezTo>
                      <a:close/>
                    </a:path>
                  </a:pathLst>
                </a:custGeom>
                <a:solidFill>
                  <a:schemeClr val="accent1"/>
                </a:solidFill>
                <a:ln w="38100" cap="rnd">
                  <a:solidFill>
                    <a:schemeClr val="bg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4200" b="0" i="0" u="none" strike="noStrike" kern="1200" cap="none" spc="0" normalizeH="0" baseline="0" noProof="0">
                    <a:ln>
                      <a:noFill/>
                    </a:ln>
                    <a:solidFill>
                      <a:prstClr val="white"/>
                    </a:solidFill>
                    <a:effectLst/>
                    <a:uLnTx/>
                    <a:uFillTx/>
                    <a:latin typeface="站酷快乐体2016修订版" panose="02010600030101010101" pitchFamily="2" charset="-122"/>
                    <a:ea typeface="站酷快乐体2016修订版" panose="02010600030101010101" pitchFamily="2" charset="-122"/>
                    <a:cs typeface="+mn-cs"/>
                  </a:endParaRPr>
                </a:p>
              </p:txBody>
            </p:sp>
            <p:sp>
              <p:nvSpPr>
                <p:cNvPr id="21" name="任意多边形 438">
                  <a:extLst>
                    <a:ext uri="{FF2B5EF4-FFF2-40B4-BE49-F238E27FC236}">
                      <a16:creationId xmlns:a16="http://schemas.microsoft.com/office/drawing/2014/main" id="{D364C424-CBA9-4460-8332-154A7479CFFC}"/>
                    </a:ext>
                  </a:extLst>
                </p:cNvPr>
                <p:cNvSpPr/>
                <p:nvPr/>
              </p:nvSpPr>
              <p:spPr>
                <a:xfrm rot="21551468">
                  <a:off x="2396768" y="2541081"/>
                  <a:ext cx="7398460" cy="462369"/>
                </a:xfrm>
                <a:custGeom>
                  <a:gdLst>
                    <a:gd name="connsiteX0" fmla="*/ 0 w 9038492"/>
                    <a:gd name="connsiteY0" fmla="*/ 591850 h 863949"/>
                    <a:gd name="connsiteX1" fmla="*/ 4370306 w 9038492"/>
                    <a:gd name="connsiteY1" fmla="*/ 4066 h 863949"/>
                    <a:gd name="connsiteX2" fmla="*/ 9038492 w 9038492"/>
                    <a:gd name="connsiteY2" fmla="*/ 863949 h 863949"/>
                    <a:gd name="connsiteX3" fmla="*/ 8581292 w 9038492"/>
                    <a:gd name="connsiteY3" fmla="*/ 4038435 h 4038435"/>
                    <a:gd name="connsiteX4" fmla="*/ 4248998 w 9038492"/>
                    <a:gd name="connsiteY4" fmla="*/ 3755230 h 4038435"/>
                    <a:gd name="connsiteX5" fmla="*/ 4322376 w 9111870"/>
                    <a:gd name="connsiteY5" fmla="*/ 3755230 h 4038435"/>
                    <a:gd name="connsiteX6" fmla="*/ 657187 w 9111870"/>
                    <a:gd name="connsiteY6" fmla="*/ 4148323 h 4148323"/>
                    <a:gd name="connsiteX7" fmla="*/ 0 w 9339290"/>
                    <a:gd name="connsiteY7" fmla="*/ 319790 h 3973972"/>
                    <a:gd name="connsiteX8" fmla="*/ 121318 w 9355101"/>
                    <a:gd name="connsiteY8" fmla="*/ 284621 h 3973972"/>
                  </a:gdLst>
                  <a:cxnLst>
                    <a:cxn ang="0">
                      <a:pos x="connsiteX0" y="connsiteY0"/>
                    </a:cxn>
                    <a:cxn ang="0">
                      <a:pos x="connsiteX1" y="connsiteY1"/>
                    </a:cxn>
                    <a:cxn ang="0">
                      <a:pos x="connsiteX2" y="connsiteY2"/>
                    </a:cxn>
                  </a:cxnLst>
                  <a:rect l="l" t="t" r="r" b="b"/>
                  <a:pathLst>
                    <a:path w="9038492" h="863949">
                      <a:moveTo>
                        <a:pt x="0" y="591850"/>
                      </a:moveTo>
                      <a:cubicBezTo>
                        <a:pt x="897124" y="301549"/>
                        <a:pt x="2863891" y="-41284"/>
                        <a:pt x="4370306" y="4066"/>
                      </a:cubicBezTo>
                      <a:cubicBezTo>
                        <a:pt x="5876721" y="49416"/>
                        <a:pt x="8344826" y="220723"/>
                        <a:pt x="9038492" y="863949"/>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2" name="任意多边形 439">
                  <a:extLst>
                    <a:ext uri="{FF2B5EF4-FFF2-40B4-BE49-F238E27FC236}">
                      <a16:creationId xmlns:a16="http://schemas.microsoft.com/office/drawing/2014/main" id="{BA9A16A7-6002-4F91-93AE-B7182B698278}"/>
                    </a:ext>
                  </a:extLst>
                </p:cNvPr>
                <p:cNvSpPr/>
                <p:nvPr/>
              </p:nvSpPr>
              <p:spPr>
                <a:xfrm rot="21551468">
                  <a:off x="2552081" y="3892679"/>
                  <a:ext cx="7037029" cy="294832"/>
                </a:xfrm>
                <a:custGeom>
                  <a:gdLst>
                    <a:gd name="connsiteX0" fmla="*/ 0 w 8952486"/>
                    <a:gd name="connsiteY0" fmla="*/ 751835 h 828516"/>
                    <a:gd name="connsiteX1" fmla="*/ 4371333 w 8952486"/>
                    <a:gd name="connsiteY1" fmla="*/ 3470 h 828516"/>
                    <a:gd name="connsiteX2" fmla="*/ 8952486 w 8952486"/>
                    <a:gd name="connsiteY2" fmla="*/ 828516 h 828516"/>
                    <a:gd name="connsiteX3" fmla="*/ 8581292 w 9038492"/>
                    <a:gd name="connsiteY3" fmla="*/ 4038435 h 4038435"/>
                    <a:gd name="connsiteX4" fmla="*/ 4248998 w 9038492"/>
                    <a:gd name="connsiteY4" fmla="*/ 3755230 h 4038435"/>
                    <a:gd name="connsiteX5" fmla="*/ 4322376 w 9111870"/>
                    <a:gd name="connsiteY5" fmla="*/ 3755230 h 4038435"/>
                    <a:gd name="connsiteX6" fmla="*/ 657187 w 9111870"/>
                    <a:gd name="connsiteY6" fmla="*/ 4148323 h 4148323"/>
                    <a:gd name="connsiteX7" fmla="*/ 0 w 9339290"/>
                    <a:gd name="connsiteY7" fmla="*/ 319790 h 3973972"/>
                    <a:gd name="connsiteX8" fmla="*/ 121318 w 9355101"/>
                    <a:gd name="connsiteY8" fmla="*/ 284621 h 3973972"/>
                  </a:gdLst>
                  <a:cxnLst>
                    <a:cxn ang="0">
                      <a:pos x="connsiteX0" y="connsiteY0"/>
                    </a:cxn>
                    <a:cxn ang="0">
                      <a:pos x="connsiteX1" y="connsiteY1"/>
                    </a:cxn>
                    <a:cxn ang="0">
                      <a:pos x="connsiteX2" y="connsiteY2"/>
                    </a:cxn>
                  </a:cxnLst>
                  <a:rect l="l" t="t" r="r" b="b"/>
                  <a:pathLst>
                    <a:path w="8952486" h="828516">
                      <a:moveTo>
                        <a:pt x="0" y="751835"/>
                      </a:moveTo>
                      <a:cubicBezTo>
                        <a:pt x="897739" y="365186"/>
                        <a:pt x="2864918" y="-41880"/>
                        <a:pt x="4371333" y="3470"/>
                      </a:cubicBezTo>
                      <a:cubicBezTo>
                        <a:pt x="5877748" y="48820"/>
                        <a:pt x="8141063" y="406479"/>
                        <a:pt x="8952486" y="828516"/>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3" name="任意多边形 478">
                  <a:extLst>
                    <a:ext uri="{FF2B5EF4-FFF2-40B4-BE49-F238E27FC236}">
                      <a16:creationId xmlns:a16="http://schemas.microsoft.com/office/drawing/2014/main" id="{D201C3AD-72F9-4ED2-9010-4940A1E3256B}"/>
                    </a:ext>
                  </a:extLst>
                </p:cNvPr>
                <p:cNvSpPr/>
                <p:nvPr/>
              </p:nvSpPr>
              <p:spPr>
                <a:xfrm flipH="1">
                  <a:off x="9062440" y="4364780"/>
                  <a:ext cx="1190467" cy="21480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4" name="任意多边形 479">
                  <a:extLst>
                    <a:ext uri="{FF2B5EF4-FFF2-40B4-BE49-F238E27FC236}">
                      <a16:creationId xmlns:a16="http://schemas.microsoft.com/office/drawing/2014/main" id="{C3EA3B4F-081D-430B-A1F5-E80992857059}"/>
                    </a:ext>
                  </a:extLst>
                </p:cNvPr>
                <p:cNvSpPr/>
                <p:nvPr/>
              </p:nvSpPr>
              <p:spPr>
                <a:xfrm>
                  <a:off x="1672507" y="3442292"/>
                  <a:ext cx="731520" cy="12573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25" name="任意多边形 480">
                  <a:extLst>
                    <a:ext uri="{FF2B5EF4-FFF2-40B4-BE49-F238E27FC236}">
                      <a16:creationId xmlns:a16="http://schemas.microsoft.com/office/drawing/2014/main" id="{441E8716-408B-467F-B4AF-EB74B7631454}"/>
                    </a:ext>
                  </a:extLst>
                </p:cNvPr>
                <p:cNvSpPr/>
                <p:nvPr/>
              </p:nvSpPr>
              <p:spPr>
                <a:xfrm>
                  <a:off x="1953405" y="4447259"/>
                  <a:ext cx="1190467" cy="214800"/>
                </a:xfrm>
                <a:custGeom>
                  <a:gdLst>
                    <a:gd name="connsiteX0" fmla="*/ 0 w 731520"/>
                    <a:gd name="connsiteY0" fmla="*/ 125730 h 125730"/>
                    <a:gd name="connsiteX1" fmla="*/ 468630 w 731520"/>
                    <a:gd name="connsiteY1" fmla="*/ 22860 h 125730"/>
                    <a:gd name="connsiteX2" fmla="*/ 731520 w 731520"/>
                    <a:gd name="connsiteY2" fmla="*/ 0 h 125730"/>
                  </a:gdLst>
                  <a:cxnLst>
                    <a:cxn ang="0">
                      <a:pos x="connsiteX0" y="connsiteY0"/>
                    </a:cxn>
                    <a:cxn ang="0">
                      <a:pos x="connsiteX1" y="connsiteY1"/>
                    </a:cxn>
                    <a:cxn ang="0">
                      <a:pos x="connsiteX2" y="connsiteY2"/>
                    </a:cxn>
                  </a:cxnLst>
                  <a:rect l="l" t="t" r="r" b="b"/>
                  <a:pathLst>
                    <a:path w="731520" h="125730">
                      <a:moveTo>
                        <a:pt x="0" y="125730"/>
                      </a:moveTo>
                      <a:cubicBezTo>
                        <a:pt x="173355" y="84772"/>
                        <a:pt x="346710" y="43815"/>
                        <a:pt x="468630" y="22860"/>
                      </a:cubicBezTo>
                      <a:cubicBezTo>
                        <a:pt x="590550" y="1905"/>
                        <a:pt x="661035" y="952"/>
                        <a:pt x="731520" y="0"/>
                      </a:cubicBezTo>
                    </a:path>
                  </a:pathLst>
                </a:custGeom>
                <a:noFill/>
                <a:ln w="19050" cap="rnd">
                  <a:solidFill>
                    <a:schemeClr val="bg1"/>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grpSp>
        <p:sp>
          <p:nvSpPr>
            <p:cNvPr id="12" name="任意多边形 526">
              <a:extLst>
                <a:ext uri="{FF2B5EF4-FFF2-40B4-BE49-F238E27FC236}">
                  <a16:creationId xmlns:a16="http://schemas.microsoft.com/office/drawing/2014/main" id="{0E214FE7-0A31-439E-B794-C0D4D75000F1}"/>
                </a:ext>
              </a:extLst>
            </p:cNvPr>
            <p:cNvSpPr/>
            <p:nvPr/>
          </p:nvSpPr>
          <p:spPr>
            <a:xfrm rot="174692">
              <a:off x="9317956" y="3353016"/>
              <a:ext cx="206107" cy="294984"/>
            </a:xfrm>
            <a:custGeom>
              <a:gdLst>
                <a:gd name="connsiteX0" fmla="*/ 9 w 716105"/>
                <a:gd name="connsiteY0" fmla="*/ 485098 h 903739"/>
                <a:gd name="connsiteX1" fmla="*/ 231363 w 716105"/>
                <a:gd name="connsiteY1" fmla="*/ 407980 h 903739"/>
                <a:gd name="connsiteX2" fmla="*/ 352548 w 716105"/>
                <a:gd name="connsiteY2" fmla="*/ 355 h 903739"/>
                <a:gd name="connsiteX3" fmla="*/ 418649 w 716105"/>
                <a:gd name="connsiteY3" fmla="*/ 396963 h 903739"/>
                <a:gd name="connsiteX4" fmla="*/ 716105 w 716105"/>
                <a:gd name="connsiteY4" fmla="*/ 529165 h 903739"/>
                <a:gd name="connsiteX5" fmla="*/ 429057 w 716105"/>
                <a:gd name="connsiteY5" fmla="*/ 598927 h 903739"/>
                <a:gd name="connsiteX6" fmla="*/ 363565 w 716105"/>
                <a:gd name="connsiteY6" fmla="*/ 903739 h 903739"/>
                <a:gd name="connsiteX7" fmla="*/ 239612 w 716105"/>
                <a:gd name="connsiteY7" fmla="*/ 584248 h 903739"/>
                <a:gd name="connsiteX8" fmla="*/ 9 w 716105"/>
                <a:gd name="connsiteY8" fmla="*/ 485098 h 90373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105" h="903739">
                  <a:moveTo>
                    <a:pt x="9" y="485098"/>
                  </a:moveTo>
                  <a:cubicBezTo>
                    <a:pt x="-1366" y="455720"/>
                    <a:pt x="172607" y="488771"/>
                    <a:pt x="231363" y="407980"/>
                  </a:cubicBezTo>
                  <a:cubicBezTo>
                    <a:pt x="290120" y="327189"/>
                    <a:pt x="323170" y="-12498"/>
                    <a:pt x="352548" y="355"/>
                  </a:cubicBezTo>
                  <a:cubicBezTo>
                    <a:pt x="374582" y="132558"/>
                    <a:pt x="358056" y="308828"/>
                    <a:pt x="418649" y="396963"/>
                  </a:cubicBezTo>
                  <a:cubicBezTo>
                    <a:pt x="479242" y="485098"/>
                    <a:pt x="597673" y="507131"/>
                    <a:pt x="716105" y="529165"/>
                  </a:cubicBezTo>
                  <a:cubicBezTo>
                    <a:pt x="616953" y="540182"/>
                    <a:pt x="487814" y="536498"/>
                    <a:pt x="429057" y="598927"/>
                  </a:cubicBezTo>
                  <a:cubicBezTo>
                    <a:pt x="370300" y="661356"/>
                    <a:pt x="376418" y="848655"/>
                    <a:pt x="363565" y="903739"/>
                  </a:cubicBezTo>
                  <a:cubicBezTo>
                    <a:pt x="337859" y="797242"/>
                    <a:pt x="300205" y="655858"/>
                    <a:pt x="239612" y="584248"/>
                  </a:cubicBezTo>
                  <a:cubicBezTo>
                    <a:pt x="179019" y="512638"/>
                    <a:pt x="1384" y="514476"/>
                    <a:pt x="9" y="485098"/>
                  </a:cubicBezTo>
                  <a:close/>
                </a:path>
              </a:pathLst>
            </a:custGeom>
            <a:solidFill>
              <a:schemeClr val="bg1"/>
            </a:solidFill>
            <a:ln w="190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sp>
          <p:nvSpPr>
            <p:cNvPr id="13" name="任意多边形 527">
              <a:extLst>
                <a:ext uri="{FF2B5EF4-FFF2-40B4-BE49-F238E27FC236}">
                  <a16:creationId xmlns:a16="http://schemas.microsoft.com/office/drawing/2014/main" id="{EFF7806D-6238-4A4D-81FB-B862397E4F82}"/>
                </a:ext>
              </a:extLst>
            </p:cNvPr>
            <p:cNvSpPr/>
            <p:nvPr/>
          </p:nvSpPr>
          <p:spPr>
            <a:xfrm flipV="1">
              <a:off x="2678108" y="4369082"/>
              <a:ext cx="184274" cy="233027"/>
            </a:xfrm>
            <a:custGeom>
              <a:gdLst>
                <a:gd name="connsiteX0" fmla="*/ 9 w 716105"/>
                <a:gd name="connsiteY0" fmla="*/ 379865 h 798506"/>
                <a:gd name="connsiteX1" fmla="*/ 231363 w 716105"/>
                <a:gd name="connsiteY1" fmla="*/ 302747 h 798506"/>
                <a:gd name="connsiteX2" fmla="*/ 340152 w 716105"/>
                <a:gd name="connsiteY2" fmla="*/ 474 h 798506"/>
                <a:gd name="connsiteX3" fmla="*/ 418649 w 716105"/>
                <a:gd name="connsiteY3" fmla="*/ 291730 h 798506"/>
                <a:gd name="connsiteX4" fmla="*/ 716105 w 716105"/>
                <a:gd name="connsiteY4" fmla="*/ 423932 h 798506"/>
                <a:gd name="connsiteX5" fmla="*/ 429057 w 716105"/>
                <a:gd name="connsiteY5" fmla="*/ 493694 h 798506"/>
                <a:gd name="connsiteX6" fmla="*/ 363565 w 716105"/>
                <a:gd name="connsiteY6" fmla="*/ 798506 h 798506"/>
                <a:gd name="connsiteX7" fmla="*/ 239612 w 716105"/>
                <a:gd name="connsiteY7" fmla="*/ 479015 h 798506"/>
                <a:gd name="connsiteX8" fmla="*/ 9 w 716105"/>
                <a:gd name="connsiteY8" fmla="*/ 379865 h 79850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105" h="798506">
                  <a:moveTo>
                    <a:pt x="9" y="379865"/>
                  </a:moveTo>
                  <a:cubicBezTo>
                    <a:pt x="-1366" y="350487"/>
                    <a:pt x="174673" y="365979"/>
                    <a:pt x="231363" y="302747"/>
                  </a:cubicBezTo>
                  <a:cubicBezTo>
                    <a:pt x="288053" y="239515"/>
                    <a:pt x="310774" y="-12379"/>
                    <a:pt x="340152" y="474"/>
                  </a:cubicBezTo>
                  <a:cubicBezTo>
                    <a:pt x="362186" y="132677"/>
                    <a:pt x="355990" y="221154"/>
                    <a:pt x="418649" y="291730"/>
                  </a:cubicBezTo>
                  <a:cubicBezTo>
                    <a:pt x="481308" y="362306"/>
                    <a:pt x="597673" y="401898"/>
                    <a:pt x="716105" y="423932"/>
                  </a:cubicBezTo>
                  <a:cubicBezTo>
                    <a:pt x="616953" y="434949"/>
                    <a:pt x="487814" y="431265"/>
                    <a:pt x="429057" y="493694"/>
                  </a:cubicBezTo>
                  <a:cubicBezTo>
                    <a:pt x="370300" y="556123"/>
                    <a:pt x="376418" y="743422"/>
                    <a:pt x="363565" y="798506"/>
                  </a:cubicBezTo>
                  <a:cubicBezTo>
                    <a:pt x="337859" y="692009"/>
                    <a:pt x="300205" y="550625"/>
                    <a:pt x="239612" y="479015"/>
                  </a:cubicBezTo>
                  <a:cubicBezTo>
                    <a:pt x="179019" y="407405"/>
                    <a:pt x="1384" y="409243"/>
                    <a:pt x="9" y="379865"/>
                  </a:cubicBezTo>
                  <a:close/>
                </a:path>
              </a:pathLst>
            </a:custGeom>
            <a:solidFill>
              <a:schemeClr val="bg1"/>
            </a:solidFill>
            <a:ln w="190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DengXian" panose="020f0502020204030204"/>
                <a:ea typeface="DengXian" panose="02010600030101010101" pitchFamily="2" charset="-122"/>
                <a:cs typeface="+mn-ea"/>
                <a:sym typeface="+mn-lt"/>
              </a:endParaRPr>
            </a:p>
          </p:txBody>
        </p:sp>
      </p:grpSp>
      <p:sp>
        <p:nvSpPr>
          <p:cNvPr id="31" name="任意多边形 135">
            <a:extLst>
              <a:ext uri="{FF2B5EF4-FFF2-40B4-BE49-F238E27FC236}">
                <a16:creationId xmlns:a16="http://schemas.microsoft.com/office/drawing/2014/main" id="{574D577C-B246-43E0-B861-11AFD88846BD}"/>
              </a:ext>
            </a:extLst>
          </p:cNvPr>
          <p:cNvSpPr/>
          <p:nvPr userDrawn="1"/>
        </p:nvSpPr>
        <p:spPr>
          <a:xfrm>
            <a:off x="26388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2" name="任意多边形 137">
            <a:extLst>
              <a:ext uri="{FF2B5EF4-FFF2-40B4-BE49-F238E27FC236}">
                <a16:creationId xmlns:a16="http://schemas.microsoft.com/office/drawing/2014/main" id="{F118E450-29B5-401A-B4BD-253960B5A617}"/>
              </a:ext>
            </a:extLst>
          </p:cNvPr>
          <p:cNvSpPr/>
          <p:nvPr userDrawn="1"/>
        </p:nvSpPr>
        <p:spPr>
          <a:xfrm flipV="1">
            <a:off x="285063"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3" name="任意多边形 140">
            <a:extLst>
              <a:ext uri="{FF2B5EF4-FFF2-40B4-BE49-F238E27FC236}">
                <a16:creationId xmlns:a16="http://schemas.microsoft.com/office/drawing/2014/main" id="{92793379-E3E0-4246-A7BF-B3492F07E126}"/>
              </a:ext>
            </a:extLst>
          </p:cNvPr>
          <p:cNvSpPr/>
          <p:nvPr userDrawn="1"/>
        </p:nvSpPr>
        <p:spPr>
          <a:xfrm flipH="1">
            <a:off x="11566695" y="264472"/>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4" name="任意多边形 141">
            <a:extLst>
              <a:ext uri="{FF2B5EF4-FFF2-40B4-BE49-F238E27FC236}">
                <a16:creationId xmlns:a16="http://schemas.microsoft.com/office/drawing/2014/main" id="{D56BB26A-FE2F-4045-89C6-016553EF38C2}"/>
              </a:ext>
            </a:extLst>
          </p:cNvPr>
          <p:cNvSpPr/>
          <p:nvPr userDrawn="1"/>
        </p:nvSpPr>
        <p:spPr>
          <a:xfrm flipH="1" flipV="1">
            <a:off x="11545517" y="6121440"/>
            <a:ext cx="391861" cy="430374"/>
          </a:xfrm>
          <a:custGeom>
            <a:gdLst>
              <a:gd name="connsiteX0" fmla="*/ 1064908 w 1064908"/>
              <a:gd name="connsiteY0" fmla="*/ 67255 h 1445595"/>
              <a:gd name="connsiteX1" fmla="*/ 106164 w 1064908"/>
              <a:gd name="connsiteY1" fmla="*/ 190103 h 1445595"/>
              <a:gd name="connsiteX2" fmla="*/ 46529 w 1064908"/>
              <a:gd name="connsiteY2" fmla="*/ 1445595 h 1445595"/>
            </a:gdLst>
            <a:cxnLst>
              <a:cxn ang="0">
                <a:pos x="connsiteX0" y="connsiteY0"/>
              </a:cxn>
              <a:cxn ang="0">
                <a:pos x="connsiteX1" y="connsiteY1"/>
              </a:cxn>
              <a:cxn ang="0">
                <a:pos x="connsiteX2" y="connsiteY2"/>
              </a:cxn>
            </a:cxnLst>
            <a:rect l="l" t="t" r="r" b="b"/>
            <a:pathLst>
              <a:path w="1064908" h="1445595">
                <a:moveTo>
                  <a:pt x="1064908" y="67255"/>
                </a:moveTo>
                <a:cubicBezTo>
                  <a:pt x="698561" y="-35322"/>
                  <a:pt x="275894" y="-39620"/>
                  <a:pt x="106164" y="190103"/>
                </a:cubicBezTo>
                <a:cubicBezTo>
                  <a:pt x="-63566" y="419826"/>
                  <a:pt x="13016" y="883570"/>
                  <a:pt x="46529" y="1445595"/>
                </a:cubicBezTo>
              </a:path>
            </a:pathLst>
          </a:custGeom>
          <a:noFill/>
          <a:ln w="571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35" name="组合 34">
            <a:extLst>
              <a:ext uri="{FF2B5EF4-FFF2-40B4-BE49-F238E27FC236}">
                <a16:creationId xmlns:a16="http://schemas.microsoft.com/office/drawing/2014/main" id="{9EAB3A2C-D33A-4AED-8F89-75E1967BC9FC}"/>
              </a:ext>
            </a:extLst>
          </p:cNvPr>
          <p:cNvGrpSpPr/>
          <p:nvPr userDrawn="1"/>
        </p:nvGrpSpPr>
        <p:grpSpPr>
          <a:xfrm>
            <a:off x="927787" y="983119"/>
            <a:ext cx="1159838" cy="480594"/>
            <a:chOff x="10575447" y="2898709"/>
            <a:chExt cx="1355311" cy="561591"/>
          </a:xfrm>
        </p:grpSpPr>
        <p:sp>
          <p:nvSpPr>
            <p:cNvPr id="36" name="任意多边形 158">
              <a:extLst>
                <a:ext uri="{FF2B5EF4-FFF2-40B4-BE49-F238E27FC236}">
                  <a16:creationId xmlns:a16="http://schemas.microsoft.com/office/drawing/2014/main" id="{02E3747A-713F-4BB1-BCEB-891012A946BA}"/>
                </a:ext>
              </a:extLst>
            </p:cNvPr>
            <p:cNvSpPr/>
            <p:nvPr/>
          </p:nvSpPr>
          <p:spPr>
            <a:xfrm>
              <a:off x="10575447" y="2898709"/>
              <a:ext cx="1322810" cy="545516"/>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37" name="任意多边形 159">
              <a:extLst>
                <a:ext uri="{FF2B5EF4-FFF2-40B4-BE49-F238E27FC236}">
                  <a16:creationId xmlns:a16="http://schemas.microsoft.com/office/drawing/2014/main" id="{DEAB6D39-A7DE-409F-B6C8-C48E4952A1F2}"/>
                </a:ext>
              </a:extLst>
            </p:cNvPr>
            <p:cNvSpPr/>
            <p:nvPr/>
          </p:nvSpPr>
          <p:spPr>
            <a:xfrm>
              <a:off x="10575447" y="2901381"/>
              <a:ext cx="1355311" cy="558919"/>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accent1">
                <a:lumMod val="20000"/>
                <a:lumOff val="80000"/>
              </a:schemeClr>
            </a:solidFill>
            <a:ln w="12700">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38" name="组合 37">
            <a:extLst>
              <a:ext uri="{FF2B5EF4-FFF2-40B4-BE49-F238E27FC236}">
                <a16:creationId xmlns:a16="http://schemas.microsoft.com/office/drawing/2014/main" id="{4B5BD756-878A-4B2B-B996-C20A165FEDCC}"/>
              </a:ext>
            </a:extLst>
          </p:cNvPr>
          <p:cNvGrpSpPr/>
          <p:nvPr userDrawn="1"/>
        </p:nvGrpSpPr>
        <p:grpSpPr>
          <a:xfrm>
            <a:off x="1621897" y="1137433"/>
            <a:ext cx="1159838" cy="480594"/>
            <a:chOff x="10575447" y="2898709"/>
            <a:chExt cx="1355311" cy="561591"/>
          </a:xfrm>
        </p:grpSpPr>
        <p:sp>
          <p:nvSpPr>
            <p:cNvPr id="39" name="任意多边形 167">
              <a:extLst>
                <a:ext uri="{FF2B5EF4-FFF2-40B4-BE49-F238E27FC236}">
                  <a16:creationId xmlns:a16="http://schemas.microsoft.com/office/drawing/2014/main" id="{101A7AE4-8606-4624-AF12-49249BB70C2F}"/>
                </a:ext>
              </a:extLst>
            </p:cNvPr>
            <p:cNvSpPr/>
            <p:nvPr/>
          </p:nvSpPr>
          <p:spPr>
            <a:xfrm>
              <a:off x="10575447" y="2898709"/>
              <a:ext cx="1322810" cy="545516"/>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0" name="任意多边形 168">
              <a:extLst>
                <a:ext uri="{FF2B5EF4-FFF2-40B4-BE49-F238E27FC236}">
                  <a16:creationId xmlns:a16="http://schemas.microsoft.com/office/drawing/2014/main" id="{5C59FB63-8063-4B9E-8638-E87F574FD51C}"/>
                </a:ext>
              </a:extLst>
            </p:cNvPr>
            <p:cNvSpPr/>
            <p:nvPr/>
          </p:nvSpPr>
          <p:spPr>
            <a:xfrm>
              <a:off x="10575447" y="2901381"/>
              <a:ext cx="1355311" cy="558919"/>
            </a:xfrm>
            <a:custGeom>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accent1">
                <a:lumMod val="20000"/>
                <a:lumOff val="80000"/>
              </a:schemeClr>
            </a:solidFill>
            <a:ln w="12700">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grpSp>
        <p:nvGrpSpPr>
          <p:cNvPr id="41" name="组合 40">
            <a:extLst>
              <a:ext uri="{FF2B5EF4-FFF2-40B4-BE49-F238E27FC236}">
                <a16:creationId xmlns:a16="http://schemas.microsoft.com/office/drawing/2014/main" id="{E2C702A6-0E0E-419D-B99C-1800CAEBF1DB}"/>
              </a:ext>
            </a:extLst>
          </p:cNvPr>
          <p:cNvGrpSpPr/>
          <p:nvPr userDrawn="1"/>
        </p:nvGrpSpPr>
        <p:grpSpPr>
          <a:xfrm>
            <a:off x="10619397" y="793239"/>
            <a:ext cx="625430" cy="913160"/>
            <a:chOff x="9401431" y="973248"/>
            <a:chExt cx="901621" cy="1316412"/>
          </a:xfrm>
        </p:grpSpPr>
        <p:sp>
          <p:nvSpPr>
            <p:cNvPr id="42" name="任意多边形 174">
              <a:extLst>
                <a:ext uri="{FF2B5EF4-FFF2-40B4-BE49-F238E27FC236}">
                  <a16:creationId xmlns:a16="http://schemas.microsoft.com/office/drawing/2014/main" id="{F703D7F2-351F-413B-912D-FD23D1C13A15}"/>
                </a:ext>
              </a:extLst>
            </p:cNvPr>
            <p:cNvSpPr/>
            <p:nvPr/>
          </p:nvSpPr>
          <p:spPr>
            <a:xfrm>
              <a:off x="9612791" y="973248"/>
              <a:ext cx="271569" cy="1051326"/>
            </a:xfrm>
            <a:custGeom>
              <a:gdLst>
                <a:gd name="connsiteX0" fmla="*/ 167425 w 271569"/>
                <a:gd name="connsiteY0" fmla="*/ 80244 h 1051326"/>
                <a:gd name="connsiteX1" fmla="*/ 0 w 271569"/>
                <a:gd name="connsiteY1" fmla="*/ 564489 h 1051326"/>
                <a:gd name="connsiteX2" fmla="*/ 167425 w 271569"/>
                <a:gd name="connsiteY2" fmla="*/ 1051311 h 1051326"/>
                <a:gd name="connsiteX3" fmla="*/ 270456 w 271569"/>
                <a:gd name="connsiteY3" fmla="*/ 549035 h 1051326"/>
                <a:gd name="connsiteX4" fmla="*/ 218941 w 271569"/>
                <a:gd name="connsiteY4" fmla="*/ 49335 h 1051326"/>
                <a:gd name="connsiteX5" fmla="*/ 167425 w 271569"/>
                <a:gd name="connsiteY5" fmla="*/ 80244 h 105132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569" h="1051326">
                  <a:moveTo>
                    <a:pt x="167425" y="80244"/>
                  </a:moveTo>
                  <a:cubicBezTo>
                    <a:pt x="130935" y="166103"/>
                    <a:pt x="0" y="402645"/>
                    <a:pt x="0" y="564489"/>
                  </a:cubicBezTo>
                  <a:cubicBezTo>
                    <a:pt x="0" y="726333"/>
                    <a:pt x="122349" y="1053887"/>
                    <a:pt x="167425" y="1051311"/>
                  </a:cubicBezTo>
                  <a:cubicBezTo>
                    <a:pt x="212501" y="1048735"/>
                    <a:pt x="261870" y="716031"/>
                    <a:pt x="270456" y="549035"/>
                  </a:cubicBezTo>
                  <a:cubicBezTo>
                    <a:pt x="279042" y="382039"/>
                    <a:pt x="235683" y="131330"/>
                    <a:pt x="218941" y="49335"/>
                  </a:cubicBezTo>
                  <a:cubicBezTo>
                    <a:pt x="202199" y="-32660"/>
                    <a:pt x="203915" y="-5615"/>
                    <a:pt x="167425" y="80244"/>
                  </a:cubicBezTo>
                  <a:close/>
                </a:path>
              </a:pathLst>
            </a:custGeom>
            <a:solidFill>
              <a:schemeClr val="accent5"/>
            </a:solidFill>
            <a:ln w="28575" cap="rnd">
              <a:noFill/>
              <a:round/>
            </a:ln>
            <a:effectLst>
              <a:softEdge rad="3175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3" name="任意多边形 175">
              <a:extLst>
                <a:ext uri="{FF2B5EF4-FFF2-40B4-BE49-F238E27FC236}">
                  <a16:creationId xmlns:a16="http://schemas.microsoft.com/office/drawing/2014/main" id="{4B37A81E-F75B-4F54-826A-8C739434F7B7}"/>
                </a:ext>
              </a:extLst>
            </p:cNvPr>
            <p:cNvSpPr/>
            <p:nvPr/>
          </p:nvSpPr>
          <p:spPr>
            <a:xfrm>
              <a:off x="9854758" y="979496"/>
              <a:ext cx="245112" cy="1095986"/>
            </a:xfrm>
            <a:custGeom>
              <a:gdLst>
                <a:gd name="connsiteX0" fmla="*/ 156 w 245112"/>
                <a:gd name="connsiteY0" fmla="*/ 58541 h 1095986"/>
                <a:gd name="connsiteX1" fmla="*/ 38792 w 245112"/>
                <a:gd name="connsiteY1" fmla="*/ 609757 h 1095986"/>
                <a:gd name="connsiteX2" fmla="*/ 2732 w 245112"/>
                <a:gd name="connsiteY2" fmla="*/ 1047639 h 1095986"/>
                <a:gd name="connsiteX3" fmla="*/ 95459 w 245112"/>
                <a:gd name="connsiteY3" fmla="*/ 1027032 h 1095986"/>
                <a:gd name="connsiteX4" fmla="*/ 244854 w 245112"/>
                <a:gd name="connsiteY4" fmla="*/ 532484 h 1095986"/>
                <a:gd name="connsiteX5" fmla="*/ 56823 w 245112"/>
                <a:gd name="connsiteY5" fmla="*/ 68844 h 1095986"/>
                <a:gd name="connsiteX6" fmla="*/ 156 w 245112"/>
                <a:gd name="connsiteY6" fmla="*/ 58541 h 109598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112" h="1095986">
                  <a:moveTo>
                    <a:pt x="156" y="58541"/>
                  </a:moveTo>
                  <a:cubicBezTo>
                    <a:pt x="-2849" y="148693"/>
                    <a:pt x="38363" y="444907"/>
                    <a:pt x="38792" y="609757"/>
                  </a:cubicBezTo>
                  <a:cubicBezTo>
                    <a:pt x="39221" y="774607"/>
                    <a:pt x="-6712" y="978093"/>
                    <a:pt x="2732" y="1047639"/>
                  </a:cubicBezTo>
                  <a:cubicBezTo>
                    <a:pt x="12176" y="1117185"/>
                    <a:pt x="55105" y="1112891"/>
                    <a:pt x="95459" y="1027032"/>
                  </a:cubicBezTo>
                  <a:cubicBezTo>
                    <a:pt x="135813" y="941173"/>
                    <a:pt x="251293" y="692182"/>
                    <a:pt x="244854" y="532484"/>
                  </a:cubicBezTo>
                  <a:cubicBezTo>
                    <a:pt x="238415" y="372786"/>
                    <a:pt x="93742" y="146976"/>
                    <a:pt x="56823" y="68844"/>
                  </a:cubicBezTo>
                  <a:cubicBezTo>
                    <a:pt x="19904" y="-9288"/>
                    <a:pt x="3161" y="-31611"/>
                    <a:pt x="156" y="58541"/>
                  </a:cubicBezTo>
                  <a:close/>
                </a:path>
              </a:pathLst>
            </a:custGeom>
            <a:solidFill>
              <a:schemeClr val="accent3"/>
            </a:solidFill>
            <a:ln w="28575" cap="rnd">
              <a:noFill/>
              <a:round/>
            </a:ln>
            <a:effectLst>
              <a:softEdge rad="3175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4" name="任意多边形 176">
              <a:extLst>
                <a:ext uri="{FF2B5EF4-FFF2-40B4-BE49-F238E27FC236}">
                  <a16:creationId xmlns:a16="http://schemas.microsoft.com/office/drawing/2014/main" id="{1F16BCF7-07C1-4B56-ACA7-67E8D38172B2}"/>
                </a:ext>
              </a:extLst>
            </p:cNvPr>
            <p:cNvSpPr/>
            <p:nvPr/>
          </p:nvSpPr>
          <p:spPr>
            <a:xfrm flipH="1">
              <a:off x="9918769" y="1016151"/>
              <a:ext cx="384283" cy="1010462"/>
            </a:xfrm>
            <a:custGeom>
              <a:gdLst>
                <a:gd name="connsiteX0" fmla="*/ 340450 w 343345"/>
                <a:gd name="connsiteY0" fmla="*/ 0 h 902816"/>
                <a:gd name="connsiteX1" fmla="*/ 6 w 343345"/>
                <a:gd name="connsiteY1" fmla="*/ 399819 h 902816"/>
                <a:gd name="connsiteX2" fmla="*/ 308462 w 343345"/>
                <a:gd name="connsiteY2" fmla="*/ 902816 h 902816"/>
                <a:gd name="connsiteX3" fmla="*/ 171456 w 343345"/>
                <a:gd name="connsiteY3" fmla="*/ 399819 h 902816"/>
                <a:gd name="connsiteX4" fmla="*/ 340450 w 343345"/>
                <a:gd name="connsiteY4" fmla="*/ 0 h 902816"/>
              </a:gdLst>
              <a:cxnLst>
                <a:cxn ang="0">
                  <a:pos x="connsiteX0" y="connsiteY0"/>
                </a:cxn>
                <a:cxn ang="0">
                  <a:pos x="connsiteX1" y="connsiteY1"/>
                </a:cxn>
                <a:cxn ang="0">
                  <a:pos x="connsiteX2" y="connsiteY2"/>
                </a:cxn>
                <a:cxn ang="0">
                  <a:pos x="connsiteX3" y="connsiteY3"/>
                </a:cxn>
                <a:cxn ang="0">
                  <a:pos x="connsiteX4" y="connsiteY4"/>
                </a:cxn>
              </a:cxnLst>
              <a:rect l="l" t="t" r="r" b="b"/>
              <a:pathLst>
                <a:path w="343345" h="902816">
                  <a:moveTo>
                    <a:pt x="340450" y="0"/>
                  </a:moveTo>
                  <a:cubicBezTo>
                    <a:pt x="311875" y="0"/>
                    <a:pt x="-1567" y="178008"/>
                    <a:pt x="6" y="399819"/>
                  </a:cubicBezTo>
                  <a:cubicBezTo>
                    <a:pt x="1579" y="621630"/>
                    <a:pt x="279887" y="902816"/>
                    <a:pt x="308462" y="902816"/>
                  </a:cubicBezTo>
                  <a:cubicBezTo>
                    <a:pt x="337037" y="902816"/>
                    <a:pt x="166125" y="550288"/>
                    <a:pt x="171456" y="399819"/>
                  </a:cubicBezTo>
                  <a:cubicBezTo>
                    <a:pt x="176787" y="249350"/>
                    <a:pt x="369025" y="0"/>
                    <a:pt x="340450" y="0"/>
                  </a:cubicBezTo>
                  <a:close/>
                </a:path>
              </a:pathLst>
            </a:custGeom>
            <a:solidFill>
              <a:schemeClr val="accent5"/>
            </a:solidFill>
            <a:ln w="28575" cap="rnd">
              <a:noFill/>
              <a:round/>
            </a:ln>
            <a:effectLst>
              <a:softEdge rad="1270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sp>
          <p:nvSpPr>
            <p:cNvPr id="45" name="任意多边形 177">
              <a:extLst>
                <a:ext uri="{FF2B5EF4-FFF2-40B4-BE49-F238E27FC236}">
                  <a16:creationId xmlns:a16="http://schemas.microsoft.com/office/drawing/2014/main" id="{1AE178AF-B542-4CA4-AD15-F5F419EDBB6A}"/>
                </a:ext>
              </a:extLst>
            </p:cNvPr>
            <p:cNvSpPr/>
            <p:nvPr/>
          </p:nvSpPr>
          <p:spPr>
            <a:xfrm>
              <a:off x="9401513" y="1014756"/>
              <a:ext cx="384283" cy="1010462"/>
            </a:xfrm>
            <a:custGeom>
              <a:gdLst>
                <a:gd name="connsiteX0" fmla="*/ 340450 w 343345"/>
                <a:gd name="connsiteY0" fmla="*/ 0 h 902816"/>
                <a:gd name="connsiteX1" fmla="*/ 6 w 343345"/>
                <a:gd name="connsiteY1" fmla="*/ 399819 h 902816"/>
                <a:gd name="connsiteX2" fmla="*/ 308462 w 343345"/>
                <a:gd name="connsiteY2" fmla="*/ 902816 h 902816"/>
                <a:gd name="connsiteX3" fmla="*/ 171456 w 343345"/>
                <a:gd name="connsiteY3" fmla="*/ 399819 h 902816"/>
                <a:gd name="connsiteX4" fmla="*/ 340450 w 343345"/>
                <a:gd name="connsiteY4" fmla="*/ 0 h 902816"/>
              </a:gdLst>
              <a:cxnLst>
                <a:cxn ang="0">
                  <a:pos x="connsiteX0" y="connsiteY0"/>
                </a:cxn>
                <a:cxn ang="0">
                  <a:pos x="connsiteX1" y="connsiteY1"/>
                </a:cxn>
                <a:cxn ang="0">
                  <a:pos x="connsiteX2" y="connsiteY2"/>
                </a:cxn>
                <a:cxn ang="0">
                  <a:pos x="connsiteX3" y="connsiteY3"/>
                </a:cxn>
                <a:cxn ang="0">
                  <a:pos x="connsiteX4" y="connsiteY4"/>
                </a:cxn>
              </a:cxnLst>
              <a:rect l="l" t="t" r="r" b="b"/>
              <a:pathLst>
                <a:path w="343345" h="902816">
                  <a:moveTo>
                    <a:pt x="340450" y="0"/>
                  </a:moveTo>
                  <a:cubicBezTo>
                    <a:pt x="311875" y="0"/>
                    <a:pt x="-1567" y="178008"/>
                    <a:pt x="6" y="399819"/>
                  </a:cubicBezTo>
                  <a:cubicBezTo>
                    <a:pt x="1579" y="621630"/>
                    <a:pt x="279887" y="902816"/>
                    <a:pt x="308462" y="902816"/>
                  </a:cubicBezTo>
                  <a:cubicBezTo>
                    <a:pt x="337037" y="902816"/>
                    <a:pt x="166125" y="550288"/>
                    <a:pt x="171456" y="399819"/>
                  </a:cubicBezTo>
                  <a:cubicBezTo>
                    <a:pt x="176787" y="249350"/>
                    <a:pt x="369025" y="0"/>
                    <a:pt x="340450" y="0"/>
                  </a:cubicBezTo>
                  <a:close/>
                </a:path>
              </a:pathLst>
            </a:custGeom>
            <a:solidFill>
              <a:schemeClr val="accent3"/>
            </a:solidFill>
            <a:ln w="28575" cap="rnd">
              <a:noFill/>
              <a:round/>
            </a:ln>
            <a:effectLst>
              <a:softEdge rad="12700"/>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46" name="组合 45">
              <a:extLst>
                <a:ext uri="{FF2B5EF4-FFF2-40B4-BE49-F238E27FC236}">
                  <a16:creationId xmlns:a16="http://schemas.microsoft.com/office/drawing/2014/main" id="{5266475F-ABFA-4447-8701-A9E04D6EE15D}"/>
                </a:ext>
              </a:extLst>
            </p:cNvPr>
            <p:cNvGrpSpPr/>
            <p:nvPr/>
          </p:nvGrpSpPr>
          <p:grpSpPr>
            <a:xfrm>
              <a:off x="9401431" y="1028591"/>
              <a:ext cx="884827" cy="1261069"/>
              <a:chOff x="5700262" y="545431"/>
              <a:chExt cx="3443984" cy="4908417"/>
            </a:xfrm>
          </p:grpSpPr>
          <p:sp>
            <p:nvSpPr>
              <p:cNvPr id="47" name="任意多边形 179">
                <a:extLst>
                  <a:ext uri="{FF2B5EF4-FFF2-40B4-BE49-F238E27FC236}">
                    <a16:creationId xmlns:a16="http://schemas.microsoft.com/office/drawing/2014/main" id="{909D74E9-CB20-4785-9C0D-89174B31B5F7}"/>
                  </a:ext>
                </a:extLst>
              </p:cNvPr>
              <p:cNvSpPr/>
              <p:nvPr/>
            </p:nvSpPr>
            <p:spPr>
              <a:xfrm>
                <a:off x="5700262" y="545431"/>
                <a:ext cx="3443984" cy="3930314"/>
              </a:xfrm>
              <a:custGeom>
                <a:gdLst>
                  <a:gd name="connsiteX0" fmla="*/ 1727235 w 4359057"/>
                  <a:gd name="connsiteY0" fmla="*/ 4926484 h 4974610"/>
                  <a:gd name="connsiteX1" fmla="*/ 10729 w 4359057"/>
                  <a:gd name="connsiteY1" fmla="*/ 2279537 h 4974610"/>
                  <a:gd name="connsiteX2" fmla="*/ 2176414 w 4359057"/>
                  <a:gd name="connsiteY2" fmla="*/ 1558 h 4974610"/>
                  <a:gd name="connsiteX3" fmla="*/ 4358140 w 4359057"/>
                  <a:gd name="connsiteY3" fmla="*/ 2407874 h 4974610"/>
                  <a:gd name="connsiteX4" fmla="*/ 2689761 w 4359057"/>
                  <a:gd name="connsiteY4" fmla="*/ 4974610 h 4974610"/>
                  <a:gd name="connsiteX5" fmla="*/ 1711193 w 4359057"/>
                  <a:gd name="connsiteY5" fmla="*/ 4974610 h 4974610"/>
                  <a:gd name="connsiteX6" fmla="*/ 1727235 w 4359057"/>
                  <a:gd name="connsiteY6" fmla="*/ 4926484 h 49746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59057" h="4974610">
                    <a:moveTo>
                      <a:pt x="1727235" y="4926484"/>
                    </a:moveTo>
                    <a:cubicBezTo>
                      <a:pt x="843582" y="4012084"/>
                      <a:pt x="112329" y="3148484"/>
                      <a:pt x="10729" y="2279537"/>
                    </a:cubicBezTo>
                    <a:cubicBezTo>
                      <a:pt x="-90871" y="1410590"/>
                      <a:pt x="521403" y="60380"/>
                      <a:pt x="2176414" y="1558"/>
                    </a:cubicBezTo>
                    <a:cubicBezTo>
                      <a:pt x="3831425" y="-57264"/>
                      <a:pt x="4384876" y="1562990"/>
                      <a:pt x="4358140" y="2407874"/>
                    </a:cubicBezTo>
                    <a:cubicBezTo>
                      <a:pt x="4331404" y="3252758"/>
                      <a:pt x="3120224" y="4536126"/>
                      <a:pt x="2689761" y="4974610"/>
                    </a:cubicBezTo>
                    <a:lnTo>
                      <a:pt x="1711193" y="4974610"/>
                    </a:lnTo>
                    <a:lnTo>
                      <a:pt x="1727235" y="4926484"/>
                    </a:lnTo>
                    <a:close/>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48" name="组合 47">
                <a:extLst>
                  <a:ext uri="{FF2B5EF4-FFF2-40B4-BE49-F238E27FC236}">
                    <a16:creationId xmlns:a16="http://schemas.microsoft.com/office/drawing/2014/main" id="{5FD8DFBF-46ED-42ED-9348-3D8BA79B8368}"/>
                  </a:ext>
                </a:extLst>
              </p:cNvPr>
              <p:cNvGrpSpPr/>
              <p:nvPr/>
            </p:nvGrpSpPr>
            <p:grpSpPr>
              <a:xfrm>
                <a:off x="7010898" y="4475745"/>
                <a:ext cx="913905" cy="978103"/>
                <a:chOff x="5869765" y="4949067"/>
                <a:chExt cx="1450294" cy="1552171"/>
              </a:xfrm>
            </p:grpSpPr>
            <p:sp>
              <p:nvSpPr>
                <p:cNvPr id="52" name="椭圆 31">
                  <a:extLst>
                    <a:ext uri="{FF2B5EF4-FFF2-40B4-BE49-F238E27FC236}">
                      <a16:creationId xmlns:a16="http://schemas.microsoft.com/office/drawing/2014/main" id="{901BC704-5C4C-42F6-AC4F-4E97A61E210C}"/>
                    </a:ext>
                  </a:extLst>
                </p:cNvPr>
                <p:cNvSpPr/>
                <p:nvPr/>
              </p:nvSpPr>
              <p:spPr>
                <a:xfrm>
                  <a:off x="5869765" y="5582113"/>
                  <a:ext cx="1450294" cy="919125"/>
                </a:xfrm>
                <a:custGeom>
                  <a:gdLst>
                    <a:gd name="connsiteX0" fmla="*/ 29466 w 681157"/>
                    <a:gd name="connsiteY0" fmla="*/ 33309 h 496964"/>
                    <a:gd name="connsiteX1" fmla="*/ 645583 w 681157"/>
                    <a:gd name="connsiteY1" fmla="*/ 787 h 496964"/>
                    <a:gd name="connsiteX2" fmla="*/ 632694 w 681157"/>
                    <a:gd name="connsiteY2" fmla="*/ 447124 h 496964"/>
                    <a:gd name="connsiteX3" fmla="*/ 25823 w 681157"/>
                    <a:gd name="connsiteY3" fmla="*/ 434719 h 496964"/>
                    <a:gd name="connsiteX4" fmla="*/ 29466 w 681157"/>
                    <a:gd name="connsiteY4" fmla="*/ 33309 h 496964"/>
                    <a:gd name="connsiteX5" fmla="*/ 62645 w 697568"/>
                    <a:gd name="connsiteY5" fmla="*/ 80203 h 611576"/>
                    <a:gd name="connsiteX6" fmla="*/ 252136 w 660153"/>
                    <a:gd name="connsiteY6" fmla="*/ 22792 h 698557"/>
                  </a:gdLst>
                  <a:cxnLst>
                    <a:cxn ang="0">
                      <a:pos x="connsiteX0" y="connsiteY0"/>
                    </a:cxn>
                    <a:cxn ang="0">
                      <a:pos x="connsiteX1" y="connsiteY1"/>
                    </a:cxn>
                    <a:cxn ang="0">
                      <a:pos x="connsiteX2" y="connsiteY2"/>
                    </a:cxn>
                    <a:cxn ang="0">
                      <a:pos x="connsiteX3" y="connsiteY3"/>
                    </a:cxn>
                    <a:cxn ang="0">
                      <a:pos x="connsiteX4" y="connsiteY4"/>
                    </a:cxn>
                  </a:cxnLst>
                  <a:rect l="l" t="t" r="r" b="b"/>
                  <a:pathLst>
                    <a:path w="681157" h="496964">
                      <a:moveTo>
                        <a:pt x="29466" y="33309"/>
                      </a:moveTo>
                      <a:cubicBezTo>
                        <a:pt x="66687" y="6579"/>
                        <a:pt x="638715" y="-2974"/>
                        <a:pt x="645583" y="787"/>
                      </a:cubicBezTo>
                      <a:cubicBezTo>
                        <a:pt x="652451" y="4548"/>
                        <a:pt x="729564" y="374802"/>
                        <a:pt x="632694" y="447124"/>
                      </a:cubicBezTo>
                      <a:cubicBezTo>
                        <a:pt x="535824" y="519446"/>
                        <a:pt x="62180" y="511123"/>
                        <a:pt x="25823" y="434719"/>
                      </a:cubicBezTo>
                      <a:cubicBezTo>
                        <a:pt x="-10534" y="358315"/>
                        <a:pt x="-7755" y="60039"/>
                        <a:pt x="29466" y="33309"/>
                      </a:cubicBezTo>
                      <a:close/>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nvGrpSpPr>
                <p:cNvPr id="53" name="组合 52">
                  <a:extLst>
                    <a:ext uri="{FF2B5EF4-FFF2-40B4-BE49-F238E27FC236}">
                      <a16:creationId xmlns:a16="http://schemas.microsoft.com/office/drawing/2014/main" id="{FA9503CE-9F5D-457A-80DC-2AC62CAF0657}"/>
                    </a:ext>
                  </a:extLst>
                </p:cNvPr>
                <p:cNvGrpSpPr/>
                <p:nvPr/>
              </p:nvGrpSpPr>
              <p:grpSpPr>
                <a:xfrm>
                  <a:off x="5869765" y="4949067"/>
                  <a:ext cx="1440000" cy="728759"/>
                  <a:chOff x="5869765" y="4949067"/>
                  <a:chExt cx="1440000" cy="728759"/>
                </a:xfrm>
              </p:grpSpPr>
              <p:sp>
                <p:nvSpPr>
                  <p:cNvPr id="54" name="任意多边形 186">
                    <a:extLst>
                      <a:ext uri="{FF2B5EF4-FFF2-40B4-BE49-F238E27FC236}">
                        <a16:creationId xmlns:a16="http://schemas.microsoft.com/office/drawing/2014/main" id="{BAB4F67F-7560-465C-9556-8F56FF6F7B03}"/>
                      </a:ext>
                    </a:extLst>
                  </p:cNvPr>
                  <p:cNvSpPr/>
                  <p:nvPr/>
                </p:nvSpPr>
                <p:spPr>
                  <a:xfrm>
                    <a:off x="5987407" y="4949067"/>
                    <a:ext cx="11723" cy="633046"/>
                  </a:xfrm>
                  <a:custGeom>
                    <a:gdLst>
                      <a:gd name="connsiteX0" fmla="*/ 0 w 11723"/>
                      <a:gd name="connsiteY0" fmla="*/ 633046 h 633046"/>
                      <a:gd name="connsiteX1" fmla="*/ 11723 w 11723"/>
                      <a:gd name="connsiteY1" fmla="*/ 246184 h 633046"/>
                      <a:gd name="connsiteX2" fmla="*/ 0 w 11723"/>
                      <a:gd name="connsiteY2" fmla="*/ 0 h 633046"/>
                    </a:gdLst>
                    <a:cxnLst>
                      <a:cxn ang="0">
                        <a:pos x="connsiteX0" y="connsiteY0"/>
                      </a:cxn>
                      <a:cxn ang="0">
                        <a:pos x="connsiteX1" y="connsiteY1"/>
                      </a:cxn>
                      <a:cxn ang="0">
                        <a:pos x="connsiteX2" y="connsiteY2"/>
                      </a:cxn>
                    </a:cxnLst>
                    <a:rect l="l" t="t" r="r" b="b"/>
                    <a:pathLst>
                      <a:path w="11723" h="633046">
                        <a:moveTo>
                          <a:pt x="0" y="633046"/>
                        </a:moveTo>
                        <a:cubicBezTo>
                          <a:pt x="5861" y="492369"/>
                          <a:pt x="11723" y="351692"/>
                          <a:pt x="11723" y="246184"/>
                        </a:cubicBezTo>
                        <a:cubicBezTo>
                          <a:pt x="11723" y="140676"/>
                          <a:pt x="5861" y="70338"/>
                          <a:pt x="0"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5" name="任意多边形 187">
                    <a:extLst>
                      <a:ext uri="{FF2B5EF4-FFF2-40B4-BE49-F238E27FC236}">
                        <a16:creationId xmlns:a16="http://schemas.microsoft.com/office/drawing/2014/main" id="{19A7ACA3-96C7-4F8D-9702-3979302722F7}"/>
                      </a:ext>
                    </a:extLst>
                  </p:cNvPr>
                  <p:cNvSpPr/>
                  <p:nvPr/>
                </p:nvSpPr>
                <p:spPr>
                  <a:xfrm>
                    <a:off x="6511686" y="4949067"/>
                    <a:ext cx="11723" cy="633046"/>
                  </a:xfrm>
                  <a:custGeom>
                    <a:gdLst>
                      <a:gd name="connsiteX0" fmla="*/ 0 w 11723"/>
                      <a:gd name="connsiteY0" fmla="*/ 633046 h 633046"/>
                      <a:gd name="connsiteX1" fmla="*/ 11723 w 11723"/>
                      <a:gd name="connsiteY1" fmla="*/ 246184 h 633046"/>
                      <a:gd name="connsiteX2" fmla="*/ 0 w 11723"/>
                      <a:gd name="connsiteY2" fmla="*/ 0 h 633046"/>
                    </a:gdLst>
                    <a:cxnLst>
                      <a:cxn ang="0">
                        <a:pos x="connsiteX0" y="connsiteY0"/>
                      </a:cxn>
                      <a:cxn ang="0">
                        <a:pos x="connsiteX1" y="connsiteY1"/>
                      </a:cxn>
                      <a:cxn ang="0">
                        <a:pos x="connsiteX2" y="connsiteY2"/>
                      </a:cxn>
                    </a:cxnLst>
                    <a:rect l="l" t="t" r="r" b="b"/>
                    <a:pathLst>
                      <a:path w="11723" h="633046">
                        <a:moveTo>
                          <a:pt x="0" y="633046"/>
                        </a:moveTo>
                        <a:cubicBezTo>
                          <a:pt x="5861" y="492369"/>
                          <a:pt x="11723" y="351692"/>
                          <a:pt x="11723" y="246184"/>
                        </a:cubicBezTo>
                        <a:cubicBezTo>
                          <a:pt x="11723" y="140676"/>
                          <a:pt x="5861" y="70338"/>
                          <a:pt x="0"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6" name="任意多边形 188">
                    <a:extLst>
                      <a:ext uri="{FF2B5EF4-FFF2-40B4-BE49-F238E27FC236}">
                        <a16:creationId xmlns:a16="http://schemas.microsoft.com/office/drawing/2014/main" id="{9C87E5DD-EDBB-4798-89AC-A91945B40E83}"/>
                      </a:ext>
                    </a:extLst>
                  </p:cNvPr>
                  <p:cNvSpPr/>
                  <p:nvPr/>
                </p:nvSpPr>
                <p:spPr>
                  <a:xfrm>
                    <a:off x="7189844" y="4949067"/>
                    <a:ext cx="11723" cy="633046"/>
                  </a:xfrm>
                  <a:custGeom>
                    <a:gdLst>
                      <a:gd name="connsiteX0" fmla="*/ 0 w 11723"/>
                      <a:gd name="connsiteY0" fmla="*/ 633046 h 633046"/>
                      <a:gd name="connsiteX1" fmla="*/ 11723 w 11723"/>
                      <a:gd name="connsiteY1" fmla="*/ 246184 h 633046"/>
                      <a:gd name="connsiteX2" fmla="*/ 0 w 11723"/>
                      <a:gd name="connsiteY2" fmla="*/ 0 h 633046"/>
                    </a:gdLst>
                    <a:cxnLst>
                      <a:cxn ang="0">
                        <a:pos x="connsiteX0" y="connsiteY0"/>
                      </a:cxn>
                      <a:cxn ang="0">
                        <a:pos x="connsiteX1" y="connsiteY1"/>
                      </a:cxn>
                      <a:cxn ang="0">
                        <a:pos x="connsiteX2" y="connsiteY2"/>
                      </a:cxn>
                    </a:cxnLst>
                    <a:rect l="l" t="t" r="r" b="b"/>
                    <a:pathLst>
                      <a:path w="11723" h="633046">
                        <a:moveTo>
                          <a:pt x="0" y="633046"/>
                        </a:moveTo>
                        <a:cubicBezTo>
                          <a:pt x="5861" y="492369"/>
                          <a:pt x="11723" y="351692"/>
                          <a:pt x="11723" y="246184"/>
                        </a:cubicBezTo>
                        <a:cubicBezTo>
                          <a:pt x="11723" y="140676"/>
                          <a:pt x="5861" y="70338"/>
                          <a:pt x="0"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7" name="椭圆 31">
                    <a:extLst>
                      <a:ext uri="{FF2B5EF4-FFF2-40B4-BE49-F238E27FC236}">
                        <a16:creationId xmlns:a16="http://schemas.microsoft.com/office/drawing/2014/main" id="{1ABDC498-7625-4AE2-A02D-833ABA9867E1}"/>
                      </a:ext>
                    </a:extLst>
                  </p:cNvPr>
                  <p:cNvSpPr/>
                  <p:nvPr/>
                </p:nvSpPr>
                <p:spPr>
                  <a:xfrm>
                    <a:off x="5869765" y="5486403"/>
                    <a:ext cx="1440000" cy="191423"/>
                  </a:xfrm>
                  <a:custGeom>
                    <a:gdLst>
                      <a:gd name="connsiteX0" fmla="*/ 97719 w 723838"/>
                      <a:gd name="connsiteY0" fmla="*/ 55834 h 525853"/>
                      <a:gd name="connsiteX1" fmla="*/ 637918 w 723838"/>
                      <a:gd name="connsiteY1" fmla="*/ 31742 h 525853"/>
                      <a:gd name="connsiteX2" fmla="*/ 663570 w 723838"/>
                      <a:gd name="connsiteY2" fmla="*/ 478079 h 525853"/>
                      <a:gd name="connsiteX3" fmla="*/ 56699 w 723838"/>
                      <a:gd name="connsiteY3" fmla="*/ 465674 h 525853"/>
                      <a:gd name="connsiteX4" fmla="*/ 97719 w 723838"/>
                      <a:gd name="connsiteY4" fmla="*/ 55834 h 525853"/>
                      <a:gd name="connsiteX5" fmla="*/ 62645 w 697568"/>
                      <a:gd name="connsiteY5" fmla="*/ 80203 h 611576"/>
                      <a:gd name="connsiteX6" fmla="*/ 252136 w 660153"/>
                      <a:gd name="connsiteY6" fmla="*/ 22792 h 698557"/>
                    </a:gdLst>
                    <a:cxnLst>
                      <a:cxn ang="0">
                        <a:pos x="connsiteX0" y="connsiteY0"/>
                      </a:cxn>
                      <a:cxn ang="0">
                        <a:pos x="connsiteX1" y="connsiteY1"/>
                      </a:cxn>
                      <a:cxn ang="0">
                        <a:pos x="connsiteX2" y="connsiteY2"/>
                      </a:cxn>
                      <a:cxn ang="0">
                        <a:pos x="connsiteX3" y="connsiteY3"/>
                      </a:cxn>
                      <a:cxn ang="0">
                        <a:pos x="connsiteX4" y="connsiteY4"/>
                      </a:cxn>
                    </a:cxnLst>
                    <a:rect l="l" t="t" r="r" b="b"/>
                    <a:pathLst>
                      <a:path w="723838" h="525853">
                        <a:moveTo>
                          <a:pt x="97719" y="55834"/>
                        </a:moveTo>
                        <a:cubicBezTo>
                          <a:pt x="203084" y="25657"/>
                          <a:pt x="543610" y="-38632"/>
                          <a:pt x="637918" y="31742"/>
                        </a:cubicBezTo>
                        <a:cubicBezTo>
                          <a:pt x="732226" y="102116"/>
                          <a:pt x="760440" y="405757"/>
                          <a:pt x="663570" y="478079"/>
                        </a:cubicBezTo>
                        <a:cubicBezTo>
                          <a:pt x="566700" y="550401"/>
                          <a:pt x="151007" y="536048"/>
                          <a:pt x="56699" y="465674"/>
                        </a:cubicBezTo>
                        <a:cubicBezTo>
                          <a:pt x="-37609" y="395300"/>
                          <a:pt x="-7646" y="86011"/>
                          <a:pt x="97719" y="55834"/>
                        </a:cubicBezTo>
                        <a:close/>
                      </a:path>
                    </a:pathLst>
                  </a:custGeom>
                  <a:solidFill>
                    <a:schemeClr val="bg1"/>
                  </a:solid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latin typeface="站酷快乐体 " panose="02010600030101010101" pitchFamily="2" charset="-122"/>
                      <a:ea typeface="微软雅黑 Light" panose="020b0502040204020203" pitchFamily="34" charset="-122"/>
                    </a:endParaRPr>
                  </a:p>
                </p:txBody>
              </p:sp>
            </p:grpSp>
          </p:grpSp>
          <p:sp>
            <p:nvSpPr>
              <p:cNvPr id="49" name="任意多边形 181">
                <a:extLst>
                  <a:ext uri="{FF2B5EF4-FFF2-40B4-BE49-F238E27FC236}">
                    <a16:creationId xmlns:a16="http://schemas.microsoft.com/office/drawing/2014/main" id="{BCBB212A-75B1-4398-BAD3-737DA80F27AE}"/>
                  </a:ext>
                </a:extLst>
              </p:cNvPr>
              <p:cNvSpPr/>
              <p:nvPr/>
            </p:nvSpPr>
            <p:spPr>
              <a:xfrm>
                <a:off x="6543421" y="636428"/>
                <a:ext cx="628025" cy="3839317"/>
              </a:xfrm>
              <a:custGeom>
                <a:gdLst>
                  <a:gd name="connsiteX0" fmla="*/ 445802 w 445802"/>
                  <a:gd name="connsiteY0" fmla="*/ 3141785 h 3141785"/>
                  <a:gd name="connsiteX1" fmla="*/ 398909 w 445802"/>
                  <a:gd name="connsiteY1" fmla="*/ 0 h 3141785"/>
                </a:gdLst>
                <a:cxnLst>
                  <a:cxn ang="0">
                    <a:pos x="connsiteX0" y="connsiteY0"/>
                  </a:cxn>
                  <a:cxn ang="0">
                    <a:pos x="connsiteX1" y="connsiteY1"/>
                  </a:cxn>
                </a:cxnLst>
                <a:rect l="l" t="t" r="r" b="b"/>
                <a:pathLst>
                  <a:path w="445802" h="3141785">
                    <a:moveTo>
                      <a:pt x="445802" y="3141785"/>
                    </a:moveTo>
                    <a:cubicBezTo>
                      <a:pt x="-132537" y="2094523"/>
                      <a:pt x="-148167" y="1234831"/>
                      <a:pt x="398909"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0" name="任意多边形 182">
                <a:extLst>
                  <a:ext uri="{FF2B5EF4-FFF2-40B4-BE49-F238E27FC236}">
                    <a16:creationId xmlns:a16="http://schemas.microsoft.com/office/drawing/2014/main" id="{E0D30810-8D93-4F37-86B4-82ACC3E2D12E}"/>
                  </a:ext>
                </a:extLst>
              </p:cNvPr>
              <p:cNvSpPr/>
              <p:nvPr/>
            </p:nvSpPr>
            <p:spPr>
              <a:xfrm flipH="1">
                <a:off x="7423459" y="593251"/>
                <a:ext cx="169750" cy="3839317"/>
              </a:xfrm>
              <a:custGeom>
                <a:gdLst>
                  <a:gd name="connsiteX0" fmla="*/ 445802 w 445802"/>
                  <a:gd name="connsiteY0" fmla="*/ 3141785 h 3141785"/>
                  <a:gd name="connsiteX1" fmla="*/ 398909 w 445802"/>
                  <a:gd name="connsiteY1" fmla="*/ 0 h 3141785"/>
                </a:gdLst>
                <a:cxnLst>
                  <a:cxn ang="0">
                    <a:pos x="connsiteX0" y="connsiteY0"/>
                  </a:cxn>
                  <a:cxn ang="0">
                    <a:pos x="connsiteX1" y="connsiteY1"/>
                  </a:cxn>
                </a:cxnLst>
                <a:rect l="l" t="t" r="r" b="b"/>
                <a:pathLst>
                  <a:path w="445802" h="3141785">
                    <a:moveTo>
                      <a:pt x="445802" y="3141785"/>
                    </a:moveTo>
                    <a:cubicBezTo>
                      <a:pt x="-132537" y="2094523"/>
                      <a:pt x="-148167" y="1234831"/>
                      <a:pt x="398909"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51" name="任意多边形 183">
                <a:extLst>
                  <a:ext uri="{FF2B5EF4-FFF2-40B4-BE49-F238E27FC236}">
                    <a16:creationId xmlns:a16="http://schemas.microsoft.com/office/drawing/2014/main" id="{668590A5-DD99-475A-B8CE-90A783E41CED}"/>
                  </a:ext>
                </a:extLst>
              </p:cNvPr>
              <p:cNvSpPr/>
              <p:nvPr/>
            </p:nvSpPr>
            <p:spPr>
              <a:xfrm flipH="1">
                <a:off x="7723942" y="636428"/>
                <a:ext cx="661849" cy="3839317"/>
              </a:xfrm>
              <a:custGeom>
                <a:gdLst>
                  <a:gd name="connsiteX0" fmla="*/ 301871 w 355818"/>
                  <a:gd name="connsiteY0" fmla="*/ 3141785 h 3141785"/>
                  <a:gd name="connsiteX1" fmla="*/ 355818 w 355818"/>
                  <a:gd name="connsiteY1" fmla="*/ 0 h 3141785"/>
                </a:gdLst>
                <a:cxnLst>
                  <a:cxn ang="0">
                    <a:pos x="connsiteX0" y="connsiteY0"/>
                  </a:cxn>
                  <a:cxn ang="0">
                    <a:pos x="connsiteX1" y="connsiteY1"/>
                  </a:cxn>
                </a:cxnLst>
                <a:rect l="l" t="t" r="r" b="b"/>
                <a:pathLst>
                  <a:path w="355818" h="3141785">
                    <a:moveTo>
                      <a:pt x="301871" y="3141785"/>
                    </a:moveTo>
                    <a:cubicBezTo>
                      <a:pt x="-24369" y="2246924"/>
                      <a:pt x="-191258" y="1234831"/>
                      <a:pt x="355818" y="0"/>
                    </a:cubicBezTo>
                  </a:path>
                </a:pathLst>
              </a:custGeom>
              <a:noFill/>
              <a:ln w="22225" cap="rnd">
                <a:solidFill>
                  <a:schemeClr val="accent1">
                    <a:lumMod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grpSp>
      <p:sp>
        <p:nvSpPr>
          <p:cNvPr id="58" name="Freeform 26">
            <a:extLst>
              <a:ext uri="{FF2B5EF4-FFF2-40B4-BE49-F238E27FC236}">
                <a16:creationId xmlns:a16="http://schemas.microsoft.com/office/drawing/2014/main" id="{52ED391A-C761-421A-92BE-823B36869D03}"/>
              </a:ext>
            </a:extLst>
          </p:cNvPr>
          <p:cNvSpPr>
            <a:spLocks noEditPoints="1"/>
          </p:cNvSpPr>
          <p:nvPr userDrawn="1"/>
        </p:nvSpPr>
        <p:spPr bwMode="auto">
          <a:xfrm flipH="1">
            <a:off x="1893987" y="5220748"/>
            <a:ext cx="944879" cy="461664"/>
          </a:xfrm>
          <a:custGeom>
            <a:gdLst>
              <a:gd name="T0" fmla="*/ 612 w 703"/>
              <a:gd name="T1" fmla="*/ 61 h 344"/>
              <a:gd name="T2" fmla="*/ 465 w 703"/>
              <a:gd name="T3" fmla="*/ 68 h 344"/>
              <a:gd name="T4" fmla="*/ 468 w 703"/>
              <a:gd name="T5" fmla="*/ 92 h 344"/>
              <a:gd name="T6" fmla="*/ 576 w 703"/>
              <a:gd name="T7" fmla="*/ 87 h 344"/>
              <a:gd name="T8" fmla="*/ 631 w 703"/>
              <a:gd name="T9" fmla="*/ 99 h 344"/>
              <a:gd name="T10" fmla="*/ 605 w 703"/>
              <a:gd name="T11" fmla="*/ 154 h 344"/>
              <a:gd name="T12" fmla="*/ 503 w 703"/>
              <a:gd name="T13" fmla="*/ 193 h 344"/>
              <a:gd name="T14" fmla="*/ 500 w 703"/>
              <a:gd name="T15" fmla="*/ 158 h 344"/>
              <a:gd name="T16" fmla="*/ 403 w 703"/>
              <a:gd name="T17" fmla="*/ 55 h 344"/>
              <a:gd name="T18" fmla="*/ 392 w 703"/>
              <a:gd name="T19" fmla="*/ 73 h 344"/>
              <a:gd name="T20" fmla="*/ 470 w 703"/>
              <a:gd name="T21" fmla="*/ 158 h 344"/>
              <a:gd name="T22" fmla="*/ 474 w 703"/>
              <a:gd name="T23" fmla="*/ 201 h 344"/>
              <a:gd name="T24" fmla="*/ 310 w 703"/>
              <a:gd name="T25" fmla="*/ 235 h 344"/>
              <a:gd name="T26" fmla="*/ 250 w 703"/>
              <a:gd name="T27" fmla="*/ 249 h 344"/>
              <a:gd name="T28" fmla="*/ 264 w 703"/>
              <a:gd name="T29" fmla="*/ 105 h 344"/>
              <a:gd name="T30" fmla="*/ 366 w 703"/>
              <a:gd name="T31" fmla="*/ 62 h 344"/>
              <a:gd name="T32" fmla="*/ 378 w 703"/>
              <a:gd name="T33" fmla="*/ 54 h 344"/>
              <a:gd name="T34" fmla="*/ 247 w 703"/>
              <a:gd name="T35" fmla="*/ 80 h 344"/>
              <a:gd name="T36" fmla="*/ 220 w 703"/>
              <a:gd name="T37" fmla="*/ 255 h 344"/>
              <a:gd name="T38" fmla="*/ 99 w 703"/>
              <a:gd name="T39" fmla="*/ 255 h 344"/>
              <a:gd name="T40" fmla="*/ 89 w 703"/>
              <a:gd name="T41" fmla="*/ 189 h 344"/>
              <a:gd name="T42" fmla="*/ 190 w 703"/>
              <a:gd name="T43" fmla="*/ 148 h 344"/>
              <a:gd name="T44" fmla="*/ 197 w 703"/>
              <a:gd name="T45" fmla="*/ 132 h 344"/>
              <a:gd name="T46" fmla="*/ 46 w 703"/>
              <a:gd name="T47" fmla="*/ 257 h 344"/>
              <a:gd name="T48" fmla="*/ 154 w 703"/>
              <a:gd name="T49" fmla="*/ 291 h 344"/>
              <a:gd name="T50" fmla="*/ 240 w 703"/>
              <a:gd name="T51" fmla="*/ 282 h 344"/>
              <a:gd name="T52" fmla="*/ 460 w 703"/>
              <a:gd name="T53" fmla="*/ 283 h 344"/>
              <a:gd name="T54" fmla="*/ 496 w 703"/>
              <a:gd name="T55" fmla="*/ 228 h 344"/>
              <a:gd name="T56" fmla="*/ 661 w 703"/>
              <a:gd name="T57" fmla="*/ 154 h 344"/>
              <a:gd name="T58" fmla="*/ 612 w 703"/>
              <a:gd name="T59" fmla="*/ 61 h 344"/>
              <a:gd name="T60" fmla="*/ 278 w 703"/>
              <a:gd name="T61" fmla="*/ 275 h 344"/>
              <a:gd name="T62" fmla="*/ 304 w 703"/>
              <a:gd name="T63" fmla="*/ 269 h 344"/>
              <a:gd name="T64" fmla="*/ 460 w 703"/>
              <a:gd name="T65" fmla="*/ 236 h 344"/>
              <a:gd name="T66" fmla="*/ 439 w 703"/>
              <a:gd name="T67" fmla="*/ 262 h 344"/>
              <a:gd name="T68" fmla="*/ 278 w 703"/>
              <a:gd name="T69" fmla="*/ 275 h 34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03" h="344">
                <a:moveTo>
                  <a:pt x="612" y="61"/>
                </a:moveTo>
                <a:cubicBezTo>
                  <a:pt x="565" y="51"/>
                  <a:pt x="511" y="58"/>
                  <a:pt x="465" y="68"/>
                </a:cubicBezTo>
                <a:cubicBezTo>
                  <a:pt x="451" y="71"/>
                  <a:pt x="455" y="91"/>
                  <a:pt x="468" y="92"/>
                </a:cubicBezTo>
                <a:cubicBezTo>
                  <a:pt x="504" y="94"/>
                  <a:pt x="540" y="86"/>
                  <a:pt x="576" y="87"/>
                </a:cubicBezTo>
                <a:cubicBezTo>
                  <a:pt x="595" y="87"/>
                  <a:pt x="615" y="89"/>
                  <a:pt x="631" y="99"/>
                </a:cubicBezTo>
                <a:cubicBezTo>
                  <a:pt x="665" y="120"/>
                  <a:pt x="623" y="145"/>
                  <a:pt x="605" y="154"/>
                </a:cubicBezTo>
                <a:cubicBezTo>
                  <a:pt x="572" y="171"/>
                  <a:pt x="538" y="183"/>
                  <a:pt x="503" y="193"/>
                </a:cubicBezTo>
                <a:cubicBezTo>
                  <a:pt x="504" y="181"/>
                  <a:pt x="503" y="169"/>
                  <a:pt x="500" y="158"/>
                </a:cubicBezTo>
                <a:cubicBezTo>
                  <a:pt x="490" y="115"/>
                  <a:pt x="444" y="68"/>
                  <a:pt x="403" y="55"/>
                </a:cubicBezTo>
                <a:cubicBezTo>
                  <a:pt x="392" y="52"/>
                  <a:pt x="386" y="66"/>
                  <a:pt x="392" y="73"/>
                </a:cubicBezTo>
                <a:cubicBezTo>
                  <a:pt x="419" y="103"/>
                  <a:pt x="454" y="119"/>
                  <a:pt x="470" y="158"/>
                </a:cubicBezTo>
                <a:cubicBezTo>
                  <a:pt x="475" y="173"/>
                  <a:pt x="476" y="187"/>
                  <a:pt x="474" y="201"/>
                </a:cubicBezTo>
                <a:cubicBezTo>
                  <a:pt x="420" y="214"/>
                  <a:pt x="364" y="223"/>
                  <a:pt x="310" y="235"/>
                </a:cubicBezTo>
                <a:cubicBezTo>
                  <a:pt x="291" y="240"/>
                  <a:pt x="271" y="244"/>
                  <a:pt x="250" y="249"/>
                </a:cubicBezTo>
                <a:cubicBezTo>
                  <a:pt x="216" y="205"/>
                  <a:pt x="234" y="145"/>
                  <a:pt x="264" y="105"/>
                </a:cubicBezTo>
                <a:cubicBezTo>
                  <a:pt x="284" y="80"/>
                  <a:pt x="333" y="33"/>
                  <a:pt x="366" y="62"/>
                </a:cubicBezTo>
                <a:cubicBezTo>
                  <a:pt x="372" y="68"/>
                  <a:pt x="382" y="61"/>
                  <a:pt x="378" y="54"/>
                </a:cubicBezTo>
                <a:cubicBezTo>
                  <a:pt x="345" y="0"/>
                  <a:pt x="276" y="47"/>
                  <a:pt x="247" y="80"/>
                </a:cubicBezTo>
                <a:cubicBezTo>
                  <a:pt x="204" y="130"/>
                  <a:pt x="189" y="198"/>
                  <a:pt x="220" y="255"/>
                </a:cubicBezTo>
                <a:cubicBezTo>
                  <a:pt x="179" y="262"/>
                  <a:pt x="137" y="265"/>
                  <a:pt x="99" y="255"/>
                </a:cubicBezTo>
                <a:cubicBezTo>
                  <a:pt x="61" y="245"/>
                  <a:pt x="65" y="212"/>
                  <a:pt x="89" y="189"/>
                </a:cubicBezTo>
                <a:cubicBezTo>
                  <a:pt x="111" y="167"/>
                  <a:pt x="158" y="143"/>
                  <a:pt x="190" y="148"/>
                </a:cubicBezTo>
                <a:cubicBezTo>
                  <a:pt x="199" y="149"/>
                  <a:pt x="207" y="136"/>
                  <a:pt x="197" y="132"/>
                </a:cubicBezTo>
                <a:cubicBezTo>
                  <a:pt x="134" y="104"/>
                  <a:pt x="0" y="180"/>
                  <a:pt x="46" y="257"/>
                </a:cubicBezTo>
                <a:cubicBezTo>
                  <a:pt x="67" y="291"/>
                  <a:pt x="119" y="292"/>
                  <a:pt x="154" y="291"/>
                </a:cubicBezTo>
                <a:cubicBezTo>
                  <a:pt x="183" y="291"/>
                  <a:pt x="212" y="287"/>
                  <a:pt x="240" y="282"/>
                </a:cubicBezTo>
                <a:cubicBezTo>
                  <a:pt x="299" y="344"/>
                  <a:pt x="398" y="338"/>
                  <a:pt x="460" y="283"/>
                </a:cubicBezTo>
                <a:cubicBezTo>
                  <a:pt x="477" y="268"/>
                  <a:pt x="489" y="249"/>
                  <a:pt x="496" y="228"/>
                </a:cubicBezTo>
                <a:cubicBezTo>
                  <a:pt x="554" y="215"/>
                  <a:pt x="619" y="195"/>
                  <a:pt x="661" y="154"/>
                </a:cubicBezTo>
                <a:cubicBezTo>
                  <a:pt x="703" y="113"/>
                  <a:pt x="652" y="69"/>
                  <a:pt x="612" y="61"/>
                </a:cubicBezTo>
                <a:moveTo>
                  <a:pt x="278" y="275"/>
                </a:moveTo>
                <a:cubicBezTo>
                  <a:pt x="287" y="273"/>
                  <a:pt x="296" y="271"/>
                  <a:pt x="304" y="269"/>
                </a:cubicBezTo>
                <a:cubicBezTo>
                  <a:pt x="356" y="258"/>
                  <a:pt x="408" y="248"/>
                  <a:pt x="460" y="236"/>
                </a:cubicBezTo>
                <a:cubicBezTo>
                  <a:pt x="454" y="246"/>
                  <a:pt x="447" y="255"/>
                  <a:pt x="439" y="262"/>
                </a:cubicBezTo>
                <a:cubicBezTo>
                  <a:pt x="394" y="306"/>
                  <a:pt x="327" y="307"/>
                  <a:pt x="278" y="275"/>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latin typeface="站酷快乐体 " panose="02010600030101010101" pitchFamily="2" charset="-122"/>
              <a:ea typeface="微软雅黑 Light" panose="020b0502040204020203" pitchFamily="34" charset="-122"/>
            </a:endParaRPr>
          </a:p>
        </p:txBody>
      </p:sp>
      <p:sp>
        <p:nvSpPr>
          <p:cNvPr id="59" name="Freeform 23">
            <a:extLst>
              <a:ext uri="{FF2B5EF4-FFF2-40B4-BE49-F238E27FC236}">
                <a16:creationId xmlns:a16="http://schemas.microsoft.com/office/drawing/2014/main" id="{57DD74AF-EC74-4601-9B25-7D528B94A19B}"/>
              </a:ext>
            </a:extLst>
          </p:cNvPr>
          <p:cNvSpPr>
            <a:spLocks noEditPoints="1"/>
          </p:cNvSpPr>
          <p:nvPr userDrawn="1"/>
        </p:nvSpPr>
        <p:spPr bwMode="auto">
          <a:xfrm rot="20783204" flipH="1">
            <a:off x="7547541" y="1056742"/>
            <a:ext cx="326093" cy="347875"/>
          </a:xfrm>
          <a:custGeom>
            <a:gdLst>
              <a:gd name="T0" fmla="*/ 361 w 381"/>
              <a:gd name="T1" fmla="*/ 278 h 406"/>
              <a:gd name="T2" fmla="*/ 197 w 381"/>
              <a:gd name="T3" fmla="*/ 191 h 406"/>
              <a:gd name="T4" fmla="*/ 219 w 381"/>
              <a:gd name="T5" fmla="*/ 57 h 406"/>
              <a:gd name="T6" fmla="*/ 225 w 381"/>
              <a:gd name="T7" fmla="*/ 53 h 406"/>
              <a:gd name="T8" fmla="*/ 246 w 381"/>
              <a:gd name="T9" fmla="*/ 42 h 406"/>
              <a:gd name="T10" fmla="*/ 244 w 381"/>
              <a:gd name="T11" fmla="*/ 24 h 406"/>
              <a:gd name="T12" fmla="*/ 238 w 381"/>
              <a:gd name="T13" fmla="*/ 24 h 406"/>
              <a:gd name="T14" fmla="*/ 232 w 381"/>
              <a:gd name="T15" fmla="*/ 20 h 406"/>
              <a:gd name="T16" fmla="*/ 45 w 381"/>
              <a:gd name="T17" fmla="*/ 266 h 406"/>
              <a:gd name="T18" fmla="*/ 371 w 381"/>
              <a:gd name="T19" fmla="*/ 303 h 406"/>
              <a:gd name="T20" fmla="*/ 361 w 381"/>
              <a:gd name="T21" fmla="*/ 278 h 406"/>
              <a:gd name="T22" fmla="*/ 79 w 381"/>
              <a:gd name="T23" fmla="*/ 260 h 406"/>
              <a:gd name="T24" fmla="*/ 98 w 381"/>
              <a:gd name="T25" fmla="*/ 116 h 406"/>
              <a:gd name="T26" fmla="*/ 178 w 381"/>
              <a:gd name="T27" fmla="*/ 52 h 406"/>
              <a:gd name="T28" fmla="*/ 166 w 381"/>
              <a:gd name="T29" fmla="*/ 190 h 406"/>
              <a:gd name="T30" fmla="*/ 314 w 381"/>
              <a:gd name="T31" fmla="*/ 303 h 406"/>
              <a:gd name="T32" fmla="*/ 79 w 381"/>
              <a:gd name="T33" fmla="*/ 260 h 40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1" h="406">
                <a:moveTo>
                  <a:pt x="361" y="278"/>
                </a:moveTo>
                <a:cubicBezTo>
                  <a:pt x="293" y="274"/>
                  <a:pt x="225" y="260"/>
                  <a:pt x="197" y="191"/>
                </a:cubicBezTo>
                <a:cubicBezTo>
                  <a:pt x="184" y="158"/>
                  <a:pt x="173" y="69"/>
                  <a:pt x="219" y="57"/>
                </a:cubicBezTo>
                <a:cubicBezTo>
                  <a:pt x="222" y="56"/>
                  <a:pt x="224" y="55"/>
                  <a:pt x="225" y="53"/>
                </a:cubicBezTo>
                <a:cubicBezTo>
                  <a:pt x="232" y="50"/>
                  <a:pt x="240" y="47"/>
                  <a:pt x="246" y="42"/>
                </a:cubicBezTo>
                <a:cubicBezTo>
                  <a:pt x="252" y="38"/>
                  <a:pt x="253" y="26"/>
                  <a:pt x="244" y="24"/>
                </a:cubicBezTo>
                <a:cubicBezTo>
                  <a:pt x="242" y="24"/>
                  <a:pt x="240" y="24"/>
                  <a:pt x="238" y="24"/>
                </a:cubicBezTo>
                <a:cubicBezTo>
                  <a:pt x="237" y="22"/>
                  <a:pt x="235" y="20"/>
                  <a:pt x="232" y="20"/>
                </a:cubicBezTo>
                <a:cubicBezTo>
                  <a:pt x="105" y="0"/>
                  <a:pt x="0" y="152"/>
                  <a:pt x="45" y="266"/>
                </a:cubicBezTo>
                <a:cubicBezTo>
                  <a:pt x="99" y="406"/>
                  <a:pt x="276" y="381"/>
                  <a:pt x="371" y="303"/>
                </a:cubicBezTo>
                <a:cubicBezTo>
                  <a:pt x="381" y="294"/>
                  <a:pt x="372" y="278"/>
                  <a:pt x="361" y="278"/>
                </a:cubicBezTo>
                <a:moveTo>
                  <a:pt x="79" y="260"/>
                </a:moveTo>
                <a:cubicBezTo>
                  <a:pt x="55" y="213"/>
                  <a:pt x="71" y="157"/>
                  <a:pt x="98" y="116"/>
                </a:cubicBezTo>
                <a:cubicBezTo>
                  <a:pt x="118" y="86"/>
                  <a:pt x="146" y="65"/>
                  <a:pt x="178" y="52"/>
                </a:cubicBezTo>
                <a:cubicBezTo>
                  <a:pt x="150" y="86"/>
                  <a:pt x="156" y="155"/>
                  <a:pt x="166" y="190"/>
                </a:cubicBezTo>
                <a:cubicBezTo>
                  <a:pt x="185" y="263"/>
                  <a:pt x="247" y="292"/>
                  <a:pt x="314" y="303"/>
                </a:cubicBezTo>
                <a:cubicBezTo>
                  <a:pt x="232" y="344"/>
                  <a:pt x="128" y="357"/>
                  <a:pt x="79" y="260"/>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latin typeface="站酷快乐体 " panose="02010600030101010101" pitchFamily="2" charset="-122"/>
              <a:ea typeface="微软雅黑 Light" panose="020b0502040204020203" pitchFamily="34" charset="-122"/>
            </a:endParaRPr>
          </a:p>
        </p:txBody>
      </p:sp>
      <p:sp>
        <p:nvSpPr>
          <p:cNvPr id="60" name="Freeform 8">
            <a:extLst>
              <a:ext uri="{FF2B5EF4-FFF2-40B4-BE49-F238E27FC236}">
                <a16:creationId xmlns:a16="http://schemas.microsoft.com/office/drawing/2014/main" id="{6D34EB28-B57C-4A3B-96CF-F27C31375A7A}"/>
              </a:ext>
            </a:extLst>
          </p:cNvPr>
          <p:cNvSpPr>
            <a:spLocks noEditPoints="1"/>
          </p:cNvSpPr>
          <p:nvPr userDrawn="1"/>
        </p:nvSpPr>
        <p:spPr bwMode="auto">
          <a:xfrm rot="20043660">
            <a:off x="10623303" y="4440392"/>
            <a:ext cx="232878" cy="265678"/>
          </a:xfrm>
          <a:custGeom>
            <a:gdLst>
              <a:gd name="T0" fmla="*/ 20 w 28"/>
              <a:gd name="T1" fmla="*/ 11 h 32"/>
              <a:gd name="T2" fmla="*/ 28 w 28"/>
              <a:gd name="T3" fmla="*/ 12 h 32"/>
              <a:gd name="T4" fmla="*/ 20 w 28"/>
              <a:gd name="T5" fmla="*/ 20 h 32"/>
              <a:gd name="T6" fmla="*/ 20 w 28"/>
              <a:gd name="T7" fmla="*/ 32 h 32"/>
              <a:gd name="T8" fmla="*/ 13 w 28"/>
              <a:gd name="T9" fmla="*/ 25 h 32"/>
              <a:gd name="T10" fmla="*/ 3 w 28"/>
              <a:gd name="T11" fmla="*/ 31 h 32"/>
              <a:gd name="T12" fmla="*/ 3 w 28"/>
              <a:gd name="T13" fmla="*/ 31 h 32"/>
              <a:gd name="T14" fmla="*/ 8 w 28"/>
              <a:gd name="T15" fmla="*/ 18 h 32"/>
              <a:gd name="T16" fmla="*/ 4 w 28"/>
              <a:gd name="T17" fmla="*/ 13 h 32"/>
              <a:gd name="T18" fmla="*/ 0 w 28"/>
              <a:gd name="T19" fmla="*/ 8 h 32"/>
              <a:gd name="T20" fmla="*/ 12 w 28"/>
              <a:gd name="T21" fmla="*/ 10 h 32"/>
              <a:gd name="T22" fmla="*/ 16 w 28"/>
              <a:gd name="T23" fmla="*/ 0 h 32"/>
              <a:gd name="T24" fmla="*/ 20 w 28"/>
              <a:gd name="T25" fmla="*/ 11 h 32"/>
              <a:gd name="T26" fmla="*/ 14 w 28"/>
              <a:gd name="T27" fmla="*/ 10 h 32"/>
              <a:gd name="T28" fmla="*/ 18 w 28"/>
              <a:gd name="T29" fmla="*/ 11 h 32"/>
              <a:gd name="T30" fmla="*/ 16 w 28"/>
              <a:gd name="T31" fmla="*/ 5 h 32"/>
              <a:gd name="T32" fmla="*/ 14 w 28"/>
              <a:gd name="T33" fmla="*/ 10 h 32"/>
              <a:gd name="T34" fmla="*/ 9 w 28"/>
              <a:gd name="T35" fmla="*/ 16 h 32"/>
              <a:gd name="T36" fmla="*/ 11 w 28"/>
              <a:gd name="T37" fmla="*/ 12 h 32"/>
              <a:gd name="T38" fmla="*/ 5 w 28"/>
              <a:gd name="T39" fmla="*/ 11 h 32"/>
              <a:gd name="T40" fmla="*/ 9 w 28"/>
              <a:gd name="T41" fmla="*/ 16 h 32"/>
              <a:gd name="T42" fmla="*/ 10 w 28"/>
              <a:gd name="T43" fmla="*/ 18 h 32"/>
              <a:gd name="T44" fmla="*/ 14 w 28"/>
              <a:gd name="T45" fmla="*/ 22 h 32"/>
              <a:gd name="T46" fmla="*/ 18 w 28"/>
              <a:gd name="T47" fmla="*/ 19 h 32"/>
              <a:gd name="T48" fmla="*/ 18 w 28"/>
              <a:gd name="T49" fmla="*/ 13 h 32"/>
              <a:gd name="T50" fmla="*/ 13 w 28"/>
              <a:gd name="T51" fmla="*/ 12 h 32"/>
              <a:gd name="T52" fmla="*/ 10 w 28"/>
              <a:gd name="T53" fmla="*/ 18 h 32"/>
              <a:gd name="T54" fmla="*/ 20 w 28"/>
              <a:gd name="T55" fmla="*/ 14 h 32"/>
              <a:gd name="T56" fmla="*/ 20 w 28"/>
              <a:gd name="T57" fmla="*/ 17 h 32"/>
              <a:gd name="T58" fmla="*/ 25 w 28"/>
              <a:gd name="T59" fmla="*/ 14 h 32"/>
              <a:gd name="T60" fmla="*/ 20 w 28"/>
              <a:gd name="T61" fmla="*/ 14 h 32"/>
              <a:gd name="T62" fmla="*/ 6 w 28"/>
              <a:gd name="T63" fmla="*/ 27 h 32"/>
              <a:gd name="T64" fmla="*/ 12 w 28"/>
              <a:gd name="T65" fmla="*/ 23 h 32"/>
              <a:gd name="T66" fmla="*/ 9 w 28"/>
              <a:gd name="T67" fmla="*/ 20 h 32"/>
              <a:gd name="T68" fmla="*/ 6 w 28"/>
              <a:gd name="T69" fmla="*/ 27 h 32"/>
              <a:gd name="T70" fmla="*/ 15 w 28"/>
              <a:gd name="T71" fmla="*/ 24 h 32"/>
              <a:gd name="T72" fmla="*/ 19 w 28"/>
              <a:gd name="T73" fmla="*/ 27 h 32"/>
              <a:gd name="T74" fmla="*/ 18 w 28"/>
              <a:gd name="T75" fmla="*/ 22 h 32"/>
              <a:gd name="T76" fmla="*/ 15 w 28"/>
              <a:gd name="T77" fmla="*/ 24 h 3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8" h="32">
                <a:moveTo>
                  <a:pt x="20" y="11"/>
                </a:moveTo>
                <a:cubicBezTo>
                  <a:pt x="23" y="12"/>
                  <a:pt x="26" y="11"/>
                  <a:pt x="28" y="12"/>
                </a:cubicBezTo>
                <a:cubicBezTo>
                  <a:pt x="28" y="16"/>
                  <a:pt x="23" y="17"/>
                  <a:pt x="20" y="20"/>
                </a:cubicBezTo>
                <a:cubicBezTo>
                  <a:pt x="20" y="25"/>
                  <a:pt x="21" y="27"/>
                  <a:pt x="20" y="32"/>
                </a:cubicBezTo>
                <a:cubicBezTo>
                  <a:pt x="16" y="31"/>
                  <a:pt x="16" y="27"/>
                  <a:pt x="13" y="25"/>
                </a:cubicBezTo>
                <a:cubicBezTo>
                  <a:pt x="10" y="27"/>
                  <a:pt x="7" y="29"/>
                  <a:pt x="3" y="31"/>
                </a:cubicBezTo>
                <a:cubicBezTo>
                  <a:pt x="3" y="31"/>
                  <a:pt x="3" y="31"/>
                  <a:pt x="3" y="31"/>
                </a:cubicBezTo>
                <a:cubicBezTo>
                  <a:pt x="3" y="27"/>
                  <a:pt x="6" y="22"/>
                  <a:pt x="8" y="18"/>
                </a:cubicBezTo>
                <a:cubicBezTo>
                  <a:pt x="6" y="16"/>
                  <a:pt x="5" y="15"/>
                  <a:pt x="4" y="13"/>
                </a:cubicBezTo>
                <a:cubicBezTo>
                  <a:pt x="3" y="12"/>
                  <a:pt x="0" y="10"/>
                  <a:pt x="0" y="8"/>
                </a:cubicBezTo>
                <a:cubicBezTo>
                  <a:pt x="3" y="7"/>
                  <a:pt x="8" y="10"/>
                  <a:pt x="12" y="10"/>
                </a:cubicBezTo>
                <a:cubicBezTo>
                  <a:pt x="14" y="7"/>
                  <a:pt x="14" y="3"/>
                  <a:pt x="16" y="0"/>
                </a:cubicBezTo>
                <a:cubicBezTo>
                  <a:pt x="19" y="2"/>
                  <a:pt x="19" y="7"/>
                  <a:pt x="20" y="11"/>
                </a:cubicBezTo>
                <a:close/>
                <a:moveTo>
                  <a:pt x="14" y="10"/>
                </a:moveTo>
                <a:cubicBezTo>
                  <a:pt x="16" y="11"/>
                  <a:pt x="17" y="11"/>
                  <a:pt x="18" y="11"/>
                </a:cubicBezTo>
                <a:cubicBezTo>
                  <a:pt x="17" y="9"/>
                  <a:pt x="18" y="6"/>
                  <a:pt x="16" y="5"/>
                </a:cubicBezTo>
                <a:cubicBezTo>
                  <a:pt x="16" y="7"/>
                  <a:pt x="15" y="8"/>
                  <a:pt x="14" y="10"/>
                </a:cubicBezTo>
                <a:close/>
                <a:moveTo>
                  <a:pt x="9" y="16"/>
                </a:moveTo>
                <a:cubicBezTo>
                  <a:pt x="9" y="14"/>
                  <a:pt x="10" y="13"/>
                  <a:pt x="11" y="12"/>
                </a:cubicBezTo>
                <a:cubicBezTo>
                  <a:pt x="9" y="12"/>
                  <a:pt x="7" y="10"/>
                  <a:pt x="5" y="11"/>
                </a:cubicBezTo>
                <a:cubicBezTo>
                  <a:pt x="6" y="12"/>
                  <a:pt x="7" y="15"/>
                  <a:pt x="9" y="16"/>
                </a:cubicBezTo>
                <a:close/>
                <a:moveTo>
                  <a:pt x="10" y="18"/>
                </a:moveTo>
                <a:cubicBezTo>
                  <a:pt x="12" y="19"/>
                  <a:pt x="13" y="21"/>
                  <a:pt x="14" y="22"/>
                </a:cubicBezTo>
                <a:cubicBezTo>
                  <a:pt x="16" y="21"/>
                  <a:pt x="16" y="20"/>
                  <a:pt x="18" y="19"/>
                </a:cubicBezTo>
                <a:cubicBezTo>
                  <a:pt x="18" y="17"/>
                  <a:pt x="18" y="15"/>
                  <a:pt x="18" y="13"/>
                </a:cubicBezTo>
                <a:cubicBezTo>
                  <a:pt x="16" y="13"/>
                  <a:pt x="14" y="13"/>
                  <a:pt x="13" y="12"/>
                </a:cubicBezTo>
                <a:cubicBezTo>
                  <a:pt x="13" y="14"/>
                  <a:pt x="11" y="16"/>
                  <a:pt x="10" y="18"/>
                </a:cubicBezTo>
                <a:close/>
                <a:moveTo>
                  <a:pt x="20" y="14"/>
                </a:moveTo>
                <a:cubicBezTo>
                  <a:pt x="20" y="15"/>
                  <a:pt x="20" y="16"/>
                  <a:pt x="20" y="17"/>
                </a:cubicBezTo>
                <a:cubicBezTo>
                  <a:pt x="22" y="17"/>
                  <a:pt x="24" y="16"/>
                  <a:pt x="25" y="14"/>
                </a:cubicBezTo>
                <a:cubicBezTo>
                  <a:pt x="23" y="14"/>
                  <a:pt x="21" y="13"/>
                  <a:pt x="20" y="14"/>
                </a:cubicBezTo>
                <a:close/>
                <a:moveTo>
                  <a:pt x="6" y="27"/>
                </a:moveTo>
                <a:cubicBezTo>
                  <a:pt x="8" y="26"/>
                  <a:pt x="10" y="24"/>
                  <a:pt x="12" y="23"/>
                </a:cubicBezTo>
                <a:cubicBezTo>
                  <a:pt x="11" y="22"/>
                  <a:pt x="10" y="21"/>
                  <a:pt x="9" y="20"/>
                </a:cubicBezTo>
                <a:cubicBezTo>
                  <a:pt x="8" y="22"/>
                  <a:pt x="7" y="24"/>
                  <a:pt x="6" y="27"/>
                </a:cubicBezTo>
                <a:close/>
                <a:moveTo>
                  <a:pt x="15" y="24"/>
                </a:moveTo>
                <a:cubicBezTo>
                  <a:pt x="16" y="25"/>
                  <a:pt x="18" y="28"/>
                  <a:pt x="19" y="27"/>
                </a:cubicBezTo>
                <a:cubicBezTo>
                  <a:pt x="18" y="26"/>
                  <a:pt x="19" y="22"/>
                  <a:pt x="18" y="22"/>
                </a:cubicBezTo>
                <a:cubicBezTo>
                  <a:pt x="17" y="23"/>
                  <a:pt x="15" y="23"/>
                  <a:pt x="15" y="2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latin typeface="站酷快乐体 " panose="02010600030101010101" pitchFamily="2" charset="-122"/>
              <a:ea typeface="微软雅黑 Light" panose="020b0502040204020203" pitchFamily="34" charset="-122"/>
            </a:endParaRPr>
          </a:p>
        </p:txBody>
      </p:sp>
      <p:sp>
        <p:nvSpPr>
          <p:cNvPr id="64" name="内容占位符 63">
            <a:extLst>
              <a:ext uri="{FF2B5EF4-FFF2-40B4-BE49-F238E27FC236}">
                <a16:creationId xmlns:a16="http://schemas.microsoft.com/office/drawing/2014/main" id="{53543539-9605-42BA-B436-BCD06C0DD640}"/>
              </a:ext>
            </a:extLst>
          </p:cNvPr>
          <p:cNvSpPr>
            <a:spLocks noGrp="1"/>
          </p:cNvSpPr>
          <p:nvPr>
            <p:ph sz="quarter" idx="11"/>
          </p:nvPr>
        </p:nvSpPr>
        <p:spPr>
          <a:xfrm>
            <a:off x="4569879" y="5776696"/>
            <a:ext cx="3052243" cy="433965"/>
          </a:xfrm>
          <a:prstGeom prst="rect">
            <a:avLst/>
          </a:prstGeom>
          <a:noFill/>
        </p:spPr>
        <p:txBody>
          <a:bodyPr wrap="square" rtlCol="0">
            <a:spAutoFit/>
          </a:bodyPr>
          <a:lstStyle>
            <a:lvl1pPr marL="0" indent="0" algn="ctr">
              <a:buNone/>
              <a:defRPr lang="zh-CN" altLang="en-US" sz="240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r>
              <a:rPr lang="zh-CN" altLang="en-US"/>
              <a:t>编辑母版文本样式</a:t>
            </a:r>
          </a:p>
        </p:txBody>
      </p:sp>
      <p:sp>
        <p:nvSpPr>
          <p:cNvPr id="61" name="标题 4">
            <a:extLst>
              <a:ext uri="{FF2B5EF4-FFF2-40B4-BE49-F238E27FC236}">
                <a16:creationId xmlns:a16="http://schemas.microsoft.com/office/drawing/2014/main" id="{DB95933F-4F92-4B56-9D29-1B5CD465E1A1}"/>
              </a:ext>
            </a:extLst>
          </p:cNvPr>
          <p:cNvSpPr>
            <a:spLocks noGrp="1"/>
          </p:cNvSpPr>
          <p:nvPr>
            <p:ph type="title" hasCustomPrompt="1"/>
          </p:nvPr>
        </p:nvSpPr>
        <p:spPr>
          <a:xfrm>
            <a:off x="2395521" y="2600670"/>
            <a:ext cx="7337442" cy="718170"/>
          </a:xfrm>
          <a:prstGeom prst="rect">
            <a:avLst/>
          </a:prstGeom>
        </p:spPr>
        <p:txBody>
          <a:bodyPr spcFirstLastPara="1" wrap="none" numCol="1">
            <a:prstTxWarp prst="textArchUp">
              <a:avLst>
                <a:gd name="adj" fmla="val 10935122"/>
              </a:avLst>
            </a:prstTxWarp>
            <a:spAutoFit/>
          </a:bodyPr>
          <a:lstStyle>
            <a:lvl1pPr algn="ctr">
              <a:defRPr lang="zh-CN" altLang="en-US" sz="7200" b="0" spc="-200">
                <a:solidFill>
                  <a:schemeClr val="bg1"/>
                </a:solidFill>
                <a:latin typeface="站酷快乐体2016修订版" panose="02010600030101010101" pitchFamily="2" charset="-122"/>
                <a:ea typeface="站酷快乐体2016修订版" panose="02010600030101010101" pitchFamily="2" charset="-122"/>
                <a:cs typeface="+mn-cs"/>
              </a:defRPr>
            </a:lvl1pPr>
          </a:lstStyle>
          <a:p>
            <a:pPr marL="0" lvl="0" indent="-228600" algn="ctr">
              <a:spcBef>
                <a:spcPts val="1000"/>
              </a:spcBef>
              <a:buFont typeface="Arial" panose="020b0604020202020204" pitchFamily="34" charset="0"/>
              <a:buChar char="•"/>
            </a:pPr>
            <a:r>
              <a:rPr lang="zh-CN" altLang="en-US"/>
              <a:t>编辑母版标题样式</a:t>
            </a:r>
          </a:p>
        </p:txBody>
      </p:sp>
    </p:spTree>
    <p:extLst>
      <p:ext uri="{BB962C8B-B14F-4D97-AF65-F5344CB8AC3E}">
        <p14:creationId val="125275921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两段内容（图片+文本）">
    <p:spTree>
      <p:nvGrpSpPr>
        <p:cNvPr id="1" name=""/>
        <p:cNvGrpSpPr/>
        <p:nvPr/>
      </p:nvGrpSpPr>
      <p:grpSpPr>
        <a:xfrm>
          <a:off x="0" y="0"/>
          <a:ext cx="0" cy="0"/>
        </a:xfrm>
      </p:grpSpPr>
      <p:sp>
        <p:nvSpPr>
          <p:cNvPr id="2" name="标题 1">
            <a:extLst>
              <a:ext uri="{FF2B5EF4-FFF2-40B4-BE49-F238E27FC236}">
                <a16:creationId xmlns:a16="http://schemas.microsoft.com/office/drawing/2014/main" id="{E3CBC2B8-BD27-40D4-BCBC-2D1D8829F2EF}"/>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
        <p:nvSpPr>
          <p:cNvPr id="28" name="图片占位符 27">
            <a:extLst>
              <a:ext uri="{FF2B5EF4-FFF2-40B4-BE49-F238E27FC236}">
                <a16:creationId xmlns:a16="http://schemas.microsoft.com/office/drawing/2014/main" id="{FD518B23-9EA9-4B17-B0DE-259A7B246112}"/>
              </a:ext>
            </a:extLst>
          </p:cNvPr>
          <p:cNvSpPr>
            <a:spLocks noGrp="1"/>
          </p:cNvSpPr>
          <p:nvPr>
            <p:ph type="pic" sz="quarter" idx="11"/>
          </p:nvPr>
        </p:nvSpPr>
        <p:spPr>
          <a:xfrm>
            <a:off x="1217613" y="1946275"/>
            <a:ext cx="3606800" cy="2146300"/>
          </a:xfrm>
          <a:prstGeom prst="roundRect">
            <a:avLst>
              <a:gd name="adj" fmla="val 3058"/>
            </a:avLst>
          </a:prstGeom>
        </p:spPr>
        <p:txBody>
          <a:bodyPr/>
          <a:lstStyle>
            <a:lvl1pPr>
              <a:defRPr>
                <a:latin typeface="站酷快乐体 " panose="02010600030101010101" pitchFamily="2" charset="-122"/>
                <a:ea typeface="微软雅黑 Light" panose="020b0502040204020203" pitchFamily="34" charset="-122"/>
              </a:defRPr>
            </a:lvl1pPr>
          </a:lstStyle>
          <a:p>
            <a:endParaRPr lang="zh-CN" altLang="en-US"/>
          </a:p>
        </p:txBody>
      </p:sp>
      <p:grpSp>
        <p:nvGrpSpPr>
          <p:cNvPr id="8" name="组合 7">
            <a:extLst>
              <a:ext uri="{FF2B5EF4-FFF2-40B4-BE49-F238E27FC236}">
                <a16:creationId xmlns:a16="http://schemas.microsoft.com/office/drawing/2014/main" id="{AE07FCF2-32A8-43C4-B247-2F6209FFE79B}"/>
              </a:ext>
            </a:extLst>
          </p:cNvPr>
          <p:cNvGrpSpPr/>
          <p:nvPr userDrawn="1"/>
        </p:nvGrpSpPr>
        <p:grpSpPr>
          <a:xfrm>
            <a:off x="4002821" y="1047597"/>
            <a:ext cx="4186359" cy="163210"/>
            <a:chOff x="3165003" y="4030582"/>
            <a:chExt cx="5853910" cy="276264"/>
          </a:xfrm>
        </p:grpSpPr>
        <p:sp>
          <p:nvSpPr>
            <p:cNvPr id="9" name="任意多边形 29">
              <a:extLst>
                <a:ext uri="{FF2B5EF4-FFF2-40B4-BE49-F238E27FC236}">
                  <a16:creationId xmlns:a16="http://schemas.microsoft.com/office/drawing/2014/main" id="{A8E13171-1BE7-4875-B26E-3EC1F900C4C8}"/>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0" name="任意多边形 30">
              <a:extLst>
                <a:ext uri="{FF2B5EF4-FFF2-40B4-BE49-F238E27FC236}">
                  <a16:creationId xmlns:a16="http://schemas.microsoft.com/office/drawing/2014/main" id="{B404A760-705E-4045-82B6-DBB8DE516365}"/>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15" name="任意多边形 3">
            <a:extLst>
              <a:ext uri="{FF2B5EF4-FFF2-40B4-BE49-F238E27FC236}">
                <a16:creationId xmlns:a16="http://schemas.microsoft.com/office/drawing/2014/main" id="{D7EFC28F-64F3-4DC8-A15F-339C812A4547}"/>
              </a:ext>
            </a:extLst>
          </p:cNvPr>
          <p:cNvSpPr/>
          <p:nvPr/>
        </p:nvSpPr>
        <p:spPr>
          <a:xfrm>
            <a:off x="1073150" y="1785938"/>
            <a:ext cx="3946525" cy="2466975"/>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1" name="任意多边形 3">
            <a:extLst>
              <a:ext uri="{FF2B5EF4-FFF2-40B4-BE49-F238E27FC236}">
                <a16:creationId xmlns:a16="http://schemas.microsoft.com/office/drawing/2014/main" id="{223C834A-1F7E-4E7E-9120-965D5376EC40}"/>
              </a:ext>
            </a:extLst>
          </p:cNvPr>
          <p:cNvSpPr/>
          <p:nvPr/>
        </p:nvSpPr>
        <p:spPr>
          <a:xfrm>
            <a:off x="7186101" y="1852613"/>
            <a:ext cx="3946525" cy="2466975"/>
          </a:xfrm>
          <a:custGeom>
            <a:gdLst>
              <a:gd name="connsiteX0" fmla="*/ 1129968 w 4478639"/>
              <a:gd name="connsiteY0" fmla="*/ 13063 h 2330259"/>
              <a:gd name="connsiteX1" fmla="*/ 13679 w 4478639"/>
              <a:gd name="connsiteY1" fmla="*/ 13063 h 2330259"/>
              <a:gd name="connsiteX2" fmla="*/ 65931 w 4478639"/>
              <a:gd name="connsiteY2" fmla="*/ 2286000 h 2330259"/>
              <a:gd name="connsiteX3" fmla="*/ 4455051 w 4478639"/>
              <a:gd name="connsiteY3" fmla="*/ 2299063 h 2330259"/>
              <a:gd name="connsiteX4" fmla="*/ 4402800 w 4478639"/>
              <a:gd name="connsiteY4" fmla="*/ 26125 h 2330259"/>
              <a:gd name="connsiteX5" fmla="*/ 3308240 w 4478639"/>
              <a:gd name="connsiteY5" fmla="*/ 0 h 2330259"/>
              <a:gd name="connsiteX6" fmla="*/ 1129968 w 4478639"/>
              <a:gd name="connsiteY6" fmla="*/ 13063 h 233025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8639" h="2330259">
                <a:moveTo>
                  <a:pt x="1129968" y="13063"/>
                </a:moveTo>
                <a:lnTo>
                  <a:pt x="13679" y="13063"/>
                </a:lnTo>
                <a:cubicBezTo>
                  <a:pt x="-16801" y="391886"/>
                  <a:pt x="4971" y="2283823"/>
                  <a:pt x="65931" y="2286000"/>
                </a:cubicBezTo>
                <a:cubicBezTo>
                  <a:pt x="126891" y="2288177"/>
                  <a:pt x="4411508" y="2375263"/>
                  <a:pt x="4455051" y="2299063"/>
                </a:cubicBezTo>
                <a:cubicBezTo>
                  <a:pt x="4498594" y="2222863"/>
                  <a:pt x="4482237" y="69668"/>
                  <a:pt x="4402800" y="26125"/>
                </a:cubicBezTo>
                <a:cubicBezTo>
                  <a:pt x="4323363" y="-17418"/>
                  <a:pt x="4152972" y="13063"/>
                  <a:pt x="3308240" y="0"/>
                </a:cubicBezTo>
                <a:lnTo>
                  <a:pt x="1129968" y="13063"/>
                </a:lnTo>
                <a:close/>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5" name="任意多边形 36">
            <a:extLst>
              <a:ext uri="{FF2B5EF4-FFF2-40B4-BE49-F238E27FC236}">
                <a16:creationId xmlns:a16="http://schemas.microsoft.com/office/drawing/2014/main" id="{20CD6A39-DE65-4BAD-935E-C1D59C0EEA96}"/>
              </a:ext>
            </a:extLst>
          </p:cNvPr>
          <p:cNvSpPr/>
          <p:nvPr userDrawn="1"/>
        </p:nvSpPr>
        <p:spPr>
          <a:xfrm rot="16200000" flipH="1">
            <a:off x="3937757" y="3909184"/>
            <a:ext cx="4319587" cy="73099"/>
          </a:xfrm>
          <a:custGeom>
            <a:gdLst>
              <a:gd name="connsiteX0" fmla="*/ 0 w 1393372"/>
              <a:gd name="connsiteY0" fmla="*/ 72708 h 72708"/>
              <a:gd name="connsiteX1" fmla="*/ 870857 w 1393372"/>
              <a:gd name="connsiteY1" fmla="*/ 136 h 72708"/>
              <a:gd name="connsiteX2" fmla="*/ 1393372 w 1393372"/>
              <a:gd name="connsiteY2" fmla="*/ 58193 h 72708"/>
            </a:gdLst>
            <a:cxnLst>
              <a:cxn ang="0">
                <a:pos x="connsiteX0" y="connsiteY0"/>
              </a:cxn>
              <a:cxn ang="0">
                <a:pos x="connsiteX1" y="connsiteY1"/>
              </a:cxn>
              <a:cxn ang="0">
                <a:pos x="connsiteX2" y="connsiteY2"/>
              </a:cxn>
            </a:cxnLst>
            <a:rect l="l" t="t" r="r" b="b"/>
            <a:pathLst>
              <a:path w="1393372" h="72708">
                <a:moveTo>
                  <a:pt x="0" y="72708"/>
                </a:moveTo>
                <a:cubicBezTo>
                  <a:pt x="319314" y="37631"/>
                  <a:pt x="638628" y="2555"/>
                  <a:pt x="870857" y="136"/>
                </a:cubicBezTo>
                <a:cubicBezTo>
                  <a:pt x="1103086" y="-2283"/>
                  <a:pt x="1248229" y="27955"/>
                  <a:pt x="1393372" y="58193"/>
                </a:cubicBezTo>
              </a:path>
            </a:pathLst>
          </a:custGeom>
          <a:noFill/>
          <a:ln w="6350">
            <a:solidFill>
              <a:schemeClr val="bg1">
                <a:lumMod val="8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0" name="图片占位符 27">
            <a:extLst>
              <a:ext uri="{FF2B5EF4-FFF2-40B4-BE49-F238E27FC236}">
                <a16:creationId xmlns:a16="http://schemas.microsoft.com/office/drawing/2014/main" id="{E60475EF-611F-473C-8D83-AD3FF23835E3}"/>
              </a:ext>
            </a:extLst>
          </p:cNvPr>
          <p:cNvSpPr>
            <a:spLocks noGrp="1"/>
          </p:cNvSpPr>
          <p:nvPr>
            <p:ph type="pic" sz="quarter" idx="12"/>
          </p:nvPr>
        </p:nvSpPr>
        <p:spPr>
          <a:xfrm>
            <a:off x="7342187" y="1997075"/>
            <a:ext cx="3606800" cy="2146300"/>
          </a:xfrm>
          <a:prstGeom prst="roundRect">
            <a:avLst>
              <a:gd name="adj" fmla="val 3058"/>
            </a:avLst>
          </a:prstGeom>
        </p:spPr>
        <p:txBody>
          <a:bodyPr/>
          <a:lstStyle>
            <a:lvl1pPr>
              <a:defRPr>
                <a:latin typeface="站酷快乐体 " panose="02010600030101010101" pitchFamily="2" charset="-122"/>
                <a:ea typeface="微软雅黑 Light" panose="020b0502040204020203" pitchFamily="34" charset="-122"/>
              </a:defRPr>
            </a:lvl1pPr>
          </a:lstStyle>
          <a:p>
            <a:endParaRPr lang="zh-CN" altLang="en-US"/>
          </a:p>
        </p:txBody>
      </p:sp>
      <p:sp>
        <p:nvSpPr>
          <p:cNvPr id="31" name="内容占位符 47">
            <a:extLst>
              <a:ext uri="{FF2B5EF4-FFF2-40B4-BE49-F238E27FC236}">
                <a16:creationId xmlns:a16="http://schemas.microsoft.com/office/drawing/2014/main" id="{C7E2E8CC-34C4-4AEF-A223-4C87844E1576}"/>
              </a:ext>
            </a:extLst>
          </p:cNvPr>
          <p:cNvSpPr>
            <a:spLocks noGrp="1"/>
          </p:cNvSpPr>
          <p:nvPr>
            <p:ph sz="quarter" idx="22"/>
          </p:nvPr>
        </p:nvSpPr>
        <p:spPr>
          <a:xfrm>
            <a:off x="962847" y="4824404"/>
            <a:ext cx="4056827"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32" name="内容占位符 34">
            <a:extLst>
              <a:ext uri="{FF2B5EF4-FFF2-40B4-BE49-F238E27FC236}">
                <a16:creationId xmlns:a16="http://schemas.microsoft.com/office/drawing/2014/main" id="{71D5352E-7387-458B-BA91-37BFE54D99A1}"/>
              </a:ext>
            </a:extLst>
          </p:cNvPr>
          <p:cNvSpPr>
            <a:spLocks noGrp="1"/>
          </p:cNvSpPr>
          <p:nvPr>
            <p:ph sz="quarter" idx="23"/>
          </p:nvPr>
        </p:nvSpPr>
        <p:spPr>
          <a:xfrm>
            <a:off x="958850" y="4457045"/>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
        <p:nvSpPr>
          <p:cNvPr id="33" name="内容占位符 47">
            <a:extLst>
              <a:ext uri="{FF2B5EF4-FFF2-40B4-BE49-F238E27FC236}">
                <a16:creationId xmlns:a16="http://schemas.microsoft.com/office/drawing/2014/main" id="{C995F982-5F86-4D5E-95E0-422D3CE403B7}"/>
              </a:ext>
            </a:extLst>
          </p:cNvPr>
          <p:cNvSpPr>
            <a:spLocks noGrp="1"/>
          </p:cNvSpPr>
          <p:nvPr>
            <p:ph sz="quarter" idx="24"/>
          </p:nvPr>
        </p:nvSpPr>
        <p:spPr>
          <a:xfrm>
            <a:off x="7101199" y="4824404"/>
            <a:ext cx="4056827" cy="774251"/>
          </a:xfrm>
          <a:prstGeom prst="rect">
            <a:avLst/>
          </a:prstGeom>
          <a:noFill/>
        </p:spPr>
        <p:txBody>
          <a:bodyPr wrap="square" rtlCol="0">
            <a:spAutoFit/>
          </a:bodyPr>
          <a:lstStyle>
            <a:lvl1pPr marL="0" indent="0" algn="l">
              <a:lnSpc>
                <a:spcPct val="130000"/>
              </a:lnSpc>
              <a:buNone/>
              <a:defRPr lang="zh-CN" altLang="en-US" sz="1600" smtClean="0">
                <a:latin typeface="站酷快乐体 " panose="02010600030101010101" pitchFamily="2" charset="-122"/>
                <a:ea typeface="微软雅黑 Light" panose="020b0502040204020203" pitchFamily="34" charset="-122"/>
              </a:defRPr>
            </a:lvl1pPr>
            <a:lvl2pPr marL="228600" indent="0" algn="l">
              <a:lnSpc>
                <a:spcPct val="130000"/>
              </a:lnSpc>
              <a:buNone/>
              <a:defRPr lang="zh-CN" altLang="en-US" sz="1600">
                <a:latin typeface="站酷快乐体 " panose="02010600030101010101" pitchFamily="2" charset="-122"/>
                <a:ea typeface="微软雅黑 Light" panose="020b0502040204020203" pitchFamily="34" charset="-122"/>
              </a:defRPr>
            </a:lvl2pPr>
          </a:lstStyle>
          <a:p>
            <a:pPr marL="0" lvl="0">
              <a:lnSpc>
                <a:spcPct val="130000"/>
              </a:lnSpc>
            </a:pPr>
            <a:r>
              <a:rPr lang="zh-CN" altLang="en-US"/>
              <a:t>编辑母版文本样式</a:t>
            </a:r>
          </a:p>
          <a:p>
            <a:pPr marL="457200" lvl="1"/>
            <a:r>
              <a:rPr lang="zh-CN" altLang="en-US"/>
              <a:t>第二级</a:t>
            </a:r>
          </a:p>
        </p:txBody>
      </p:sp>
      <p:sp>
        <p:nvSpPr>
          <p:cNvPr id="34" name="内容占位符 34">
            <a:extLst>
              <a:ext uri="{FF2B5EF4-FFF2-40B4-BE49-F238E27FC236}">
                <a16:creationId xmlns:a16="http://schemas.microsoft.com/office/drawing/2014/main" id="{B92AAB64-150C-4773-9339-518D30A0594E}"/>
              </a:ext>
            </a:extLst>
          </p:cNvPr>
          <p:cNvSpPr>
            <a:spLocks noGrp="1"/>
          </p:cNvSpPr>
          <p:nvPr>
            <p:ph sz="quarter" idx="25"/>
          </p:nvPr>
        </p:nvSpPr>
        <p:spPr>
          <a:xfrm>
            <a:off x="7097202" y="4457045"/>
            <a:ext cx="3189288" cy="741998"/>
          </a:xfrm>
          <a:prstGeom prst="rect">
            <a:avLst/>
          </a:prstGeom>
          <a:noFill/>
        </p:spPr>
        <p:txBody>
          <a:bodyPr wrap="square" rtlCol="0">
            <a:spAutoFit/>
          </a:bodyPr>
          <a:lstStyle>
            <a:lvl1pPr marL="0" indent="0">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vl2pPr>
              <a:defRPr lang="zh-CN" altLang="en-US" sz="1800" b="0">
                <a:latin typeface="站酷快乐体 " panose="02010600030101010101" pitchFamily="2" charset="-122"/>
                <a:ea typeface="微软雅黑 Light" panose="020b0502040204020203" pitchFamily="34" charset="-122"/>
              </a:defRPr>
            </a:lvl2pPr>
          </a:lstStyle>
          <a:p>
            <a:pPr marL="0" lvl="0"/>
            <a:r>
              <a:rPr lang="zh-CN" altLang="en-US"/>
              <a:t>编辑母版文本样式</a:t>
            </a:r>
          </a:p>
          <a:p>
            <a:pPr marL="457200" lvl="1"/>
            <a:endParaRPr lang="zh-CN" altLang="en-US"/>
          </a:p>
        </p:txBody>
      </p:sp>
    </p:spTree>
    <p:extLst>
      <p:ext uri="{BB962C8B-B14F-4D97-AF65-F5344CB8AC3E}">
        <p14:creationId val="2210721219"/>
      </p:ext>
    </p:extLst>
  </p:cSld>
  <p:clrMapOvr>
    <a:masterClrMapping/>
  </p:clrMapOvr>
  <p:transition/>
  <p:timing/>
  <p:extLst>
    <p:ext uri="{DCECCB84-F9BA-43D5-87BE-67443E8EF086}">
      <p15:sldGuideLst>
        <p15:guide id="1" orient="horz" pos="2160" userDrawn="1">
          <p15:clr>
            <a:srgbClr val="FBAE40"/>
          </p15:clr>
        </p15:guide>
        <p15:guide id="2" pos="45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3张图页（团队介绍等）">
    <p:spTree>
      <p:nvGrpSpPr>
        <p:cNvPr id="1" name=""/>
        <p:cNvGrpSpPr/>
        <p:nvPr/>
      </p:nvGrpSpPr>
      <p:grpSpPr>
        <a:xfrm>
          <a:off x="0" y="0"/>
          <a:ext cx="0" cy="0"/>
        </a:xfrm>
      </p:grpSpPr>
      <p:sp>
        <p:nvSpPr>
          <p:cNvPr id="32" name="图片占位符 31">
            <a:extLst>
              <a:ext uri="{FF2B5EF4-FFF2-40B4-BE49-F238E27FC236}">
                <a16:creationId xmlns:a16="http://schemas.microsoft.com/office/drawing/2014/main" id="{4937E7E7-35DB-4394-8ECA-FBC7E21CACB4}"/>
              </a:ext>
            </a:extLst>
          </p:cNvPr>
          <p:cNvSpPr>
            <a:spLocks noGrp="1"/>
          </p:cNvSpPr>
          <p:nvPr>
            <p:ph type="pic" sz="quarter" idx="11"/>
          </p:nvPr>
        </p:nvSpPr>
        <p:spPr>
          <a:xfrm>
            <a:off x="1062065" y="1885468"/>
            <a:ext cx="2333625" cy="2333625"/>
          </a:xfrm>
          <a:prstGeom prst="ellipse">
            <a:avLst/>
          </a:prstGeom>
        </p:spPr>
        <p:txBody>
          <a:bodyPr/>
          <a:lstStyle>
            <a:lvl1pPr>
              <a:defRPr>
                <a:latin typeface="站酷快乐体 " panose="02010600030101010101" pitchFamily="2" charset="-122"/>
                <a:ea typeface="微软雅黑 Light" panose="020b0502040204020203" pitchFamily="34" charset="-122"/>
              </a:defRPr>
            </a:lvl1pPr>
          </a:lstStyle>
          <a:p>
            <a:endParaRPr lang="zh-CN" altLang="en-US"/>
          </a:p>
        </p:txBody>
      </p:sp>
      <p:grpSp>
        <p:nvGrpSpPr>
          <p:cNvPr id="10" name="组合 9">
            <a:extLst>
              <a:ext uri="{FF2B5EF4-FFF2-40B4-BE49-F238E27FC236}">
                <a16:creationId xmlns:a16="http://schemas.microsoft.com/office/drawing/2014/main" id="{0E016FB9-7A40-42D2-B5E8-0CDCFE1336ED}"/>
              </a:ext>
            </a:extLst>
          </p:cNvPr>
          <p:cNvGrpSpPr/>
          <p:nvPr userDrawn="1"/>
        </p:nvGrpSpPr>
        <p:grpSpPr>
          <a:xfrm>
            <a:off x="4002821" y="1047597"/>
            <a:ext cx="4186359" cy="163210"/>
            <a:chOff x="3165003" y="4030582"/>
            <a:chExt cx="5853910" cy="276264"/>
          </a:xfrm>
        </p:grpSpPr>
        <p:sp>
          <p:nvSpPr>
            <p:cNvPr id="11" name="任意多边形 29">
              <a:extLst>
                <a:ext uri="{FF2B5EF4-FFF2-40B4-BE49-F238E27FC236}">
                  <a16:creationId xmlns:a16="http://schemas.microsoft.com/office/drawing/2014/main" id="{9CAE27ED-006F-4434-B4D8-0B57D20DA5A9}"/>
                </a:ext>
              </a:extLst>
            </p:cNvPr>
            <p:cNvSpPr/>
            <p:nvPr/>
          </p:nvSpPr>
          <p:spPr>
            <a:xfrm>
              <a:off x="3165003" y="4030582"/>
              <a:ext cx="5853910" cy="276264"/>
            </a:xfrm>
            <a:custGeom>
              <a:gdLst>
                <a:gd name="connsiteX0" fmla="*/ 383416 w 6863855"/>
                <a:gd name="connsiteY0" fmla="*/ 497045 h 741328"/>
                <a:gd name="connsiteX1" fmla="*/ 3431416 w 6863855"/>
                <a:gd name="connsiteY1" fmla="*/ 141445 h 741328"/>
                <a:gd name="connsiteX2" fmla="*/ 6835016 w 6863855"/>
                <a:gd name="connsiteY2" fmla="*/ 27145 h 741328"/>
                <a:gd name="connsiteX3" fmla="*/ 3139316 w 6863855"/>
                <a:gd name="connsiteY3" fmla="*/ 319245 h 741328"/>
                <a:gd name="connsiteX4" fmla="*/ 345316 w 6863855"/>
                <a:gd name="connsiteY4" fmla="*/ 738345 h 741328"/>
                <a:gd name="connsiteX5" fmla="*/ 383416 w 6863855"/>
                <a:gd name="connsiteY5" fmla="*/ 497045 h 7413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63855" h="741328">
                  <a:moveTo>
                    <a:pt x="383416" y="497045"/>
                  </a:moveTo>
                  <a:cubicBezTo>
                    <a:pt x="897766" y="397562"/>
                    <a:pt x="2356149" y="219762"/>
                    <a:pt x="3431416" y="141445"/>
                  </a:cubicBezTo>
                  <a:cubicBezTo>
                    <a:pt x="4506683" y="63128"/>
                    <a:pt x="7169449" y="-53288"/>
                    <a:pt x="6835016" y="27145"/>
                  </a:cubicBezTo>
                  <a:cubicBezTo>
                    <a:pt x="5603116" y="124512"/>
                    <a:pt x="4220933" y="200712"/>
                    <a:pt x="3139316" y="319245"/>
                  </a:cubicBezTo>
                  <a:cubicBezTo>
                    <a:pt x="2057699" y="437778"/>
                    <a:pt x="802516" y="710828"/>
                    <a:pt x="345316" y="738345"/>
                  </a:cubicBezTo>
                  <a:cubicBezTo>
                    <a:pt x="-111884" y="765862"/>
                    <a:pt x="-130934" y="596528"/>
                    <a:pt x="383416" y="497045"/>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2" name="任意多边形 30">
              <a:extLst>
                <a:ext uri="{FF2B5EF4-FFF2-40B4-BE49-F238E27FC236}">
                  <a16:creationId xmlns:a16="http://schemas.microsoft.com/office/drawing/2014/main" id="{C389054A-1625-4033-88C6-F465CCE8659A}"/>
                </a:ext>
              </a:extLst>
            </p:cNvPr>
            <p:cNvSpPr/>
            <p:nvPr/>
          </p:nvSpPr>
          <p:spPr>
            <a:xfrm>
              <a:off x="4594609" y="4124484"/>
              <a:ext cx="4378994" cy="165002"/>
            </a:xfrm>
            <a:custGeom>
              <a:gdLst>
                <a:gd name="connsiteX0" fmla="*/ 0 w 4657663"/>
                <a:gd name="connsiteY0" fmla="*/ 239002 h 239002"/>
                <a:gd name="connsiteX1" fmla="*/ 2857500 w 4657663"/>
                <a:gd name="connsiteY1" fmla="*/ 35802 h 239002"/>
                <a:gd name="connsiteX2" fmla="*/ 4597400 w 4657663"/>
                <a:gd name="connsiteY2" fmla="*/ 10402 h 239002"/>
                <a:gd name="connsiteX3" fmla="*/ 4089400 w 4657663"/>
                <a:gd name="connsiteY3" fmla="*/ 150102 h 239002"/>
              </a:gdLst>
              <a:cxnLst>
                <a:cxn ang="0">
                  <a:pos x="connsiteX0" y="connsiteY0"/>
                </a:cxn>
                <a:cxn ang="0">
                  <a:pos x="connsiteX1" y="connsiteY1"/>
                </a:cxn>
                <a:cxn ang="0">
                  <a:pos x="connsiteX2" y="connsiteY2"/>
                </a:cxn>
                <a:cxn ang="0">
                  <a:pos x="connsiteX3" y="connsiteY3"/>
                </a:cxn>
              </a:cxnLst>
              <a:rect l="l" t="t" r="r" b="b"/>
              <a:pathLst>
                <a:path w="4657663" h="239000">
                  <a:moveTo>
                    <a:pt x="0" y="239002"/>
                  </a:moveTo>
                  <a:lnTo>
                    <a:pt x="2857500" y="35802"/>
                  </a:lnTo>
                  <a:cubicBezTo>
                    <a:pt x="3623733" y="-2298"/>
                    <a:pt x="4392083" y="-8648"/>
                    <a:pt x="4597400" y="10402"/>
                  </a:cubicBezTo>
                  <a:cubicBezTo>
                    <a:pt x="4802717" y="29452"/>
                    <a:pt x="4446058" y="89777"/>
                    <a:pt x="4089400" y="150102"/>
                  </a:cubicBezTo>
                </a:path>
              </a:pathLst>
            </a:custGeom>
            <a:noFill/>
            <a:ln w="28575" cap="rnd">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grpSp>
      <p:sp>
        <p:nvSpPr>
          <p:cNvPr id="16" name="任意多边形 3">
            <a:extLst>
              <a:ext uri="{FF2B5EF4-FFF2-40B4-BE49-F238E27FC236}">
                <a16:creationId xmlns:a16="http://schemas.microsoft.com/office/drawing/2014/main" id="{6637B3AB-5F53-4FD1-AFF8-B32AE2125D65}"/>
              </a:ext>
            </a:extLst>
          </p:cNvPr>
          <p:cNvSpPr/>
          <p:nvPr/>
        </p:nvSpPr>
        <p:spPr>
          <a:xfrm rot="12455369">
            <a:off x="916626" y="1710460"/>
            <a:ext cx="2624505" cy="2683644"/>
          </a:xfrm>
          <a:custGeom>
            <a:gdLst>
              <a:gd name="connsiteX0" fmla="*/ 2531194 w 2531194"/>
              <a:gd name="connsiteY0" fmla="*/ 1395681 h 2588230"/>
              <a:gd name="connsiteX1" fmla="*/ 1178863 w 2531194"/>
              <a:gd name="connsiteY1" fmla="*/ 2587968 h 2588230"/>
              <a:gd name="connsiteX2" fmla="*/ 0 w 2531194"/>
              <a:gd name="connsiteY2" fmla="*/ 1316112 h 2588230"/>
              <a:gd name="connsiteX3" fmla="*/ 1178863 w 2531194"/>
              <a:gd name="connsiteY3" fmla="*/ 1108 h 2588230"/>
              <a:gd name="connsiteX4" fmla="*/ 2472856 w 2531194"/>
              <a:gd name="connsiteY4" fmla="*/ 1168264 h 2588230"/>
            </a:gdLst>
            <a:cxnLst>
              <a:cxn ang="0">
                <a:pos x="connsiteX0" y="connsiteY0"/>
              </a:cxn>
              <a:cxn ang="0">
                <a:pos x="connsiteX1" y="connsiteY1"/>
              </a:cxn>
              <a:cxn ang="0">
                <a:pos x="connsiteX2" y="connsiteY2"/>
              </a:cxn>
              <a:cxn ang="0">
                <a:pos x="connsiteX3" y="connsiteY3"/>
              </a:cxn>
              <a:cxn ang="0">
                <a:pos x="connsiteX4" y="connsiteY4"/>
              </a:cxn>
            </a:cxnLst>
            <a:rect l="l" t="t" r="r" b="b"/>
            <a:pathLst>
              <a:path w="2531194" h="2588230">
                <a:moveTo>
                  <a:pt x="2531194" y="1395681"/>
                </a:moveTo>
                <a:cubicBezTo>
                  <a:pt x="2531194" y="2110023"/>
                  <a:pt x="1600729" y="2601230"/>
                  <a:pt x="1178863" y="2587968"/>
                </a:cubicBezTo>
                <a:cubicBezTo>
                  <a:pt x="756997" y="2574707"/>
                  <a:pt x="0" y="2030454"/>
                  <a:pt x="0" y="1316112"/>
                </a:cubicBezTo>
                <a:cubicBezTo>
                  <a:pt x="0" y="601770"/>
                  <a:pt x="766720" y="25749"/>
                  <a:pt x="1178863" y="1108"/>
                </a:cubicBezTo>
                <a:cubicBezTo>
                  <a:pt x="1591006" y="-23533"/>
                  <a:pt x="2381416" y="362482"/>
                  <a:pt x="2472856" y="1168264"/>
                </a:cubicBezTo>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19" name="任意多边形 3">
            <a:extLst>
              <a:ext uri="{FF2B5EF4-FFF2-40B4-BE49-F238E27FC236}">
                <a16:creationId xmlns:a16="http://schemas.microsoft.com/office/drawing/2014/main" id="{8C21C845-CDAA-4F17-AAF7-48D88DFAEEBB}"/>
              </a:ext>
            </a:extLst>
          </p:cNvPr>
          <p:cNvSpPr/>
          <p:nvPr/>
        </p:nvSpPr>
        <p:spPr>
          <a:xfrm rot="12455369">
            <a:off x="4783748" y="1710459"/>
            <a:ext cx="2624505" cy="2683644"/>
          </a:xfrm>
          <a:custGeom>
            <a:gdLst>
              <a:gd name="connsiteX0" fmla="*/ 2531194 w 2531194"/>
              <a:gd name="connsiteY0" fmla="*/ 1395681 h 2588230"/>
              <a:gd name="connsiteX1" fmla="*/ 1178863 w 2531194"/>
              <a:gd name="connsiteY1" fmla="*/ 2587968 h 2588230"/>
              <a:gd name="connsiteX2" fmla="*/ 0 w 2531194"/>
              <a:gd name="connsiteY2" fmla="*/ 1316112 h 2588230"/>
              <a:gd name="connsiteX3" fmla="*/ 1178863 w 2531194"/>
              <a:gd name="connsiteY3" fmla="*/ 1108 h 2588230"/>
              <a:gd name="connsiteX4" fmla="*/ 2472856 w 2531194"/>
              <a:gd name="connsiteY4" fmla="*/ 1168264 h 2588230"/>
            </a:gdLst>
            <a:cxnLst>
              <a:cxn ang="0">
                <a:pos x="connsiteX0" y="connsiteY0"/>
              </a:cxn>
              <a:cxn ang="0">
                <a:pos x="connsiteX1" y="connsiteY1"/>
              </a:cxn>
              <a:cxn ang="0">
                <a:pos x="connsiteX2" y="connsiteY2"/>
              </a:cxn>
              <a:cxn ang="0">
                <a:pos x="connsiteX3" y="connsiteY3"/>
              </a:cxn>
              <a:cxn ang="0">
                <a:pos x="connsiteX4" y="connsiteY4"/>
              </a:cxn>
            </a:cxnLst>
            <a:rect l="l" t="t" r="r" b="b"/>
            <a:pathLst>
              <a:path w="2531194" h="2588230">
                <a:moveTo>
                  <a:pt x="2531194" y="1395681"/>
                </a:moveTo>
                <a:cubicBezTo>
                  <a:pt x="2531194" y="2110023"/>
                  <a:pt x="1600729" y="2601230"/>
                  <a:pt x="1178863" y="2587968"/>
                </a:cubicBezTo>
                <a:cubicBezTo>
                  <a:pt x="756997" y="2574707"/>
                  <a:pt x="0" y="2030454"/>
                  <a:pt x="0" y="1316112"/>
                </a:cubicBezTo>
                <a:cubicBezTo>
                  <a:pt x="0" y="601770"/>
                  <a:pt x="766720" y="25749"/>
                  <a:pt x="1178863" y="1108"/>
                </a:cubicBezTo>
                <a:cubicBezTo>
                  <a:pt x="1591006" y="-23533"/>
                  <a:pt x="2381416" y="362482"/>
                  <a:pt x="2472856" y="1168264"/>
                </a:cubicBezTo>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22" name="任意多边形 3">
            <a:extLst>
              <a:ext uri="{FF2B5EF4-FFF2-40B4-BE49-F238E27FC236}">
                <a16:creationId xmlns:a16="http://schemas.microsoft.com/office/drawing/2014/main" id="{D9C282AD-A27C-47E9-98D0-28BDD766170A}"/>
              </a:ext>
            </a:extLst>
          </p:cNvPr>
          <p:cNvSpPr/>
          <p:nvPr/>
        </p:nvSpPr>
        <p:spPr>
          <a:xfrm rot="12455369">
            <a:off x="8650869" y="1710459"/>
            <a:ext cx="2624505" cy="2683644"/>
          </a:xfrm>
          <a:custGeom>
            <a:gdLst>
              <a:gd name="connsiteX0" fmla="*/ 2531194 w 2531194"/>
              <a:gd name="connsiteY0" fmla="*/ 1395681 h 2588230"/>
              <a:gd name="connsiteX1" fmla="*/ 1178863 w 2531194"/>
              <a:gd name="connsiteY1" fmla="*/ 2587968 h 2588230"/>
              <a:gd name="connsiteX2" fmla="*/ 0 w 2531194"/>
              <a:gd name="connsiteY2" fmla="*/ 1316112 h 2588230"/>
              <a:gd name="connsiteX3" fmla="*/ 1178863 w 2531194"/>
              <a:gd name="connsiteY3" fmla="*/ 1108 h 2588230"/>
              <a:gd name="connsiteX4" fmla="*/ 2472856 w 2531194"/>
              <a:gd name="connsiteY4" fmla="*/ 1168264 h 2588230"/>
            </a:gdLst>
            <a:cxnLst>
              <a:cxn ang="0">
                <a:pos x="connsiteX0" y="connsiteY0"/>
              </a:cxn>
              <a:cxn ang="0">
                <a:pos x="connsiteX1" y="connsiteY1"/>
              </a:cxn>
              <a:cxn ang="0">
                <a:pos x="connsiteX2" y="connsiteY2"/>
              </a:cxn>
              <a:cxn ang="0">
                <a:pos x="connsiteX3" y="connsiteY3"/>
              </a:cxn>
              <a:cxn ang="0">
                <a:pos x="connsiteX4" y="connsiteY4"/>
              </a:cxn>
            </a:cxnLst>
            <a:rect l="l" t="t" r="r" b="b"/>
            <a:pathLst>
              <a:path w="2531194" h="2588230">
                <a:moveTo>
                  <a:pt x="2531194" y="1395681"/>
                </a:moveTo>
                <a:cubicBezTo>
                  <a:pt x="2531194" y="2110023"/>
                  <a:pt x="1600729" y="2601230"/>
                  <a:pt x="1178863" y="2587968"/>
                </a:cubicBezTo>
                <a:cubicBezTo>
                  <a:pt x="756997" y="2574707"/>
                  <a:pt x="0" y="2030454"/>
                  <a:pt x="0" y="1316112"/>
                </a:cubicBezTo>
                <a:cubicBezTo>
                  <a:pt x="0" y="601770"/>
                  <a:pt x="766720" y="25749"/>
                  <a:pt x="1178863" y="1108"/>
                </a:cubicBezTo>
                <a:cubicBezTo>
                  <a:pt x="1591006" y="-23533"/>
                  <a:pt x="2381416" y="362482"/>
                  <a:pt x="2472856" y="1168264"/>
                </a:cubicBezTo>
              </a:path>
            </a:pathLst>
          </a:custGeom>
          <a:noFill/>
          <a:ln w="25400" cap="rnd">
            <a:solidFill>
              <a:schemeClr val="accent1"/>
            </a:solidFill>
            <a:prstDash val="lgDash"/>
          </a:ln>
        </p:spPr>
        <p:txBody>
          <a:bodyPr rtlCol="0" anchor="ctr"/>
          <a:lstStyle/>
          <a:p>
            <a:pPr algn="ctr"/>
            <a:endParaRPr lang="zh-CN" altLang="en-US">
              <a:latin typeface="站酷快乐体 " panose="02010600030101010101" pitchFamily="2" charset="-122"/>
              <a:ea typeface="微软雅黑 Light" panose="020b0502040204020203" pitchFamily="34" charset="-122"/>
            </a:endParaRPr>
          </a:p>
        </p:txBody>
      </p:sp>
      <p:sp>
        <p:nvSpPr>
          <p:cNvPr id="33" name="图片占位符 31">
            <a:extLst>
              <a:ext uri="{FF2B5EF4-FFF2-40B4-BE49-F238E27FC236}">
                <a16:creationId xmlns:a16="http://schemas.microsoft.com/office/drawing/2014/main" id="{F0DBB63D-6628-45D2-8AC2-407CE4662B5A}"/>
              </a:ext>
            </a:extLst>
          </p:cNvPr>
          <p:cNvSpPr>
            <a:spLocks noGrp="1"/>
          </p:cNvSpPr>
          <p:nvPr>
            <p:ph type="pic" sz="quarter" idx="12"/>
          </p:nvPr>
        </p:nvSpPr>
        <p:spPr>
          <a:xfrm>
            <a:off x="4929188" y="1885468"/>
            <a:ext cx="2333625" cy="2333625"/>
          </a:xfrm>
          <a:prstGeom prst="ellipse">
            <a:avLst/>
          </a:prstGeom>
        </p:spPr>
        <p:txBody>
          <a:bodyPr/>
          <a:lstStyle>
            <a:lvl1pPr>
              <a:defRPr>
                <a:latin typeface="站酷快乐体 " panose="02010600030101010101" pitchFamily="2" charset="-122"/>
                <a:ea typeface="微软雅黑 Light" panose="020b0502040204020203" pitchFamily="34" charset="-122"/>
              </a:defRPr>
            </a:lvl1pPr>
          </a:lstStyle>
          <a:p>
            <a:endParaRPr lang="zh-CN" altLang="en-US"/>
          </a:p>
        </p:txBody>
      </p:sp>
      <p:sp>
        <p:nvSpPr>
          <p:cNvPr id="34" name="图片占位符 31">
            <a:extLst>
              <a:ext uri="{FF2B5EF4-FFF2-40B4-BE49-F238E27FC236}">
                <a16:creationId xmlns:a16="http://schemas.microsoft.com/office/drawing/2014/main" id="{0FD8EA83-131D-4DA0-9EFC-A8B70C6B99C7}"/>
              </a:ext>
            </a:extLst>
          </p:cNvPr>
          <p:cNvSpPr>
            <a:spLocks noGrp="1"/>
          </p:cNvSpPr>
          <p:nvPr>
            <p:ph type="pic" sz="quarter" idx="13"/>
          </p:nvPr>
        </p:nvSpPr>
        <p:spPr>
          <a:xfrm>
            <a:off x="8796310" y="1885468"/>
            <a:ext cx="2333625" cy="2333625"/>
          </a:xfrm>
          <a:prstGeom prst="ellipse">
            <a:avLst/>
          </a:prstGeom>
        </p:spPr>
        <p:txBody>
          <a:bodyPr/>
          <a:lstStyle>
            <a:lvl1pPr>
              <a:defRPr>
                <a:latin typeface="站酷快乐体 " panose="02010600030101010101" pitchFamily="2" charset="-122"/>
                <a:ea typeface="微软雅黑 Light" panose="020b0502040204020203" pitchFamily="34" charset="-122"/>
              </a:defRPr>
            </a:lvl1pPr>
          </a:lstStyle>
          <a:p>
            <a:endParaRPr lang="zh-CN" altLang="en-US"/>
          </a:p>
        </p:txBody>
      </p:sp>
      <p:sp>
        <p:nvSpPr>
          <p:cNvPr id="39" name="内容占位符 35">
            <a:extLst>
              <a:ext uri="{FF2B5EF4-FFF2-40B4-BE49-F238E27FC236}">
                <a16:creationId xmlns:a16="http://schemas.microsoft.com/office/drawing/2014/main" id="{C6578869-3FDF-4C4E-9ABF-5E33BEB8B7DF}"/>
              </a:ext>
            </a:extLst>
          </p:cNvPr>
          <p:cNvSpPr>
            <a:spLocks noGrp="1"/>
          </p:cNvSpPr>
          <p:nvPr>
            <p:ph sz="quarter" idx="16"/>
          </p:nvPr>
        </p:nvSpPr>
        <p:spPr>
          <a:xfrm>
            <a:off x="4538301" y="4653646"/>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43" name="内容占位符 35">
            <a:extLst>
              <a:ext uri="{FF2B5EF4-FFF2-40B4-BE49-F238E27FC236}">
                <a16:creationId xmlns:a16="http://schemas.microsoft.com/office/drawing/2014/main" id="{06AB1E6B-7EB9-4E57-909B-ED442FB80B78}"/>
              </a:ext>
            </a:extLst>
          </p:cNvPr>
          <p:cNvSpPr>
            <a:spLocks noGrp="1"/>
          </p:cNvSpPr>
          <p:nvPr>
            <p:ph sz="quarter" idx="18"/>
          </p:nvPr>
        </p:nvSpPr>
        <p:spPr>
          <a:xfrm>
            <a:off x="702731" y="4653646"/>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45" name="内容占位符 35">
            <a:extLst>
              <a:ext uri="{FF2B5EF4-FFF2-40B4-BE49-F238E27FC236}">
                <a16:creationId xmlns:a16="http://schemas.microsoft.com/office/drawing/2014/main" id="{E6F1740B-7350-41AC-AA89-37A1D1A62BC3}"/>
              </a:ext>
            </a:extLst>
          </p:cNvPr>
          <p:cNvSpPr>
            <a:spLocks noGrp="1"/>
          </p:cNvSpPr>
          <p:nvPr>
            <p:ph sz="quarter" idx="20"/>
          </p:nvPr>
        </p:nvSpPr>
        <p:spPr>
          <a:xfrm>
            <a:off x="8405423" y="4653646"/>
            <a:ext cx="3115398" cy="433965"/>
          </a:xfrm>
          <a:prstGeom prst="rect">
            <a:avLst/>
          </a:prstGeom>
          <a:noFill/>
        </p:spPr>
        <p:txBody>
          <a:bodyPr wrap="square" rtlCol="0">
            <a:spAutoFit/>
          </a:bodyPr>
          <a:lstStyle>
            <a:lvl1pPr marL="0" indent="0" algn="ctr">
              <a:buNone/>
              <a:defRPr lang="zh-CN" altLang="en-US" sz="2400" b="0" smtClean="0">
                <a:solidFill>
                  <a:schemeClr val="accent1"/>
                </a:solidFill>
                <a:latin typeface="站酷快乐体2016修订版" panose="02010600030101010101" pitchFamily="2" charset="-122"/>
                <a:ea typeface="站酷快乐体2016修订版" panose="02010600030101010101" pitchFamily="2" charset="-122"/>
              </a:defRPr>
            </a:lvl1pPr>
          </a:lstStyle>
          <a:p>
            <a:pPr marL="0" lvl="0" algn="ctr"/>
            <a:r>
              <a:rPr lang="zh-CN" altLang="en-US"/>
              <a:t>编辑母版文本样式</a:t>
            </a:r>
          </a:p>
        </p:txBody>
      </p:sp>
      <p:sp>
        <p:nvSpPr>
          <p:cNvPr id="48" name="内容占位符 47">
            <a:extLst>
              <a:ext uri="{FF2B5EF4-FFF2-40B4-BE49-F238E27FC236}">
                <a16:creationId xmlns:a16="http://schemas.microsoft.com/office/drawing/2014/main" id="{F89D72CF-15D8-414E-9C2A-34D30E3587B4}"/>
              </a:ext>
            </a:extLst>
          </p:cNvPr>
          <p:cNvSpPr>
            <a:spLocks noGrp="1"/>
          </p:cNvSpPr>
          <p:nvPr>
            <p:ph sz="quarter" idx="22"/>
          </p:nvPr>
        </p:nvSpPr>
        <p:spPr>
          <a:xfrm>
            <a:off x="703454" y="5047669"/>
            <a:ext cx="3114675"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18" name="内容占位符 47">
            <a:extLst>
              <a:ext uri="{FF2B5EF4-FFF2-40B4-BE49-F238E27FC236}">
                <a16:creationId xmlns:a16="http://schemas.microsoft.com/office/drawing/2014/main" id="{68974A72-B089-4732-B11B-D48E9365963D}"/>
              </a:ext>
            </a:extLst>
          </p:cNvPr>
          <p:cNvSpPr>
            <a:spLocks noGrp="1"/>
          </p:cNvSpPr>
          <p:nvPr>
            <p:ph sz="quarter" idx="23"/>
          </p:nvPr>
        </p:nvSpPr>
        <p:spPr>
          <a:xfrm>
            <a:off x="4539024" y="5047669"/>
            <a:ext cx="3114675"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20" name="内容占位符 47">
            <a:extLst>
              <a:ext uri="{FF2B5EF4-FFF2-40B4-BE49-F238E27FC236}">
                <a16:creationId xmlns:a16="http://schemas.microsoft.com/office/drawing/2014/main" id="{31788737-39C1-4187-AB6E-8774B46C9F4B}"/>
              </a:ext>
            </a:extLst>
          </p:cNvPr>
          <p:cNvSpPr>
            <a:spLocks noGrp="1"/>
          </p:cNvSpPr>
          <p:nvPr>
            <p:ph sz="quarter" idx="24"/>
          </p:nvPr>
        </p:nvSpPr>
        <p:spPr>
          <a:xfrm>
            <a:off x="8406146" y="5047669"/>
            <a:ext cx="3114675" cy="770596"/>
          </a:xfrm>
          <a:prstGeom prst="rect">
            <a:avLst/>
          </a:prstGeom>
          <a:noFill/>
        </p:spPr>
        <p:txBody>
          <a:bodyPr wrap="square" rtlCol="0">
            <a:spAutoFit/>
          </a:bodyPr>
          <a:lstStyle>
            <a:lvl1pPr algn="ctr">
              <a:lnSpc>
                <a:spcPct val="130000"/>
              </a:lnSpc>
              <a:defRPr lang="zh-CN" altLang="en-US" sz="1600" smtClean="0">
                <a:latin typeface="微软雅黑 Light" panose="020b0502040204020203" pitchFamily="34" charset="-122"/>
                <a:ea typeface="微软雅黑 Light" panose="020b0502040204020203" pitchFamily="34" charset="-122"/>
              </a:defRPr>
            </a:lvl1pPr>
            <a:lvl2pPr marL="457200" indent="0" algn="ctr">
              <a:lnSpc>
                <a:spcPct val="130000"/>
              </a:lnSpc>
              <a:buNone/>
              <a:defRPr lang="zh-CN" altLang="en-US" sz="1600" smtClean="0">
                <a:latin typeface="微软雅黑 Light" panose="020b0502040204020203" pitchFamily="34" charset="-122"/>
                <a:ea typeface="微软雅黑 Light" panose="020b0502040204020203" pitchFamily="34" charset="-122"/>
              </a:defRPr>
            </a:lvl2pPr>
          </a:lstStyle>
          <a:p>
            <a:pPr marL="0" lvl="0" indent="0" algn="ctr">
              <a:lnSpc>
                <a:spcPct val="130000"/>
              </a:lnSpc>
              <a:buNone/>
            </a:pPr>
            <a:r>
              <a:rPr lang="zh-CN" altLang="en-US"/>
              <a:t>编辑母版文本样式</a:t>
            </a:r>
          </a:p>
          <a:p>
            <a:pPr lvl="1"/>
            <a:r>
              <a:rPr lang="zh-CN" altLang="en-US"/>
              <a:t>第二级</a:t>
            </a:r>
          </a:p>
        </p:txBody>
      </p:sp>
      <p:sp>
        <p:nvSpPr>
          <p:cNvPr id="21" name="标题 1">
            <a:extLst>
              <a:ext uri="{FF2B5EF4-FFF2-40B4-BE49-F238E27FC236}">
                <a16:creationId xmlns:a16="http://schemas.microsoft.com/office/drawing/2014/main" id="{E747F485-A724-4C7A-B5C5-A39906EA071B}"/>
              </a:ext>
            </a:extLst>
          </p:cNvPr>
          <p:cNvSpPr>
            <a:spLocks noGrp="1"/>
          </p:cNvSpPr>
          <p:nvPr>
            <p:ph type="title" hasCustomPrompt="1"/>
          </p:nvPr>
        </p:nvSpPr>
        <p:spPr>
          <a:xfrm>
            <a:off x="3870516" y="484693"/>
            <a:ext cx="4450968" cy="599161"/>
          </a:xfrm>
          <a:prstGeom prst="rect">
            <a:avLst/>
          </a:prstGeom>
          <a:noFill/>
        </p:spPr>
        <p:txBody>
          <a:bodyPr wrap="square" rtlCol="0">
            <a:spAutoFit/>
          </a:bodyPr>
          <a:lstStyle>
            <a:lvl1pPr algn="ctr">
              <a:defRPr lang="zh-CN" altLang="en-US" sz="3600" b="0" i="0">
                <a:solidFill>
                  <a:schemeClr val="accent1"/>
                </a:solidFill>
                <a:latin typeface="站酷快乐体2016修订版" panose="02010600030101010101" pitchFamily="2" charset="-122"/>
                <a:ea typeface="站酷快乐体2016修订版" panose="02010600030101010101" pitchFamily="2" charset="-122"/>
                <a:cs typeface="+mn-cs"/>
              </a:defRPr>
            </a:lvl1pPr>
          </a:lstStyle>
          <a:p>
            <a:pPr marL="0" lvl="0" indent="0" algn="ctr">
              <a:spcBef>
                <a:spcPts val="1000"/>
              </a:spcBef>
              <a:buFont typeface="Arial" panose="020b0604020202020204" pitchFamily="34" charset="0"/>
            </a:pPr>
            <a:r>
              <a:rPr lang="zh-CN" altLang="en-US"/>
              <a:t>编辑母版标题样式</a:t>
            </a:r>
          </a:p>
        </p:txBody>
      </p:sp>
    </p:spTree>
    <p:extLst>
      <p:ext uri="{BB962C8B-B14F-4D97-AF65-F5344CB8AC3E}">
        <p14:creationId val="1909084254"/>
      </p:ext>
    </p:extLst>
  </p:cSld>
  <p:clrMapOvr>
    <a:masterClrMapping/>
  </p:clrMapOvr>
  <p:transition/>
  <p:timing/>
  <p:extLst>
    <p:ext uri="{DCECCB84-F9BA-43D5-87BE-67443E8EF086}">
      <p15:sldGuideLst>
        <p15:guide id="1" orient="horz" pos="2160">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slideLayouts/slideLayout22.xml" Type="http://schemas.openxmlformats.org/officeDocument/2006/relationships/slideLayout"/><Relationship Id="rId23" Target="../slideLayouts/slideLayout23.xml" Type="http://schemas.openxmlformats.org/officeDocument/2006/relationships/slideLayout"/><Relationship Id="rId24" Target="../theme/theme1.xml" Type="http://schemas.openxmlformats.org/officeDocument/2006/relationships/theme"/><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24.xml" Type="http://schemas.openxmlformats.org/officeDocument/2006/relationships/slideLayout"/><Relationship Id="rId10" Target="../slideLayouts/slideLayout33.xml" Type="http://schemas.openxmlformats.org/officeDocument/2006/relationships/slideLayout"/><Relationship Id="rId11" Target="../slideLayouts/slideLayout34.xml" Type="http://schemas.openxmlformats.org/officeDocument/2006/relationships/slideLayout"/><Relationship Id="rId12" Target="../theme/theme2.xml" Type="http://schemas.openxmlformats.org/officeDocument/2006/relationships/theme"/><Relationship Id="rId2" Target="../slideLayouts/slideLayout25.xml" Type="http://schemas.openxmlformats.org/officeDocument/2006/relationships/slideLayout"/><Relationship Id="rId3" Target="../slideLayouts/slideLayout26.xml" Type="http://schemas.openxmlformats.org/officeDocument/2006/relationships/slideLayout"/><Relationship Id="rId4" Target="../slideLayouts/slideLayout27.xml" Type="http://schemas.openxmlformats.org/officeDocument/2006/relationships/slideLayout"/><Relationship Id="rId5" Target="../slideLayouts/slideLayout28.xml" Type="http://schemas.openxmlformats.org/officeDocument/2006/relationships/slideLayout"/><Relationship Id="rId6" Target="../slideLayouts/slideLayout29.xml" Type="http://schemas.openxmlformats.org/officeDocument/2006/relationships/slideLayout"/><Relationship Id="rId7" Target="../slideLayouts/slideLayout30.xml" Type="http://schemas.openxmlformats.org/officeDocument/2006/relationships/slideLayout"/><Relationship Id="rId8" Target="../slideLayouts/slideLayout31.xml" Type="http://schemas.openxmlformats.org/officeDocument/2006/relationships/slideLayout"/><Relationship Id="rId9" Target="../slideLayouts/slideLayout3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xfrm>
      </p:grpSpPr>
    </p:spTree>
    <p:extLst>
      <p:ext uri="{BB962C8B-B14F-4D97-AF65-F5344CB8AC3E}">
        <p14:creationId val="4046267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62" r:id="rId6"/>
    <p:sldLayoutId id="2147483663" r:id="rId7"/>
    <p:sldLayoutId id="2147483657" r:id="rId8"/>
    <p:sldLayoutId id="2147483664" r:id="rId9"/>
    <p:sldLayoutId id="2147483665" r:id="rId10"/>
    <p:sldLayoutId id="2147483670" r:id="rId11"/>
    <p:sldLayoutId id="2147483671" r:id="rId12"/>
    <p:sldLayoutId id="2147483659" r:id="rId13"/>
    <p:sldLayoutId id="2147483654" r:id="rId14"/>
    <p:sldLayoutId id="2147483666" r:id="rId15"/>
    <p:sldLayoutId id="2147483669" r:id="rId16"/>
    <p:sldLayoutId id="2147483656" r:id="rId17"/>
    <p:sldLayoutId id="2147483658" r:id="rId18"/>
    <p:sldLayoutId id="2147483667" r:id="rId19"/>
    <p:sldLayoutId id="2147483668" r:id="rId20"/>
    <p:sldLayoutId id="2147483655" r:id="rId21"/>
    <p:sldLayoutId id="2147483672" r:id="rId22"/>
    <p:sldLayoutId id="2147483673" r:id="rId23"/>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2021/4/29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0067026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4.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6.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5.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19.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20.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8.xml" Type="http://schemas.openxmlformats.org/officeDocument/2006/relationships/slideLayout"/><Relationship Id="rId2" Target="../media/image2.jpeg" Type="http://schemas.openxmlformats.org/officeDocument/2006/relationships/image"/><Relationship Id="rId3" Target="../media/image3.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9.xml" Type="http://schemas.openxmlformats.org/officeDocument/2006/relationships/slideLayout"/><Relationship Id="rId2" Target="../media/image4.jpeg" Type="http://schemas.openxmlformats.org/officeDocument/2006/relationships/image"/><Relationship Id="rId3" Target="../media/image5.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0.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11.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内容占位符 2">
            <a:extLst>
              <a:ext uri="{FF2B5EF4-FFF2-40B4-BE49-F238E27FC236}">
                <a16:creationId xmlns:a16="http://schemas.microsoft.com/office/drawing/2014/main" id="{257A69E4-4470-4185-8EE4-69E3F2FEB16C}"/>
              </a:ext>
            </a:extLst>
          </p:cNvPr>
          <p:cNvSpPr>
            <a:spLocks noGrp="1"/>
          </p:cNvSpPr>
          <p:nvPr>
            <p:ph idx="11" sz="quarter"/>
          </p:nvPr>
        </p:nvSpPr>
        <p:spPr>
          <a:xfrm>
            <a:off x="4569878" y="5776696"/>
            <a:ext cx="3052243" cy="420624"/>
          </a:xfrm>
        </p:spPr>
        <p:txBody>
          <a:bodyPr/>
          <a:lstStyle/>
          <a:p>
            <a:r>
              <a:rPr altLang="en-US" lang="zh-CN"/>
              <a:t>汇报人：优页PPT</a:t>
            </a:r>
          </a:p>
        </p:txBody>
      </p:sp>
      <p:sp>
        <p:nvSpPr>
          <p:cNvPr id="13" name="标题 12">
            <a:extLst>
              <a:ext uri="{FF2B5EF4-FFF2-40B4-BE49-F238E27FC236}">
                <a16:creationId xmlns:a16="http://schemas.microsoft.com/office/drawing/2014/main" id="{DB4DD7EC-E004-4A10-BC9D-D853A44D6113}"/>
              </a:ext>
            </a:extLst>
          </p:cNvPr>
          <p:cNvSpPr>
            <a:spLocks noGrp="1"/>
          </p:cNvSpPr>
          <p:nvPr>
            <p:ph type="title"/>
          </p:nvPr>
        </p:nvSpPr>
        <p:spPr>
          <a:xfrm>
            <a:off x="2416802" y="2652064"/>
            <a:ext cx="7294880" cy="1078992"/>
          </a:xfrm>
        </p:spPr>
        <p:txBody>
          <a:bodyPr/>
          <a:lstStyle/>
          <a:p>
            <a:r>
              <a:rPr altLang="en-US" b="0" lang="zh-CN"/>
              <a:t>手绘风通用型模板</a:t>
            </a:r>
          </a:p>
        </p:txBody>
      </p:sp>
    </p:spTree>
    <p:extLst>
      <p:ext uri="{BB962C8B-B14F-4D97-AF65-F5344CB8AC3E}">
        <p14:creationId val="702500687"/>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内容占位符 13">
            <a:extLst>
              <a:ext uri="{FF2B5EF4-FFF2-40B4-BE49-F238E27FC236}">
                <a16:creationId xmlns:a16="http://schemas.microsoft.com/office/drawing/2014/main" id="{65C67990-9539-47FE-B4AC-9E57F38F75EE}"/>
              </a:ext>
            </a:extLst>
          </p:cNvPr>
          <p:cNvSpPr>
            <a:spLocks noGrp="1"/>
          </p:cNvSpPr>
          <p:nvPr>
            <p:ph idx="32" sz="quarter"/>
          </p:nvPr>
        </p:nvSpPr>
        <p:spPr/>
        <p:txBody>
          <a:bodyPr/>
          <a:lstStyle/>
          <a:p>
            <a:r>
              <a:rPr altLang="en-US" lang="zh-CN"/>
              <a:t>这里输入你的标题</a:t>
            </a:r>
          </a:p>
        </p:txBody>
      </p:sp>
      <p:sp>
        <p:nvSpPr>
          <p:cNvPr id="15" name="内容占位符 14">
            <a:extLst>
              <a:ext uri="{FF2B5EF4-FFF2-40B4-BE49-F238E27FC236}">
                <a16:creationId xmlns:a16="http://schemas.microsoft.com/office/drawing/2014/main" id="{61E75A21-DA8C-426D-83C9-11AAC448AEF2}"/>
              </a:ext>
            </a:extLst>
          </p:cNvPr>
          <p:cNvSpPr>
            <a:spLocks noGrp="1"/>
          </p:cNvSpPr>
          <p:nvPr>
            <p:ph idx="33" sz="quarter"/>
          </p:nvPr>
        </p:nvSpPr>
        <p:spPr>
          <a:xfrm>
            <a:off x="609601" y="5178881"/>
            <a:ext cx="3465446" cy="1042416"/>
          </a:xfrm>
        </p:spPr>
        <p:txBody>
          <a:bodyPr/>
          <a:lstStyle/>
          <a:p>
            <a:pPr>
              <a:spcBef>
                <a:spcPts val="500"/>
              </a:spcBef>
            </a:pPr>
            <a:r>
              <a:rPr altLang="en-US" lang="zh-CN"/>
              <a:t>请在这里输入你想要添加的正文内容，请请在这里输入你想要添加你所想要的正文内容</a:t>
            </a:r>
          </a:p>
        </p:txBody>
      </p:sp>
      <p:sp>
        <p:nvSpPr>
          <p:cNvPr id="12" name="内容占位符 11">
            <a:extLst>
              <a:ext uri="{FF2B5EF4-FFF2-40B4-BE49-F238E27FC236}">
                <a16:creationId xmlns:a16="http://schemas.microsoft.com/office/drawing/2014/main" id="{E3E6DB58-1030-4AFF-91E0-A5DE57C22836}"/>
              </a:ext>
            </a:extLst>
          </p:cNvPr>
          <p:cNvSpPr>
            <a:spLocks noGrp="1"/>
          </p:cNvSpPr>
          <p:nvPr>
            <p:ph idx="30" sz="quarter"/>
          </p:nvPr>
        </p:nvSpPr>
        <p:spPr/>
        <p:txBody>
          <a:bodyPr/>
          <a:lstStyle/>
          <a:p>
            <a:r>
              <a:rPr altLang="en-US" lang="zh-CN"/>
              <a:t>这里输入你的标题</a:t>
            </a:r>
          </a:p>
        </p:txBody>
      </p:sp>
      <p:sp>
        <p:nvSpPr>
          <p:cNvPr id="13" name="内容占位符 12">
            <a:extLst>
              <a:ext uri="{FF2B5EF4-FFF2-40B4-BE49-F238E27FC236}">
                <a16:creationId xmlns:a16="http://schemas.microsoft.com/office/drawing/2014/main" id="{F64A3AC1-DDD5-46C9-819A-4C612709090F}"/>
              </a:ext>
            </a:extLst>
          </p:cNvPr>
          <p:cNvSpPr>
            <a:spLocks noGrp="1"/>
          </p:cNvSpPr>
          <p:nvPr>
            <p:ph idx="31" sz="quarter"/>
          </p:nvPr>
        </p:nvSpPr>
        <p:spPr>
          <a:xfrm>
            <a:off x="8155154" y="5206345"/>
            <a:ext cx="3427244" cy="1042416"/>
          </a:xfrm>
        </p:spPr>
        <p:txBody>
          <a:bodyPr/>
          <a:lstStyle/>
          <a:p>
            <a:pPr>
              <a:spcBef>
                <a:spcPts val="500"/>
              </a:spcBef>
            </a:pPr>
            <a:r>
              <a:rPr altLang="en-US" lang="zh-CN"/>
              <a:t>请在这里输入你想要添加的正文内容，请请在这里输入你想要添加你所想要的正文内容</a:t>
            </a:r>
          </a:p>
        </p:txBody>
      </p:sp>
      <p:sp>
        <p:nvSpPr>
          <p:cNvPr id="10" name="内容占位符 9">
            <a:extLst>
              <a:ext uri="{FF2B5EF4-FFF2-40B4-BE49-F238E27FC236}">
                <a16:creationId xmlns:a16="http://schemas.microsoft.com/office/drawing/2014/main" id="{51120F27-ACB4-4B1F-8EBD-18F6BFD42C68}"/>
              </a:ext>
            </a:extLst>
          </p:cNvPr>
          <p:cNvSpPr>
            <a:spLocks noGrp="1"/>
          </p:cNvSpPr>
          <p:nvPr>
            <p:ph idx="18" sz="quarter"/>
          </p:nvPr>
        </p:nvSpPr>
        <p:spPr/>
        <p:txBody>
          <a:bodyPr/>
          <a:lstStyle/>
          <a:p>
            <a:r>
              <a:rPr altLang="en-US" lang="zh-CN"/>
              <a:t>这里输入你的标题</a:t>
            </a:r>
          </a:p>
        </p:txBody>
      </p:sp>
      <p:sp>
        <p:nvSpPr>
          <p:cNvPr id="11" name="内容占位符 10">
            <a:extLst>
              <a:ext uri="{FF2B5EF4-FFF2-40B4-BE49-F238E27FC236}">
                <a16:creationId xmlns:a16="http://schemas.microsoft.com/office/drawing/2014/main" id="{FCE96653-B15C-4255-9883-C528DFAD8E1C}"/>
              </a:ext>
            </a:extLst>
          </p:cNvPr>
          <p:cNvSpPr>
            <a:spLocks noGrp="1"/>
          </p:cNvSpPr>
          <p:nvPr>
            <p:ph idx="22" sz="quarter"/>
          </p:nvPr>
        </p:nvSpPr>
        <p:spPr>
          <a:xfrm>
            <a:off x="4837652" y="1988175"/>
            <a:ext cx="2516697" cy="725424"/>
          </a:xfrm>
        </p:spPr>
        <p:txBody>
          <a:bodyPr/>
          <a:lstStyle/>
          <a:p>
            <a:pPr indent="0" marL="0">
              <a:spcBef>
                <a:spcPts val="500"/>
              </a:spcBef>
              <a:buNone/>
            </a:pPr>
            <a:r>
              <a:rPr altLang="en-US" lang="zh-CN"/>
              <a:t>请在这里输入你想要添加的正文内容，请请在这里</a:t>
            </a:r>
          </a:p>
        </p:txBody>
      </p:sp>
      <p:sp>
        <p:nvSpPr>
          <p:cNvPr id="3" name="标题 2">
            <a:extLst>
              <a:ext uri="{FF2B5EF4-FFF2-40B4-BE49-F238E27FC236}">
                <a16:creationId xmlns:a16="http://schemas.microsoft.com/office/drawing/2014/main" id="{4F7FE8D6-8E90-4A67-9FA8-5AC4AE12D0F3}"/>
              </a:ext>
            </a:extLst>
          </p:cNvPr>
          <p:cNvSpPr>
            <a:spLocks noGrp="1"/>
          </p:cNvSpPr>
          <p:nvPr>
            <p:ph type="title"/>
          </p:nvPr>
        </p:nvSpPr>
        <p:spPr/>
        <p:txBody>
          <a:bodyPr/>
          <a:lstStyle/>
          <a:p>
            <a:r>
              <a:rPr altLang="en-US" lang="zh-CN"/>
              <a:t>这里输入你的标题</a:t>
            </a:r>
          </a:p>
        </p:txBody>
      </p:sp>
      <p:sp>
        <p:nvSpPr>
          <p:cNvPr id="33" name="任意多边形 48">
            <a:extLst>
              <a:ext uri="{FF2B5EF4-FFF2-40B4-BE49-F238E27FC236}">
                <a16:creationId xmlns:a16="http://schemas.microsoft.com/office/drawing/2014/main" id="{CA6FBA67-9615-4914-B58E-D73DDE7CE535}"/>
              </a:ext>
            </a:extLst>
          </p:cNvPr>
          <p:cNvSpPr/>
          <p:nvPr/>
        </p:nvSpPr>
        <p:spPr>
          <a:xfrm>
            <a:off x="7310799" y="5134897"/>
            <a:ext cx="456102" cy="345847"/>
          </a:xfrm>
          <a:custGeom>
            <a:gdLst>
              <a:gd fmla="*/ 227908 w 962049" name="connsiteX0"/>
              <a:gd fmla="*/ 0 h 628171" name="connsiteY0"/>
              <a:gd fmla="*/ 896999 w 962049" name="connsiteX1"/>
              <a:gd fmla="*/ 74343 h 628171" name="connsiteY1"/>
              <a:gd fmla="*/ 562454 w 962049" name="connsiteX2"/>
              <a:gd fmla="*/ 381010 h 628171" name="connsiteY2"/>
              <a:gd fmla="*/ 962049 w 962049" name="connsiteX3"/>
              <a:gd fmla="*/ 399596 h 628171" name="connsiteY3"/>
              <a:gd fmla="*/ 896999 w 962049" name="connsiteX4"/>
              <a:gd fmla="*/ 511111 h 628171" name="connsiteY4"/>
              <a:gd fmla="*/ 306355 w 962049" name="connsiteX5"/>
              <a:gd fmla="*/ 452047 h 628171" name="connsiteY5"/>
              <a:gd fmla="*/ 225381 w 962049" name="connsiteX6"/>
              <a:gd fmla="*/ 526273 h 628171" name="connsiteY6"/>
              <a:gd fmla="*/ 382835 w 962049" name="connsiteX7"/>
              <a:gd fmla="*/ 533596 h 628171" name="connsiteY7"/>
              <a:gd fmla="*/ 357203 w 962049" name="connsiteX8"/>
              <a:gd fmla="*/ 577537 h 628171" name="connsiteY8"/>
              <a:gd fmla="*/ 130927 w 962049" name="connsiteX9"/>
              <a:gd fmla="*/ 554910 h 628171" name="connsiteY9"/>
              <a:gd fmla="*/ 83511 w 962049" name="connsiteX10"/>
              <a:gd fmla="*/ 598374 h 628171" name="connsiteY10"/>
              <a:gd fmla="*/ 172650 w 962049" name="connsiteX11"/>
              <a:gd fmla="*/ 609774 h 628171" name="connsiteY11"/>
              <a:gd fmla="*/ 160132 w 962049" name="connsiteX12"/>
              <a:gd fmla="*/ 628171 h 628171" name="connsiteY12"/>
              <a:gd fmla="*/ 11147 w 962049" name="connsiteX13"/>
              <a:gd fmla="*/ 613273 h 628171" name="connsiteY13"/>
              <a:gd fmla="*/ 98410 w 962049" name="connsiteX14"/>
              <a:gd fmla="*/ 551550 h 628171" name="connsiteY14"/>
              <a:gd fmla="*/ 0 w 962049" name="connsiteX15"/>
              <a:gd fmla="*/ 538379 h 628171" name="connsiteY15"/>
              <a:gd fmla="*/ 6890 w 962049" name="connsiteX16"/>
              <a:gd fmla="*/ 511111 h 628171" name="connsiteY16"/>
              <a:gd fmla="*/ 116035 w 962049" name="connsiteX17"/>
              <a:gd fmla="*/ 522335 h 628171" name="connsiteY17"/>
              <a:gd fmla="*/ 138507 w 962049" name="connsiteX18"/>
              <a:gd fmla="*/ 525292 h 628171" name="connsiteY18"/>
              <a:gd fmla="*/ 250025 w 962049" name="connsiteX19"/>
              <a:gd fmla="*/ 446414 h 628171" name="connsiteY19"/>
              <a:gd fmla="*/ 246493 w 962049" name="connsiteX20"/>
              <a:gd fmla="*/ 446060 h 628171" name="connsiteY20"/>
              <a:gd fmla="*/ 246802 w 962049" name="connsiteX21"/>
              <a:gd fmla="*/ 445842 h 628171" name="connsiteY21"/>
              <a:gd fmla="*/ 89897 w 962049" name="connsiteX22"/>
              <a:gd fmla="*/ 450574 h 628171" name="connsiteY22"/>
              <a:gd fmla="*/ 93559 w 962049" name="connsiteX23"/>
              <a:gd fmla="*/ 376142 h 628171" name="connsiteY23"/>
              <a:gd fmla="*/ 281337 w 962049" name="connsiteX24"/>
              <a:gd fmla="*/ 395452 h 628171" name="connsiteY24"/>
              <a:gd fmla="*/ 312285 w 962049" name="connsiteX25"/>
              <a:gd fmla="*/ 399524 h 628171" name="connsiteY25"/>
              <a:gd fmla="*/ 627504 w 962049" name="connsiteX26"/>
              <a:gd fmla="*/ 176565 h 628171" name="connsiteY26"/>
              <a:gd fmla="*/ 218615 w 962049" name="connsiteX27"/>
              <a:gd fmla="*/ 223030 h 628171" name="connsiteY2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b="b" l="l" r="r" t="t"/>
            <a:pathLst>
              <a:path h="628171" w="962049">
                <a:moveTo>
                  <a:pt x="227908" y="0"/>
                </a:moveTo>
                <a:cubicBezTo>
                  <a:pt x="536123" y="27878"/>
                  <a:pt x="585686" y="32525"/>
                  <a:pt x="896999" y="74343"/>
                </a:cubicBezTo>
                <a:lnTo>
                  <a:pt x="562454" y="381010"/>
                </a:lnTo>
                <a:lnTo>
                  <a:pt x="962049" y="399596"/>
                </a:lnTo>
                <a:lnTo>
                  <a:pt x="896999" y="511111"/>
                </a:lnTo>
                <a:lnTo>
                  <a:pt x="306355" y="452047"/>
                </a:lnTo>
                <a:lnTo>
                  <a:pt x="225381" y="526273"/>
                </a:lnTo>
                <a:lnTo>
                  <a:pt x="382835" y="533596"/>
                </a:lnTo>
                <a:lnTo>
                  <a:pt x="357203" y="577537"/>
                </a:lnTo>
                <a:lnTo>
                  <a:pt x="130927" y="554910"/>
                </a:lnTo>
                <a:lnTo>
                  <a:pt x="83511" y="598374"/>
                </a:lnTo>
                <a:lnTo>
                  <a:pt x="172650" y="609774"/>
                </a:lnTo>
                <a:lnTo>
                  <a:pt x="160132" y="628171"/>
                </a:lnTo>
                <a:lnTo>
                  <a:pt x="11147" y="613273"/>
                </a:lnTo>
                <a:lnTo>
                  <a:pt x="98410" y="551550"/>
                </a:lnTo>
                <a:lnTo>
                  <a:pt x="0" y="538379"/>
                </a:lnTo>
                <a:lnTo>
                  <a:pt x="6890" y="511111"/>
                </a:lnTo>
                <a:cubicBezTo>
                  <a:pt x="59833" y="515900"/>
                  <a:pt x="79454" y="517696"/>
                  <a:pt x="116035" y="522335"/>
                </a:cubicBezTo>
                <a:lnTo>
                  <a:pt x="138507" y="525292"/>
                </a:lnTo>
                <a:lnTo>
                  <a:pt x="250025" y="446414"/>
                </a:lnTo>
                <a:lnTo>
                  <a:pt x="246493" y="446060"/>
                </a:lnTo>
                <a:lnTo>
                  <a:pt x="246802" y="445842"/>
                </a:lnTo>
                <a:lnTo>
                  <a:pt x="89897" y="450574"/>
                </a:lnTo>
                <a:lnTo>
                  <a:pt x="93559" y="376142"/>
                </a:lnTo>
                <a:cubicBezTo>
                  <a:pt x="184644" y="384381"/>
                  <a:pt x="218401" y="387470"/>
                  <a:pt x="281337" y="395452"/>
                </a:cubicBezTo>
                <a:lnTo>
                  <a:pt x="312285" y="399524"/>
                </a:lnTo>
                <a:lnTo>
                  <a:pt x="627504" y="176565"/>
                </a:lnTo>
                <a:lnTo>
                  <a:pt x="218615" y="223030"/>
                </a:lnTo>
                <a:close/>
              </a:path>
            </a:pathLst>
          </a:custGeom>
          <a:solidFill>
            <a:schemeClr val="accent5">
              <a:lumMod val="90000"/>
            </a:schemeClr>
          </a:solidFill>
          <a:ln cap="rnd" w="19050">
            <a:solidFill>
              <a:schemeClr val="accent1"/>
            </a:solidFill>
            <a:round/>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latin charset="-122" panose="02000000000000000000" pitchFamily="2" typeface="方正静蕾简体"/>
              <a:ea charset="-122" panose="02000000000000000000" pitchFamily="2" typeface="方正静蕾简体"/>
            </a:endParaRPr>
          </a:p>
        </p:txBody>
      </p:sp>
      <p:sp>
        <p:nvSpPr>
          <p:cNvPr id="34" name="任意多边形 42">
            <a:extLst>
              <a:ext uri="{FF2B5EF4-FFF2-40B4-BE49-F238E27FC236}">
                <a16:creationId xmlns:a16="http://schemas.microsoft.com/office/drawing/2014/main" id="{5B02E6D2-8A99-47C5-8E1A-946D0583B39A}"/>
              </a:ext>
            </a:extLst>
          </p:cNvPr>
          <p:cNvSpPr/>
          <p:nvPr/>
        </p:nvSpPr>
        <p:spPr>
          <a:xfrm>
            <a:off x="4408681" y="5087906"/>
            <a:ext cx="513883" cy="397220"/>
          </a:xfrm>
          <a:custGeom>
            <a:gdLst>
              <a:gd fmla="*/ 969611 w 1394599" name="connsiteX0"/>
              <a:gd fmla="*/ 581966 h 1077993" name="connsiteY0"/>
              <a:gd fmla="*/ 1394599 w 1394599" name="connsiteX1"/>
              <a:gd fmla="*/ 581966 h 1077993" name="connsiteY1"/>
              <a:gd fmla="*/ 1394599 w 1394599" name="connsiteX2"/>
              <a:gd fmla="*/ 1046974 h 1077993" name="connsiteY2"/>
              <a:gd fmla="*/ 765794 w 1394599" name="connsiteX3"/>
              <a:gd fmla="*/ 1046974 h 1077993" name="connsiteY3"/>
              <a:gd fmla="*/ 765794 w 1394599" name="connsiteX4"/>
              <a:gd fmla="*/ 775397 h 1077993" name="connsiteY4"/>
              <a:gd fmla="*/ 1080198 w 1394599" name="connsiteX5"/>
              <a:gd fmla="*/ 775397 h 1077993" name="connsiteY5"/>
              <a:gd fmla="*/ 268465 w 1394599" name="connsiteX6"/>
              <a:gd fmla="*/ 534807 h 1077993" name="connsiteY6"/>
              <a:gd fmla="*/ 322570 w 1394599" name="connsiteX7"/>
              <a:gd fmla="*/ 540325 h 1077993" name="connsiteY7"/>
              <a:gd fmla="*/ 327160 w 1394599" name="connsiteX8"/>
              <a:gd fmla="*/ 541766 h 1077993" name="connsiteY8"/>
              <a:gd fmla="*/ 193590 w 1394599" name="connsiteX9"/>
              <a:gd fmla="*/ 775397 h 1077993" name="connsiteY9"/>
              <a:gd fmla="*/ 533841 w 1394599" name="connsiteX10"/>
              <a:gd fmla="*/ 775397 h 1077993" name="connsiteY10"/>
              <a:gd fmla="*/ 536930 w 1394599" name="connsiteX11"/>
              <a:gd fmla="*/ 806400 h 1077993" name="connsiteY11"/>
              <a:gd fmla="*/ 268465 w 1394599" name="connsiteX12"/>
              <a:gd fmla="*/ 1077993 h 1077993" name="connsiteY12"/>
              <a:gd fmla="*/ 0 w 1394599" name="connsiteX13"/>
              <a:gd fmla="*/ 806400 h 1077993" name="connsiteY13"/>
              <a:gd fmla="*/ 268465 w 1394599" name="connsiteX14"/>
              <a:gd fmla="*/ 534807 h 1077993" name="connsiteY14"/>
              <a:gd fmla="*/ 636894 w 1394599" name="connsiteX15"/>
              <a:gd fmla="*/ 0 h 1077993" name="connsiteY15"/>
              <a:gd fmla="*/ 969611 w 1394599" name="connsiteX16"/>
              <a:gd fmla="*/ 581966 h 1077993" name="connsiteY16"/>
              <a:gd fmla="*/ 765794 w 1394599" name="connsiteX17"/>
              <a:gd fmla="*/ 581966 h 1077993" name="connsiteY17"/>
              <a:gd fmla="*/ 765794 w 1394599" name="connsiteX18"/>
              <a:gd fmla="*/ 775397 h 1077993" name="connsiteY18"/>
              <a:gd fmla="*/ 533841 w 1394599" name="connsiteX19"/>
              <a:gd fmla="*/ 775397 h 1077993" name="connsiteY19"/>
              <a:gd fmla="*/ 531476 w 1394599" name="connsiteX20"/>
              <a:gd fmla="*/ 751665 h 1077993" name="connsiteY20"/>
              <a:gd fmla="*/ 372964 w 1394599" name="connsiteX21"/>
              <a:gd fmla="*/ 556150 h 1077993" name="connsiteY21"/>
              <a:gd fmla="*/ 327160 w 1394599" name="connsiteX22"/>
              <a:gd fmla="*/ 541766 h 107799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077993" w="1394599">
                <a:moveTo>
                  <a:pt x="969611" y="581966"/>
                </a:moveTo>
                <a:lnTo>
                  <a:pt x="1394599" y="581966"/>
                </a:lnTo>
                <a:lnTo>
                  <a:pt x="1394599" y="1046974"/>
                </a:lnTo>
                <a:lnTo>
                  <a:pt x="765794" y="1046974"/>
                </a:lnTo>
                <a:lnTo>
                  <a:pt x="765794" y="775397"/>
                </a:lnTo>
                <a:lnTo>
                  <a:pt x="1080198" y="775397"/>
                </a:lnTo>
                <a:close/>
                <a:moveTo>
                  <a:pt x="268465" y="534807"/>
                </a:moveTo>
                <a:cubicBezTo>
                  <a:pt x="286999" y="534807"/>
                  <a:pt x="305094" y="536707"/>
                  <a:pt x="322570" y="540325"/>
                </a:cubicBezTo>
                <a:lnTo>
                  <a:pt x="327160" y="541766"/>
                </a:lnTo>
                <a:lnTo>
                  <a:pt x="193590" y="775397"/>
                </a:lnTo>
                <a:lnTo>
                  <a:pt x="533841" y="775397"/>
                </a:lnTo>
                <a:lnTo>
                  <a:pt x="536930" y="806400"/>
                </a:lnTo>
                <a:cubicBezTo>
                  <a:pt x="536930" y="956397"/>
                  <a:pt x="416734" y="1077993"/>
                  <a:pt x="268465" y="1077993"/>
                </a:cubicBezTo>
                <a:cubicBezTo>
                  <a:pt x="120196" y="1077993"/>
                  <a:pt x="0" y="956397"/>
                  <a:pt x="0" y="806400"/>
                </a:cubicBezTo>
                <a:cubicBezTo>
                  <a:pt x="0" y="656403"/>
                  <a:pt x="120196" y="534807"/>
                  <a:pt x="268465" y="534807"/>
                </a:cubicBezTo>
                <a:close/>
                <a:moveTo>
                  <a:pt x="636894" y="0"/>
                </a:moveTo>
                <a:lnTo>
                  <a:pt x="969611" y="581966"/>
                </a:lnTo>
                <a:lnTo>
                  <a:pt x="765794" y="581966"/>
                </a:lnTo>
                <a:lnTo>
                  <a:pt x="765794" y="775397"/>
                </a:lnTo>
                <a:lnTo>
                  <a:pt x="533841" y="775397"/>
                </a:lnTo>
                <a:lnTo>
                  <a:pt x="531476" y="751665"/>
                </a:lnTo>
                <a:cubicBezTo>
                  <a:pt x="513595" y="663264"/>
                  <a:pt x="453261" y="590509"/>
                  <a:pt x="372964" y="556150"/>
                </a:cubicBezTo>
                <a:lnTo>
                  <a:pt x="327160" y="541766"/>
                </a:lnTo>
                <a:close/>
              </a:path>
            </a:pathLst>
          </a:custGeom>
          <a:solidFill>
            <a:schemeClr val="accent5">
              <a:lumMod val="90000"/>
            </a:schemeClr>
          </a:solidFill>
          <a:ln cap="rnd" w="19050">
            <a:solidFill>
              <a:schemeClr val="accent1"/>
            </a:solidFill>
            <a:round/>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latin charset="-122" panose="02000000000000000000" pitchFamily="2" typeface="方正静蕾简体"/>
              <a:ea charset="-122" panose="02000000000000000000" pitchFamily="2" typeface="方正静蕾简体"/>
            </a:endParaRPr>
          </a:p>
        </p:txBody>
      </p:sp>
      <p:sp>
        <p:nvSpPr>
          <p:cNvPr id="35" name="任意多边形 34">
            <a:extLst>
              <a:ext uri="{FF2B5EF4-FFF2-40B4-BE49-F238E27FC236}">
                <a16:creationId xmlns:a16="http://schemas.microsoft.com/office/drawing/2014/main" id="{F24072FC-2355-4C4E-925B-FAC5691A48DF}"/>
              </a:ext>
            </a:extLst>
          </p:cNvPr>
          <p:cNvSpPr/>
          <p:nvPr/>
        </p:nvSpPr>
        <p:spPr>
          <a:xfrm>
            <a:off x="5837932" y="3169603"/>
            <a:ext cx="501609" cy="413829"/>
          </a:xfrm>
          <a:custGeom>
            <a:gdLst>
              <a:gd fmla="*/ 1561296 w 3271392" name="connsiteX0"/>
              <a:gd fmla="*/ 1750736 h 3142708" name="connsiteY0"/>
              <a:gd fmla="*/ 1741727 w 3271392" name="connsiteX1"/>
              <a:gd fmla="*/ 1817683 h 3142708" name="connsiteY1"/>
              <a:gd fmla="*/ 1728664 w 3271392" name="connsiteX2"/>
              <a:gd fmla="*/ 2287946 h 3142708" name="connsiteY2"/>
              <a:gd fmla="*/ 1127773 w 3271392" name="connsiteX3"/>
              <a:gd fmla="*/ 2470826 h 3142708" name="connsiteY3"/>
              <a:gd fmla="*/ 1349841 w 3271392" name="connsiteX4"/>
              <a:gd fmla="*/ 1843809 h 3142708" name="connsiteY4"/>
              <a:gd fmla="*/ 1561296 w 3271392" name="connsiteX5"/>
              <a:gd fmla="*/ 1750736 h 3142708" name="connsiteY5"/>
              <a:gd fmla="*/ 565565 w 3271392" name="connsiteX6"/>
              <a:gd fmla="*/ 1726324 h 3142708" name="connsiteY6"/>
              <a:gd fmla="*/ 278553 w 3271392" name="connsiteX7"/>
              <a:gd fmla="*/ 2000962 h 3142708" name="connsiteY7"/>
              <a:gd fmla="*/ 565565 w 3271392" name="connsiteX8"/>
              <a:gd fmla="*/ 2275600 h 3142708" name="connsiteY8"/>
              <a:gd fmla="*/ 852577 w 3271392" name="connsiteX9"/>
              <a:gd fmla="*/ 2000962 h 3142708" name="connsiteY9"/>
              <a:gd fmla="*/ 565565 w 3271392" name="connsiteX10"/>
              <a:gd fmla="*/ 1726324 h 3142708" name="connsiteY10"/>
              <a:gd fmla="*/ 778982 w 3271392" name="connsiteX11"/>
              <a:gd fmla="*/ 923101 h 3142708" name="connsiteY11"/>
              <a:gd fmla="*/ 491970 w 3271392" name="connsiteX12"/>
              <a:gd fmla="*/ 1197739 h 3142708" name="connsiteY12"/>
              <a:gd fmla="*/ 778982 w 3271392" name="connsiteX13"/>
              <a:gd fmla="*/ 1472377 h 3142708" name="connsiteY13"/>
              <a:gd fmla="*/ 1065994 w 3271392" name="connsiteX14"/>
              <a:gd fmla="*/ 1197739 h 3142708" name="connsiteY14"/>
              <a:gd fmla="*/ 778982 w 3271392" name="connsiteX15"/>
              <a:gd fmla="*/ 923101 h 3142708" name="connsiteY15"/>
              <a:gd fmla="*/ 1417656 w 3271392" name="connsiteX16"/>
              <a:gd fmla="*/ 484636 h 3142708" name="connsiteY16"/>
              <a:gd fmla="*/ 1130644 w 3271392" name="connsiteX17"/>
              <a:gd fmla="*/ 759274 h 3142708" name="connsiteY17"/>
              <a:gd fmla="*/ 1417656 w 3271392" name="connsiteX18"/>
              <a:gd fmla="*/ 1033912 h 3142708" name="connsiteY18"/>
              <a:gd fmla="*/ 1704668 w 3271392" name="connsiteX19"/>
              <a:gd fmla="*/ 759274 h 3142708" name="connsiteY19"/>
              <a:gd fmla="*/ 1417656 w 3271392" name="connsiteX20"/>
              <a:gd fmla="*/ 484636 h 3142708" name="connsiteY20"/>
              <a:gd fmla="*/ 1536664 w 3271392" name="connsiteX21"/>
              <a:gd fmla="*/ 162657 h 3142708" name="connsiteY21"/>
              <a:gd fmla="*/ 1807042 w 3271392" name="connsiteX22"/>
              <a:gd fmla="*/ 210953 h 3142708" name="connsiteY22"/>
              <a:gd fmla="*/ 1976860 w 3271392" name="connsiteX23"/>
              <a:gd fmla="*/ 707341 h 3142708" name="connsiteY23"/>
              <a:gd fmla="*/ 1833168 w 3271392" name="connsiteX24"/>
              <a:gd fmla="*/ 1125353 h 3142708" name="connsiteY24"/>
              <a:gd fmla="*/ 1558848 w 3271392" name="connsiteX25"/>
              <a:gd fmla="*/ 1543364 h 3142708" name="connsiteY25"/>
              <a:gd fmla="*/ 1036334 w 3271392" name="connsiteX26"/>
              <a:gd fmla="*/ 1909124 h 3142708" name="connsiteY26"/>
              <a:gd fmla="*/ 944894 w 3271392" name="connsiteX27"/>
              <a:gd fmla="*/ 2758210 h 3142708" name="connsiteY27"/>
              <a:gd fmla="*/ 1872356 w 3271392" name="connsiteX28"/>
              <a:gd fmla="*/ 2457764 h 3142708" name="connsiteY28"/>
              <a:gd fmla="*/ 2055236 w 3271392" name="connsiteX29"/>
              <a:gd fmla="*/ 1909124 h 3142708" name="connsiteY29"/>
              <a:gd fmla="*/ 2577751 w 3271392" name="connsiteX30"/>
              <a:gd fmla="*/ 1543364 h 3142708" name="connsiteY30"/>
              <a:gd fmla="*/ 2603876 w 3271392" name="connsiteX31"/>
              <a:gd fmla="*/ 2039753 h 3142708" name="connsiteY31"/>
              <a:gd fmla="*/ 1793979 w 3271392" name="connsiteX32"/>
              <a:gd fmla="*/ 2993342 h 3142708" name="connsiteY32"/>
              <a:gd fmla="*/ 775076 w 3271392" name="connsiteX33"/>
              <a:gd fmla="*/ 3045593 h 3142708" name="connsiteY33"/>
              <a:gd fmla="*/ 56619 w 3271392" name="connsiteX34"/>
              <a:gd fmla="*/ 2065879 h 3142708" name="connsiteY34"/>
              <a:gd fmla="*/ 148059 w 3271392" name="connsiteX35"/>
              <a:gd fmla="*/ 1177604 h 3142708" name="connsiteY35"/>
              <a:gd fmla="*/ 957956 w 3271392" name="connsiteX36"/>
              <a:gd fmla="*/ 289330 h 3142708" name="connsiteY36"/>
              <a:gd fmla="*/ 1536664 w 3271392" name="connsiteX37"/>
              <a:gd fmla="*/ 162657 h 3142708" name="connsiteY37"/>
              <a:gd fmla="*/ 3270081 w 3271392" name="connsiteX38"/>
              <a:gd fmla="*/ 1946 h 3142708" name="connsiteY38"/>
              <a:gd fmla="*/ 2055235 w 3271392" name="connsiteX39"/>
              <a:gd fmla="*/ 1765432 h 3142708" name="connsiteY39"/>
              <a:gd fmla="*/ 1754790 w 3271392" name="connsiteX40"/>
              <a:gd fmla="*/ 1556426 h 3142708" name="connsiteY40"/>
              <a:gd fmla="*/ 1820104 w 3271392" name="connsiteX41"/>
              <a:gd fmla="*/ 1491112 h 3142708" name="connsiteY41"/>
              <a:gd fmla="*/ 3270081 w 3271392" name="connsiteX42"/>
              <a:gd fmla="*/ 1946 h 3142708" name="connsiteY4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b="b" l="l" r="r" t="t"/>
            <a:pathLst>
              <a:path h="3142708" w="3271392">
                <a:moveTo>
                  <a:pt x="1561296" y="1750736"/>
                </a:moveTo>
                <a:cubicBezTo>
                  <a:pt x="1638313" y="1752369"/>
                  <a:pt x="1710159" y="1780672"/>
                  <a:pt x="1741727" y="1817683"/>
                </a:cubicBezTo>
                <a:cubicBezTo>
                  <a:pt x="1804864" y="1891706"/>
                  <a:pt x="1833167" y="2183443"/>
                  <a:pt x="1728664" y="2287946"/>
                </a:cubicBezTo>
                <a:cubicBezTo>
                  <a:pt x="1624161" y="2392449"/>
                  <a:pt x="1321539" y="2427284"/>
                  <a:pt x="1127773" y="2470826"/>
                </a:cubicBezTo>
                <a:cubicBezTo>
                  <a:pt x="1208327" y="2344551"/>
                  <a:pt x="1245338" y="1983147"/>
                  <a:pt x="1349841" y="1843809"/>
                </a:cubicBezTo>
                <a:cubicBezTo>
                  <a:pt x="1402093" y="1774140"/>
                  <a:pt x="1484280" y="1749103"/>
                  <a:pt x="1561296" y="1750736"/>
                </a:cubicBezTo>
                <a:close/>
                <a:moveTo>
                  <a:pt x="565565" y="1726324"/>
                </a:moveTo>
                <a:cubicBezTo>
                  <a:pt x="407053" y="1726324"/>
                  <a:pt x="278553" y="1849284"/>
                  <a:pt x="278553" y="2000962"/>
                </a:cubicBezTo>
                <a:cubicBezTo>
                  <a:pt x="278553" y="2152640"/>
                  <a:pt x="407053" y="2275600"/>
                  <a:pt x="565565" y="2275600"/>
                </a:cubicBezTo>
                <a:cubicBezTo>
                  <a:pt x="724077" y="2275600"/>
                  <a:pt x="852577" y="2152640"/>
                  <a:pt x="852577" y="2000962"/>
                </a:cubicBezTo>
                <a:cubicBezTo>
                  <a:pt x="852577" y="1849284"/>
                  <a:pt x="724077" y="1726324"/>
                  <a:pt x="565565" y="1726324"/>
                </a:cubicBezTo>
                <a:close/>
                <a:moveTo>
                  <a:pt x="778982" y="923101"/>
                </a:moveTo>
                <a:cubicBezTo>
                  <a:pt x="620470" y="923101"/>
                  <a:pt x="491970" y="1046061"/>
                  <a:pt x="491970" y="1197739"/>
                </a:cubicBezTo>
                <a:cubicBezTo>
                  <a:pt x="491970" y="1349417"/>
                  <a:pt x="620470" y="1472377"/>
                  <a:pt x="778982" y="1472377"/>
                </a:cubicBezTo>
                <a:cubicBezTo>
                  <a:pt x="937494" y="1472377"/>
                  <a:pt x="1065994" y="1349417"/>
                  <a:pt x="1065994" y="1197739"/>
                </a:cubicBezTo>
                <a:cubicBezTo>
                  <a:pt x="1065994" y="1046061"/>
                  <a:pt x="937494" y="923101"/>
                  <a:pt x="778982" y="923101"/>
                </a:cubicBezTo>
                <a:close/>
                <a:moveTo>
                  <a:pt x="1417656" y="484636"/>
                </a:moveTo>
                <a:cubicBezTo>
                  <a:pt x="1259144" y="484636"/>
                  <a:pt x="1130644" y="607596"/>
                  <a:pt x="1130644" y="759274"/>
                </a:cubicBezTo>
                <a:cubicBezTo>
                  <a:pt x="1130644" y="910952"/>
                  <a:pt x="1259144" y="1033912"/>
                  <a:pt x="1417656" y="1033912"/>
                </a:cubicBezTo>
                <a:cubicBezTo>
                  <a:pt x="1576168" y="1033912"/>
                  <a:pt x="1704668" y="910952"/>
                  <a:pt x="1704668" y="759274"/>
                </a:cubicBezTo>
                <a:cubicBezTo>
                  <a:pt x="1704668" y="607596"/>
                  <a:pt x="1576168" y="484636"/>
                  <a:pt x="1417656" y="484636"/>
                </a:cubicBezTo>
                <a:close/>
                <a:moveTo>
                  <a:pt x="1536664" y="162657"/>
                </a:moveTo>
                <a:cubicBezTo>
                  <a:pt x="1646920" y="166662"/>
                  <a:pt x="1743361" y="184828"/>
                  <a:pt x="1807042" y="210953"/>
                </a:cubicBezTo>
                <a:cubicBezTo>
                  <a:pt x="1976859" y="280621"/>
                  <a:pt x="1972506" y="554941"/>
                  <a:pt x="1976860" y="707341"/>
                </a:cubicBezTo>
                <a:cubicBezTo>
                  <a:pt x="1981214" y="859741"/>
                  <a:pt x="1902837" y="986016"/>
                  <a:pt x="1833168" y="1125353"/>
                </a:cubicBezTo>
                <a:cubicBezTo>
                  <a:pt x="1763499" y="1264690"/>
                  <a:pt x="1678591" y="1395318"/>
                  <a:pt x="1558848" y="1543364"/>
                </a:cubicBezTo>
                <a:cubicBezTo>
                  <a:pt x="1373791" y="1534655"/>
                  <a:pt x="1138660" y="1713181"/>
                  <a:pt x="1036334" y="1909124"/>
                </a:cubicBezTo>
                <a:cubicBezTo>
                  <a:pt x="934008" y="2105067"/>
                  <a:pt x="975374" y="2475181"/>
                  <a:pt x="944894" y="2758210"/>
                </a:cubicBezTo>
                <a:cubicBezTo>
                  <a:pt x="1092940" y="2777804"/>
                  <a:pt x="1687299" y="2599278"/>
                  <a:pt x="1872356" y="2457764"/>
                </a:cubicBezTo>
                <a:cubicBezTo>
                  <a:pt x="2057413" y="2316250"/>
                  <a:pt x="2072653" y="2105067"/>
                  <a:pt x="2055236" y="1909124"/>
                </a:cubicBezTo>
                <a:cubicBezTo>
                  <a:pt x="2325202" y="1776318"/>
                  <a:pt x="2486311" y="1639159"/>
                  <a:pt x="2577751" y="1543364"/>
                </a:cubicBezTo>
                <a:cubicBezTo>
                  <a:pt x="2577751" y="1543364"/>
                  <a:pt x="2734505" y="1798090"/>
                  <a:pt x="2603876" y="2039753"/>
                </a:cubicBezTo>
                <a:cubicBezTo>
                  <a:pt x="2473247" y="2281416"/>
                  <a:pt x="2098779" y="2825702"/>
                  <a:pt x="1793979" y="2993342"/>
                </a:cubicBezTo>
                <a:cubicBezTo>
                  <a:pt x="1489179" y="3160982"/>
                  <a:pt x="1064636" y="3200170"/>
                  <a:pt x="775076" y="3045593"/>
                </a:cubicBezTo>
                <a:cubicBezTo>
                  <a:pt x="485516" y="2891016"/>
                  <a:pt x="161122" y="2377210"/>
                  <a:pt x="56619" y="2065879"/>
                </a:cubicBezTo>
                <a:cubicBezTo>
                  <a:pt x="-47884" y="1754548"/>
                  <a:pt x="-2164" y="1473696"/>
                  <a:pt x="148059" y="1177604"/>
                </a:cubicBezTo>
                <a:cubicBezTo>
                  <a:pt x="298282" y="881512"/>
                  <a:pt x="681459" y="450438"/>
                  <a:pt x="957956" y="289330"/>
                </a:cubicBezTo>
                <a:cubicBezTo>
                  <a:pt x="1130767" y="188638"/>
                  <a:pt x="1352904" y="155981"/>
                  <a:pt x="1536664" y="162657"/>
                </a:cubicBezTo>
                <a:close/>
                <a:moveTo>
                  <a:pt x="3270081" y="1946"/>
                </a:moveTo>
                <a:cubicBezTo>
                  <a:pt x="3309270" y="47666"/>
                  <a:pt x="2460184" y="1177603"/>
                  <a:pt x="2055235" y="1765432"/>
                </a:cubicBezTo>
                <a:lnTo>
                  <a:pt x="1754790" y="1556426"/>
                </a:lnTo>
                <a:lnTo>
                  <a:pt x="1820104" y="1491112"/>
                </a:lnTo>
                <a:cubicBezTo>
                  <a:pt x="2525498" y="723669"/>
                  <a:pt x="3230892" y="-43774"/>
                  <a:pt x="3270081" y="1946"/>
                </a:cubicBezTo>
                <a:close/>
              </a:path>
            </a:pathLst>
          </a:custGeom>
          <a:solidFill>
            <a:schemeClr val="accent5">
              <a:lumMod val="90000"/>
            </a:schemeClr>
          </a:solidFill>
          <a:ln cap="rnd" w="19050">
            <a:solidFill>
              <a:schemeClr val="accent1"/>
            </a:solidFill>
            <a:round/>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latin charset="-122" panose="02000000000000000000" pitchFamily="2" typeface="方正静蕾简体"/>
              <a:ea charset="-122" panose="02000000000000000000" pitchFamily="2" typeface="方正静蕾简体"/>
            </a:endParaRPr>
          </a:p>
        </p:txBody>
      </p:sp>
    </p:spTree>
    <p:extLst>
      <p:ext uri="{BB962C8B-B14F-4D97-AF65-F5344CB8AC3E}">
        <p14:creationId val="512014397"/>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内容占位符 2">
            <a:extLst>
              <a:ext uri="{FF2B5EF4-FFF2-40B4-BE49-F238E27FC236}">
                <a16:creationId xmlns:a16="http://schemas.microsoft.com/office/drawing/2014/main" id="{79B29C38-A46B-44D8-AEE7-C42AFED6B5B4}"/>
              </a:ext>
            </a:extLst>
          </p:cNvPr>
          <p:cNvSpPr>
            <a:spLocks noGrp="1"/>
          </p:cNvSpPr>
          <p:nvPr>
            <p:ph idx="10" sz="quarter"/>
          </p:nvPr>
        </p:nvSpPr>
        <p:spPr>
          <a:xfrm>
            <a:off x="3381751" y="4135901"/>
            <a:ext cx="5428498" cy="749808"/>
          </a:xfrm>
        </p:spPr>
        <p:txBody>
          <a:bodyPr/>
          <a:lstStyle/>
          <a:p>
            <a:r>
              <a:rPr altLang="en-US" lang="zh-CN"/>
              <a:t>这里输入你的标题</a:t>
            </a:r>
          </a:p>
        </p:txBody>
      </p:sp>
    </p:spTree>
    <p:extLst>
      <p:ext uri="{BB962C8B-B14F-4D97-AF65-F5344CB8AC3E}">
        <p14:creationId val="618393205"/>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内容占位符 9">
            <a:extLst>
              <a:ext uri="{FF2B5EF4-FFF2-40B4-BE49-F238E27FC236}">
                <a16:creationId xmlns:a16="http://schemas.microsoft.com/office/drawing/2014/main" id="{D8FC88CD-1F0E-4163-87B3-B14720B5CAB3}"/>
              </a:ext>
            </a:extLst>
          </p:cNvPr>
          <p:cNvSpPr>
            <a:spLocks noGrp="1"/>
          </p:cNvSpPr>
          <p:nvPr>
            <p:ph idx="22" sz="quarter"/>
          </p:nvPr>
        </p:nvSpPr>
        <p:spPr>
          <a:xfrm>
            <a:off x="2767698" y="2598470"/>
            <a:ext cx="3185290" cy="1042416"/>
          </a:xfrm>
        </p:spPr>
        <p:txBody>
          <a:bodyPr/>
          <a:lstStyle/>
          <a:p>
            <a:pPr>
              <a:spcBef>
                <a:spcPts val="500"/>
              </a:spcBef>
            </a:pPr>
            <a:r>
              <a:rPr altLang="en-US" lang="zh-CN"/>
              <a:t>请在这里输入你想要添加的正文内容，请请在这里输入你想要添加你所想要的正文内容</a:t>
            </a:r>
          </a:p>
        </p:txBody>
      </p:sp>
      <p:sp>
        <p:nvSpPr>
          <p:cNvPr id="20" name="内容占位符 8">
            <a:extLst>
              <a:ext uri="{FF2B5EF4-FFF2-40B4-BE49-F238E27FC236}">
                <a16:creationId xmlns:a16="http://schemas.microsoft.com/office/drawing/2014/main" id="{C8437D40-BC8F-4FF5-B5D9-674A40CBB60C}"/>
              </a:ext>
            </a:extLst>
          </p:cNvPr>
          <p:cNvSpPr>
            <a:spLocks noGrp="1"/>
          </p:cNvSpPr>
          <p:nvPr>
            <p:ph idx="23" sz="quarter"/>
          </p:nvPr>
        </p:nvSpPr>
        <p:spPr/>
        <p:txBody>
          <a:bodyPr/>
          <a:lstStyle/>
          <a:p>
            <a:r>
              <a:rPr altLang="en-US" lang="zh-CN"/>
              <a:t>这里输入你的标题</a:t>
            </a:r>
          </a:p>
        </p:txBody>
      </p:sp>
      <p:sp>
        <p:nvSpPr>
          <p:cNvPr id="12" name="内容占位符 11">
            <a:extLst>
              <a:ext uri="{FF2B5EF4-FFF2-40B4-BE49-F238E27FC236}">
                <a16:creationId xmlns:a16="http://schemas.microsoft.com/office/drawing/2014/main" id="{3D937ED7-4865-4C1C-B0B8-EBD9EA2B5C64}"/>
              </a:ext>
            </a:extLst>
          </p:cNvPr>
          <p:cNvSpPr>
            <a:spLocks noGrp="1"/>
          </p:cNvSpPr>
          <p:nvPr>
            <p:ph idx="24" sz="quarter"/>
          </p:nvPr>
        </p:nvSpPr>
        <p:spPr>
          <a:xfrm>
            <a:off x="2767698" y="4775142"/>
            <a:ext cx="3114675" cy="1042416"/>
          </a:xfrm>
        </p:spPr>
        <p:txBody>
          <a:bodyPr/>
          <a:lstStyle/>
          <a:p>
            <a:pPr>
              <a:spcBef>
                <a:spcPts val="500"/>
              </a:spcBef>
            </a:pPr>
            <a:r>
              <a:rPr altLang="en-US" lang="zh-CN"/>
              <a:t>请在这里输入你想要添加的正文内容，请请在这里输入你想要添加你所想要的正文内容</a:t>
            </a:r>
          </a:p>
        </p:txBody>
      </p:sp>
      <p:sp>
        <p:nvSpPr>
          <p:cNvPr id="23" name="内容占位符 8">
            <a:extLst>
              <a:ext uri="{FF2B5EF4-FFF2-40B4-BE49-F238E27FC236}">
                <a16:creationId xmlns:a16="http://schemas.microsoft.com/office/drawing/2014/main" id="{7844BCF3-9CB0-46C3-8AFB-300C7B19F805}"/>
              </a:ext>
            </a:extLst>
          </p:cNvPr>
          <p:cNvSpPr>
            <a:spLocks noGrp="1"/>
          </p:cNvSpPr>
          <p:nvPr>
            <p:ph idx="25" sz="quarter"/>
          </p:nvPr>
        </p:nvSpPr>
        <p:spPr/>
        <p:txBody>
          <a:bodyPr/>
          <a:lstStyle/>
          <a:p>
            <a:r>
              <a:rPr altLang="en-US" lang="zh-CN"/>
              <a:t>这里输入你的标题</a:t>
            </a:r>
          </a:p>
        </p:txBody>
      </p:sp>
      <p:sp>
        <p:nvSpPr>
          <p:cNvPr id="14" name="内容占位符 13">
            <a:extLst>
              <a:ext uri="{FF2B5EF4-FFF2-40B4-BE49-F238E27FC236}">
                <a16:creationId xmlns:a16="http://schemas.microsoft.com/office/drawing/2014/main" id="{289FB9CD-AD09-4669-8FB4-6DC326DF60A5}"/>
              </a:ext>
            </a:extLst>
          </p:cNvPr>
          <p:cNvSpPr>
            <a:spLocks noGrp="1"/>
          </p:cNvSpPr>
          <p:nvPr>
            <p:ph idx="26" sz="quarter"/>
          </p:nvPr>
        </p:nvSpPr>
        <p:spPr>
          <a:xfrm>
            <a:off x="8209746" y="4775142"/>
            <a:ext cx="3114675" cy="1042416"/>
          </a:xfrm>
        </p:spPr>
        <p:txBody>
          <a:bodyPr/>
          <a:lstStyle/>
          <a:p>
            <a:pPr>
              <a:spcBef>
                <a:spcPts val="500"/>
              </a:spcBef>
            </a:pPr>
            <a:r>
              <a:rPr altLang="en-US" lang="zh-CN"/>
              <a:t>请在这里输入你想要添加的正文内容，请请在这里输入你想要添加你所想要的正文内容</a:t>
            </a:r>
          </a:p>
        </p:txBody>
      </p:sp>
      <p:sp>
        <p:nvSpPr>
          <p:cNvPr id="22" name="内容占位符 8">
            <a:extLst>
              <a:ext uri="{FF2B5EF4-FFF2-40B4-BE49-F238E27FC236}">
                <a16:creationId xmlns:a16="http://schemas.microsoft.com/office/drawing/2014/main" id="{0EF7E3D5-D284-456C-AB47-7273371E788C}"/>
              </a:ext>
            </a:extLst>
          </p:cNvPr>
          <p:cNvSpPr>
            <a:spLocks noGrp="1"/>
          </p:cNvSpPr>
          <p:nvPr>
            <p:ph idx="27" sz="quarter"/>
          </p:nvPr>
        </p:nvSpPr>
        <p:spPr/>
        <p:txBody>
          <a:bodyPr/>
          <a:lstStyle/>
          <a:p>
            <a:r>
              <a:rPr altLang="en-US" lang="zh-CN"/>
              <a:t>这里输入你的标题</a:t>
            </a:r>
          </a:p>
        </p:txBody>
      </p:sp>
      <p:sp>
        <p:nvSpPr>
          <p:cNvPr id="16" name="内容占位符 15">
            <a:extLst>
              <a:ext uri="{FF2B5EF4-FFF2-40B4-BE49-F238E27FC236}">
                <a16:creationId xmlns:a16="http://schemas.microsoft.com/office/drawing/2014/main" id="{BE3F9F49-B23B-49B4-BF14-24A5FCB4FE8B}"/>
              </a:ext>
            </a:extLst>
          </p:cNvPr>
          <p:cNvSpPr>
            <a:spLocks noGrp="1"/>
          </p:cNvSpPr>
          <p:nvPr>
            <p:ph idx="28" sz="quarter"/>
          </p:nvPr>
        </p:nvSpPr>
        <p:spPr>
          <a:xfrm>
            <a:off x="8209746" y="2576275"/>
            <a:ext cx="3114675" cy="1042416"/>
          </a:xfrm>
        </p:spPr>
        <p:txBody>
          <a:bodyPr/>
          <a:lstStyle/>
          <a:p>
            <a:pPr>
              <a:spcBef>
                <a:spcPts val="500"/>
              </a:spcBef>
            </a:pPr>
            <a:r>
              <a:rPr altLang="en-US" lang="zh-CN"/>
              <a:t>请在这里输入你想要添加的正文内容，请请在这里输入你想要添加你所想要的正文内容</a:t>
            </a:r>
          </a:p>
        </p:txBody>
      </p:sp>
      <p:sp>
        <p:nvSpPr>
          <p:cNvPr id="21" name="内容占位符 8">
            <a:extLst>
              <a:ext uri="{FF2B5EF4-FFF2-40B4-BE49-F238E27FC236}">
                <a16:creationId xmlns:a16="http://schemas.microsoft.com/office/drawing/2014/main" id="{1F8A65B2-3160-49A8-9CD1-EA1146D2AEA1}"/>
              </a:ext>
            </a:extLst>
          </p:cNvPr>
          <p:cNvSpPr>
            <a:spLocks noGrp="1"/>
          </p:cNvSpPr>
          <p:nvPr>
            <p:ph idx="29" sz="quarter"/>
          </p:nvPr>
        </p:nvSpPr>
        <p:spPr/>
        <p:txBody>
          <a:bodyPr/>
          <a:lstStyle/>
          <a:p>
            <a:r>
              <a:rPr altLang="en-US" lang="zh-CN"/>
              <a:t>这里输入你的标题</a:t>
            </a:r>
          </a:p>
        </p:txBody>
      </p:sp>
      <p:sp>
        <p:nvSpPr>
          <p:cNvPr id="2" name="标题 1">
            <a:extLst>
              <a:ext uri="{FF2B5EF4-FFF2-40B4-BE49-F238E27FC236}">
                <a16:creationId xmlns:a16="http://schemas.microsoft.com/office/drawing/2014/main" id="{6C841FF0-399A-4411-8F95-0B5BFB7760EE}"/>
              </a:ext>
            </a:extLst>
          </p:cNvPr>
          <p:cNvSpPr>
            <a:spLocks noGrp="1"/>
          </p:cNvSpPr>
          <p:nvPr>
            <p:ph type="title"/>
          </p:nvPr>
        </p:nvSpPr>
        <p:spPr/>
        <p:txBody>
          <a:bodyPr/>
          <a:lstStyle/>
          <a:p>
            <a:r>
              <a:rPr altLang="en-US" lang="zh-CN"/>
              <a:t>这里输入你的标题</a:t>
            </a:r>
          </a:p>
        </p:txBody>
      </p:sp>
      <p:sp>
        <p:nvSpPr>
          <p:cNvPr id="24" name="任意多边形 34">
            <a:extLst>
              <a:ext uri="{FF2B5EF4-FFF2-40B4-BE49-F238E27FC236}">
                <a16:creationId xmlns:a16="http://schemas.microsoft.com/office/drawing/2014/main" id="{C4470ADB-F8ED-4770-ACB4-F8FEEFC0EF4A}"/>
              </a:ext>
            </a:extLst>
          </p:cNvPr>
          <p:cNvSpPr/>
          <p:nvPr/>
        </p:nvSpPr>
        <p:spPr>
          <a:xfrm>
            <a:off x="1439981" y="2595755"/>
            <a:ext cx="771085" cy="636147"/>
          </a:xfrm>
          <a:custGeom>
            <a:gdLst>
              <a:gd fmla="*/ 1561296 w 3271392" name="connsiteX0"/>
              <a:gd fmla="*/ 1750736 h 3142708" name="connsiteY0"/>
              <a:gd fmla="*/ 1741727 w 3271392" name="connsiteX1"/>
              <a:gd fmla="*/ 1817683 h 3142708" name="connsiteY1"/>
              <a:gd fmla="*/ 1728664 w 3271392" name="connsiteX2"/>
              <a:gd fmla="*/ 2287946 h 3142708" name="connsiteY2"/>
              <a:gd fmla="*/ 1127773 w 3271392" name="connsiteX3"/>
              <a:gd fmla="*/ 2470826 h 3142708" name="connsiteY3"/>
              <a:gd fmla="*/ 1349841 w 3271392" name="connsiteX4"/>
              <a:gd fmla="*/ 1843809 h 3142708" name="connsiteY4"/>
              <a:gd fmla="*/ 1561296 w 3271392" name="connsiteX5"/>
              <a:gd fmla="*/ 1750736 h 3142708" name="connsiteY5"/>
              <a:gd fmla="*/ 565565 w 3271392" name="connsiteX6"/>
              <a:gd fmla="*/ 1726324 h 3142708" name="connsiteY6"/>
              <a:gd fmla="*/ 278553 w 3271392" name="connsiteX7"/>
              <a:gd fmla="*/ 2000962 h 3142708" name="connsiteY7"/>
              <a:gd fmla="*/ 565565 w 3271392" name="connsiteX8"/>
              <a:gd fmla="*/ 2275600 h 3142708" name="connsiteY8"/>
              <a:gd fmla="*/ 852577 w 3271392" name="connsiteX9"/>
              <a:gd fmla="*/ 2000962 h 3142708" name="connsiteY9"/>
              <a:gd fmla="*/ 565565 w 3271392" name="connsiteX10"/>
              <a:gd fmla="*/ 1726324 h 3142708" name="connsiteY10"/>
              <a:gd fmla="*/ 778982 w 3271392" name="connsiteX11"/>
              <a:gd fmla="*/ 923101 h 3142708" name="connsiteY11"/>
              <a:gd fmla="*/ 491970 w 3271392" name="connsiteX12"/>
              <a:gd fmla="*/ 1197739 h 3142708" name="connsiteY12"/>
              <a:gd fmla="*/ 778982 w 3271392" name="connsiteX13"/>
              <a:gd fmla="*/ 1472377 h 3142708" name="connsiteY13"/>
              <a:gd fmla="*/ 1065994 w 3271392" name="connsiteX14"/>
              <a:gd fmla="*/ 1197739 h 3142708" name="connsiteY14"/>
              <a:gd fmla="*/ 778982 w 3271392" name="connsiteX15"/>
              <a:gd fmla="*/ 923101 h 3142708" name="connsiteY15"/>
              <a:gd fmla="*/ 1417656 w 3271392" name="connsiteX16"/>
              <a:gd fmla="*/ 484636 h 3142708" name="connsiteY16"/>
              <a:gd fmla="*/ 1130644 w 3271392" name="connsiteX17"/>
              <a:gd fmla="*/ 759274 h 3142708" name="connsiteY17"/>
              <a:gd fmla="*/ 1417656 w 3271392" name="connsiteX18"/>
              <a:gd fmla="*/ 1033912 h 3142708" name="connsiteY18"/>
              <a:gd fmla="*/ 1704668 w 3271392" name="connsiteX19"/>
              <a:gd fmla="*/ 759274 h 3142708" name="connsiteY19"/>
              <a:gd fmla="*/ 1417656 w 3271392" name="connsiteX20"/>
              <a:gd fmla="*/ 484636 h 3142708" name="connsiteY20"/>
              <a:gd fmla="*/ 1536664 w 3271392" name="connsiteX21"/>
              <a:gd fmla="*/ 162657 h 3142708" name="connsiteY21"/>
              <a:gd fmla="*/ 1807042 w 3271392" name="connsiteX22"/>
              <a:gd fmla="*/ 210953 h 3142708" name="connsiteY22"/>
              <a:gd fmla="*/ 1976860 w 3271392" name="connsiteX23"/>
              <a:gd fmla="*/ 707341 h 3142708" name="connsiteY23"/>
              <a:gd fmla="*/ 1833168 w 3271392" name="connsiteX24"/>
              <a:gd fmla="*/ 1125353 h 3142708" name="connsiteY24"/>
              <a:gd fmla="*/ 1558848 w 3271392" name="connsiteX25"/>
              <a:gd fmla="*/ 1543364 h 3142708" name="connsiteY25"/>
              <a:gd fmla="*/ 1036334 w 3271392" name="connsiteX26"/>
              <a:gd fmla="*/ 1909124 h 3142708" name="connsiteY26"/>
              <a:gd fmla="*/ 944894 w 3271392" name="connsiteX27"/>
              <a:gd fmla="*/ 2758210 h 3142708" name="connsiteY27"/>
              <a:gd fmla="*/ 1872356 w 3271392" name="connsiteX28"/>
              <a:gd fmla="*/ 2457764 h 3142708" name="connsiteY28"/>
              <a:gd fmla="*/ 2055236 w 3271392" name="connsiteX29"/>
              <a:gd fmla="*/ 1909124 h 3142708" name="connsiteY29"/>
              <a:gd fmla="*/ 2577751 w 3271392" name="connsiteX30"/>
              <a:gd fmla="*/ 1543364 h 3142708" name="connsiteY30"/>
              <a:gd fmla="*/ 2603876 w 3271392" name="connsiteX31"/>
              <a:gd fmla="*/ 2039753 h 3142708" name="connsiteY31"/>
              <a:gd fmla="*/ 1793979 w 3271392" name="connsiteX32"/>
              <a:gd fmla="*/ 2993342 h 3142708" name="connsiteY32"/>
              <a:gd fmla="*/ 775076 w 3271392" name="connsiteX33"/>
              <a:gd fmla="*/ 3045593 h 3142708" name="connsiteY33"/>
              <a:gd fmla="*/ 56619 w 3271392" name="connsiteX34"/>
              <a:gd fmla="*/ 2065879 h 3142708" name="connsiteY34"/>
              <a:gd fmla="*/ 148059 w 3271392" name="connsiteX35"/>
              <a:gd fmla="*/ 1177604 h 3142708" name="connsiteY35"/>
              <a:gd fmla="*/ 957956 w 3271392" name="connsiteX36"/>
              <a:gd fmla="*/ 289330 h 3142708" name="connsiteY36"/>
              <a:gd fmla="*/ 1536664 w 3271392" name="connsiteX37"/>
              <a:gd fmla="*/ 162657 h 3142708" name="connsiteY37"/>
              <a:gd fmla="*/ 3270081 w 3271392" name="connsiteX38"/>
              <a:gd fmla="*/ 1946 h 3142708" name="connsiteY38"/>
              <a:gd fmla="*/ 2055235 w 3271392" name="connsiteX39"/>
              <a:gd fmla="*/ 1765432 h 3142708" name="connsiteY39"/>
              <a:gd fmla="*/ 1754790 w 3271392" name="connsiteX40"/>
              <a:gd fmla="*/ 1556426 h 3142708" name="connsiteY40"/>
              <a:gd fmla="*/ 1820104 w 3271392" name="connsiteX41"/>
              <a:gd fmla="*/ 1491112 h 3142708" name="connsiteY41"/>
              <a:gd fmla="*/ 3270081 w 3271392" name="connsiteX42"/>
              <a:gd fmla="*/ 1946 h 3142708" name="connsiteY4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b="b" l="l" r="r" t="t"/>
            <a:pathLst>
              <a:path h="3142708" w="3271392">
                <a:moveTo>
                  <a:pt x="1561296" y="1750736"/>
                </a:moveTo>
                <a:cubicBezTo>
                  <a:pt x="1638313" y="1752369"/>
                  <a:pt x="1710159" y="1780672"/>
                  <a:pt x="1741727" y="1817683"/>
                </a:cubicBezTo>
                <a:cubicBezTo>
                  <a:pt x="1804864" y="1891706"/>
                  <a:pt x="1833167" y="2183443"/>
                  <a:pt x="1728664" y="2287946"/>
                </a:cubicBezTo>
                <a:cubicBezTo>
                  <a:pt x="1624161" y="2392449"/>
                  <a:pt x="1321539" y="2427284"/>
                  <a:pt x="1127773" y="2470826"/>
                </a:cubicBezTo>
                <a:cubicBezTo>
                  <a:pt x="1208327" y="2344551"/>
                  <a:pt x="1245338" y="1983147"/>
                  <a:pt x="1349841" y="1843809"/>
                </a:cubicBezTo>
                <a:cubicBezTo>
                  <a:pt x="1402093" y="1774140"/>
                  <a:pt x="1484280" y="1749103"/>
                  <a:pt x="1561296" y="1750736"/>
                </a:cubicBezTo>
                <a:close/>
                <a:moveTo>
                  <a:pt x="565565" y="1726324"/>
                </a:moveTo>
                <a:cubicBezTo>
                  <a:pt x="407053" y="1726324"/>
                  <a:pt x="278553" y="1849284"/>
                  <a:pt x="278553" y="2000962"/>
                </a:cubicBezTo>
                <a:cubicBezTo>
                  <a:pt x="278553" y="2152640"/>
                  <a:pt x="407053" y="2275600"/>
                  <a:pt x="565565" y="2275600"/>
                </a:cubicBezTo>
                <a:cubicBezTo>
                  <a:pt x="724077" y="2275600"/>
                  <a:pt x="852577" y="2152640"/>
                  <a:pt x="852577" y="2000962"/>
                </a:cubicBezTo>
                <a:cubicBezTo>
                  <a:pt x="852577" y="1849284"/>
                  <a:pt x="724077" y="1726324"/>
                  <a:pt x="565565" y="1726324"/>
                </a:cubicBezTo>
                <a:close/>
                <a:moveTo>
                  <a:pt x="778982" y="923101"/>
                </a:moveTo>
                <a:cubicBezTo>
                  <a:pt x="620470" y="923101"/>
                  <a:pt x="491970" y="1046061"/>
                  <a:pt x="491970" y="1197739"/>
                </a:cubicBezTo>
                <a:cubicBezTo>
                  <a:pt x="491970" y="1349417"/>
                  <a:pt x="620470" y="1472377"/>
                  <a:pt x="778982" y="1472377"/>
                </a:cubicBezTo>
                <a:cubicBezTo>
                  <a:pt x="937494" y="1472377"/>
                  <a:pt x="1065994" y="1349417"/>
                  <a:pt x="1065994" y="1197739"/>
                </a:cubicBezTo>
                <a:cubicBezTo>
                  <a:pt x="1065994" y="1046061"/>
                  <a:pt x="937494" y="923101"/>
                  <a:pt x="778982" y="923101"/>
                </a:cubicBezTo>
                <a:close/>
                <a:moveTo>
                  <a:pt x="1417656" y="484636"/>
                </a:moveTo>
                <a:cubicBezTo>
                  <a:pt x="1259144" y="484636"/>
                  <a:pt x="1130644" y="607596"/>
                  <a:pt x="1130644" y="759274"/>
                </a:cubicBezTo>
                <a:cubicBezTo>
                  <a:pt x="1130644" y="910952"/>
                  <a:pt x="1259144" y="1033912"/>
                  <a:pt x="1417656" y="1033912"/>
                </a:cubicBezTo>
                <a:cubicBezTo>
                  <a:pt x="1576168" y="1033912"/>
                  <a:pt x="1704668" y="910952"/>
                  <a:pt x="1704668" y="759274"/>
                </a:cubicBezTo>
                <a:cubicBezTo>
                  <a:pt x="1704668" y="607596"/>
                  <a:pt x="1576168" y="484636"/>
                  <a:pt x="1417656" y="484636"/>
                </a:cubicBezTo>
                <a:close/>
                <a:moveTo>
                  <a:pt x="1536664" y="162657"/>
                </a:moveTo>
                <a:cubicBezTo>
                  <a:pt x="1646920" y="166662"/>
                  <a:pt x="1743361" y="184828"/>
                  <a:pt x="1807042" y="210953"/>
                </a:cubicBezTo>
                <a:cubicBezTo>
                  <a:pt x="1976859" y="280621"/>
                  <a:pt x="1972506" y="554941"/>
                  <a:pt x="1976860" y="707341"/>
                </a:cubicBezTo>
                <a:cubicBezTo>
                  <a:pt x="1981214" y="859741"/>
                  <a:pt x="1902837" y="986016"/>
                  <a:pt x="1833168" y="1125353"/>
                </a:cubicBezTo>
                <a:cubicBezTo>
                  <a:pt x="1763499" y="1264690"/>
                  <a:pt x="1678591" y="1395318"/>
                  <a:pt x="1558848" y="1543364"/>
                </a:cubicBezTo>
                <a:cubicBezTo>
                  <a:pt x="1373791" y="1534655"/>
                  <a:pt x="1138660" y="1713181"/>
                  <a:pt x="1036334" y="1909124"/>
                </a:cubicBezTo>
                <a:cubicBezTo>
                  <a:pt x="934008" y="2105067"/>
                  <a:pt x="975374" y="2475181"/>
                  <a:pt x="944894" y="2758210"/>
                </a:cubicBezTo>
                <a:cubicBezTo>
                  <a:pt x="1092940" y="2777804"/>
                  <a:pt x="1687299" y="2599278"/>
                  <a:pt x="1872356" y="2457764"/>
                </a:cubicBezTo>
                <a:cubicBezTo>
                  <a:pt x="2057413" y="2316250"/>
                  <a:pt x="2072653" y="2105067"/>
                  <a:pt x="2055236" y="1909124"/>
                </a:cubicBezTo>
                <a:cubicBezTo>
                  <a:pt x="2325202" y="1776318"/>
                  <a:pt x="2486311" y="1639159"/>
                  <a:pt x="2577751" y="1543364"/>
                </a:cubicBezTo>
                <a:cubicBezTo>
                  <a:pt x="2577751" y="1543364"/>
                  <a:pt x="2734505" y="1798090"/>
                  <a:pt x="2603876" y="2039753"/>
                </a:cubicBezTo>
                <a:cubicBezTo>
                  <a:pt x="2473247" y="2281416"/>
                  <a:pt x="2098779" y="2825702"/>
                  <a:pt x="1793979" y="2993342"/>
                </a:cubicBezTo>
                <a:cubicBezTo>
                  <a:pt x="1489179" y="3160982"/>
                  <a:pt x="1064636" y="3200170"/>
                  <a:pt x="775076" y="3045593"/>
                </a:cubicBezTo>
                <a:cubicBezTo>
                  <a:pt x="485516" y="2891016"/>
                  <a:pt x="161122" y="2377210"/>
                  <a:pt x="56619" y="2065879"/>
                </a:cubicBezTo>
                <a:cubicBezTo>
                  <a:pt x="-47884" y="1754548"/>
                  <a:pt x="-2164" y="1473696"/>
                  <a:pt x="148059" y="1177604"/>
                </a:cubicBezTo>
                <a:cubicBezTo>
                  <a:pt x="298282" y="881512"/>
                  <a:pt x="681459" y="450438"/>
                  <a:pt x="957956" y="289330"/>
                </a:cubicBezTo>
                <a:cubicBezTo>
                  <a:pt x="1130767" y="188638"/>
                  <a:pt x="1352904" y="155981"/>
                  <a:pt x="1536664" y="162657"/>
                </a:cubicBezTo>
                <a:close/>
                <a:moveTo>
                  <a:pt x="3270081" y="1946"/>
                </a:moveTo>
                <a:cubicBezTo>
                  <a:pt x="3309270" y="47666"/>
                  <a:pt x="2460184" y="1177603"/>
                  <a:pt x="2055235" y="1765432"/>
                </a:cubicBezTo>
                <a:lnTo>
                  <a:pt x="1754790" y="1556426"/>
                </a:lnTo>
                <a:lnTo>
                  <a:pt x="1820104" y="1491112"/>
                </a:lnTo>
                <a:cubicBezTo>
                  <a:pt x="2525498" y="723669"/>
                  <a:pt x="3230892" y="-43774"/>
                  <a:pt x="3270081" y="1946"/>
                </a:cubicBezTo>
                <a:close/>
              </a:path>
            </a:pathLst>
          </a:custGeom>
          <a:solidFill>
            <a:schemeClr val="accent5">
              <a:lumMod val="90000"/>
            </a:schemeClr>
          </a:solidFill>
          <a:ln cap="rnd" w="19050">
            <a:solidFill>
              <a:schemeClr val="accent1"/>
            </a:solidFill>
            <a:round/>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latin charset="-122" panose="02000000000000000000" pitchFamily="2" typeface="方正静蕾简体"/>
              <a:ea charset="-122" panose="02000000000000000000" pitchFamily="2" typeface="方正静蕾简体"/>
            </a:endParaRPr>
          </a:p>
        </p:txBody>
      </p:sp>
      <p:sp>
        <p:nvSpPr>
          <p:cNvPr id="25" name="任意多边形 42">
            <a:extLst>
              <a:ext uri="{FF2B5EF4-FFF2-40B4-BE49-F238E27FC236}">
                <a16:creationId xmlns:a16="http://schemas.microsoft.com/office/drawing/2014/main" id="{CB23709E-F7C0-4B11-A01D-740AE0CF4E87}"/>
              </a:ext>
            </a:extLst>
          </p:cNvPr>
          <p:cNvSpPr/>
          <p:nvPr/>
        </p:nvSpPr>
        <p:spPr>
          <a:xfrm>
            <a:off x="6886680" y="2595755"/>
            <a:ext cx="804722" cy="622032"/>
          </a:xfrm>
          <a:custGeom>
            <a:gdLst>
              <a:gd fmla="*/ 969611 w 1394599" name="connsiteX0"/>
              <a:gd fmla="*/ 581966 h 1077993" name="connsiteY0"/>
              <a:gd fmla="*/ 1394599 w 1394599" name="connsiteX1"/>
              <a:gd fmla="*/ 581966 h 1077993" name="connsiteY1"/>
              <a:gd fmla="*/ 1394599 w 1394599" name="connsiteX2"/>
              <a:gd fmla="*/ 1046974 h 1077993" name="connsiteY2"/>
              <a:gd fmla="*/ 765794 w 1394599" name="connsiteX3"/>
              <a:gd fmla="*/ 1046974 h 1077993" name="connsiteY3"/>
              <a:gd fmla="*/ 765794 w 1394599" name="connsiteX4"/>
              <a:gd fmla="*/ 775397 h 1077993" name="connsiteY4"/>
              <a:gd fmla="*/ 1080198 w 1394599" name="connsiteX5"/>
              <a:gd fmla="*/ 775397 h 1077993" name="connsiteY5"/>
              <a:gd fmla="*/ 268465 w 1394599" name="connsiteX6"/>
              <a:gd fmla="*/ 534807 h 1077993" name="connsiteY6"/>
              <a:gd fmla="*/ 322570 w 1394599" name="connsiteX7"/>
              <a:gd fmla="*/ 540325 h 1077993" name="connsiteY7"/>
              <a:gd fmla="*/ 327160 w 1394599" name="connsiteX8"/>
              <a:gd fmla="*/ 541766 h 1077993" name="connsiteY8"/>
              <a:gd fmla="*/ 193590 w 1394599" name="connsiteX9"/>
              <a:gd fmla="*/ 775397 h 1077993" name="connsiteY9"/>
              <a:gd fmla="*/ 533841 w 1394599" name="connsiteX10"/>
              <a:gd fmla="*/ 775397 h 1077993" name="connsiteY10"/>
              <a:gd fmla="*/ 536930 w 1394599" name="connsiteX11"/>
              <a:gd fmla="*/ 806400 h 1077993" name="connsiteY11"/>
              <a:gd fmla="*/ 268465 w 1394599" name="connsiteX12"/>
              <a:gd fmla="*/ 1077993 h 1077993" name="connsiteY12"/>
              <a:gd fmla="*/ 0 w 1394599" name="connsiteX13"/>
              <a:gd fmla="*/ 806400 h 1077993" name="connsiteY13"/>
              <a:gd fmla="*/ 268465 w 1394599" name="connsiteX14"/>
              <a:gd fmla="*/ 534807 h 1077993" name="connsiteY14"/>
              <a:gd fmla="*/ 636894 w 1394599" name="connsiteX15"/>
              <a:gd fmla="*/ 0 h 1077993" name="connsiteY15"/>
              <a:gd fmla="*/ 969611 w 1394599" name="connsiteX16"/>
              <a:gd fmla="*/ 581966 h 1077993" name="connsiteY16"/>
              <a:gd fmla="*/ 765794 w 1394599" name="connsiteX17"/>
              <a:gd fmla="*/ 581966 h 1077993" name="connsiteY17"/>
              <a:gd fmla="*/ 765794 w 1394599" name="connsiteX18"/>
              <a:gd fmla="*/ 775397 h 1077993" name="connsiteY18"/>
              <a:gd fmla="*/ 533841 w 1394599" name="connsiteX19"/>
              <a:gd fmla="*/ 775397 h 1077993" name="connsiteY19"/>
              <a:gd fmla="*/ 531476 w 1394599" name="connsiteX20"/>
              <a:gd fmla="*/ 751665 h 1077993" name="connsiteY20"/>
              <a:gd fmla="*/ 372964 w 1394599" name="connsiteX21"/>
              <a:gd fmla="*/ 556150 h 1077993" name="connsiteY21"/>
              <a:gd fmla="*/ 327160 w 1394599" name="connsiteX22"/>
              <a:gd fmla="*/ 541766 h 1077993"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1077993" w="1394599">
                <a:moveTo>
                  <a:pt x="969611" y="581966"/>
                </a:moveTo>
                <a:lnTo>
                  <a:pt x="1394599" y="581966"/>
                </a:lnTo>
                <a:lnTo>
                  <a:pt x="1394599" y="1046974"/>
                </a:lnTo>
                <a:lnTo>
                  <a:pt x="765794" y="1046974"/>
                </a:lnTo>
                <a:lnTo>
                  <a:pt x="765794" y="775397"/>
                </a:lnTo>
                <a:lnTo>
                  <a:pt x="1080198" y="775397"/>
                </a:lnTo>
                <a:close/>
                <a:moveTo>
                  <a:pt x="268465" y="534807"/>
                </a:moveTo>
                <a:cubicBezTo>
                  <a:pt x="286999" y="534807"/>
                  <a:pt x="305094" y="536707"/>
                  <a:pt x="322570" y="540325"/>
                </a:cubicBezTo>
                <a:lnTo>
                  <a:pt x="327160" y="541766"/>
                </a:lnTo>
                <a:lnTo>
                  <a:pt x="193590" y="775397"/>
                </a:lnTo>
                <a:lnTo>
                  <a:pt x="533841" y="775397"/>
                </a:lnTo>
                <a:lnTo>
                  <a:pt x="536930" y="806400"/>
                </a:lnTo>
                <a:cubicBezTo>
                  <a:pt x="536930" y="956397"/>
                  <a:pt x="416734" y="1077993"/>
                  <a:pt x="268465" y="1077993"/>
                </a:cubicBezTo>
                <a:cubicBezTo>
                  <a:pt x="120196" y="1077993"/>
                  <a:pt x="0" y="956397"/>
                  <a:pt x="0" y="806400"/>
                </a:cubicBezTo>
                <a:cubicBezTo>
                  <a:pt x="0" y="656403"/>
                  <a:pt x="120196" y="534807"/>
                  <a:pt x="268465" y="534807"/>
                </a:cubicBezTo>
                <a:close/>
                <a:moveTo>
                  <a:pt x="636894" y="0"/>
                </a:moveTo>
                <a:lnTo>
                  <a:pt x="969611" y="581966"/>
                </a:lnTo>
                <a:lnTo>
                  <a:pt x="765794" y="581966"/>
                </a:lnTo>
                <a:lnTo>
                  <a:pt x="765794" y="775397"/>
                </a:lnTo>
                <a:lnTo>
                  <a:pt x="533841" y="775397"/>
                </a:lnTo>
                <a:lnTo>
                  <a:pt x="531476" y="751665"/>
                </a:lnTo>
                <a:cubicBezTo>
                  <a:pt x="513595" y="663264"/>
                  <a:pt x="453261" y="590509"/>
                  <a:pt x="372964" y="556150"/>
                </a:cubicBezTo>
                <a:lnTo>
                  <a:pt x="327160" y="541766"/>
                </a:lnTo>
                <a:close/>
              </a:path>
            </a:pathLst>
          </a:custGeom>
          <a:solidFill>
            <a:schemeClr val="accent5">
              <a:lumMod val="90000"/>
            </a:schemeClr>
          </a:solidFill>
          <a:ln cap="rnd" w="19050">
            <a:solidFill>
              <a:schemeClr val="accent1"/>
            </a:solidFill>
            <a:round/>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latin charset="-122" panose="02000000000000000000" pitchFamily="2" typeface="方正静蕾简体"/>
              <a:ea charset="-122" panose="02000000000000000000" pitchFamily="2" typeface="方正静蕾简体"/>
            </a:endParaRPr>
          </a:p>
        </p:txBody>
      </p:sp>
      <p:sp>
        <p:nvSpPr>
          <p:cNvPr id="26" name="任意多边形 47">
            <a:extLst>
              <a:ext uri="{FF2B5EF4-FFF2-40B4-BE49-F238E27FC236}">
                <a16:creationId xmlns:a16="http://schemas.microsoft.com/office/drawing/2014/main" id="{44C97267-D391-44AE-8760-C727892B7604}"/>
              </a:ext>
            </a:extLst>
          </p:cNvPr>
          <p:cNvSpPr/>
          <p:nvPr/>
        </p:nvSpPr>
        <p:spPr>
          <a:xfrm>
            <a:off x="1401536" y="4800957"/>
            <a:ext cx="693375" cy="658682"/>
          </a:xfrm>
          <a:custGeom>
            <a:gdLst>
              <a:gd fmla="*/ 319322 w 560103" name="connsiteX0"/>
              <a:gd fmla="*/ 468276 h 532077" name="connsiteY0"/>
              <a:gd fmla="*/ 557447 w 560103" name="connsiteX1"/>
              <a:gd fmla="*/ 134901 h 532077" name="connsiteY1"/>
              <a:gd fmla="*/ 396756 w 560103" name="connsiteX2"/>
              <a:gd fmla="*/ 5400 h 532077" name="connsiteY2"/>
              <a:gd fmla="*/ 264087 w 560103" name="connsiteX3"/>
              <a:gd fmla="*/ 215271 h 532077" name="connsiteY3"/>
              <a:gd fmla="*/ 36726 w 560103" name="connsiteX4"/>
              <a:gd fmla="*/ 101048 h 532077" name="connsiteY4"/>
              <a:gd fmla="*/ 33572 w 560103" name="connsiteX5"/>
              <a:gd fmla="*/ 315876 h 532077" name="connsiteY5"/>
              <a:gd fmla="*/ 360971 w 560103" name="connsiteX6"/>
              <a:gd fmla="*/ 532077 h 532077"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532077" w="560103">
                <a:moveTo>
                  <a:pt x="319322" y="468276"/>
                </a:moveTo>
                <a:cubicBezTo>
                  <a:pt x="398697" y="357151"/>
                  <a:pt x="538397" y="214276"/>
                  <a:pt x="557447" y="134901"/>
                </a:cubicBezTo>
                <a:cubicBezTo>
                  <a:pt x="576497" y="55526"/>
                  <a:pt x="489953" y="-21286"/>
                  <a:pt x="396756" y="5400"/>
                </a:cubicBezTo>
                <a:cubicBezTo>
                  <a:pt x="303559" y="32086"/>
                  <a:pt x="260393" y="107726"/>
                  <a:pt x="264087" y="215271"/>
                </a:cubicBezTo>
                <a:cubicBezTo>
                  <a:pt x="190718" y="24855"/>
                  <a:pt x="75145" y="84280"/>
                  <a:pt x="36726" y="101048"/>
                </a:cubicBezTo>
                <a:cubicBezTo>
                  <a:pt x="-1693" y="117816"/>
                  <a:pt x="-20469" y="244038"/>
                  <a:pt x="33572" y="315876"/>
                </a:cubicBezTo>
                <a:cubicBezTo>
                  <a:pt x="87613" y="387714"/>
                  <a:pt x="131030" y="382031"/>
                  <a:pt x="360971" y="532077"/>
                </a:cubicBezTo>
              </a:path>
            </a:pathLst>
          </a:custGeom>
          <a:solidFill>
            <a:schemeClr val="accent5">
              <a:lumMod val="90000"/>
            </a:schemeClr>
          </a:solidFill>
          <a:ln cap="rnd" w="19050">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10600030101010101" pitchFamily="2" typeface="站酷快乐体 "/>
              <a:ea charset="-122" panose="020b0502040204020203" pitchFamily="34" typeface="微软雅黑 Light"/>
            </a:endParaRPr>
          </a:p>
        </p:txBody>
      </p:sp>
      <p:sp>
        <p:nvSpPr>
          <p:cNvPr id="27" name="任意多边形 48">
            <a:extLst>
              <a:ext uri="{FF2B5EF4-FFF2-40B4-BE49-F238E27FC236}">
                <a16:creationId xmlns:a16="http://schemas.microsoft.com/office/drawing/2014/main" id="{4964207B-116D-4B31-92C0-4E31C463A145}"/>
              </a:ext>
            </a:extLst>
          </p:cNvPr>
          <p:cNvSpPr/>
          <p:nvPr/>
        </p:nvSpPr>
        <p:spPr>
          <a:xfrm>
            <a:off x="6959473" y="4829985"/>
            <a:ext cx="729794" cy="553379"/>
          </a:xfrm>
          <a:custGeom>
            <a:gdLst>
              <a:gd fmla="*/ 227908 w 962049" name="connsiteX0"/>
              <a:gd fmla="*/ 0 h 628171" name="connsiteY0"/>
              <a:gd fmla="*/ 896999 w 962049" name="connsiteX1"/>
              <a:gd fmla="*/ 74343 h 628171" name="connsiteY1"/>
              <a:gd fmla="*/ 562454 w 962049" name="connsiteX2"/>
              <a:gd fmla="*/ 381010 h 628171" name="connsiteY2"/>
              <a:gd fmla="*/ 962049 w 962049" name="connsiteX3"/>
              <a:gd fmla="*/ 399596 h 628171" name="connsiteY3"/>
              <a:gd fmla="*/ 896999 w 962049" name="connsiteX4"/>
              <a:gd fmla="*/ 511111 h 628171" name="connsiteY4"/>
              <a:gd fmla="*/ 306355 w 962049" name="connsiteX5"/>
              <a:gd fmla="*/ 452047 h 628171" name="connsiteY5"/>
              <a:gd fmla="*/ 225381 w 962049" name="connsiteX6"/>
              <a:gd fmla="*/ 526273 h 628171" name="connsiteY6"/>
              <a:gd fmla="*/ 382835 w 962049" name="connsiteX7"/>
              <a:gd fmla="*/ 533596 h 628171" name="connsiteY7"/>
              <a:gd fmla="*/ 357203 w 962049" name="connsiteX8"/>
              <a:gd fmla="*/ 577537 h 628171" name="connsiteY8"/>
              <a:gd fmla="*/ 130927 w 962049" name="connsiteX9"/>
              <a:gd fmla="*/ 554910 h 628171" name="connsiteY9"/>
              <a:gd fmla="*/ 83511 w 962049" name="connsiteX10"/>
              <a:gd fmla="*/ 598374 h 628171" name="connsiteY10"/>
              <a:gd fmla="*/ 172650 w 962049" name="connsiteX11"/>
              <a:gd fmla="*/ 609774 h 628171" name="connsiteY11"/>
              <a:gd fmla="*/ 160132 w 962049" name="connsiteX12"/>
              <a:gd fmla="*/ 628171 h 628171" name="connsiteY12"/>
              <a:gd fmla="*/ 11147 w 962049" name="connsiteX13"/>
              <a:gd fmla="*/ 613273 h 628171" name="connsiteY13"/>
              <a:gd fmla="*/ 98410 w 962049" name="connsiteX14"/>
              <a:gd fmla="*/ 551550 h 628171" name="connsiteY14"/>
              <a:gd fmla="*/ 0 w 962049" name="connsiteX15"/>
              <a:gd fmla="*/ 538379 h 628171" name="connsiteY15"/>
              <a:gd fmla="*/ 6890 w 962049" name="connsiteX16"/>
              <a:gd fmla="*/ 511111 h 628171" name="connsiteY16"/>
              <a:gd fmla="*/ 116035 w 962049" name="connsiteX17"/>
              <a:gd fmla="*/ 522335 h 628171" name="connsiteY17"/>
              <a:gd fmla="*/ 138507 w 962049" name="connsiteX18"/>
              <a:gd fmla="*/ 525292 h 628171" name="connsiteY18"/>
              <a:gd fmla="*/ 250025 w 962049" name="connsiteX19"/>
              <a:gd fmla="*/ 446414 h 628171" name="connsiteY19"/>
              <a:gd fmla="*/ 246493 w 962049" name="connsiteX20"/>
              <a:gd fmla="*/ 446060 h 628171" name="connsiteY20"/>
              <a:gd fmla="*/ 246802 w 962049" name="connsiteX21"/>
              <a:gd fmla="*/ 445842 h 628171" name="connsiteY21"/>
              <a:gd fmla="*/ 89897 w 962049" name="connsiteX22"/>
              <a:gd fmla="*/ 450574 h 628171" name="connsiteY22"/>
              <a:gd fmla="*/ 93559 w 962049" name="connsiteX23"/>
              <a:gd fmla="*/ 376142 h 628171" name="connsiteY23"/>
              <a:gd fmla="*/ 281337 w 962049" name="connsiteX24"/>
              <a:gd fmla="*/ 395452 h 628171" name="connsiteY24"/>
              <a:gd fmla="*/ 312285 w 962049" name="connsiteX25"/>
              <a:gd fmla="*/ 399524 h 628171" name="connsiteY25"/>
              <a:gd fmla="*/ 627504 w 962049" name="connsiteX26"/>
              <a:gd fmla="*/ 176565 h 628171" name="connsiteY26"/>
              <a:gd fmla="*/ 218615 w 962049" name="connsiteX27"/>
              <a:gd fmla="*/ 223030 h 628171" name="connsiteY2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b="b" l="l" r="r" t="t"/>
            <a:pathLst>
              <a:path h="628171" w="962049">
                <a:moveTo>
                  <a:pt x="227908" y="0"/>
                </a:moveTo>
                <a:cubicBezTo>
                  <a:pt x="536123" y="27878"/>
                  <a:pt x="585686" y="32525"/>
                  <a:pt x="896999" y="74343"/>
                </a:cubicBezTo>
                <a:lnTo>
                  <a:pt x="562454" y="381010"/>
                </a:lnTo>
                <a:lnTo>
                  <a:pt x="962049" y="399596"/>
                </a:lnTo>
                <a:lnTo>
                  <a:pt x="896999" y="511111"/>
                </a:lnTo>
                <a:lnTo>
                  <a:pt x="306355" y="452047"/>
                </a:lnTo>
                <a:lnTo>
                  <a:pt x="225381" y="526273"/>
                </a:lnTo>
                <a:lnTo>
                  <a:pt x="382835" y="533596"/>
                </a:lnTo>
                <a:lnTo>
                  <a:pt x="357203" y="577537"/>
                </a:lnTo>
                <a:lnTo>
                  <a:pt x="130927" y="554910"/>
                </a:lnTo>
                <a:lnTo>
                  <a:pt x="83511" y="598374"/>
                </a:lnTo>
                <a:lnTo>
                  <a:pt x="172650" y="609774"/>
                </a:lnTo>
                <a:lnTo>
                  <a:pt x="160132" y="628171"/>
                </a:lnTo>
                <a:lnTo>
                  <a:pt x="11147" y="613273"/>
                </a:lnTo>
                <a:lnTo>
                  <a:pt x="98410" y="551550"/>
                </a:lnTo>
                <a:lnTo>
                  <a:pt x="0" y="538379"/>
                </a:lnTo>
                <a:lnTo>
                  <a:pt x="6890" y="511111"/>
                </a:lnTo>
                <a:cubicBezTo>
                  <a:pt x="59833" y="515900"/>
                  <a:pt x="79454" y="517696"/>
                  <a:pt x="116035" y="522335"/>
                </a:cubicBezTo>
                <a:lnTo>
                  <a:pt x="138507" y="525292"/>
                </a:lnTo>
                <a:lnTo>
                  <a:pt x="250025" y="446414"/>
                </a:lnTo>
                <a:lnTo>
                  <a:pt x="246493" y="446060"/>
                </a:lnTo>
                <a:lnTo>
                  <a:pt x="246802" y="445842"/>
                </a:lnTo>
                <a:lnTo>
                  <a:pt x="89897" y="450574"/>
                </a:lnTo>
                <a:lnTo>
                  <a:pt x="93559" y="376142"/>
                </a:lnTo>
                <a:cubicBezTo>
                  <a:pt x="184644" y="384381"/>
                  <a:pt x="218401" y="387470"/>
                  <a:pt x="281337" y="395452"/>
                </a:cubicBezTo>
                <a:lnTo>
                  <a:pt x="312285" y="399524"/>
                </a:lnTo>
                <a:lnTo>
                  <a:pt x="627504" y="176565"/>
                </a:lnTo>
                <a:lnTo>
                  <a:pt x="218615" y="223030"/>
                </a:lnTo>
                <a:close/>
              </a:path>
            </a:pathLst>
          </a:custGeom>
          <a:solidFill>
            <a:schemeClr val="accent5">
              <a:lumMod val="90000"/>
            </a:schemeClr>
          </a:solidFill>
          <a:ln cap="rnd" w="19050">
            <a:solidFill>
              <a:schemeClr val="accent1"/>
            </a:solidFill>
            <a:round/>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latin charset="-122" panose="02000000000000000000" pitchFamily="2" typeface="方正静蕾简体"/>
              <a:ea charset="-122" panose="02000000000000000000" pitchFamily="2" typeface="方正静蕾简体"/>
            </a:endParaRPr>
          </a:p>
        </p:txBody>
      </p:sp>
    </p:spTree>
    <p:extLst>
      <p:ext uri="{BB962C8B-B14F-4D97-AF65-F5344CB8AC3E}">
        <p14:creationId val="1064893914"/>
      </p:ext>
    </p:extLst>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内容占位符 11">
            <a:extLst>
              <a:ext uri="{FF2B5EF4-FFF2-40B4-BE49-F238E27FC236}">
                <a16:creationId xmlns:a16="http://schemas.microsoft.com/office/drawing/2014/main" id="{6B874802-2679-4FF8-B581-344D6D64DA83}"/>
              </a:ext>
            </a:extLst>
          </p:cNvPr>
          <p:cNvSpPr>
            <a:spLocks noGrp="1"/>
          </p:cNvSpPr>
          <p:nvPr>
            <p:ph idx="11" sz="quarter"/>
          </p:nvPr>
        </p:nvSpPr>
        <p:spPr/>
        <p:txBody>
          <a:bodyPr/>
          <a:lstStyle/>
          <a:p>
            <a:r>
              <a:rPr altLang="en-US" lang="zh-CN"/>
              <a:t>关键词</a:t>
            </a:r>
          </a:p>
        </p:txBody>
      </p:sp>
      <p:sp>
        <p:nvSpPr>
          <p:cNvPr id="13" name="内容占位符 12">
            <a:extLst>
              <a:ext uri="{FF2B5EF4-FFF2-40B4-BE49-F238E27FC236}">
                <a16:creationId xmlns:a16="http://schemas.microsoft.com/office/drawing/2014/main" id="{91821679-76DE-4A67-975C-27F910EA22CF}"/>
              </a:ext>
            </a:extLst>
          </p:cNvPr>
          <p:cNvSpPr>
            <a:spLocks noGrp="1"/>
          </p:cNvSpPr>
          <p:nvPr>
            <p:ph idx="12" sz="quarter"/>
          </p:nvPr>
        </p:nvSpPr>
        <p:spPr/>
        <p:txBody>
          <a:bodyPr/>
          <a:lstStyle/>
          <a:p>
            <a:r>
              <a:rPr altLang="en-US" lang="zh-CN"/>
              <a:t>关键词</a:t>
            </a:r>
          </a:p>
        </p:txBody>
      </p:sp>
      <p:sp>
        <p:nvSpPr>
          <p:cNvPr id="14" name="内容占位符 13">
            <a:extLst>
              <a:ext uri="{FF2B5EF4-FFF2-40B4-BE49-F238E27FC236}">
                <a16:creationId xmlns:a16="http://schemas.microsoft.com/office/drawing/2014/main" id="{0D8E32CC-216F-41FD-9359-AC55D9F02382}"/>
              </a:ext>
            </a:extLst>
          </p:cNvPr>
          <p:cNvSpPr>
            <a:spLocks noGrp="1"/>
          </p:cNvSpPr>
          <p:nvPr>
            <p:ph idx="13" sz="quarter"/>
          </p:nvPr>
        </p:nvSpPr>
        <p:spPr/>
        <p:txBody>
          <a:bodyPr/>
          <a:lstStyle/>
          <a:p>
            <a:r>
              <a:rPr altLang="en-US" lang="zh-CN"/>
              <a:t>关键词</a:t>
            </a:r>
          </a:p>
        </p:txBody>
      </p:sp>
      <p:sp>
        <p:nvSpPr>
          <p:cNvPr id="15" name="内容占位符 14">
            <a:extLst>
              <a:ext uri="{FF2B5EF4-FFF2-40B4-BE49-F238E27FC236}">
                <a16:creationId xmlns:a16="http://schemas.microsoft.com/office/drawing/2014/main" id="{59F93133-580A-4DBF-B5AE-FC28723C4639}"/>
              </a:ext>
            </a:extLst>
          </p:cNvPr>
          <p:cNvSpPr>
            <a:spLocks noGrp="1"/>
          </p:cNvSpPr>
          <p:nvPr>
            <p:ph idx="14" sz="quarter"/>
          </p:nvPr>
        </p:nvSpPr>
        <p:spPr/>
        <p:txBody>
          <a:bodyPr/>
          <a:lstStyle/>
          <a:p>
            <a:r>
              <a:rPr altLang="en-US" lang="zh-CN"/>
              <a:t>关键词</a:t>
            </a:r>
          </a:p>
        </p:txBody>
      </p:sp>
      <p:sp>
        <p:nvSpPr>
          <p:cNvPr id="16" name="内容占位符 15">
            <a:extLst>
              <a:ext uri="{FF2B5EF4-FFF2-40B4-BE49-F238E27FC236}">
                <a16:creationId xmlns:a16="http://schemas.microsoft.com/office/drawing/2014/main" id="{07B4EEEF-6AA5-43F3-8F66-083E3BEE2C51}"/>
              </a:ext>
            </a:extLst>
          </p:cNvPr>
          <p:cNvSpPr>
            <a:spLocks noGrp="1"/>
          </p:cNvSpPr>
          <p:nvPr>
            <p:ph idx="15" sz="quarter"/>
          </p:nvPr>
        </p:nvSpPr>
        <p:spPr/>
        <p:txBody>
          <a:bodyPr/>
          <a:lstStyle/>
          <a:p>
            <a:r>
              <a:rPr altLang="en-US" lang="zh-CN"/>
              <a:t>关键词</a:t>
            </a:r>
          </a:p>
        </p:txBody>
      </p:sp>
      <p:sp>
        <p:nvSpPr>
          <p:cNvPr id="17" name="内容占位符 16">
            <a:extLst>
              <a:ext uri="{FF2B5EF4-FFF2-40B4-BE49-F238E27FC236}">
                <a16:creationId xmlns:a16="http://schemas.microsoft.com/office/drawing/2014/main" id="{74350857-8175-4E89-BEEF-BB8A120BD41C}"/>
              </a:ext>
            </a:extLst>
          </p:cNvPr>
          <p:cNvSpPr>
            <a:spLocks noGrp="1"/>
          </p:cNvSpPr>
          <p:nvPr>
            <p:ph idx="22" sz="quarter"/>
          </p:nvPr>
        </p:nvSpPr>
        <p:spPr>
          <a:xfrm>
            <a:off x="630731" y="3932901"/>
            <a:ext cx="2045574" cy="1676400"/>
          </a:xfrm>
        </p:spPr>
        <p:txBody>
          <a:bodyPr/>
          <a:lstStyle/>
          <a:p>
            <a:pPr indent="0" marL="0">
              <a:spcBef>
                <a:spcPts val="500"/>
              </a:spcBef>
              <a:buNone/>
            </a:pPr>
            <a:r>
              <a:rPr altLang="en-US" lang="zh-CN"/>
              <a:t>请在这里输入你想要添加的正文内容，请请在这里输入你想要添加你所想要的正文内容，输入你想要</a:t>
            </a:r>
          </a:p>
        </p:txBody>
      </p:sp>
      <p:sp>
        <p:nvSpPr>
          <p:cNvPr id="18" name="内容占位符 17">
            <a:extLst>
              <a:ext uri="{FF2B5EF4-FFF2-40B4-BE49-F238E27FC236}">
                <a16:creationId xmlns:a16="http://schemas.microsoft.com/office/drawing/2014/main" id="{47064D0E-DDFB-4AB4-BBF2-49695E363496}"/>
              </a:ext>
            </a:extLst>
          </p:cNvPr>
          <p:cNvSpPr>
            <a:spLocks noGrp="1"/>
          </p:cNvSpPr>
          <p:nvPr>
            <p:ph idx="23" sz="quarter"/>
          </p:nvPr>
        </p:nvSpPr>
        <p:spPr>
          <a:xfrm>
            <a:off x="3048614" y="3932901"/>
            <a:ext cx="2045574" cy="1676400"/>
          </a:xfrm>
        </p:spPr>
        <p:txBody>
          <a:bodyPr/>
          <a:lstStyle/>
          <a:p>
            <a:pPr indent="0" marL="0">
              <a:spcBef>
                <a:spcPts val="500"/>
              </a:spcBef>
              <a:buNone/>
            </a:pPr>
            <a:r>
              <a:rPr altLang="en-US" lang="zh-CN"/>
              <a:t>请在这里输入你想要添加的正文内容，请请在这里输入你想要添加你所想要的正文内容，输入你想要</a:t>
            </a:r>
          </a:p>
        </p:txBody>
      </p:sp>
      <p:sp>
        <p:nvSpPr>
          <p:cNvPr id="19" name="内容占位符 18">
            <a:extLst>
              <a:ext uri="{FF2B5EF4-FFF2-40B4-BE49-F238E27FC236}">
                <a16:creationId xmlns:a16="http://schemas.microsoft.com/office/drawing/2014/main" id="{4661981D-BB85-4C93-9A84-924E9180C246}"/>
              </a:ext>
            </a:extLst>
          </p:cNvPr>
          <p:cNvSpPr>
            <a:spLocks noGrp="1"/>
          </p:cNvSpPr>
          <p:nvPr>
            <p:ph idx="24" sz="quarter"/>
          </p:nvPr>
        </p:nvSpPr>
        <p:spPr>
          <a:xfrm>
            <a:off x="5425011" y="3932901"/>
            <a:ext cx="2045574" cy="1676400"/>
          </a:xfrm>
        </p:spPr>
        <p:txBody>
          <a:bodyPr/>
          <a:lstStyle/>
          <a:p>
            <a:pPr indent="0" marL="0">
              <a:spcBef>
                <a:spcPts val="500"/>
              </a:spcBef>
              <a:buNone/>
            </a:pPr>
            <a:r>
              <a:rPr altLang="en-US" lang="zh-CN"/>
              <a:t>请在这里输入你想要添加的正文内容，请请在这里输入你想要添加你所想要的正文内容，输入你想要</a:t>
            </a:r>
          </a:p>
        </p:txBody>
      </p:sp>
      <p:sp>
        <p:nvSpPr>
          <p:cNvPr id="20" name="内容占位符 19">
            <a:extLst>
              <a:ext uri="{FF2B5EF4-FFF2-40B4-BE49-F238E27FC236}">
                <a16:creationId xmlns:a16="http://schemas.microsoft.com/office/drawing/2014/main" id="{A4E103C1-A417-4231-B412-37DFD88465BE}"/>
              </a:ext>
            </a:extLst>
          </p:cNvPr>
          <p:cNvSpPr>
            <a:spLocks noGrp="1"/>
          </p:cNvSpPr>
          <p:nvPr>
            <p:ph idx="25" sz="quarter"/>
          </p:nvPr>
        </p:nvSpPr>
        <p:spPr>
          <a:xfrm>
            <a:off x="7801409" y="3932901"/>
            <a:ext cx="2045574" cy="1676400"/>
          </a:xfrm>
        </p:spPr>
        <p:txBody>
          <a:bodyPr/>
          <a:lstStyle/>
          <a:p>
            <a:pPr indent="0" marL="0">
              <a:spcBef>
                <a:spcPts val="500"/>
              </a:spcBef>
              <a:buNone/>
            </a:pPr>
            <a:r>
              <a:rPr altLang="en-US" lang="zh-CN"/>
              <a:t>请在这里输入你想要添加的正文内容，请请在这里输入你想要添加你所想要的正文内容，输入你想要</a:t>
            </a:r>
          </a:p>
        </p:txBody>
      </p:sp>
      <p:sp>
        <p:nvSpPr>
          <p:cNvPr id="21" name="内容占位符 20">
            <a:extLst>
              <a:ext uri="{FF2B5EF4-FFF2-40B4-BE49-F238E27FC236}">
                <a16:creationId xmlns:a16="http://schemas.microsoft.com/office/drawing/2014/main" id="{763DAC7F-3E08-4D4B-A1E1-590367693B9E}"/>
              </a:ext>
            </a:extLst>
          </p:cNvPr>
          <p:cNvSpPr>
            <a:spLocks noGrp="1"/>
          </p:cNvSpPr>
          <p:nvPr>
            <p:ph idx="26" sz="quarter"/>
          </p:nvPr>
        </p:nvSpPr>
        <p:spPr>
          <a:xfrm>
            <a:off x="10106685" y="3932901"/>
            <a:ext cx="1811501" cy="1676400"/>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2" name="标题 1">
            <a:extLst>
              <a:ext uri="{FF2B5EF4-FFF2-40B4-BE49-F238E27FC236}">
                <a16:creationId xmlns:a16="http://schemas.microsoft.com/office/drawing/2014/main" id="{0E5AF2E5-A469-42AD-BAAD-FA45787D54F6}"/>
              </a:ext>
            </a:extLst>
          </p:cNvPr>
          <p:cNvSpPr>
            <a:spLocks noGrp="1"/>
          </p:cNvSpPr>
          <p:nvPr>
            <p:ph type="title"/>
          </p:nvPr>
        </p:nvSpPr>
        <p:spPr/>
        <p:txBody>
          <a:bodyPr/>
          <a:lstStyle/>
          <a:p>
            <a:r>
              <a:rPr altLang="en-US" lang="zh-CN"/>
              <a:t>这里输入你的标题</a:t>
            </a:r>
          </a:p>
        </p:txBody>
      </p:sp>
    </p:spTree>
    <p:extLst>
      <p:ext uri="{BB962C8B-B14F-4D97-AF65-F5344CB8AC3E}">
        <p14:creationId val="1706607598"/>
      </p:ext>
    </p:extLst>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内容占位符 13">
            <a:extLst>
              <a:ext uri="{FF2B5EF4-FFF2-40B4-BE49-F238E27FC236}">
                <a16:creationId xmlns:a16="http://schemas.microsoft.com/office/drawing/2014/main" id="{8480829C-9ACB-4248-B3E4-2B722F5883D7}"/>
              </a:ext>
            </a:extLst>
          </p:cNvPr>
          <p:cNvSpPr>
            <a:spLocks noGrp="1"/>
          </p:cNvSpPr>
          <p:nvPr>
            <p:ph idx="29" sz="quarter"/>
          </p:nvPr>
        </p:nvSpPr>
        <p:spPr/>
        <p:txBody>
          <a:bodyPr/>
          <a:lstStyle/>
          <a:p>
            <a:r>
              <a:rPr altLang="en-US" lang="zh-CN"/>
              <a:t>这里输入你的标题</a:t>
            </a:r>
          </a:p>
        </p:txBody>
      </p:sp>
      <p:sp>
        <p:nvSpPr>
          <p:cNvPr id="13" name="内容占位符 12">
            <a:extLst>
              <a:ext uri="{FF2B5EF4-FFF2-40B4-BE49-F238E27FC236}">
                <a16:creationId xmlns:a16="http://schemas.microsoft.com/office/drawing/2014/main" id="{BCFDCE7A-049A-4C92-BFA7-4769DB2F6C82}"/>
              </a:ext>
            </a:extLst>
          </p:cNvPr>
          <p:cNvSpPr>
            <a:spLocks noGrp="1"/>
          </p:cNvSpPr>
          <p:nvPr>
            <p:ph idx="28" sz="quarter"/>
          </p:nvPr>
        </p:nvSpPr>
        <p:spPr>
          <a:xfrm>
            <a:off x="8336332" y="2595825"/>
            <a:ext cx="2978953" cy="1042416"/>
          </a:xfrm>
        </p:spPr>
        <p:txBody>
          <a:bodyPr/>
          <a:lstStyle/>
          <a:p>
            <a:pPr>
              <a:spcBef>
                <a:spcPts val="500"/>
              </a:spcBef>
            </a:pPr>
            <a:r>
              <a:rPr altLang="en-US" lang="zh-CN"/>
              <a:t>请在这里输入你想要添加的正文内容，请请在这里输入你想要添加你所想要的正文内容</a:t>
            </a:r>
          </a:p>
        </p:txBody>
      </p:sp>
      <p:sp>
        <p:nvSpPr>
          <p:cNvPr id="15" name="内容占位符 14">
            <a:extLst>
              <a:ext uri="{FF2B5EF4-FFF2-40B4-BE49-F238E27FC236}">
                <a16:creationId xmlns:a16="http://schemas.microsoft.com/office/drawing/2014/main" id="{CE00F168-0307-4F88-AD8A-9A3E001F5335}"/>
              </a:ext>
            </a:extLst>
          </p:cNvPr>
          <p:cNvSpPr>
            <a:spLocks noGrp="1"/>
          </p:cNvSpPr>
          <p:nvPr>
            <p:ph idx="30" sz="quarter"/>
          </p:nvPr>
        </p:nvSpPr>
        <p:spPr/>
        <p:txBody>
          <a:bodyPr/>
          <a:lstStyle/>
          <a:p>
            <a:r>
              <a:rPr altLang="en-US" lang="zh-CN"/>
              <a:t>这里输入你的标题</a:t>
            </a:r>
          </a:p>
        </p:txBody>
      </p:sp>
      <p:sp>
        <p:nvSpPr>
          <p:cNvPr id="16" name="内容占位符 15">
            <a:extLst>
              <a:ext uri="{FF2B5EF4-FFF2-40B4-BE49-F238E27FC236}">
                <a16:creationId xmlns:a16="http://schemas.microsoft.com/office/drawing/2014/main" id="{5A324E3E-3250-4441-9FCF-148D24BEBDB5}"/>
              </a:ext>
            </a:extLst>
          </p:cNvPr>
          <p:cNvSpPr>
            <a:spLocks noGrp="1"/>
          </p:cNvSpPr>
          <p:nvPr>
            <p:ph idx="31" sz="quarter"/>
          </p:nvPr>
        </p:nvSpPr>
        <p:spPr>
          <a:xfrm>
            <a:off x="8336332" y="4748160"/>
            <a:ext cx="2978953" cy="1042416"/>
          </a:xfrm>
        </p:spPr>
        <p:txBody>
          <a:bodyPr/>
          <a:lstStyle/>
          <a:p>
            <a:pPr>
              <a:spcBef>
                <a:spcPts val="500"/>
              </a:spcBef>
            </a:pPr>
            <a:r>
              <a:rPr altLang="en-US" lang="zh-CN"/>
              <a:t>请在这里输入你想要添加的正文内容，请请在这里输入你想要添加你所想要的正文内容</a:t>
            </a:r>
          </a:p>
        </p:txBody>
      </p:sp>
      <p:sp>
        <p:nvSpPr>
          <p:cNvPr id="17" name="内容占位符 16">
            <a:extLst>
              <a:ext uri="{FF2B5EF4-FFF2-40B4-BE49-F238E27FC236}">
                <a16:creationId xmlns:a16="http://schemas.microsoft.com/office/drawing/2014/main" id="{A4F2294E-9A24-4A85-915B-EFDC183435B7}"/>
              </a:ext>
            </a:extLst>
          </p:cNvPr>
          <p:cNvSpPr>
            <a:spLocks noGrp="1"/>
          </p:cNvSpPr>
          <p:nvPr>
            <p:ph idx="32" sz="quarter"/>
          </p:nvPr>
        </p:nvSpPr>
        <p:spPr/>
        <p:txBody>
          <a:bodyPr/>
          <a:lstStyle/>
          <a:p>
            <a:r>
              <a:rPr altLang="en-US" lang="zh-CN"/>
              <a:t>这里输入你的标题</a:t>
            </a:r>
          </a:p>
        </p:txBody>
      </p:sp>
      <p:sp>
        <p:nvSpPr>
          <p:cNvPr id="18" name="内容占位符 17">
            <a:extLst>
              <a:ext uri="{FF2B5EF4-FFF2-40B4-BE49-F238E27FC236}">
                <a16:creationId xmlns:a16="http://schemas.microsoft.com/office/drawing/2014/main" id="{924698E9-086F-4AE0-9120-F60FDD692FFB}"/>
              </a:ext>
            </a:extLst>
          </p:cNvPr>
          <p:cNvSpPr>
            <a:spLocks noGrp="1"/>
          </p:cNvSpPr>
          <p:nvPr>
            <p:ph idx="33" sz="quarter"/>
          </p:nvPr>
        </p:nvSpPr>
        <p:spPr>
          <a:xfrm>
            <a:off x="880473" y="2555660"/>
            <a:ext cx="2978953" cy="1042416"/>
          </a:xfrm>
        </p:spPr>
        <p:txBody>
          <a:bodyPr/>
          <a:lstStyle/>
          <a:p>
            <a:pPr>
              <a:spcBef>
                <a:spcPts val="500"/>
              </a:spcBef>
            </a:pPr>
            <a:r>
              <a:rPr altLang="en-US" lang="zh-CN"/>
              <a:t>请在这里输入你想要添加的正文内容，请请在这里输入你想要添加你所想要的正文内容</a:t>
            </a:r>
          </a:p>
        </p:txBody>
      </p:sp>
      <p:sp>
        <p:nvSpPr>
          <p:cNvPr id="19" name="内容占位符 18">
            <a:extLst>
              <a:ext uri="{FF2B5EF4-FFF2-40B4-BE49-F238E27FC236}">
                <a16:creationId xmlns:a16="http://schemas.microsoft.com/office/drawing/2014/main" id="{344B9709-5C98-4F2B-97C2-7F7857D3DCC5}"/>
              </a:ext>
            </a:extLst>
          </p:cNvPr>
          <p:cNvSpPr>
            <a:spLocks noGrp="1"/>
          </p:cNvSpPr>
          <p:nvPr>
            <p:ph idx="34" sz="quarter"/>
          </p:nvPr>
        </p:nvSpPr>
        <p:spPr/>
        <p:txBody>
          <a:bodyPr/>
          <a:lstStyle/>
          <a:p>
            <a:r>
              <a:rPr altLang="en-US" lang="zh-CN"/>
              <a:t>这里输入你的标题</a:t>
            </a:r>
          </a:p>
        </p:txBody>
      </p:sp>
      <p:sp>
        <p:nvSpPr>
          <p:cNvPr id="20" name="内容占位符 19">
            <a:extLst>
              <a:ext uri="{FF2B5EF4-FFF2-40B4-BE49-F238E27FC236}">
                <a16:creationId xmlns:a16="http://schemas.microsoft.com/office/drawing/2014/main" id="{61521185-49A5-4EFE-A38E-DBD1471E43F9}"/>
              </a:ext>
            </a:extLst>
          </p:cNvPr>
          <p:cNvSpPr>
            <a:spLocks noGrp="1"/>
          </p:cNvSpPr>
          <p:nvPr>
            <p:ph idx="35" sz="quarter"/>
          </p:nvPr>
        </p:nvSpPr>
        <p:spPr>
          <a:xfrm>
            <a:off x="880473" y="4720697"/>
            <a:ext cx="2978953" cy="1042416"/>
          </a:xfrm>
        </p:spPr>
        <p:txBody>
          <a:bodyPr/>
          <a:lstStyle/>
          <a:p>
            <a:pPr>
              <a:spcBef>
                <a:spcPts val="500"/>
              </a:spcBef>
            </a:pPr>
            <a:r>
              <a:rPr altLang="en-US" lang="zh-CN"/>
              <a:t>请在这里输入你想要添加的正文内容，请请在这里输入你想要添加你所想要的正文内容</a:t>
            </a:r>
          </a:p>
        </p:txBody>
      </p:sp>
      <p:sp>
        <p:nvSpPr>
          <p:cNvPr id="2" name="标题 1">
            <a:extLst>
              <a:ext uri="{FF2B5EF4-FFF2-40B4-BE49-F238E27FC236}">
                <a16:creationId xmlns:a16="http://schemas.microsoft.com/office/drawing/2014/main" id="{8C689656-B245-49ED-A673-62EAC94EB0CF}"/>
              </a:ext>
            </a:extLst>
          </p:cNvPr>
          <p:cNvSpPr>
            <a:spLocks noGrp="1"/>
          </p:cNvSpPr>
          <p:nvPr>
            <p:ph type="title"/>
          </p:nvPr>
        </p:nvSpPr>
        <p:spPr/>
        <p:txBody>
          <a:bodyPr/>
          <a:lstStyle/>
          <a:p>
            <a:r>
              <a:rPr altLang="en-US" lang="zh-CN"/>
              <a:t>这里输入你的标题</a:t>
            </a:r>
          </a:p>
        </p:txBody>
      </p:sp>
      <p:sp>
        <p:nvSpPr>
          <p:cNvPr id="21" name="文本框 20">
            <a:extLst>
              <a:ext uri="{FF2B5EF4-FFF2-40B4-BE49-F238E27FC236}">
                <a16:creationId xmlns:a16="http://schemas.microsoft.com/office/drawing/2014/main" id="{892B600B-9E44-4452-A125-391337F581C4}"/>
              </a:ext>
            </a:extLst>
          </p:cNvPr>
          <p:cNvSpPr txBox="1"/>
          <p:nvPr/>
        </p:nvSpPr>
        <p:spPr>
          <a:xfrm>
            <a:off x="4491200" y="2120457"/>
            <a:ext cx="789725" cy="1188720"/>
          </a:xfrm>
          <a:prstGeom prst="rect">
            <a:avLst/>
          </a:prstGeom>
          <a:noFill/>
        </p:spPr>
        <p:txBody>
          <a:bodyPr rtlCol="0" wrap="square">
            <a:spAutoFit/>
          </a:bodyPr>
          <a:lstStyle/>
          <a:p>
            <a:r>
              <a:rPr altLang="zh-CN" lang="en-US" spc="-400" sz="7200">
                <a:solidFill>
                  <a:schemeClr val="accent1"/>
                </a:solidFill>
                <a:latin charset="-122" panose="02010600030101010101" pitchFamily="2" typeface="站酷快乐体 "/>
                <a:ea charset="-122" panose="02010600030101010101" pitchFamily="2" typeface="站酷快乐体 "/>
              </a:rPr>
              <a:t>S</a:t>
            </a:r>
          </a:p>
        </p:txBody>
      </p:sp>
      <p:sp>
        <p:nvSpPr>
          <p:cNvPr id="22" name="文本框 21">
            <a:extLst>
              <a:ext uri="{FF2B5EF4-FFF2-40B4-BE49-F238E27FC236}">
                <a16:creationId xmlns:a16="http://schemas.microsoft.com/office/drawing/2014/main" id="{040FAF24-B7E2-440B-995C-AAFA69DA8A87}"/>
              </a:ext>
            </a:extLst>
          </p:cNvPr>
          <p:cNvSpPr txBox="1"/>
          <p:nvPr/>
        </p:nvSpPr>
        <p:spPr>
          <a:xfrm>
            <a:off x="7059106" y="2120457"/>
            <a:ext cx="789726" cy="1188720"/>
          </a:xfrm>
          <a:prstGeom prst="rect">
            <a:avLst/>
          </a:prstGeom>
          <a:noFill/>
        </p:spPr>
        <p:txBody>
          <a:bodyPr rtlCol="0" wrap="square">
            <a:spAutoFit/>
          </a:bodyPr>
          <a:lstStyle/>
          <a:p>
            <a:r>
              <a:rPr altLang="zh-CN" lang="en-US" spc="-400" sz="7200">
                <a:solidFill>
                  <a:schemeClr val="accent1"/>
                </a:solidFill>
                <a:latin charset="-122" panose="02010600030101010101" pitchFamily="2" typeface="站酷快乐体 "/>
                <a:ea charset="-122" panose="02010600030101010101" pitchFamily="2" typeface="站酷快乐体 "/>
              </a:rPr>
              <a:t>W</a:t>
            </a:r>
          </a:p>
        </p:txBody>
      </p:sp>
      <p:sp>
        <p:nvSpPr>
          <p:cNvPr id="23" name="文本框 22">
            <a:extLst>
              <a:ext uri="{FF2B5EF4-FFF2-40B4-BE49-F238E27FC236}">
                <a16:creationId xmlns:a16="http://schemas.microsoft.com/office/drawing/2014/main" id="{00EF4324-D090-4D2E-B51F-48AC9FAEB82F}"/>
              </a:ext>
            </a:extLst>
          </p:cNvPr>
          <p:cNvSpPr txBox="1"/>
          <p:nvPr/>
        </p:nvSpPr>
        <p:spPr>
          <a:xfrm>
            <a:off x="4491200" y="4272793"/>
            <a:ext cx="789725" cy="1188720"/>
          </a:xfrm>
          <a:prstGeom prst="rect">
            <a:avLst/>
          </a:prstGeom>
          <a:noFill/>
        </p:spPr>
        <p:txBody>
          <a:bodyPr rtlCol="0" wrap="square">
            <a:spAutoFit/>
          </a:bodyPr>
          <a:lstStyle/>
          <a:p>
            <a:r>
              <a:rPr altLang="zh-CN" lang="en-US" spc="-400" sz="7200">
                <a:solidFill>
                  <a:schemeClr val="accent1"/>
                </a:solidFill>
                <a:latin charset="-122" panose="02010600030101010101" pitchFamily="2" typeface="站酷快乐体 "/>
                <a:ea charset="-122" panose="02010600030101010101" pitchFamily="2" typeface="站酷快乐体 "/>
              </a:rPr>
              <a:t>0</a:t>
            </a:r>
          </a:p>
        </p:txBody>
      </p:sp>
      <p:sp>
        <p:nvSpPr>
          <p:cNvPr id="24" name="文本框 23">
            <a:extLst>
              <a:ext uri="{FF2B5EF4-FFF2-40B4-BE49-F238E27FC236}">
                <a16:creationId xmlns:a16="http://schemas.microsoft.com/office/drawing/2014/main" id="{108B370A-9CBB-4BFE-9874-ACD3C3109F3F}"/>
              </a:ext>
            </a:extLst>
          </p:cNvPr>
          <p:cNvSpPr txBox="1"/>
          <p:nvPr/>
        </p:nvSpPr>
        <p:spPr>
          <a:xfrm>
            <a:off x="7059106" y="4272793"/>
            <a:ext cx="789726" cy="1188720"/>
          </a:xfrm>
          <a:prstGeom prst="rect">
            <a:avLst/>
          </a:prstGeom>
          <a:noFill/>
        </p:spPr>
        <p:txBody>
          <a:bodyPr rtlCol="0" wrap="square">
            <a:spAutoFit/>
          </a:bodyPr>
          <a:lstStyle/>
          <a:p>
            <a:r>
              <a:rPr altLang="zh-CN" lang="en-US" spc="-400" sz="7200">
                <a:solidFill>
                  <a:schemeClr val="accent1"/>
                </a:solidFill>
                <a:latin charset="-122" panose="02010600030101010101" pitchFamily="2" typeface="站酷快乐体 "/>
                <a:ea charset="-122" panose="02010600030101010101" pitchFamily="2" typeface="站酷快乐体 "/>
              </a:rPr>
              <a:t>T</a:t>
            </a:r>
          </a:p>
        </p:txBody>
      </p:sp>
    </p:spTree>
    <p:extLst>
      <p:ext uri="{BB962C8B-B14F-4D97-AF65-F5344CB8AC3E}">
        <p14:creationId val="1386528361"/>
      </p:ext>
    </p:extLst>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内容占位符 2">
            <a:extLst>
              <a:ext uri="{FF2B5EF4-FFF2-40B4-BE49-F238E27FC236}">
                <a16:creationId xmlns:a16="http://schemas.microsoft.com/office/drawing/2014/main" id="{4A518D21-7D0F-493B-BAF4-80D978076333}"/>
              </a:ext>
            </a:extLst>
          </p:cNvPr>
          <p:cNvSpPr>
            <a:spLocks noGrp="1"/>
          </p:cNvSpPr>
          <p:nvPr>
            <p:ph idx="10" sz="quarter"/>
          </p:nvPr>
        </p:nvSpPr>
        <p:spPr>
          <a:xfrm>
            <a:off x="3381751" y="4135901"/>
            <a:ext cx="5428498" cy="749808"/>
          </a:xfrm>
        </p:spPr>
        <p:txBody>
          <a:bodyPr/>
          <a:lstStyle/>
          <a:p>
            <a:r>
              <a:rPr altLang="en-US" lang="zh-CN"/>
              <a:t>这里输入你的标题</a:t>
            </a:r>
          </a:p>
        </p:txBody>
      </p:sp>
    </p:spTree>
    <p:extLst>
      <p:ext uri="{BB962C8B-B14F-4D97-AF65-F5344CB8AC3E}">
        <p14:creationId val="3241625977"/>
      </p:ext>
    </p:extLst>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内容占位符 12">
            <a:extLst>
              <a:ext uri="{FF2B5EF4-FFF2-40B4-BE49-F238E27FC236}">
                <a16:creationId xmlns:a16="http://schemas.microsoft.com/office/drawing/2014/main" id="{05E5EDB7-504A-4F21-801A-640AA5326423}"/>
              </a:ext>
            </a:extLst>
          </p:cNvPr>
          <p:cNvSpPr>
            <a:spLocks noGrp="1"/>
          </p:cNvSpPr>
          <p:nvPr>
            <p:ph idx="29" sz="quarter"/>
          </p:nvPr>
        </p:nvSpPr>
        <p:spPr/>
        <p:txBody>
          <a:bodyPr/>
          <a:lstStyle/>
          <a:p>
            <a:r>
              <a:rPr altLang="en-US" lang="zh-CN"/>
              <a:t>这里输入你的标题</a:t>
            </a:r>
          </a:p>
        </p:txBody>
      </p:sp>
      <p:sp>
        <p:nvSpPr>
          <p:cNvPr id="14" name="内容占位符 13">
            <a:extLst>
              <a:ext uri="{FF2B5EF4-FFF2-40B4-BE49-F238E27FC236}">
                <a16:creationId xmlns:a16="http://schemas.microsoft.com/office/drawing/2014/main" id="{BF5A409E-59A6-46CA-BF24-5661C51E6694}"/>
              </a:ext>
            </a:extLst>
          </p:cNvPr>
          <p:cNvSpPr>
            <a:spLocks noGrp="1"/>
          </p:cNvSpPr>
          <p:nvPr>
            <p:ph idx="30" sz="quarter"/>
          </p:nvPr>
        </p:nvSpPr>
        <p:spPr/>
        <p:txBody>
          <a:bodyPr/>
          <a:lstStyle/>
          <a:p>
            <a:r>
              <a:rPr altLang="en-US" lang="zh-CN"/>
              <a:t>这里输入你的标题</a:t>
            </a:r>
          </a:p>
        </p:txBody>
      </p:sp>
      <p:sp>
        <p:nvSpPr>
          <p:cNvPr id="12" name="内容占位符 11">
            <a:extLst>
              <a:ext uri="{FF2B5EF4-FFF2-40B4-BE49-F238E27FC236}">
                <a16:creationId xmlns:a16="http://schemas.microsoft.com/office/drawing/2014/main" id="{7BE47CE6-45DD-476F-A9A6-30B39B79538A}"/>
              </a:ext>
            </a:extLst>
          </p:cNvPr>
          <p:cNvSpPr>
            <a:spLocks noGrp="1"/>
          </p:cNvSpPr>
          <p:nvPr>
            <p:ph idx="28" sz="quarter"/>
          </p:nvPr>
        </p:nvSpPr>
        <p:spPr>
          <a:xfrm>
            <a:off x="8483090" y="2456183"/>
            <a:ext cx="2978953" cy="1042416"/>
          </a:xfrm>
        </p:spPr>
        <p:txBody>
          <a:bodyPr/>
          <a:lstStyle/>
          <a:p>
            <a:pPr>
              <a:spcBef>
                <a:spcPts val="500"/>
              </a:spcBef>
            </a:pPr>
            <a:r>
              <a:rPr altLang="en-US" lang="zh-CN"/>
              <a:t>请在这里输入你想要添加的正文内容，请请在这里输入你想要添加你所想要的正文内容</a:t>
            </a:r>
          </a:p>
        </p:txBody>
      </p:sp>
      <p:sp>
        <p:nvSpPr>
          <p:cNvPr id="15" name="内容占位符 14">
            <a:extLst>
              <a:ext uri="{FF2B5EF4-FFF2-40B4-BE49-F238E27FC236}">
                <a16:creationId xmlns:a16="http://schemas.microsoft.com/office/drawing/2014/main" id="{95AB10DA-13A6-480C-A00A-47388F556D72}"/>
              </a:ext>
            </a:extLst>
          </p:cNvPr>
          <p:cNvSpPr>
            <a:spLocks noGrp="1"/>
          </p:cNvSpPr>
          <p:nvPr>
            <p:ph idx="31" sz="quarter"/>
          </p:nvPr>
        </p:nvSpPr>
        <p:spPr>
          <a:xfrm>
            <a:off x="8483090" y="4988859"/>
            <a:ext cx="2978953" cy="1042416"/>
          </a:xfrm>
        </p:spPr>
        <p:txBody>
          <a:bodyPr/>
          <a:lstStyle/>
          <a:p>
            <a:pPr>
              <a:spcBef>
                <a:spcPts val="500"/>
              </a:spcBef>
            </a:pPr>
            <a:r>
              <a:rPr altLang="en-US" lang="zh-CN"/>
              <a:t>请在这里输入你想要添加的正文内容，请请在这里输入你想要添加你所想要的正文内容</a:t>
            </a:r>
          </a:p>
        </p:txBody>
      </p:sp>
      <p:sp>
        <p:nvSpPr>
          <p:cNvPr id="16" name="内容占位符 15">
            <a:extLst>
              <a:ext uri="{FF2B5EF4-FFF2-40B4-BE49-F238E27FC236}">
                <a16:creationId xmlns:a16="http://schemas.microsoft.com/office/drawing/2014/main" id="{C77C66AA-B962-4E14-9443-EAC4C7E5E9D1}"/>
              </a:ext>
            </a:extLst>
          </p:cNvPr>
          <p:cNvSpPr>
            <a:spLocks noGrp="1"/>
          </p:cNvSpPr>
          <p:nvPr>
            <p:ph idx="32" sz="quarter"/>
          </p:nvPr>
        </p:nvSpPr>
        <p:spPr/>
        <p:txBody>
          <a:bodyPr/>
          <a:lstStyle/>
          <a:p>
            <a:r>
              <a:rPr altLang="en-US" lang="zh-CN"/>
              <a:t>这里输入你的标题</a:t>
            </a:r>
          </a:p>
        </p:txBody>
      </p:sp>
      <p:sp>
        <p:nvSpPr>
          <p:cNvPr id="17" name="内容占位符 16">
            <a:extLst>
              <a:ext uri="{FF2B5EF4-FFF2-40B4-BE49-F238E27FC236}">
                <a16:creationId xmlns:a16="http://schemas.microsoft.com/office/drawing/2014/main" id="{747B4BEF-204A-4463-9243-4D8E60210F77}"/>
              </a:ext>
            </a:extLst>
          </p:cNvPr>
          <p:cNvSpPr>
            <a:spLocks noGrp="1"/>
          </p:cNvSpPr>
          <p:nvPr>
            <p:ph idx="33" sz="quarter"/>
          </p:nvPr>
        </p:nvSpPr>
        <p:spPr>
          <a:xfrm>
            <a:off x="602387" y="2426300"/>
            <a:ext cx="2978953" cy="1042416"/>
          </a:xfrm>
        </p:spPr>
        <p:txBody>
          <a:bodyPr/>
          <a:lstStyle/>
          <a:p>
            <a:pPr>
              <a:spcBef>
                <a:spcPts val="500"/>
              </a:spcBef>
            </a:pPr>
            <a:r>
              <a:rPr altLang="en-US" lang="zh-CN"/>
              <a:t>请在这里输入你想要添加的正文内容，请请在这里输入你想要添加你所想要的正文内容</a:t>
            </a:r>
          </a:p>
        </p:txBody>
      </p:sp>
      <p:sp>
        <p:nvSpPr>
          <p:cNvPr id="18" name="内容占位符 17">
            <a:extLst>
              <a:ext uri="{FF2B5EF4-FFF2-40B4-BE49-F238E27FC236}">
                <a16:creationId xmlns:a16="http://schemas.microsoft.com/office/drawing/2014/main" id="{7825C8FA-B4F5-4BE4-9F54-B3E10952A5F2}"/>
              </a:ext>
            </a:extLst>
          </p:cNvPr>
          <p:cNvSpPr>
            <a:spLocks noGrp="1"/>
          </p:cNvSpPr>
          <p:nvPr>
            <p:ph idx="34" sz="quarter"/>
          </p:nvPr>
        </p:nvSpPr>
        <p:spPr/>
        <p:txBody>
          <a:bodyPr/>
          <a:lstStyle/>
          <a:p>
            <a:r>
              <a:rPr altLang="en-US" lang="zh-CN"/>
              <a:t>这里输入你的标题</a:t>
            </a:r>
          </a:p>
        </p:txBody>
      </p:sp>
      <p:sp>
        <p:nvSpPr>
          <p:cNvPr id="19" name="内容占位符 18">
            <a:extLst>
              <a:ext uri="{FF2B5EF4-FFF2-40B4-BE49-F238E27FC236}">
                <a16:creationId xmlns:a16="http://schemas.microsoft.com/office/drawing/2014/main" id="{0B20E321-90CD-4AEA-A308-1681AE4D64B7}"/>
              </a:ext>
            </a:extLst>
          </p:cNvPr>
          <p:cNvSpPr>
            <a:spLocks noGrp="1"/>
          </p:cNvSpPr>
          <p:nvPr>
            <p:ph idx="35" sz="quarter"/>
          </p:nvPr>
        </p:nvSpPr>
        <p:spPr>
          <a:xfrm>
            <a:off x="602387" y="4951718"/>
            <a:ext cx="2978953" cy="1042416"/>
          </a:xfrm>
        </p:spPr>
        <p:txBody>
          <a:bodyPr/>
          <a:lstStyle/>
          <a:p>
            <a:pPr>
              <a:spcBef>
                <a:spcPts val="500"/>
              </a:spcBef>
            </a:pPr>
            <a:r>
              <a:rPr altLang="en-US" lang="zh-CN"/>
              <a:t>请在这里输入你想要添加的正文内容，请请在这里输入你想要添加你所想要的正文内容</a:t>
            </a:r>
          </a:p>
        </p:txBody>
      </p:sp>
      <p:sp>
        <p:nvSpPr>
          <p:cNvPr id="20" name="内容占位符 19">
            <a:extLst>
              <a:ext uri="{FF2B5EF4-FFF2-40B4-BE49-F238E27FC236}">
                <a16:creationId xmlns:a16="http://schemas.microsoft.com/office/drawing/2014/main" id="{D51A6DED-7E8D-48F2-B65E-ED78ACC2674B}"/>
              </a:ext>
            </a:extLst>
          </p:cNvPr>
          <p:cNvSpPr>
            <a:spLocks noGrp="1"/>
          </p:cNvSpPr>
          <p:nvPr>
            <p:ph idx="36" sz="quarter"/>
          </p:nvPr>
        </p:nvSpPr>
        <p:spPr/>
        <p:txBody>
          <a:bodyPr/>
          <a:lstStyle/>
          <a:p>
            <a:r>
              <a:rPr altLang="en-US" lang="zh-CN"/>
              <a:t>核心信息</a:t>
            </a:r>
          </a:p>
        </p:txBody>
      </p:sp>
      <p:sp>
        <p:nvSpPr>
          <p:cNvPr id="2" name="标题 1">
            <a:extLst>
              <a:ext uri="{FF2B5EF4-FFF2-40B4-BE49-F238E27FC236}">
                <a16:creationId xmlns:a16="http://schemas.microsoft.com/office/drawing/2014/main" id="{283999A8-BFE5-4F48-8A55-22EDD340C270}"/>
              </a:ext>
            </a:extLst>
          </p:cNvPr>
          <p:cNvSpPr>
            <a:spLocks noGrp="1"/>
          </p:cNvSpPr>
          <p:nvPr>
            <p:ph type="title"/>
          </p:nvPr>
        </p:nvSpPr>
        <p:spPr/>
        <p:txBody>
          <a:bodyPr/>
          <a:lstStyle/>
          <a:p>
            <a:r>
              <a:rPr altLang="en-US" lang="zh-CN"/>
              <a:t>这里输入你的标题</a:t>
            </a:r>
          </a:p>
        </p:txBody>
      </p:sp>
    </p:spTree>
    <p:extLst>
      <p:ext uri="{BB962C8B-B14F-4D97-AF65-F5344CB8AC3E}">
        <p14:creationId val="1129520058"/>
      </p:ext>
    </p:extLst>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内容占位符 23">
            <a:extLst>
              <a:ext uri="{FF2B5EF4-FFF2-40B4-BE49-F238E27FC236}">
                <a16:creationId xmlns:a16="http://schemas.microsoft.com/office/drawing/2014/main" id="{EA5271A5-6E94-441A-BC89-C1C5FF77AEA8}"/>
              </a:ext>
            </a:extLst>
          </p:cNvPr>
          <p:cNvSpPr>
            <a:spLocks noGrp="1"/>
          </p:cNvSpPr>
          <p:nvPr>
            <p:ph idx="10" sz="quarter"/>
          </p:nvPr>
        </p:nvSpPr>
        <p:spPr>
          <a:xfrm>
            <a:off x="3870516" y="484244"/>
            <a:ext cx="4450968" cy="585216"/>
          </a:xfrm>
        </p:spPr>
        <p:txBody>
          <a:bodyPr/>
          <a:lstStyle/>
          <a:p>
            <a:r>
              <a:rPr altLang="en-US" lang="zh-CN"/>
              <a:t>这里输入你的标题</a:t>
            </a:r>
          </a:p>
        </p:txBody>
      </p:sp>
      <p:sp>
        <p:nvSpPr>
          <p:cNvPr id="25" name="内容占位符 24">
            <a:extLst>
              <a:ext uri="{FF2B5EF4-FFF2-40B4-BE49-F238E27FC236}">
                <a16:creationId xmlns:a16="http://schemas.microsoft.com/office/drawing/2014/main" id="{0B885F08-901F-4F57-9F7C-B5967201F005}"/>
              </a:ext>
            </a:extLst>
          </p:cNvPr>
          <p:cNvSpPr>
            <a:spLocks noGrp="1"/>
          </p:cNvSpPr>
          <p:nvPr>
            <p:ph idx="18" sz="quarter"/>
          </p:nvPr>
        </p:nvSpPr>
        <p:spPr>
          <a:xfrm>
            <a:off x="351793" y="4709385"/>
            <a:ext cx="3115398" cy="420624"/>
          </a:xfrm>
        </p:spPr>
        <p:txBody>
          <a:bodyPr/>
          <a:lstStyle/>
          <a:p>
            <a:r>
              <a:rPr altLang="en-US" lang="zh-CN"/>
              <a:t>这里输入你的标题</a:t>
            </a:r>
          </a:p>
        </p:txBody>
      </p:sp>
      <p:sp>
        <p:nvSpPr>
          <p:cNvPr id="26" name="内容占位符 25">
            <a:extLst>
              <a:ext uri="{FF2B5EF4-FFF2-40B4-BE49-F238E27FC236}">
                <a16:creationId xmlns:a16="http://schemas.microsoft.com/office/drawing/2014/main" id="{9A5523D8-9694-4058-8868-63CE87AC6559}"/>
              </a:ext>
            </a:extLst>
          </p:cNvPr>
          <p:cNvSpPr>
            <a:spLocks noGrp="1"/>
          </p:cNvSpPr>
          <p:nvPr>
            <p:ph idx="22" sz="quarter"/>
          </p:nvPr>
        </p:nvSpPr>
        <p:spPr>
          <a:xfrm>
            <a:off x="625744" y="5065307"/>
            <a:ext cx="2516697" cy="1359408"/>
          </a:xfrm>
        </p:spPr>
        <p:txBody>
          <a:bodyPr/>
          <a:lstStyle/>
          <a:p>
            <a:pPr indent="0" marL="0">
              <a:spcBef>
                <a:spcPts val="500"/>
              </a:spcBef>
              <a:buNone/>
            </a:pPr>
            <a:r>
              <a:rPr altLang="en-US" lang="zh-CN"/>
              <a:t>请在这里输入你想要添加的正文内容，请请在这里输入你想要添加你所想要的正文内容，输入你想要</a:t>
            </a:r>
          </a:p>
        </p:txBody>
      </p:sp>
      <p:sp>
        <p:nvSpPr>
          <p:cNvPr id="27" name="内容占位符 26">
            <a:extLst>
              <a:ext uri="{FF2B5EF4-FFF2-40B4-BE49-F238E27FC236}">
                <a16:creationId xmlns:a16="http://schemas.microsoft.com/office/drawing/2014/main" id="{20B23CE8-AA75-464A-B0E3-76ABD3EB3394}"/>
              </a:ext>
            </a:extLst>
          </p:cNvPr>
          <p:cNvSpPr>
            <a:spLocks noGrp="1"/>
          </p:cNvSpPr>
          <p:nvPr>
            <p:ph idx="23" sz="quarter"/>
          </p:nvPr>
        </p:nvSpPr>
        <p:spPr/>
        <p:txBody>
          <a:bodyPr/>
          <a:lstStyle/>
          <a:p>
            <a:r>
              <a:rPr altLang="en-US" lang="zh-CN"/>
              <a:t>这里输入你的标题</a:t>
            </a:r>
          </a:p>
        </p:txBody>
      </p:sp>
      <p:sp>
        <p:nvSpPr>
          <p:cNvPr id="28" name="内容占位符 27">
            <a:extLst>
              <a:ext uri="{FF2B5EF4-FFF2-40B4-BE49-F238E27FC236}">
                <a16:creationId xmlns:a16="http://schemas.microsoft.com/office/drawing/2014/main" id="{76D06C59-CE57-4986-9BD3-D7CC22951A87}"/>
              </a:ext>
            </a:extLst>
          </p:cNvPr>
          <p:cNvSpPr>
            <a:spLocks noGrp="1"/>
          </p:cNvSpPr>
          <p:nvPr>
            <p:ph idx="24" sz="quarter"/>
          </p:nvPr>
        </p:nvSpPr>
        <p:spPr>
          <a:xfrm>
            <a:off x="5841252" y="5065307"/>
            <a:ext cx="2516697" cy="1359408"/>
          </a:xfrm>
        </p:spPr>
        <p:txBody>
          <a:bodyPr/>
          <a:lstStyle/>
          <a:p>
            <a:pPr indent="0" marL="0">
              <a:spcBef>
                <a:spcPts val="500"/>
              </a:spcBef>
              <a:buNone/>
            </a:pPr>
            <a:r>
              <a:rPr altLang="en-US" lang="zh-CN"/>
              <a:t>请在这里输入你想要添加的正文内容，请请在这里输入你想要添加你所想要的正文内容，输入你想要</a:t>
            </a:r>
          </a:p>
        </p:txBody>
      </p:sp>
      <p:sp>
        <p:nvSpPr>
          <p:cNvPr id="29" name="内容占位符 28">
            <a:extLst>
              <a:ext uri="{FF2B5EF4-FFF2-40B4-BE49-F238E27FC236}">
                <a16:creationId xmlns:a16="http://schemas.microsoft.com/office/drawing/2014/main" id="{B82B0DDB-E9A2-47F6-B635-BB867EA81155}"/>
              </a:ext>
            </a:extLst>
          </p:cNvPr>
          <p:cNvSpPr>
            <a:spLocks noGrp="1"/>
          </p:cNvSpPr>
          <p:nvPr>
            <p:ph idx="25" sz="quarter"/>
          </p:nvPr>
        </p:nvSpPr>
        <p:spPr>
          <a:xfrm>
            <a:off x="3069564" y="1958579"/>
            <a:ext cx="3115398" cy="420624"/>
          </a:xfrm>
        </p:spPr>
        <p:txBody>
          <a:bodyPr/>
          <a:lstStyle/>
          <a:p>
            <a:r>
              <a:rPr altLang="en-US" lang="zh-CN"/>
              <a:t>这里输入你的标题</a:t>
            </a:r>
          </a:p>
        </p:txBody>
      </p:sp>
      <p:sp>
        <p:nvSpPr>
          <p:cNvPr id="30" name="内容占位符 29">
            <a:extLst>
              <a:ext uri="{FF2B5EF4-FFF2-40B4-BE49-F238E27FC236}">
                <a16:creationId xmlns:a16="http://schemas.microsoft.com/office/drawing/2014/main" id="{3EB06B48-CB5D-4723-8E36-349270909C6D}"/>
              </a:ext>
            </a:extLst>
          </p:cNvPr>
          <p:cNvSpPr>
            <a:spLocks noGrp="1"/>
          </p:cNvSpPr>
          <p:nvPr>
            <p:ph idx="26" sz="quarter"/>
          </p:nvPr>
        </p:nvSpPr>
        <p:spPr>
          <a:xfrm>
            <a:off x="3343515" y="2314502"/>
            <a:ext cx="2516697" cy="1042416"/>
          </a:xfrm>
        </p:spPr>
        <p:txBody>
          <a:bodyPr/>
          <a:lstStyle/>
          <a:p>
            <a:pPr indent="0" marL="0">
              <a:spcBef>
                <a:spcPts val="500"/>
              </a:spcBef>
              <a:buNone/>
            </a:pPr>
            <a:r>
              <a:rPr altLang="en-US" lang="zh-CN"/>
              <a:t>请在这里输入你想要添加的正文内容，请请在这里输入你想要添加你所想要</a:t>
            </a:r>
          </a:p>
        </p:txBody>
      </p:sp>
      <p:sp>
        <p:nvSpPr>
          <p:cNvPr id="31" name="内容占位符 30">
            <a:extLst>
              <a:ext uri="{FF2B5EF4-FFF2-40B4-BE49-F238E27FC236}">
                <a16:creationId xmlns:a16="http://schemas.microsoft.com/office/drawing/2014/main" id="{9E56DB5A-AAAE-4EA7-8746-78D50D2340CF}"/>
              </a:ext>
            </a:extLst>
          </p:cNvPr>
          <p:cNvSpPr>
            <a:spLocks noGrp="1"/>
          </p:cNvSpPr>
          <p:nvPr>
            <p:ph idx="27" sz="quarter"/>
          </p:nvPr>
        </p:nvSpPr>
        <p:spPr>
          <a:xfrm>
            <a:off x="8189179" y="1958579"/>
            <a:ext cx="3115398" cy="420624"/>
          </a:xfrm>
        </p:spPr>
        <p:txBody>
          <a:bodyPr/>
          <a:lstStyle/>
          <a:p>
            <a:r>
              <a:rPr altLang="en-US" lang="zh-CN"/>
              <a:t>这里输入你的标题</a:t>
            </a:r>
          </a:p>
        </p:txBody>
      </p:sp>
      <p:sp>
        <p:nvSpPr>
          <p:cNvPr id="32" name="内容占位符 31">
            <a:extLst>
              <a:ext uri="{FF2B5EF4-FFF2-40B4-BE49-F238E27FC236}">
                <a16:creationId xmlns:a16="http://schemas.microsoft.com/office/drawing/2014/main" id="{A10DC2A8-F82C-494B-B2C3-31134E014339}"/>
              </a:ext>
            </a:extLst>
          </p:cNvPr>
          <p:cNvSpPr>
            <a:spLocks noGrp="1"/>
          </p:cNvSpPr>
          <p:nvPr>
            <p:ph idx="28" sz="quarter"/>
          </p:nvPr>
        </p:nvSpPr>
        <p:spPr>
          <a:xfrm>
            <a:off x="8463131" y="2314502"/>
            <a:ext cx="2516697" cy="1042416"/>
          </a:xfrm>
        </p:spPr>
        <p:txBody>
          <a:bodyPr/>
          <a:lstStyle/>
          <a:p>
            <a:pPr indent="0" marL="0">
              <a:spcBef>
                <a:spcPts val="500"/>
              </a:spcBef>
              <a:buNone/>
            </a:pPr>
            <a:r>
              <a:rPr altLang="en-US" lang="zh-CN"/>
              <a:t>请在这里输入你想要添加的正文内容，请请在这里输入你想要添加你所想要</a:t>
            </a:r>
          </a:p>
        </p:txBody>
      </p:sp>
    </p:spTree>
    <p:extLst>
      <p:ext uri="{BB962C8B-B14F-4D97-AF65-F5344CB8AC3E}">
        <p14:creationId val="2565724478"/>
      </p:ext>
    </p:extLst>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内容占位符 13">
            <a:extLst>
              <a:ext uri="{FF2B5EF4-FFF2-40B4-BE49-F238E27FC236}">
                <a16:creationId xmlns:a16="http://schemas.microsoft.com/office/drawing/2014/main" id="{31A4BBE8-4DE1-43D5-B58C-79B0DA32EB8E}"/>
              </a:ext>
            </a:extLst>
          </p:cNvPr>
          <p:cNvSpPr>
            <a:spLocks noGrp="1"/>
          </p:cNvSpPr>
          <p:nvPr>
            <p:ph idx="36" sz="quarter"/>
          </p:nvPr>
        </p:nvSpPr>
        <p:spPr/>
        <p:txBody>
          <a:bodyPr/>
          <a:lstStyle/>
          <a:p>
            <a:r>
              <a:rPr altLang="en-US" lang="zh-CN"/>
              <a:t>关键词</a:t>
            </a:r>
          </a:p>
        </p:txBody>
      </p:sp>
      <p:sp>
        <p:nvSpPr>
          <p:cNvPr id="15" name="内容占位符 14">
            <a:extLst>
              <a:ext uri="{FF2B5EF4-FFF2-40B4-BE49-F238E27FC236}">
                <a16:creationId xmlns:a16="http://schemas.microsoft.com/office/drawing/2014/main" id="{55C8BBF4-F7FE-4C6C-9EA3-870213BF1CB3}"/>
              </a:ext>
            </a:extLst>
          </p:cNvPr>
          <p:cNvSpPr>
            <a:spLocks noGrp="1"/>
          </p:cNvSpPr>
          <p:nvPr>
            <p:ph idx="37" sz="quarter"/>
          </p:nvPr>
        </p:nvSpPr>
        <p:spPr/>
        <p:txBody>
          <a:bodyPr/>
          <a:lstStyle/>
          <a:p>
            <a:r>
              <a:rPr altLang="en-US" lang="zh-CN"/>
              <a:t>关键词</a:t>
            </a:r>
          </a:p>
        </p:txBody>
      </p:sp>
      <p:sp>
        <p:nvSpPr>
          <p:cNvPr id="12" name="内容占位符 11">
            <a:extLst>
              <a:ext uri="{FF2B5EF4-FFF2-40B4-BE49-F238E27FC236}">
                <a16:creationId xmlns:a16="http://schemas.microsoft.com/office/drawing/2014/main" id="{F49A4ED8-F4F4-4771-BEEA-E1DA586ED43F}"/>
              </a:ext>
            </a:extLst>
          </p:cNvPr>
          <p:cNvSpPr>
            <a:spLocks noGrp="1"/>
          </p:cNvSpPr>
          <p:nvPr>
            <p:ph idx="28" sz="quarter"/>
          </p:nvPr>
        </p:nvSpPr>
        <p:spPr/>
        <p:txBody>
          <a:bodyPr/>
          <a:lstStyle/>
          <a:p>
            <a:r>
              <a:rPr altLang="en-US" lang="zh-CN"/>
              <a:t>输入你的正文内容</a:t>
            </a:r>
          </a:p>
        </p:txBody>
      </p:sp>
      <p:sp>
        <p:nvSpPr>
          <p:cNvPr id="13" name="内容占位符 12">
            <a:extLst>
              <a:ext uri="{FF2B5EF4-FFF2-40B4-BE49-F238E27FC236}">
                <a16:creationId xmlns:a16="http://schemas.microsoft.com/office/drawing/2014/main" id="{80A37C55-F311-4A50-9B79-45367FCA9544}"/>
              </a:ext>
            </a:extLst>
          </p:cNvPr>
          <p:cNvSpPr>
            <a:spLocks noGrp="1"/>
          </p:cNvSpPr>
          <p:nvPr>
            <p:ph idx="29" sz="quarter"/>
          </p:nvPr>
        </p:nvSpPr>
        <p:spPr/>
        <p:txBody>
          <a:bodyPr/>
          <a:lstStyle/>
          <a:p>
            <a:r>
              <a:rPr altLang="en-US" lang="zh-CN"/>
              <a:t>输入你的标题</a:t>
            </a:r>
          </a:p>
        </p:txBody>
      </p:sp>
      <p:sp>
        <p:nvSpPr>
          <p:cNvPr id="16" name="内容占位符 15">
            <a:extLst>
              <a:ext uri="{FF2B5EF4-FFF2-40B4-BE49-F238E27FC236}">
                <a16:creationId xmlns:a16="http://schemas.microsoft.com/office/drawing/2014/main" id="{B824D44F-64C9-4E25-B46C-BDC97549DFFD}"/>
              </a:ext>
            </a:extLst>
          </p:cNvPr>
          <p:cNvSpPr>
            <a:spLocks noGrp="1"/>
          </p:cNvSpPr>
          <p:nvPr>
            <p:ph idx="38" sz="quarter"/>
          </p:nvPr>
        </p:nvSpPr>
        <p:spPr/>
        <p:txBody>
          <a:bodyPr/>
          <a:lstStyle/>
          <a:p>
            <a:r>
              <a:rPr altLang="en-US" lang="zh-CN"/>
              <a:t>输入你的正文内容</a:t>
            </a:r>
          </a:p>
        </p:txBody>
      </p:sp>
      <p:sp>
        <p:nvSpPr>
          <p:cNvPr id="17" name="内容占位符 16">
            <a:extLst>
              <a:ext uri="{FF2B5EF4-FFF2-40B4-BE49-F238E27FC236}">
                <a16:creationId xmlns:a16="http://schemas.microsoft.com/office/drawing/2014/main" id="{77619FE2-54E8-47ED-A317-0917286AFE03}"/>
              </a:ext>
            </a:extLst>
          </p:cNvPr>
          <p:cNvSpPr>
            <a:spLocks noGrp="1"/>
          </p:cNvSpPr>
          <p:nvPr>
            <p:ph idx="39" sz="quarter"/>
          </p:nvPr>
        </p:nvSpPr>
        <p:spPr/>
        <p:txBody>
          <a:bodyPr/>
          <a:lstStyle/>
          <a:p>
            <a:r>
              <a:rPr altLang="en-US" lang="zh-CN"/>
              <a:t>输入你的标题</a:t>
            </a:r>
          </a:p>
        </p:txBody>
      </p:sp>
      <p:sp>
        <p:nvSpPr>
          <p:cNvPr id="18" name="内容占位符 17">
            <a:extLst>
              <a:ext uri="{FF2B5EF4-FFF2-40B4-BE49-F238E27FC236}">
                <a16:creationId xmlns:a16="http://schemas.microsoft.com/office/drawing/2014/main" id="{6B92DBE2-D406-4ECD-8B49-00F5EFD69B74}"/>
              </a:ext>
            </a:extLst>
          </p:cNvPr>
          <p:cNvSpPr>
            <a:spLocks noGrp="1"/>
          </p:cNvSpPr>
          <p:nvPr>
            <p:ph idx="40" sz="quarter"/>
          </p:nvPr>
        </p:nvSpPr>
        <p:spPr/>
        <p:txBody>
          <a:bodyPr/>
          <a:lstStyle/>
          <a:p>
            <a:r>
              <a:rPr altLang="en-US" lang="zh-CN"/>
              <a:t>输入你的正文内容</a:t>
            </a:r>
          </a:p>
        </p:txBody>
      </p:sp>
      <p:sp>
        <p:nvSpPr>
          <p:cNvPr id="19" name="内容占位符 18">
            <a:extLst>
              <a:ext uri="{FF2B5EF4-FFF2-40B4-BE49-F238E27FC236}">
                <a16:creationId xmlns:a16="http://schemas.microsoft.com/office/drawing/2014/main" id="{2568B8CD-5EA8-4B48-9EE2-E105F25C2088}"/>
              </a:ext>
            </a:extLst>
          </p:cNvPr>
          <p:cNvSpPr>
            <a:spLocks noGrp="1"/>
          </p:cNvSpPr>
          <p:nvPr>
            <p:ph idx="41" sz="quarter"/>
          </p:nvPr>
        </p:nvSpPr>
        <p:spPr/>
        <p:txBody>
          <a:bodyPr/>
          <a:lstStyle/>
          <a:p>
            <a:r>
              <a:rPr altLang="en-US" lang="zh-CN"/>
              <a:t>输入你的标题</a:t>
            </a:r>
          </a:p>
        </p:txBody>
      </p:sp>
      <p:sp>
        <p:nvSpPr>
          <p:cNvPr id="20" name="内容占位符 19">
            <a:extLst>
              <a:ext uri="{FF2B5EF4-FFF2-40B4-BE49-F238E27FC236}">
                <a16:creationId xmlns:a16="http://schemas.microsoft.com/office/drawing/2014/main" id="{C229E672-FFCA-427B-AE1F-0A96FCF9D153}"/>
              </a:ext>
            </a:extLst>
          </p:cNvPr>
          <p:cNvSpPr>
            <a:spLocks noGrp="1"/>
          </p:cNvSpPr>
          <p:nvPr>
            <p:ph idx="42" sz="quarter"/>
          </p:nvPr>
        </p:nvSpPr>
        <p:spPr/>
        <p:txBody>
          <a:bodyPr/>
          <a:lstStyle/>
          <a:p>
            <a:r>
              <a:rPr altLang="en-US" lang="zh-CN"/>
              <a:t>输入你的正文内容</a:t>
            </a:r>
          </a:p>
        </p:txBody>
      </p:sp>
      <p:sp>
        <p:nvSpPr>
          <p:cNvPr id="21" name="内容占位符 20">
            <a:extLst>
              <a:ext uri="{FF2B5EF4-FFF2-40B4-BE49-F238E27FC236}">
                <a16:creationId xmlns:a16="http://schemas.microsoft.com/office/drawing/2014/main" id="{A2A9B0D8-35A1-4CCF-B6FD-07F3F8C7E982}"/>
              </a:ext>
            </a:extLst>
          </p:cNvPr>
          <p:cNvSpPr>
            <a:spLocks noGrp="1"/>
          </p:cNvSpPr>
          <p:nvPr>
            <p:ph idx="43" sz="quarter"/>
          </p:nvPr>
        </p:nvSpPr>
        <p:spPr/>
        <p:txBody>
          <a:bodyPr/>
          <a:lstStyle/>
          <a:p>
            <a:r>
              <a:rPr altLang="en-US" lang="zh-CN"/>
              <a:t>输入你的标题</a:t>
            </a:r>
          </a:p>
        </p:txBody>
      </p:sp>
      <p:sp>
        <p:nvSpPr>
          <p:cNvPr id="22" name="内容占位符 21">
            <a:extLst>
              <a:ext uri="{FF2B5EF4-FFF2-40B4-BE49-F238E27FC236}">
                <a16:creationId xmlns:a16="http://schemas.microsoft.com/office/drawing/2014/main" id="{27A947C0-06A6-4DD7-B0FC-4EF3239C26FC}"/>
              </a:ext>
            </a:extLst>
          </p:cNvPr>
          <p:cNvSpPr>
            <a:spLocks noGrp="1"/>
          </p:cNvSpPr>
          <p:nvPr>
            <p:ph idx="44" sz="quarter"/>
          </p:nvPr>
        </p:nvSpPr>
        <p:spPr/>
        <p:txBody>
          <a:bodyPr/>
          <a:lstStyle/>
          <a:p>
            <a:r>
              <a:rPr altLang="en-US" lang="zh-CN"/>
              <a:t>输入你的正文内容</a:t>
            </a:r>
          </a:p>
        </p:txBody>
      </p:sp>
      <p:sp>
        <p:nvSpPr>
          <p:cNvPr id="23" name="内容占位符 22">
            <a:extLst>
              <a:ext uri="{FF2B5EF4-FFF2-40B4-BE49-F238E27FC236}">
                <a16:creationId xmlns:a16="http://schemas.microsoft.com/office/drawing/2014/main" id="{52981F38-7073-4F41-99D1-66EB9F252850}"/>
              </a:ext>
            </a:extLst>
          </p:cNvPr>
          <p:cNvSpPr>
            <a:spLocks noGrp="1"/>
          </p:cNvSpPr>
          <p:nvPr>
            <p:ph idx="45" sz="quarter"/>
          </p:nvPr>
        </p:nvSpPr>
        <p:spPr/>
        <p:txBody>
          <a:bodyPr/>
          <a:lstStyle/>
          <a:p>
            <a:r>
              <a:rPr altLang="en-US" lang="zh-CN"/>
              <a:t>输入你的标题</a:t>
            </a:r>
          </a:p>
        </p:txBody>
      </p:sp>
      <p:sp>
        <p:nvSpPr>
          <p:cNvPr id="24" name="内容占位符 23">
            <a:extLst>
              <a:ext uri="{FF2B5EF4-FFF2-40B4-BE49-F238E27FC236}">
                <a16:creationId xmlns:a16="http://schemas.microsoft.com/office/drawing/2014/main" id="{6377B3FC-BBBA-4CFE-BEAE-6A6521B45884}"/>
              </a:ext>
            </a:extLst>
          </p:cNvPr>
          <p:cNvSpPr>
            <a:spLocks noGrp="1"/>
          </p:cNvSpPr>
          <p:nvPr>
            <p:ph idx="46" sz="quarter"/>
          </p:nvPr>
        </p:nvSpPr>
        <p:spPr/>
        <p:txBody>
          <a:bodyPr/>
          <a:lstStyle/>
          <a:p>
            <a:r>
              <a:rPr altLang="en-US" lang="zh-CN"/>
              <a:t>输入你的正文内容</a:t>
            </a:r>
          </a:p>
        </p:txBody>
      </p:sp>
      <p:sp>
        <p:nvSpPr>
          <p:cNvPr id="25" name="内容占位符 24">
            <a:extLst>
              <a:ext uri="{FF2B5EF4-FFF2-40B4-BE49-F238E27FC236}">
                <a16:creationId xmlns:a16="http://schemas.microsoft.com/office/drawing/2014/main" id="{8A763E4D-32E6-4386-BFDA-F5A9D56E54CB}"/>
              </a:ext>
            </a:extLst>
          </p:cNvPr>
          <p:cNvSpPr>
            <a:spLocks noGrp="1"/>
          </p:cNvSpPr>
          <p:nvPr>
            <p:ph idx="47" sz="quarter"/>
          </p:nvPr>
        </p:nvSpPr>
        <p:spPr/>
        <p:txBody>
          <a:bodyPr/>
          <a:lstStyle/>
          <a:p>
            <a:r>
              <a:rPr altLang="en-US" lang="zh-CN"/>
              <a:t>输入你的标题</a:t>
            </a:r>
          </a:p>
        </p:txBody>
      </p:sp>
      <p:sp>
        <p:nvSpPr>
          <p:cNvPr id="26" name="内容占位符 25">
            <a:extLst>
              <a:ext uri="{FF2B5EF4-FFF2-40B4-BE49-F238E27FC236}">
                <a16:creationId xmlns:a16="http://schemas.microsoft.com/office/drawing/2014/main" id="{062E943A-66CB-4FAB-B425-73B02EEB4E69}"/>
              </a:ext>
            </a:extLst>
          </p:cNvPr>
          <p:cNvSpPr>
            <a:spLocks noGrp="1"/>
          </p:cNvSpPr>
          <p:nvPr>
            <p:ph idx="48" sz="quarter"/>
          </p:nvPr>
        </p:nvSpPr>
        <p:spPr/>
        <p:txBody>
          <a:bodyPr/>
          <a:lstStyle/>
          <a:p>
            <a:r>
              <a:rPr altLang="en-US" lang="zh-CN"/>
              <a:t>输入你的正文内容</a:t>
            </a:r>
          </a:p>
        </p:txBody>
      </p:sp>
      <p:sp>
        <p:nvSpPr>
          <p:cNvPr id="27" name="内容占位符 26">
            <a:extLst>
              <a:ext uri="{FF2B5EF4-FFF2-40B4-BE49-F238E27FC236}">
                <a16:creationId xmlns:a16="http://schemas.microsoft.com/office/drawing/2014/main" id="{76677B2F-7078-4CE8-B803-5BC6D600A400}"/>
              </a:ext>
            </a:extLst>
          </p:cNvPr>
          <p:cNvSpPr>
            <a:spLocks noGrp="1"/>
          </p:cNvSpPr>
          <p:nvPr>
            <p:ph idx="49" sz="quarter"/>
          </p:nvPr>
        </p:nvSpPr>
        <p:spPr/>
        <p:txBody>
          <a:bodyPr/>
          <a:lstStyle/>
          <a:p>
            <a:r>
              <a:rPr altLang="en-US" lang="zh-CN"/>
              <a:t>输入你的标题</a:t>
            </a:r>
          </a:p>
        </p:txBody>
      </p:sp>
      <p:sp>
        <p:nvSpPr>
          <p:cNvPr id="28" name="内容占位符 27">
            <a:extLst>
              <a:ext uri="{FF2B5EF4-FFF2-40B4-BE49-F238E27FC236}">
                <a16:creationId xmlns:a16="http://schemas.microsoft.com/office/drawing/2014/main" id="{39C43F51-6100-4F7F-B236-AE2F905D80E5}"/>
              </a:ext>
            </a:extLst>
          </p:cNvPr>
          <p:cNvSpPr>
            <a:spLocks noGrp="1"/>
          </p:cNvSpPr>
          <p:nvPr>
            <p:ph idx="50" sz="quarter"/>
          </p:nvPr>
        </p:nvSpPr>
        <p:spPr/>
        <p:txBody>
          <a:bodyPr/>
          <a:lstStyle/>
          <a:p>
            <a:r>
              <a:rPr altLang="en-US" lang="zh-CN"/>
              <a:t>输入你的正文内容</a:t>
            </a:r>
          </a:p>
        </p:txBody>
      </p:sp>
      <p:sp>
        <p:nvSpPr>
          <p:cNvPr id="29" name="内容占位符 28">
            <a:extLst>
              <a:ext uri="{FF2B5EF4-FFF2-40B4-BE49-F238E27FC236}">
                <a16:creationId xmlns:a16="http://schemas.microsoft.com/office/drawing/2014/main" id="{5AD228A4-C5D1-47E6-BA06-27C54C39E9C2}"/>
              </a:ext>
            </a:extLst>
          </p:cNvPr>
          <p:cNvSpPr>
            <a:spLocks noGrp="1"/>
          </p:cNvSpPr>
          <p:nvPr>
            <p:ph idx="51" sz="quarter"/>
          </p:nvPr>
        </p:nvSpPr>
        <p:spPr/>
        <p:txBody>
          <a:bodyPr/>
          <a:lstStyle/>
          <a:p>
            <a:r>
              <a:rPr altLang="en-US" lang="zh-CN"/>
              <a:t>输入你的标题</a:t>
            </a:r>
          </a:p>
        </p:txBody>
      </p:sp>
      <p:sp>
        <p:nvSpPr>
          <p:cNvPr id="2" name="标题 1">
            <a:extLst>
              <a:ext uri="{FF2B5EF4-FFF2-40B4-BE49-F238E27FC236}">
                <a16:creationId xmlns:a16="http://schemas.microsoft.com/office/drawing/2014/main" id="{A20A4535-AAD1-4FAF-9705-F96F0021EB37}"/>
              </a:ext>
            </a:extLst>
          </p:cNvPr>
          <p:cNvSpPr>
            <a:spLocks noGrp="1"/>
          </p:cNvSpPr>
          <p:nvPr>
            <p:ph type="title"/>
          </p:nvPr>
        </p:nvSpPr>
        <p:spPr>
          <a:xfrm>
            <a:off x="3870516" y="484693"/>
            <a:ext cx="4450968" cy="585216"/>
          </a:xfrm>
        </p:spPr>
        <p:txBody>
          <a:bodyPr/>
          <a:lstStyle/>
          <a:p>
            <a:r>
              <a:rPr altLang="en-US" lang="zh-CN"/>
              <a:t>这里输入你的标题</a:t>
            </a:r>
          </a:p>
        </p:txBody>
      </p:sp>
    </p:spTree>
    <p:extLst>
      <p:ext uri="{BB962C8B-B14F-4D97-AF65-F5344CB8AC3E}">
        <p14:creationId val="997128551"/>
      </p:ext>
    </p:extLst>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内容占位符 3">
            <a:extLst>
              <a:ext uri="{FF2B5EF4-FFF2-40B4-BE49-F238E27FC236}">
                <a16:creationId xmlns:a16="http://schemas.microsoft.com/office/drawing/2014/main" id="{2DF1C721-F8C2-4D7A-B1C9-FA0E051012A7}"/>
              </a:ext>
            </a:extLst>
          </p:cNvPr>
          <p:cNvSpPr>
            <a:spLocks noGrp="1"/>
          </p:cNvSpPr>
          <p:nvPr>
            <p:ph idx="11" sz="quarter"/>
          </p:nvPr>
        </p:nvSpPr>
        <p:spPr/>
        <p:txBody>
          <a:bodyPr/>
          <a:lstStyle/>
          <a:p>
            <a:r>
              <a:rPr altLang="en-US" lang="zh-CN"/>
              <a:t>汇报人：优页PPT</a:t>
            </a:r>
          </a:p>
        </p:txBody>
      </p:sp>
      <p:sp>
        <p:nvSpPr>
          <p:cNvPr id="2" name="标题 1">
            <a:extLst>
              <a:ext uri="{FF2B5EF4-FFF2-40B4-BE49-F238E27FC236}">
                <a16:creationId xmlns:a16="http://schemas.microsoft.com/office/drawing/2014/main" id="{376AF0A8-2A88-4512-B873-80212C11D812}"/>
              </a:ext>
            </a:extLst>
          </p:cNvPr>
          <p:cNvSpPr>
            <a:spLocks noGrp="1"/>
          </p:cNvSpPr>
          <p:nvPr>
            <p:ph type="title"/>
          </p:nvPr>
        </p:nvSpPr>
        <p:spPr/>
        <p:txBody>
          <a:bodyPr/>
          <a:lstStyle/>
          <a:p>
            <a:r>
              <a:rPr altLang="en-US" lang="zh-CN"/>
              <a:t>汇报完毕，恳请指正</a:t>
            </a:r>
          </a:p>
        </p:txBody>
      </p:sp>
    </p:spTree>
    <p:extLst>
      <p:ext uri="{BB962C8B-B14F-4D97-AF65-F5344CB8AC3E}">
        <p14:creationId val="399264666"/>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内容占位符 1">
            <a:extLst>
              <a:ext uri="{FF2B5EF4-FFF2-40B4-BE49-F238E27FC236}">
                <a16:creationId xmlns:a16="http://schemas.microsoft.com/office/drawing/2014/main" id="{A894F0C0-7633-4B7A-8CC7-9D497AFD04D3}"/>
              </a:ext>
            </a:extLst>
          </p:cNvPr>
          <p:cNvSpPr>
            <a:spLocks noGrp="1"/>
          </p:cNvSpPr>
          <p:nvPr>
            <p:ph idx="10" sz="quarter"/>
          </p:nvPr>
        </p:nvSpPr>
        <p:spPr>
          <a:xfrm>
            <a:off x="2433921" y="2937150"/>
            <a:ext cx="3795894" cy="475488"/>
          </a:xfrm>
        </p:spPr>
        <p:txBody>
          <a:bodyPr/>
          <a:lstStyle/>
          <a:p>
            <a:r>
              <a:rPr altLang="en-US" lang="zh-CN"/>
              <a:t>这里输入你的标题</a:t>
            </a:r>
          </a:p>
        </p:txBody>
      </p:sp>
      <p:sp>
        <p:nvSpPr>
          <p:cNvPr id="3" name="内容占位符 2">
            <a:extLst>
              <a:ext uri="{FF2B5EF4-FFF2-40B4-BE49-F238E27FC236}">
                <a16:creationId xmlns:a16="http://schemas.microsoft.com/office/drawing/2014/main" id="{5CE0FCEC-3A97-4AA6-BA93-CD8EEB553B3C}"/>
              </a:ext>
            </a:extLst>
          </p:cNvPr>
          <p:cNvSpPr>
            <a:spLocks noGrp="1"/>
          </p:cNvSpPr>
          <p:nvPr>
            <p:ph idx="11" sz="quarter"/>
          </p:nvPr>
        </p:nvSpPr>
        <p:spPr>
          <a:xfrm>
            <a:off x="7918937" y="2937150"/>
            <a:ext cx="3795894" cy="475488"/>
          </a:xfrm>
        </p:spPr>
        <p:txBody>
          <a:bodyPr/>
          <a:lstStyle/>
          <a:p>
            <a:r>
              <a:rPr altLang="en-US" lang="zh-CN"/>
              <a:t>这里输入你的标题</a:t>
            </a:r>
          </a:p>
        </p:txBody>
      </p:sp>
      <p:sp>
        <p:nvSpPr>
          <p:cNvPr id="4" name="内容占位符 3">
            <a:extLst>
              <a:ext uri="{FF2B5EF4-FFF2-40B4-BE49-F238E27FC236}">
                <a16:creationId xmlns:a16="http://schemas.microsoft.com/office/drawing/2014/main" id="{2237DAC8-4A11-419A-9FE5-2BB53E5D6A54}"/>
              </a:ext>
            </a:extLst>
          </p:cNvPr>
          <p:cNvSpPr>
            <a:spLocks noGrp="1"/>
          </p:cNvSpPr>
          <p:nvPr>
            <p:ph idx="12" sz="quarter"/>
          </p:nvPr>
        </p:nvSpPr>
        <p:spPr>
          <a:xfrm>
            <a:off x="2433921" y="4722136"/>
            <a:ext cx="3795894" cy="475488"/>
          </a:xfrm>
        </p:spPr>
        <p:txBody>
          <a:bodyPr/>
          <a:lstStyle/>
          <a:p>
            <a:r>
              <a:rPr altLang="en-US" lang="zh-CN"/>
              <a:t>这里输入你的标题</a:t>
            </a:r>
          </a:p>
        </p:txBody>
      </p:sp>
      <p:sp>
        <p:nvSpPr>
          <p:cNvPr id="5" name="内容占位符 4">
            <a:extLst>
              <a:ext uri="{FF2B5EF4-FFF2-40B4-BE49-F238E27FC236}">
                <a16:creationId xmlns:a16="http://schemas.microsoft.com/office/drawing/2014/main" id="{FDCDFEBD-8BED-4A74-9285-59157D694AE7}"/>
              </a:ext>
            </a:extLst>
          </p:cNvPr>
          <p:cNvSpPr>
            <a:spLocks noGrp="1"/>
          </p:cNvSpPr>
          <p:nvPr>
            <p:ph idx="13" sz="quarter"/>
          </p:nvPr>
        </p:nvSpPr>
        <p:spPr>
          <a:xfrm>
            <a:off x="7918937" y="4722136"/>
            <a:ext cx="3795894" cy="475488"/>
          </a:xfrm>
        </p:spPr>
        <p:txBody>
          <a:bodyPr/>
          <a:lstStyle/>
          <a:p>
            <a:r>
              <a:rPr altLang="en-US" lang="zh-CN"/>
              <a:t>这里输入你的标题</a:t>
            </a:r>
          </a:p>
        </p:txBody>
      </p:sp>
    </p:spTree>
    <p:extLst>
      <p:ext uri="{BB962C8B-B14F-4D97-AF65-F5344CB8AC3E}">
        <p14:creationId val="1293657335"/>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内容占位符 5">
            <a:extLst>
              <a:ext uri="{FF2B5EF4-FFF2-40B4-BE49-F238E27FC236}">
                <a16:creationId xmlns:a16="http://schemas.microsoft.com/office/drawing/2014/main" id="{F7FABCC4-F715-415F-BB01-33A9E2779602}"/>
              </a:ext>
            </a:extLst>
          </p:cNvPr>
          <p:cNvSpPr>
            <a:spLocks noGrp="1"/>
          </p:cNvSpPr>
          <p:nvPr>
            <p:ph idx="10" sz="quarter"/>
          </p:nvPr>
        </p:nvSpPr>
        <p:spPr>
          <a:xfrm>
            <a:off x="3381751" y="4135901"/>
            <a:ext cx="5428498" cy="749808"/>
          </a:xfrm>
        </p:spPr>
        <p:txBody>
          <a:bodyPr/>
          <a:lstStyle/>
          <a:p>
            <a:r>
              <a:rPr altLang="en-US" lang="zh-CN"/>
              <a:t>这里输入你的标题</a:t>
            </a:r>
          </a:p>
        </p:txBody>
      </p:sp>
    </p:spTree>
    <p:extLst>
      <p:ext uri="{BB962C8B-B14F-4D97-AF65-F5344CB8AC3E}">
        <p14:creationId val="1968203883"/>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61F25C5A-3BCB-4FDB-9429-6D6C90D32144}"/>
              </a:ext>
            </a:extLst>
          </p:cNvPr>
          <p:cNvSpPr>
            <a:spLocks noGrp="1"/>
          </p:cNvSpPr>
          <p:nvPr>
            <p:ph type="title"/>
          </p:nvPr>
        </p:nvSpPr>
        <p:spPr/>
        <p:txBody>
          <a:bodyPr/>
          <a:lstStyle/>
          <a:p>
            <a:r>
              <a:rPr altLang="en-US" lang="zh-CN"/>
              <a:t>这里输入您的标题</a:t>
            </a:r>
          </a:p>
        </p:txBody>
      </p:sp>
      <p:pic>
        <p:nvPicPr>
          <p:cNvPr id="11" name="图片占位符 10">
            <a:extLst>
              <a:ext uri="{FF2B5EF4-FFF2-40B4-BE49-F238E27FC236}">
                <a16:creationId xmlns:a16="http://schemas.microsoft.com/office/drawing/2014/main" id="{163D2999-5D32-437A-AAB4-4AC340696ECF}"/>
              </a:ext>
            </a:extLst>
          </p:cNvPr>
          <p:cNvPicPr>
            <a:picLocks noChangeAspect="1" noGrp="1"/>
          </p:cNvPicPr>
          <p:nvPr>
            <p:ph idx="11" sz="quarter" type="pic"/>
          </p:nvPr>
        </p:nvPicPr>
        <p:blipFill>
          <a:blip r:embed="rId2">
            <a:extLst>
              <a:ext uri="{28A0092B-C50C-407E-A947-70E740481C1C}">
                <a14:useLocalDpi val="0"/>
              </a:ext>
            </a:extLst>
          </a:blip>
          <a:srcRect l="40" r="40"/>
          <a:stretch>
            <a:fillRect/>
          </a:stretch>
        </p:blipFill>
        <p:spPr/>
      </p:pic>
      <p:pic>
        <p:nvPicPr>
          <p:cNvPr id="13" name="图片占位符 12">
            <a:extLst>
              <a:ext uri="{FF2B5EF4-FFF2-40B4-BE49-F238E27FC236}">
                <a16:creationId xmlns:a16="http://schemas.microsoft.com/office/drawing/2014/main" id="{EDC4BCF6-72FA-42F0-AB62-DE88108DDADF}"/>
              </a:ext>
            </a:extLst>
          </p:cNvPr>
          <p:cNvPicPr>
            <a:picLocks noChangeAspect="1" noGrp="1"/>
          </p:cNvPicPr>
          <p:nvPr>
            <p:ph idx="12" sz="quarter" type="pic"/>
          </p:nvPr>
        </p:nvPicPr>
        <p:blipFill>
          <a:blip r:embed="rId3">
            <a:extLst>
              <a:ext uri="{28A0092B-C50C-407E-A947-70E740481C1C}">
                <a14:useLocalDpi val="0"/>
              </a:ext>
            </a:extLst>
          </a:blip>
          <a:srcRect b="383" t="383"/>
          <a:stretch>
            <a:fillRect/>
          </a:stretch>
        </p:blipFill>
        <p:spPr/>
      </p:pic>
      <p:sp>
        <p:nvSpPr>
          <p:cNvPr id="6" name="内容占位符 5">
            <a:extLst>
              <a:ext uri="{FF2B5EF4-FFF2-40B4-BE49-F238E27FC236}">
                <a16:creationId xmlns:a16="http://schemas.microsoft.com/office/drawing/2014/main" id="{586C45E1-7036-454B-B0C2-2FA1276B567C}"/>
              </a:ext>
            </a:extLst>
          </p:cNvPr>
          <p:cNvSpPr>
            <a:spLocks noGrp="1"/>
          </p:cNvSpPr>
          <p:nvPr>
            <p:ph idx="22" sz="quarter"/>
          </p:nvPr>
        </p:nvSpPr>
        <p:spPr>
          <a:xfrm>
            <a:off x="962847" y="4824404"/>
            <a:ext cx="4056827" cy="1359408"/>
          </a:xfrm>
        </p:spPr>
        <p:txBody>
          <a:bodyPr/>
          <a:lstStyle/>
          <a:p>
            <a:pPr>
              <a:spcBef>
                <a:spcPts val="500"/>
              </a:spcBef>
            </a:pPr>
            <a:r>
              <a:rPr altLang="en-US" lang="zh-CN"/>
              <a:t>请在这里输入你想要添加的正文内容，在这里输入你想要添加你所想要的正文内容，请在这里输入你想要添加你所想要的正文内容请在这里输入你想要添加</a:t>
            </a:r>
          </a:p>
        </p:txBody>
      </p:sp>
      <p:sp>
        <p:nvSpPr>
          <p:cNvPr id="7" name="内容占位符 6">
            <a:extLst>
              <a:ext uri="{FF2B5EF4-FFF2-40B4-BE49-F238E27FC236}">
                <a16:creationId xmlns:a16="http://schemas.microsoft.com/office/drawing/2014/main" id="{830D14AA-772D-43CB-B4A9-9FE846F7529F}"/>
              </a:ext>
            </a:extLst>
          </p:cNvPr>
          <p:cNvSpPr>
            <a:spLocks noGrp="1"/>
          </p:cNvSpPr>
          <p:nvPr>
            <p:ph idx="23" sz="quarter"/>
          </p:nvPr>
        </p:nvSpPr>
        <p:spPr/>
        <p:txBody>
          <a:bodyPr/>
          <a:lstStyle/>
          <a:p>
            <a:r>
              <a:rPr altLang="en-US" lang="zh-CN"/>
              <a:t>这里输入你的标题</a:t>
            </a:r>
          </a:p>
        </p:txBody>
      </p:sp>
      <p:sp>
        <p:nvSpPr>
          <p:cNvPr id="8" name="内容占位符 7">
            <a:extLst>
              <a:ext uri="{FF2B5EF4-FFF2-40B4-BE49-F238E27FC236}">
                <a16:creationId xmlns:a16="http://schemas.microsoft.com/office/drawing/2014/main" id="{4B0E30A1-7973-4B41-9F95-D9A3AC3BC519}"/>
              </a:ext>
            </a:extLst>
          </p:cNvPr>
          <p:cNvSpPr>
            <a:spLocks noGrp="1"/>
          </p:cNvSpPr>
          <p:nvPr>
            <p:ph idx="24" sz="quarter"/>
          </p:nvPr>
        </p:nvSpPr>
        <p:spPr>
          <a:xfrm>
            <a:off x="7101198" y="4824404"/>
            <a:ext cx="4056827" cy="1359408"/>
          </a:xfrm>
        </p:spPr>
        <p:txBody>
          <a:bodyPr/>
          <a:lstStyle/>
          <a:p>
            <a:pPr>
              <a:spcBef>
                <a:spcPts val="500"/>
              </a:spcBef>
            </a:pPr>
            <a:r>
              <a:rPr altLang="en-US" lang="zh-CN"/>
              <a:t>请在这里输入你想要添加的正文内容，在这里输入你想要添加你所想要的正文内容，请在这里输入你想要添加你所想要的正文内容请在这里输入你想要添加</a:t>
            </a:r>
          </a:p>
        </p:txBody>
      </p:sp>
      <p:sp>
        <p:nvSpPr>
          <p:cNvPr id="9" name="内容占位符 8">
            <a:extLst>
              <a:ext uri="{FF2B5EF4-FFF2-40B4-BE49-F238E27FC236}">
                <a16:creationId xmlns:a16="http://schemas.microsoft.com/office/drawing/2014/main" id="{23190041-DBF4-4485-B7C1-F369BE178116}"/>
              </a:ext>
            </a:extLst>
          </p:cNvPr>
          <p:cNvSpPr>
            <a:spLocks noGrp="1"/>
          </p:cNvSpPr>
          <p:nvPr>
            <p:ph idx="25" sz="quarter"/>
          </p:nvPr>
        </p:nvSpPr>
        <p:spPr>
          <a:xfrm>
            <a:off x="7097202" y="4457045"/>
            <a:ext cx="3189288" cy="420624"/>
          </a:xfrm>
        </p:spPr>
        <p:txBody>
          <a:bodyPr/>
          <a:lstStyle/>
          <a:p>
            <a:r>
              <a:rPr altLang="en-US" lang="zh-CN"/>
              <a:t>这里输入你的标题</a:t>
            </a:r>
          </a:p>
        </p:txBody>
      </p:sp>
    </p:spTree>
    <p:extLst>
      <p:ext uri="{BB962C8B-B14F-4D97-AF65-F5344CB8AC3E}">
        <p14:creationId val="2341612458"/>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0" name="图片占位符 19">
            <a:extLst>
              <a:ext uri="{FF2B5EF4-FFF2-40B4-BE49-F238E27FC236}">
                <a16:creationId xmlns:a16="http://schemas.microsoft.com/office/drawing/2014/main" id="{7CD63835-9D2A-462F-984E-A9B8B1FFC01F}"/>
              </a:ext>
            </a:extLst>
          </p:cNvPr>
          <p:cNvPicPr>
            <a:picLocks noChangeAspect="1" noGrp="1"/>
          </p:cNvPicPr>
          <p:nvPr>
            <p:ph idx="11" sz="quarter" type="pic"/>
          </p:nvPr>
        </p:nvPicPr>
        <p:blipFill>
          <a:blip r:embed="rId2">
            <a:extLst>
              <a:ext uri="{28A0092B-C50C-407E-A947-70E740481C1C}">
                <a14:useLocalDpi val="0"/>
              </a:ext>
            </a:extLst>
          </a:blip>
          <a:srcRect l="89" r="89"/>
          <a:stretch>
            <a:fillRect/>
          </a:stretch>
        </p:blipFill>
        <p:spPr/>
      </p:pic>
      <p:pic>
        <p:nvPicPr>
          <p:cNvPr id="22" name="图片占位符 21">
            <a:extLst>
              <a:ext uri="{FF2B5EF4-FFF2-40B4-BE49-F238E27FC236}">
                <a16:creationId xmlns:a16="http://schemas.microsoft.com/office/drawing/2014/main" id="{A4EE0CE2-E27B-4689-85D7-A517BFA0162B}"/>
              </a:ext>
            </a:extLst>
          </p:cNvPr>
          <p:cNvPicPr>
            <a:picLocks noChangeAspect="1" noGrp="1"/>
          </p:cNvPicPr>
          <p:nvPr>
            <p:ph idx="12" sz="quarter" type="pic"/>
          </p:nvPr>
        </p:nvPicPr>
        <p:blipFill>
          <a:blip r:embed="rId3">
            <a:extLst>
              <a:ext uri="{28A0092B-C50C-407E-A947-70E740481C1C}">
                <a14:useLocalDpi val="0"/>
              </a:ext>
            </a:extLst>
          </a:blip>
          <a:stretch>
            <a:fillRect/>
          </a:stretch>
        </p:blipFill>
        <p:spPr/>
      </p:pic>
      <p:sp>
        <p:nvSpPr>
          <p:cNvPr id="13" name="内容占位符 12">
            <a:extLst>
              <a:ext uri="{FF2B5EF4-FFF2-40B4-BE49-F238E27FC236}">
                <a16:creationId xmlns:a16="http://schemas.microsoft.com/office/drawing/2014/main" id="{69F92B18-D8FA-43FA-97F7-03DA26466384}"/>
              </a:ext>
            </a:extLst>
          </p:cNvPr>
          <p:cNvSpPr>
            <a:spLocks noGrp="1"/>
          </p:cNvSpPr>
          <p:nvPr>
            <p:ph idx="16" sz="quarter"/>
          </p:nvPr>
        </p:nvSpPr>
        <p:spPr/>
        <p:txBody>
          <a:bodyPr/>
          <a:lstStyle/>
          <a:p>
            <a:r>
              <a:rPr altLang="en-US" lang="zh-CN"/>
              <a:t>这里输入你的标题</a:t>
            </a:r>
          </a:p>
        </p:txBody>
      </p:sp>
      <p:sp>
        <p:nvSpPr>
          <p:cNvPr id="14" name="内容占位符 13">
            <a:extLst>
              <a:ext uri="{FF2B5EF4-FFF2-40B4-BE49-F238E27FC236}">
                <a16:creationId xmlns:a16="http://schemas.microsoft.com/office/drawing/2014/main" id="{46AE971C-925B-4B17-BDAB-FB8B8830CE41}"/>
              </a:ext>
            </a:extLst>
          </p:cNvPr>
          <p:cNvSpPr>
            <a:spLocks noGrp="1"/>
          </p:cNvSpPr>
          <p:nvPr>
            <p:ph idx="18" sz="quarter"/>
          </p:nvPr>
        </p:nvSpPr>
        <p:spPr/>
        <p:txBody>
          <a:bodyPr/>
          <a:lstStyle/>
          <a:p>
            <a:r>
              <a:rPr altLang="en-US" lang="zh-CN"/>
              <a:t>这里输入你的标题</a:t>
            </a:r>
          </a:p>
        </p:txBody>
      </p:sp>
      <p:sp>
        <p:nvSpPr>
          <p:cNvPr id="15" name="内容占位符 14">
            <a:extLst>
              <a:ext uri="{FF2B5EF4-FFF2-40B4-BE49-F238E27FC236}">
                <a16:creationId xmlns:a16="http://schemas.microsoft.com/office/drawing/2014/main" id="{2B049FC5-10AC-4B2C-AFA0-F7358F00EB21}"/>
              </a:ext>
            </a:extLst>
          </p:cNvPr>
          <p:cNvSpPr>
            <a:spLocks noGrp="1"/>
          </p:cNvSpPr>
          <p:nvPr>
            <p:ph idx="20" sz="quarter"/>
          </p:nvPr>
        </p:nvSpPr>
        <p:spPr/>
        <p:txBody>
          <a:bodyPr/>
          <a:lstStyle/>
          <a:p>
            <a:r>
              <a:rPr altLang="en-US" lang="zh-CN"/>
              <a:t>这里输入你的标题</a:t>
            </a:r>
          </a:p>
        </p:txBody>
      </p:sp>
      <p:sp>
        <p:nvSpPr>
          <p:cNvPr id="16" name="内容占位符 15">
            <a:extLst>
              <a:ext uri="{FF2B5EF4-FFF2-40B4-BE49-F238E27FC236}">
                <a16:creationId xmlns:a16="http://schemas.microsoft.com/office/drawing/2014/main" id="{59F1C1DE-1672-4483-8161-53A8AA586C0D}"/>
              </a:ext>
            </a:extLst>
          </p:cNvPr>
          <p:cNvSpPr>
            <a:spLocks noGrp="1"/>
          </p:cNvSpPr>
          <p:nvPr>
            <p:ph idx="22" sz="quarter"/>
          </p:nvPr>
        </p:nvSpPr>
        <p:spPr>
          <a:xfrm>
            <a:off x="703454" y="5047669"/>
            <a:ext cx="3114675" cy="1042416"/>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17" name="内容占位符 16">
            <a:extLst>
              <a:ext uri="{FF2B5EF4-FFF2-40B4-BE49-F238E27FC236}">
                <a16:creationId xmlns:a16="http://schemas.microsoft.com/office/drawing/2014/main" id="{D73F5774-31C1-4B6A-8600-6CC87EE538EC}"/>
              </a:ext>
            </a:extLst>
          </p:cNvPr>
          <p:cNvSpPr>
            <a:spLocks noGrp="1"/>
          </p:cNvSpPr>
          <p:nvPr>
            <p:ph idx="23" sz="quarter"/>
          </p:nvPr>
        </p:nvSpPr>
        <p:spPr>
          <a:xfrm>
            <a:off x="4539024" y="5047669"/>
            <a:ext cx="3114675" cy="1042416"/>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18" name="内容占位符 17">
            <a:extLst>
              <a:ext uri="{FF2B5EF4-FFF2-40B4-BE49-F238E27FC236}">
                <a16:creationId xmlns:a16="http://schemas.microsoft.com/office/drawing/2014/main" id="{5F3B8176-9D2C-4026-B12E-4730B684A07F}"/>
              </a:ext>
            </a:extLst>
          </p:cNvPr>
          <p:cNvSpPr>
            <a:spLocks noGrp="1"/>
          </p:cNvSpPr>
          <p:nvPr>
            <p:ph idx="24" sz="quarter"/>
          </p:nvPr>
        </p:nvSpPr>
        <p:spPr>
          <a:xfrm>
            <a:off x="8406145" y="5047669"/>
            <a:ext cx="3114675" cy="1042416"/>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2" name="标题 1">
            <a:extLst>
              <a:ext uri="{FF2B5EF4-FFF2-40B4-BE49-F238E27FC236}">
                <a16:creationId xmlns:a16="http://schemas.microsoft.com/office/drawing/2014/main" id="{5E9FF390-5ADF-4EE0-84CA-344763A7241C}"/>
              </a:ext>
            </a:extLst>
          </p:cNvPr>
          <p:cNvSpPr>
            <a:spLocks noGrp="1"/>
          </p:cNvSpPr>
          <p:nvPr>
            <p:ph type="title"/>
          </p:nvPr>
        </p:nvSpPr>
        <p:spPr/>
        <p:txBody>
          <a:bodyPr/>
          <a:lstStyle/>
          <a:p>
            <a:r>
              <a:rPr altLang="en-US" lang="zh-CN"/>
              <a:t>这里输入你的标题</a:t>
            </a:r>
          </a:p>
        </p:txBody>
      </p:sp>
      <p:sp>
        <p:nvSpPr>
          <p:cNvPr id="4" name="图片占位符 3">
            <a:extLst>
              <a:ext uri="{FF2B5EF4-FFF2-40B4-BE49-F238E27FC236}">
                <a16:creationId xmlns:a16="http://schemas.microsoft.com/office/drawing/2014/main" id="{00EFB970-5477-4789-9E44-3F639293C70A}"/>
              </a:ext>
            </a:extLst>
          </p:cNvPr>
          <p:cNvSpPr>
            <a:spLocks noGrp="1"/>
          </p:cNvSpPr>
          <p:nvPr>
            <p:ph idx="13" sz="quarter" type="pic"/>
          </p:nvPr>
        </p:nvSpPr>
        <p:spPr/>
        <p:txBody>
          <a:bodyPr/>
          <a:lstStyle/>
          <a:p/>
        </p:txBody>
      </p:sp>
      <p:pic>
        <p:nvPicPr>
          <p:cNvPr id="21" name="图片占位符 21">
            <a:extLst>
              <a:ext uri="{FF2B5EF4-FFF2-40B4-BE49-F238E27FC236}">
                <a16:creationId xmlns:a16="http://schemas.microsoft.com/office/drawing/2014/main" id="{1E93CC83-229A-49F0-A3B4-6376AEE2CF3B}"/>
              </a:ext>
            </a:extLst>
          </p:cNvPr>
          <p:cNvPicPr>
            <a:picLocks noChangeAspect="1"/>
          </p:cNvPicPr>
          <p:nvPr/>
        </p:nvPicPr>
        <p:blipFill>
          <a:blip r:embed="rId3">
            <a:extLst>
              <a:ext uri="{28A0092B-C50C-407E-A947-70E740481C1C}">
                <a14:useLocalDpi val="0"/>
              </a:ext>
            </a:extLst>
          </a:blip>
          <a:stretch>
            <a:fillRect/>
          </a:stretch>
        </p:blipFill>
        <p:spPr>
          <a:xfrm>
            <a:off x="8796310" y="1885468"/>
            <a:ext cx="2333625" cy="2333625"/>
          </a:xfrm>
          <a:prstGeom prst="ellipse">
            <a:avLst/>
          </a:prstGeom>
        </p:spPr>
      </p:pic>
    </p:spTree>
    <p:extLst>
      <p:ext uri="{BB962C8B-B14F-4D97-AF65-F5344CB8AC3E}">
        <p14:creationId val="2669019682"/>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内容占位符 12">
            <a:extLst>
              <a:ext uri="{FF2B5EF4-FFF2-40B4-BE49-F238E27FC236}">
                <a16:creationId xmlns:a16="http://schemas.microsoft.com/office/drawing/2014/main" id="{397D55B6-7CE7-4A1F-8A58-5963E0318CC0}"/>
              </a:ext>
            </a:extLst>
          </p:cNvPr>
          <p:cNvSpPr>
            <a:spLocks noGrp="1"/>
          </p:cNvSpPr>
          <p:nvPr>
            <p:ph idx="18" sz="quarter"/>
          </p:nvPr>
        </p:nvSpPr>
        <p:spPr/>
        <p:txBody>
          <a:bodyPr/>
          <a:lstStyle/>
          <a:p>
            <a:r>
              <a:rPr altLang="en-US" lang="zh-CN"/>
              <a:t>输入你的标题</a:t>
            </a:r>
          </a:p>
        </p:txBody>
      </p:sp>
      <p:sp>
        <p:nvSpPr>
          <p:cNvPr id="14" name="内容占位符 13">
            <a:extLst>
              <a:ext uri="{FF2B5EF4-FFF2-40B4-BE49-F238E27FC236}">
                <a16:creationId xmlns:a16="http://schemas.microsoft.com/office/drawing/2014/main" id="{EB878F92-3CBB-4DC5-9783-945CF63A143F}"/>
              </a:ext>
            </a:extLst>
          </p:cNvPr>
          <p:cNvSpPr>
            <a:spLocks noGrp="1"/>
          </p:cNvSpPr>
          <p:nvPr>
            <p:ph idx="22" sz="quarter"/>
          </p:nvPr>
        </p:nvSpPr>
        <p:spPr>
          <a:xfrm>
            <a:off x="926312" y="4137594"/>
            <a:ext cx="2516697" cy="1359408"/>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15" name="内容占位符 14">
            <a:extLst>
              <a:ext uri="{FF2B5EF4-FFF2-40B4-BE49-F238E27FC236}">
                <a16:creationId xmlns:a16="http://schemas.microsoft.com/office/drawing/2014/main" id="{C7210AA0-7C57-4B61-BB23-F8E3FED7C1E1}"/>
              </a:ext>
            </a:extLst>
          </p:cNvPr>
          <p:cNvSpPr>
            <a:spLocks noGrp="1"/>
          </p:cNvSpPr>
          <p:nvPr>
            <p:ph idx="23" sz="quarter"/>
          </p:nvPr>
        </p:nvSpPr>
        <p:spPr/>
        <p:txBody>
          <a:bodyPr/>
          <a:lstStyle/>
          <a:p>
            <a:r>
              <a:rPr altLang="en-US" lang="zh-CN"/>
              <a:t>输入你的标题</a:t>
            </a:r>
          </a:p>
        </p:txBody>
      </p:sp>
      <p:sp>
        <p:nvSpPr>
          <p:cNvPr id="16" name="内容占位符 15">
            <a:extLst>
              <a:ext uri="{FF2B5EF4-FFF2-40B4-BE49-F238E27FC236}">
                <a16:creationId xmlns:a16="http://schemas.microsoft.com/office/drawing/2014/main" id="{3ACA98CE-B52E-4D60-95EE-FC32D128ADC9}"/>
              </a:ext>
            </a:extLst>
          </p:cNvPr>
          <p:cNvSpPr>
            <a:spLocks noGrp="1"/>
          </p:cNvSpPr>
          <p:nvPr>
            <p:ph idx="24" sz="quarter"/>
          </p:nvPr>
        </p:nvSpPr>
        <p:spPr>
          <a:xfrm>
            <a:off x="4812252" y="4137594"/>
            <a:ext cx="2516697" cy="1359408"/>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17" name="内容占位符 16">
            <a:extLst>
              <a:ext uri="{FF2B5EF4-FFF2-40B4-BE49-F238E27FC236}">
                <a16:creationId xmlns:a16="http://schemas.microsoft.com/office/drawing/2014/main" id="{732DDA08-9CFA-4AB8-A566-13559D35A8EC}"/>
              </a:ext>
            </a:extLst>
          </p:cNvPr>
          <p:cNvSpPr>
            <a:spLocks noGrp="1"/>
          </p:cNvSpPr>
          <p:nvPr>
            <p:ph idx="25" sz="quarter"/>
          </p:nvPr>
        </p:nvSpPr>
        <p:spPr/>
        <p:txBody>
          <a:bodyPr/>
          <a:lstStyle/>
          <a:p>
            <a:r>
              <a:rPr altLang="en-US" lang="zh-CN"/>
              <a:t>输入你的标题</a:t>
            </a:r>
          </a:p>
        </p:txBody>
      </p:sp>
      <p:sp>
        <p:nvSpPr>
          <p:cNvPr id="18" name="内容占位符 17">
            <a:extLst>
              <a:ext uri="{FF2B5EF4-FFF2-40B4-BE49-F238E27FC236}">
                <a16:creationId xmlns:a16="http://schemas.microsoft.com/office/drawing/2014/main" id="{DDE85BBD-EC56-4831-A510-FEE65C8FFBB8}"/>
              </a:ext>
            </a:extLst>
          </p:cNvPr>
          <p:cNvSpPr>
            <a:spLocks noGrp="1"/>
          </p:cNvSpPr>
          <p:nvPr>
            <p:ph idx="26" sz="quarter"/>
          </p:nvPr>
        </p:nvSpPr>
        <p:spPr>
          <a:xfrm>
            <a:off x="8710892" y="4137594"/>
            <a:ext cx="2516697" cy="1359408"/>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2" name="标题 1">
            <a:extLst>
              <a:ext uri="{FF2B5EF4-FFF2-40B4-BE49-F238E27FC236}">
                <a16:creationId xmlns:a16="http://schemas.microsoft.com/office/drawing/2014/main" id="{6DB694F1-4B72-454C-9825-FBDCE5A336C3}"/>
              </a:ext>
            </a:extLst>
          </p:cNvPr>
          <p:cNvSpPr>
            <a:spLocks noGrp="1"/>
          </p:cNvSpPr>
          <p:nvPr>
            <p:ph type="title"/>
          </p:nvPr>
        </p:nvSpPr>
        <p:spPr/>
        <p:txBody>
          <a:bodyPr/>
          <a:lstStyle/>
          <a:p>
            <a:r>
              <a:rPr altLang="en-US" lang="zh-CN"/>
              <a:t>这里输入你的标题</a:t>
            </a:r>
          </a:p>
        </p:txBody>
      </p:sp>
      <p:sp>
        <p:nvSpPr>
          <p:cNvPr id="19" name="文本框 18">
            <a:extLst>
              <a:ext uri="{FF2B5EF4-FFF2-40B4-BE49-F238E27FC236}">
                <a16:creationId xmlns:a16="http://schemas.microsoft.com/office/drawing/2014/main" id="{E1C9D6E9-0EC6-4E83-AD2C-A5A971B6AEB0}"/>
              </a:ext>
            </a:extLst>
          </p:cNvPr>
          <p:cNvSpPr txBox="1"/>
          <p:nvPr/>
        </p:nvSpPr>
        <p:spPr>
          <a:xfrm>
            <a:off x="1779783" y="2422334"/>
            <a:ext cx="1141898" cy="914400"/>
          </a:xfrm>
          <a:prstGeom prst="rect">
            <a:avLst/>
          </a:prstGeom>
          <a:noFill/>
        </p:spPr>
        <p:txBody>
          <a:bodyPr rtlCol="0" wrap="square">
            <a:spAutoFit/>
          </a:bodyPr>
          <a:lstStyle/>
          <a:p>
            <a:r>
              <a:rPr altLang="zh-CN" lang="en-US" sz="5400">
                <a:solidFill>
                  <a:schemeClr val="accent1"/>
                </a:solidFill>
                <a:latin charset="-122" panose="02010600030101010101" pitchFamily="2" typeface="站酷快乐体 "/>
                <a:ea charset="-122" panose="02010600030101010101" pitchFamily="2" typeface="站酷快乐体 "/>
              </a:rPr>
              <a:t>01</a:t>
            </a:r>
          </a:p>
        </p:txBody>
      </p:sp>
      <p:sp>
        <p:nvSpPr>
          <p:cNvPr id="20" name="文本框 19">
            <a:extLst>
              <a:ext uri="{FF2B5EF4-FFF2-40B4-BE49-F238E27FC236}">
                <a16:creationId xmlns:a16="http://schemas.microsoft.com/office/drawing/2014/main" id="{1E507C15-89BF-483B-8106-A8AA0B7FFB98}"/>
              </a:ext>
            </a:extLst>
          </p:cNvPr>
          <p:cNvSpPr txBox="1"/>
          <p:nvPr/>
        </p:nvSpPr>
        <p:spPr>
          <a:xfrm>
            <a:off x="5538332" y="2422334"/>
            <a:ext cx="1264399" cy="914400"/>
          </a:xfrm>
          <a:prstGeom prst="rect">
            <a:avLst/>
          </a:prstGeom>
          <a:noFill/>
        </p:spPr>
        <p:txBody>
          <a:bodyPr rtlCol="0" wrap="square">
            <a:spAutoFit/>
          </a:bodyPr>
          <a:lstStyle/>
          <a:p>
            <a:r>
              <a:rPr altLang="zh-CN" lang="en-US" spc="-300" sz="5400">
                <a:solidFill>
                  <a:schemeClr val="accent1"/>
                </a:solidFill>
                <a:latin charset="-122" panose="02010600030101010101" pitchFamily="2" typeface="站酷快乐体 "/>
                <a:ea charset="-122" panose="02010600030101010101" pitchFamily="2" typeface="站酷快乐体 "/>
              </a:rPr>
              <a:t>02</a:t>
            </a:r>
          </a:p>
        </p:txBody>
      </p:sp>
      <p:sp>
        <p:nvSpPr>
          <p:cNvPr id="21" name="文本框 20">
            <a:extLst>
              <a:ext uri="{FF2B5EF4-FFF2-40B4-BE49-F238E27FC236}">
                <a16:creationId xmlns:a16="http://schemas.microsoft.com/office/drawing/2014/main" id="{171E76C6-6ECD-4D31-A817-6848C76C4D53}"/>
              </a:ext>
            </a:extLst>
          </p:cNvPr>
          <p:cNvSpPr txBox="1"/>
          <p:nvPr/>
        </p:nvSpPr>
        <p:spPr>
          <a:xfrm>
            <a:off x="9511754" y="2422334"/>
            <a:ext cx="1340463" cy="914400"/>
          </a:xfrm>
          <a:prstGeom prst="rect">
            <a:avLst/>
          </a:prstGeom>
          <a:noFill/>
        </p:spPr>
        <p:txBody>
          <a:bodyPr rtlCol="0" wrap="square">
            <a:spAutoFit/>
          </a:bodyPr>
          <a:lstStyle/>
          <a:p>
            <a:r>
              <a:rPr altLang="zh-CN" lang="en-US" spc="-100" sz="5400">
                <a:solidFill>
                  <a:schemeClr val="accent1"/>
                </a:solidFill>
                <a:latin charset="-122" panose="02010600030101010101" pitchFamily="2" typeface="站酷快乐体 "/>
                <a:ea charset="-122" panose="02010600030101010101" pitchFamily="2" typeface="站酷快乐体 "/>
              </a:rPr>
              <a:t>03</a:t>
            </a:r>
          </a:p>
        </p:txBody>
      </p:sp>
    </p:spTree>
    <p:extLst>
      <p:ext uri="{BB962C8B-B14F-4D97-AF65-F5344CB8AC3E}">
        <p14:creationId val="3778292331"/>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内容占位符 11">
            <a:extLst>
              <a:ext uri="{FF2B5EF4-FFF2-40B4-BE49-F238E27FC236}">
                <a16:creationId xmlns:a16="http://schemas.microsoft.com/office/drawing/2014/main" id="{4786BE05-EF29-40C0-A038-EE7E3F88ACFE}"/>
              </a:ext>
            </a:extLst>
          </p:cNvPr>
          <p:cNvSpPr>
            <a:spLocks noGrp="1"/>
          </p:cNvSpPr>
          <p:nvPr>
            <p:ph idx="18" sz="quarter"/>
          </p:nvPr>
        </p:nvSpPr>
        <p:spPr/>
        <p:txBody>
          <a:bodyPr/>
          <a:lstStyle/>
          <a:p>
            <a:r>
              <a:rPr altLang="en-US" lang="zh-CN"/>
              <a:t>这里输入你的标题</a:t>
            </a:r>
          </a:p>
        </p:txBody>
      </p:sp>
      <p:sp>
        <p:nvSpPr>
          <p:cNvPr id="13" name="内容占位符 12">
            <a:extLst>
              <a:ext uri="{FF2B5EF4-FFF2-40B4-BE49-F238E27FC236}">
                <a16:creationId xmlns:a16="http://schemas.microsoft.com/office/drawing/2014/main" id="{F6E067A9-4B70-4224-946D-5E59233D2D2C}"/>
              </a:ext>
            </a:extLst>
          </p:cNvPr>
          <p:cNvSpPr>
            <a:spLocks noGrp="1"/>
          </p:cNvSpPr>
          <p:nvPr>
            <p:ph idx="22" sz="quarter"/>
          </p:nvPr>
        </p:nvSpPr>
        <p:spPr>
          <a:xfrm>
            <a:off x="494294" y="3980798"/>
            <a:ext cx="2516697" cy="1359408"/>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14" name="内容占位符 13">
            <a:extLst>
              <a:ext uri="{FF2B5EF4-FFF2-40B4-BE49-F238E27FC236}">
                <a16:creationId xmlns:a16="http://schemas.microsoft.com/office/drawing/2014/main" id="{D240DC75-FF10-474D-963C-C6B6356F31C1}"/>
              </a:ext>
            </a:extLst>
          </p:cNvPr>
          <p:cNvSpPr>
            <a:spLocks noGrp="1"/>
          </p:cNvSpPr>
          <p:nvPr>
            <p:ph idx="23" sz="quarter"/>
          </p:nvPr>
        </p:nvSpPr>
        <p:spPr/>
        <p:txBody>
          <a:bodyPr/>
          <a:lstStyle/>
          <a:p>
            <a:r>
              <a:rPr altLang="en-US" lang="zh-CN"/>
              <a:t>这里输入你的标题</a:t>
            </a:r>
          </a:p>
        </p:txBody>
      </p:sp>
      <p:sp>
        <p:nvSpPr>
          <p:cNvPr id="15" name="内容占位符 14">
            <a:extLst>
              <a:ext uri="{FF2B5EF4-FFF2-40B4-BE49-F238E27FC236}">
                <a16:creationId xmlns:a16="http://schemas.microsoft.com/office/drawing/2014/main" id="{02EAD20B-5EF5-422F-8033-1E045DE4BAEA}"/>
              </a:ext>
            </a:extLst>
          </p:cNvPr>
          <p:cNvSpPr>
            <a:spLocks noGrp="1"/>
          </p:cNvSpPr>
          <p:nvPr>
            <p:ph idx="24" sz="quarter"/>
          </p:nvPr>
        </p:nvSpPr>
        <p:spPr>
          <a:xfrm>
            <a:off x="3357422" y="3980798"/>
            <a:ext cx="2516697" cy="1359408"/>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16" name="内容占位符 15">
            <a:extLst>
              <a:ext uri="{FF2B5EF4-FFF2-40B4-BE49-F238E27FC236}">
                <a16:creationId xmlns:a16="http://schemas.microsoft.com/office/drawing/2014/main" id="{3127D4F9-B5C4-4C87-A495-679D9C53251F}"/>
              </a:ext>
            </a:extLst>
          </p:cNvPr>
          <p:cNvSpPr>
            <a:spLocks noGrp="1"/>
          </p:cNvSpPr>
          <p:nvPr>
            <p:ph idx="25" sz="quarter"/>
          </p:nvPr>
        </p:nvSpPr>
        <p:spPr/>
        <p:txBody>
          <a:bodyPr/>
          <a:lstStyle/>
          <a:p>
            <a:r>
              <a:rPr altLang="en-US" lang="zh-CN"/>
              <a:t>这里输入你的标题</a:t>
            </a:r>
          </a:p>
        </p:txBody>
      </p:sp>
      <p:sp>
        <p:nvSpPr>
          <p:cNvPr id="17" name="内容占位符 16">
            <a:extLst>
              <a:ext uri="{FF2B5EF4-FFF2-40B4-BE49-F238E27FC236}">
                <a16:creationId xmlns:a16="http://schemas.microsoft.com/office/drawing/2014/main" id="{6C68B9B9-9C6F-41B8-A9CC-ABEA412250B8}"/>
              </a:ext>
            </a:extLst>
          </p:cNvPr>
          <p:cNvSpPr>
            <a:spLocks noGrp="1"/>
          </p:cNvSpPr>
          <p:nvPr>
            <p:ph idx="26" sz="quarter"/>
          </p:nvPr>
        </p:nvSpPr>
        <p:spPr>
          <a:xfrm>
            <a:off x="6241938" y="3980798"/>
            <a:ext cx="2516697" cy="1359408"/>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18" name="内容占位符 17">
            <a:extLst>
              <a:ext uri="{FF2B5EF4-FFF2-40B4-BE49-F238E27FC236}">
                <a16:creationId xmlns:a16="http://schemas.microsoft.com/office/drawing/2014/main" id="{8C268452-C9DA-426A-A64A-60BEFA11ADFD}"/>
              </a:ext>
            </a:extLst>
          </p:cNvPr>
          <p:cNvSpPr>
            <a:spLocks noGrp="1"/>
          </p:cNvSpPr>
          <p:nvPr>
            <p:ph idx="27" sz="quarter"/>
          </p:nvPr>
        </p:nvSpPr>
        <p:spPr/>
        <p:txBody>
          <a:bodyPr/>
          <a:lstStyle/>
          <a:p>
            <a:r>
              <a:rPr altLang="en-US" lang="zh-CN"/>
              <a:t>这里输入你的标题</a:t>
            </a:r>
          </a:p>
        </p:txBody>
      </p:sp>
      <p:sp>
        <p:nvSpPr>
          <p:cNvPr id="19" name="内容占位符 18">
            <a:extLst>
              <a:ext uri="{FF2B5EF4-FFF2-40B4-BE49-F238E27FC236}">
                <a16:creationId xmlns:a16="http://schemas.microsoft.com/office/drawing/2014/main" id="{84D54368-AEBB-4738-8C3C-B815E124CBCA}"/>
              </a:ext>
            </a:extLst>
          </p:cNvPr>
          <p:cNvSpPr>
            <a:spLocks noGrp="1"/>
          </p:cNvSpPr>
          <p:nvPr>
            <p:ph idx="28" sz="quarter"/>
          </p:nvPr>
        </p:nvSpPr>
        <p:spPr>
          <a:xfrm>
            <a:off x="9159586" y="3980798"/>
            <a:ext cx="2516697" cy="1359408"/>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2" name="标题 1">
            <a:extLst>
              <a:ext uri="{FF2B5EF4-FFF2-40B4-BE49-F238E27FC236}">
                <a16:creationId xmlns:a16="http://schemas.microsoft.com/office/drawing/2014/main" id="{CB78BE1C-D4D2-4483-A034-4311CCE43AE4}"/>
              </a:ext>
            </a:extLst>
          </p:cNvPr>
          <p:cNvSpPr>
            <a:spLocks noGrp="1"/>
          </p:cNvSpPr>
          <p:nvPr>
            <p:ph type="title"/>
          </p:nvPr>
        </p:nvSpPr>
        <p:spPr/>
        <p:txBody>
          <a:bodyPr/>
          <a:lstStyle/>
          <a:p>
            <a:r>
              <a:rPr altLang="en-US" lang="zh-CN"/>
              <a:t>这里输入你的标题</a:t>
            </a:r>
          </a:p>
        </p:txBody>
      </p:sp>
    </p:spTree>
    <p:extLst>
      <p:ext uri="{BB962C8B-B14F-4D97-AF65-F5344CB8AC3E}">
        <p14:creationId val="2893563756"/>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内容占位符 2">
            <a:extLst>
              <a:ext uri="{FF2B5EF4-FFF2-40B4-BE49-F238E27FC236}">
                <a16:creationId xmlns:a16="http://schemas.microsoft.com/office/drawing/2014/main" id="{842CD6DC-54D5-41A9-BD67-6448C93F56EF}"/>
              </a:ext>
            </a:extLst>
          </p:cNvPr>
          <p:cNvSpPr>
            <a:spLocks noGrp="1"/>
          </p:cNvSpPr>
          <p:nvPr>
            <p:ph idx="10" sz="quarter"/>
          </p:nvPr>
        </p:nvSpPr>
        <p:spPr>
          <a:xfrm>
            <a:off x="3381751" y="4135901"/>
            <a:ext cx="5428498" cy="749808"/>
          </a:xfrm>
        </p:spPr>
        <p:txBody>
          <a:bodyPr/>
          <a:lstStyle/>
          <a:p>
            <a:r>
              <a:rPr altLang="en-US" lang="zh-CN"/>
              <a:t>这里输入你的标题</a:t>
            </a:r>
          </a:p>
        </p:txBody>
      </p:sp>
    </p:spTree>
    <p:extLst>
      <p:ext uri="{BB962C8B-B14F-4D97-AF65-F5344CB8AC3E}">
        <p14:creationId val="1274173932"/>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内容占位符 9">
            <a:extLst>
              <a:ext uri="{FF2B5EF4-FFF2-40B4-BE49-F238E27FC236}">
                <a16:creationId xmlns:a16="http://schemas.microsoft.com/office/drawing/2014/main" id="{A4531D9B-15BC-4AE8-BB06-FC8CF9EFB10D}"/>
              </a:ext>
            </a:extLst>
          </p:cNvPr>
          <p:cNvSpPr>
            <a:spLocks noGrp="1"/>
          </p:cNvSpPr>
          <p:nvPr>
            <p:ph idx="18" sz="quarter"/>
          </p:nvPr>
        </p:nvSpPr>
        <p:spPr/>
        <p:txBody>
          <a:bodyPr/>
          <a:lstStyle/>
          <a:p>
            <a:r>
              <a:rPr altLang="en-US" lang="zh-CN"/>
              <a:t>这里输入你的标题</a:t>
            </a:r>
          </a:p>
        </p:txBody>
      </p:sp>
      <p:sp>
        <p:nvSpPr>
          <p:cNvPr id="11" name="内容占位符 10">
            <a:extLst>
              <a:ext uri="{FF2B5EF4-FFF2-40B4-BE49-F238E27FC236}">
                <a16:creationId xmlns:a16="http://schemas.microsoft.com/office/drawing/2014/main" id="{3DF95E71-E20C-491F-9774-8EADC1AB192E}"/>
              </a:ext>
            </a:extLst>
          </p:cNvPr>
          <p:cNvSpPr>
            <a:spLocks noGrp="1"/>
          </p:cNvSpPr>
          <p:nvPr>
            <p:ph idx="22" sz="quarter"/>
          </p:nvPr>
        </p:nvSpPr>
        <p:spPr>
          <a:xfrm>
            <a:off x="1037440" y="4590398"/>
            <a:ext cx="2516697" cy="1359408"/>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12" name="内容占位符 11">
            <a:extLst>
              <a:ext uri="{FF2B5EF4-FFF2-40B4-BE49-F238E27FC236}">
                <a16:creationId xmlns:a16="http://schemas.microsoft.com/office/drawing/2014/main" id="{EECEFE57-D7B5-448B-BBCA-6478E436ECD8}"/>
              </a:ext>
            </a:extLst>
          </p:cNvPr>
          <p:cNvSpPr>
            <a:spLocks noGrp="1"/>
          </p:cNvSpPr>
          <p:nvPr>
            <p:ph idx="23" sz="quarter"/>
          </p:nvPr>
        </p:nvSpPr>
        <p:spPr/>
        <p:txBody>
          <a:bodyPr/>
          <a:lstStyle/>
          <a:p>
            <a:r>
              <a:rPr altLang="en-US" lang="zh-CN"/>
              <a:t>这里输入你的标题</a:t>
            </a:r>
          </a:p>
        </p:txBody>
      </p:sp>
      <p:sp>
        <p:nvSpPr>
          <p:cNvPr id="13" name="内容占位符 12">
            <a:extLst>
              <a:ext uri="{FF2B5EF4-FFF2-40B4-BE49-F238E27FC236}">
                <a16:creationId xmlns:a16="http://schemas.microsoft.com/office/drawing/2014/main" id="{79F93EA2-9B59-404F-90FD-669E4A54162D}"/>
              </a:ext>
            </a:extLst>
          </p:cNvPr>
          <p:cNvSpPr>
            <a:spLocks noGrp="1"/>
          </p:cNvSpPr>
          <p:nvPr>
            <p:ph idx="24" sz="quarter"/>
          </p:nvPr>
        </p:nvSpPr>
        <p:spPr>
          <a:xfrm>
            <a:off x="4840853" y="4590398"/>
            <a:ext cx="2516697" cy="1359408"/>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14" name="内容占位符 13">
            <a:extLst>
              <a:ext uri="{FF2B5EF4-FFF2-40B4-BE49-F238E27FC236}">
                <a16:creationId xmlns:a16="http://schemas.microsoft.com/office/drawing/2014/main" id="{36F56F54-AC33-4716-9814-E5ED1716F740}"/>
              </a:ext>
            </a:extLst>
          </p:cNvPr>
          <p:cNvSpPr>
            <a:spLocks noGrp="1"/>
          </p:cNvSpPr>
          <p:nvPr>
            <p:ph idx="25" sz="quarter"/>
          </p:nvPr>
        </p:nvSpPr>
        <p:spPr/>
        <p:txBody>
          <a:bodyPr/>
          <a:lstStyle/>
          <a:p>
            <a:r>
              <a:rPr altLang="en-US" lang="zh-CN"/>
              <a:t>这里输入你的标题</a:t>
            </a:r>
          </a:p>
        </p:txBody>
      </p:sp>
      <p:sp>
        <p:nvSpPr>
          <p:cNvPr id="15" name="内容占位符 14">
            <a:extLst>
              <a:ext uri="{FF2B5EF4-FFF2-40B4-BE49-F238E27FC236}">
                <a16:creationId xmlns:a16="http://schemas.microsoft.com/office/drawing/2014/main" id="{3F71BD0B-3D3C-4C83-928A-6E19E989CF92}"/>
              </a:ext>
            </a:extLst>
          </p:cNvPr>
          <p:cNvSpPr>
            <a:spLocks noGrp="1"/>
          </p:cNvSpPr>
          <p:nvPr>
            <p:ph idx="26" sz="quarter"/>
          </p:nvPr>
        </p:nvSpPr>
        <p:spPr>
          <a:xfrm>
            <a:off x="8595435" y="4590398"/>
            <a:ext cx="2516697" cy="1359408"/>
          </a:xfrm>
        </p:spPr>
        <p:txBody>
          <a:bodyPr/>
          <a:lstStyle/>
          <a:p>
            <a:pPr indent="0" marL="0">
              <a:spcBef>
                <a:spcPts val="500"/>
              </a:spcBef>
              <a:buNone/>
            </a:pPr>
            <a:r>
              <a:rPr altLang="en-US" lang="zh-CN"/>
              <a:t>请在这里输入你想要添加的正文内容，请请在这里输入你想要添加你所想要的正文内容</a:t>
            </a:r>
          </a:p>
        </p:txBody>
      </p:sp>
      <p:sp>
        <p:nvSpPr>
          <p:cNvPr id="2" name="标题 1">
            <a:extLst>
              <a:ext uri="{FF2B5EF4-FFF2-40B4-BE49-F238E27FC236}">
                <a16:creationId xmlns:a16="http://schemas.microsoft.com/office/drawing/2014/main" id="{4E4B194E-DEC5-4FA5-A62C-2E7269F47780}"/>
              </a:ext>
            </a:extLst>
          </p:cNvPr>
          <p:cNvSpPr>
            <a:spLocks noGrp="1"/>
          </p:cNvSpPr>
          <p:nvPr>
            <p:ph type="title"/>
          </p:nvPr>
        </p:nvSpPr>
        <p:spPr/>
        <p:txBody>
          <a:bodyPr/>
          <a:lstStyle/>
          <a:p>
            <a:r>
              <a:rPr altLang="en-US" lang="zh-CN"/>
              <a:t>这里输入您的标题</a:t>
            </a:r>
          </a:p>
        </p:txBody>
      </p:sp>
      <p:sp>
        <p:nvSpPr>
          <p:cNvPr id="16" name="文本框 15">
            <a:extLst>
              <a:ext uri="{FF2B5EF4-FFF2-40B4-BE49-F238E27FC236}">
                <a16:creationId xmlns:a16="http://schemas.microsoft.com/office/drawing/2014/main" id="{95BCFD4A-F729-4F76-9992-6745385681B1}"/>
              </a:ext>
            </a:extLst>
          </p:cNvPr>
          <p:cNvSpPr txBox="1"/>
          <p:nvPr/>
        </p:nvSpPr>
        <p:spPr>
          <a:xfrm>
            <a:off x="1423164" y="2509692"/>
            <a:ext cx="1833981" cy="822960"/>
          </a:xfrm>
          <a:prstGeom prst="rect">
            <a:avLst/>
          </a:prstGeom>
          <a:noFill/>
        </p:spPr>
        <p:txBody>
          <a:bodyPr rtlCol="0" wrap="square">
            <a:spAutoFit/>
          </a:bodyPr>
          <a:lstStyle/>
          <a:p>
            <a:pPr algn="ctr"/>
            <a:r>
              <a:rPr altLang="zh-CN" lang="en-US" sz="4800">
                <a:solidFill>
                  <a:schemeClr val="accent1"/>
                </a:solidFill>
                <a:latin charset="-122" panose="02010600030101010101" pitchFamily="2" typeface="站酷快乐体2016修订版"/>
                <a:ea charset="-122" panose="02010600030101010101" pitchFamily="2" typeface="站酷快乐体2016修订版"/>
              </a:rPr>
              <a:t>230人</a:t>
            </a:r>
          </a:p>
        </p:txBody>
      </p:sp>
      <p:sp>
        <p:nvSpPr>
          <p:cNvPr id="17" name="文本框 16">
            <a:extLst>
              <a:ext uri="{FF2B5EF4-FFF2-40B4-BE49-F238E27FC236}">
                <a16:creationId xmlns:a16="http://schemas.microsoft.com/office/drawing/2014/main" id="{BAC57681-E7DE-4085-8C63-DEFDD0AA083C}"/>
              </a:ext>
            </a:extLst>
          </p:cNvPr>
          <p:cNvSpPr txBox="1"/>
          <p:nvPr/>
        </p:nvSpPr>
        <p:spPr>
          <a:xfrm>
            <a:off x="5205752" y="2509692"/>
            <a:ext cx="1833981" cy="822960"/>
          </a:xfrm>
          <a:prstGeom prst="rect">
            <a:avLst/>
          </a:prstGeom>
          <a:noFill/>
        </p:spPr>
        <p:txBody>
          <a:bodyPr rtlCol="0" wrap="square">
            <a:spAutoFit/>
          </a:bodyPr>
          <a:lstStyle/>
          <a:p>
            <a:pPr algn="ctr"/>
            <a:r>
              <a:rPr altLang="zh-CN" lang="en-US" sz="4800">
                <a:solidFill>
                  <a:schemeClr val="accent1"/>
                </a:solidFill>
                <a:latin charset="-122" panose="02010600030101010101" pitchFamily="2" typeface="站酷快乐体2016修订版"/>
                <a:ea charset="-122" panose="02010600030101010101" pitchFamily="2" typeface="站酷快乐体2016修订版"/>
              </a:rPr>
              <a:t>360人</a:t>
            </a:r>
          </a:p>
        </p:txBody>
      </p:sp>
      <p:sp>
        <p:nvSpPr>
          <p:cNvPr id="18" name="文本框 17">
            <a:extLst>
              <a:ext uri="{FF2B5EF4-FFF2-40B4-BE49-F238E27FC236}">
                <a16:creationId xmlns:a16="http://schemas.microsoft.com/office/drawing/2014/main" id="{D4FAA42C-AC07-49C5-9C3E-CBF742D5CC7F}"/>
              </a:ext>
            </a:extLst>
          </p:cNvPr>
          <p:cNvSpPr txBox="1"/>
          <p:nvPr/>
        </p:nvSpPr>
        <p:spPr>
          <a:xfrm>
            <a:off x="8993987" y="2509692"/>
            <a:ext cx="1833981" cy="822960"/>
          </a:xfrm>
          <a:prstGeom prst="rect">
            <a:avLst/>
          </a:prstGeom>
          <a:noFill/>
        </p:spPr>
        <p:txBody>
          <a:bodyPr rtlCol="0" wrap="square">
            <a:spAutoFit/>
          </a:bodyPr>
          <a:lstStyle/>
          <a:p>
            <a:pPr algn="ctr"/>
            <a:r>
              <a:rPr altLang="zh-CN" lang="en-US" sz="4800">
                <a:solidFill>
                  <a:schemeClr val="accent1"/>
                </a:solidFill>
                <a:latin charset="-122" panose="02010600030101010101" pitchFamily="2" typeface="站酷快乐体2016修订版"/>
                <a:ea charset="-122" panose="02010600030101010101" pitchFamily="2" typeface="站酷快乐体2016修订版"/>
              </a:rPr>
              <a:t>240人</a:t>
            </a:r>
          </a:p>
        </p:txBody>
      </p:sp>
    </p:spTree>
    <p:extLst>
      <p:ext uri="{BB962C8B-B14F-4D97-AF65-F5344CB8AC3E}">
        <p14:creationId val="3989682081"/>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手绘风主题色1">
      <a:dk1>
        <a:srgbClr val="404040"/>
      </a:dk1>
      <a:lt1>
        <a:sysClr val="window" lastClr="FFFFFF"/>
      </a:lt1>
      <a:dk2>
        <a:srgbClr val="44546A"/>
      </a:dk2>
      <a:lt2>
        <a:srgbClr val="E7E6E6"/>
      </a:lt2>
      <a:accent1>
        <a:srgbClr val="25577B"/>
      </a:accent1>
      <a:accent2>
        <a:srgbClr val="C00000"/>
      </a:accent2>
      <a:accent3>
        <a:srgbClr val="FFD966"/>
      </a:accent3>
      <a:accent4>
        <a:srgbClr val="B4C7E7"/>
      </a:accent4>
      <a:accent5>
        <a:srgbClr val="DAE3F3"/>
      </a:accent5>
      <a:accent6>
        <a:srgbClr val="70AD47"/>
      </a:accent6>
      <a:hlink>
        <a:srgbClr val="0563C1"/>
      </a:hlink>
      <a:folHlink>
        <a:srgbClr val="954F72"/>
      </a:folHlink>
    </a:clrScheme>
    <a:fontScheme name="手绘风">
      <a:majorFont>
        <a:latin typeface="等线 Light"/>
        <a:ea typeface="新蒂下午茶基本版"/>
        <a:cs typeface="Arial"/>
      </a:majorFont>
      <a:minorFont>
        <a:latin typeface="方正喵呜体"/>
        <a:ea typeface="思源黑体 CN Light"/>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1750">
          <a:solidFill>
            <a:schemeClr val="accent1"/>
          </a:solidFill>
        </a:ln>
      </a:spPr>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cap="rnd" w="31750">
          <a:round/>
        </a:ln>
      </a:spPr>
      <a:bodyPr/>
      <a:lstStyle/>
      <a:style>
        <a:lnRef idx="1">
          <a:schemeClr val="accent1"/>
        </a:lnRef>
        <a:fillRef idx="0">
          <a:schemeClr val="accent1"/>
        </a:fillRef>
        <a:effectRef idx="0">
          <a:schemeClr val="accent1"/>
        </a:effectRef>
        <a:fontRef idx="minor">
          <a:schemeClr val="tx1"/>
        </a:fontRef>
      </a:style>
    </a:lnDef>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131</Paragraphs>
  <Slides>19</Slides>
  <Notes>1</Notes>
  <TotalTime>0</TotalTime>
  <HiddenSlides>0</HiddenSlides>
  <MMClips>0</MMClips>
  <ScaleCrop>0</ScaleCrop>
  <HeadingPairs>
    <vt:vector baseType="variant" size="6">
      <vt:variant>
        <vt:lpstr>Fonts used</vt:lpstr>
      </vt:variant>
      <vt:variant>
        <vt:i4>13</vt:i4>
      </vt:variant>
      <vt:variant>
        <vt:lpstr>Theme</vt:lpstr>
      </vt:variant>
      <vt:variant>
        <vt:i4>1</vt:i4>
      </vt:variant>
      <vt:variant>
        <vt:lpstr>Slide Titles</vt:lpstr>
      </vt:variant>
      <vt:variant>
        <vt:i4>19</vt:i4>
      </vt:variant>
    </vt:vector>
  </HeadingPairs>
  <TitlesOfParts>
    <vt:vector baseType="lpstr" size="33">
      <vt:lpstr>Arial</vt:lpstr>
      <vt:lpstr>等线 Light</vt:lpstr>
      <vt:lpstr>新蒂下午茶基本版</vt:lpstr>
      <vt:lpstr>方正喵呜体</vt:lpstr>
      <vt:lpstr>思源黑体 CN Light</vt:lpstr>
      <vt:lpstr>站酷快乐体2016修订版</vt:lpstr>
      <vt:lpstr>DengXian</vt:lpstr>
      <vt:lpstr>站酷快乐体 </vt:lpstr>
      <vt:lpstr>微软雅黑 Light</vt:lpstr>
      <vt:lpstr>Calibri Light</vt:lpstr>
      <vt:lpstr>Calibri</vt:lpstr>
      <vt:lpstr>等线</vt:lpstr>
      <vt:lpstr>方正静蕾简体</vt:lpstr>
      <vt:lpstr>Office 主题​​</vt:lpstr>
      <vt:lpstr>手绘风通用型模板</vt:lpstr>
      <vt:lpstr>PowerPoint Presentation</vt:lpstr>
      <vt:lpstr>PowerPoint Presentation</vt:lpstr>
      <vt:lpstr>这里输入您的标题</vt:lpstr>
      <vt:lpstr>这里输入你的标题</vt:lpstr>
      <vt:lpstr>这里输入你的标题</vt:lpstr>
      <vt:lpstr>这里输入你的标题</vt:lpstr>
      <vt:lpstr>PowerPoint Presentation</vt:lpstr>
      <vt:lpstr>这里输入您的标题</vt:lpstr>
      <vt:lpstr>这里输入你的标题</vt:lpstr>
      <vt:lpstr>PowerPoint Presentation</vt:lpstr>
      <vt:lpstr>这里输入你的标题</vt:lpstr>
      <vt:lpstr>这里输入你的标题</vt:lpstr>
      <vt:lpstr>这里输入你的标题</vt:lpstr>
      <vt:lpstr>PowerPoint Presentation</vt:lpstr>
      <vt:lpstr>这里输入你的标题</vt:lpstr>
      <vt:lpstr>PowerPoint Presentation</vt:lpstr>
      <vt:lpstr>这里输入你的标题</vt:lpstr>
      <vt:lpstr>汇报完毕，恳请指正</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2021-08-22T11:48:53Z</dcterms:created>
  <cp:lastPrinted>2021-08-22T11:48:53Z</cp:lastPrinted>
  <dcterms:modified xsi:type="dcterms:W3CDTF">2021-08-22T05:35:17Z</dcterms:modified>
  <cp:revision>1</cp:revision>
</cp:coreProperties>
</file>