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shapes+xml" PartName="/ppt/drawings/drawing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tags+xml" PartName="/ppt/tags/tag86.xml"/>
  <Override ContentType="application/vnd.openxmlformats-officedocument.presentationml.tags+xml" PartName="/ppt/tags/tag87.xml"/>
  <Override ContentType="application/vnd.openxmlformats-officedocument.presentationml.tags+xml" PartName="/ppt/tags/tag88.xml"/>
  <Override ContentType="application/vnd.openxmlformats-officedocument.presentationml.tags+xml" PartName="/ppt/tags/tag89.xml"/>
  <Override ContentType="application/vnd.openxmlformats-officedocument.presentationml.tags+xml" PartName="/ppt/tags/tag90.xml"/>
  <Override ContentType="application/vnd.openxmlformats-officedocument.presentationml.tags+xml" PartName="/ppt/tags/tag91.xml"/>
  <Override ContentType="application/vnd.openxmlformats-officedocument.presentationml.tags+xml" PartName="/ppt/tags/tag92.xml"/>
  <Override ContentType="application/vnd.openxmlformats-officedocument.presentationml.tags+xml" PartName="/ppt/tags/tag93.xml"/>
  <Override ContentType="application/vnd.openxmlformats-officedocument.presentationml.tags+xml" PartName="/ppt/tags/tag94.xml"/>
  <Override ContentType="application/vnd.openxmlformats-officedocument.presentationml.tags+xml" PartName="/ppt/tags/tag95.xml"/>
  <Override ContentType="application/vnd.openxmlformats-officedocument.presentationml.tags+xml" PartName="/ppt/tags/tag96.xml"/>
  <Override ContentType="application/vnd.openxmlformats-officedocument.presentationml.tags+xml" PartName="/ppt/tags/tag97.xml"/>
  <Override ContentType="application/vnd.openxmlformats-officedocument.presentationml.tags+xml" PartName="/ppt/tags/tag98.xml"/>
  <Override ContentType="application/vnd.openxmlformats-officedocument.presentationml.tags+xml" PartName="/ppt/tags/tag99.xml"/>
  <Override ContentType="application/vnd.openxmlformats-officedocument.presentationml.tags+xml" PartName="/ppt/tags/tag100.xml"/>
  <Override ContentType="application/vnd.openxmlformats-officedocument.presentationml.tags+xml" PartName="/ppt/tags/tag101.xml"/>
  <Override ContentType="application/vnd.openxmlformats-officedocument.presentationml.tags+xml" PartName="/ppt/tags/tag102.xml"/>
  <Override ContentType="application/vnd.openxmlformats-officedocument.presentationml.tags+xml" PartName="/ppt/tags/tag103.xml"/>
  <Override ContentType="application/vnd.openxmlformats-officedocument.presentationml.tags+xml" PartName="/ppt/tags/tag104.xml"/>
  <Override ContentType="application/vnd.openxmlformats-officedocument.presentationml.tags+xml" PartName="/ppt/tags/tag105.xml"/>
  <Override ContentType="application/vnd.openxmlformats-officedocument.presentationml.tags+xml" PartName="/ppt/tags/tag106.xml"/>
  <Override ContentType="application/vnd.openxmlformats-officedocument.presentationml.tags+xml" PartName="/ppt/tags/tag107.xml"/>
  <Override ContentType="application/vnd.openxmlformats-officedocument.presentationml.tags+xml" PartName="/ppt/tags/tag108.xml"/>
  <Override ContentType="application/vnd.openxmlformats-officedocument.presentationml.tags+xml" PartName="/ppt/tags/tag109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removePersonalInfoOnSave="1" saveSubsetFonts="1">
  <p:sldMasterIdLst>
    <p:sldMasterId id="2147483648" r:id="rId1"/>
    <p:sldMasterId id="2147483658" r:id="rId2"/>
    <p:sldMasterId id="2147483662" r:id="rId3"/>
  </p:sldMasterIdLst>
  <p:notesMasterIdLst>
    <p:notesMasterId r:id="rId4"/>
  </p:notesMasterIdLst>
  <p:sldIdLst>
    <p:sldId id="256" r:id="rId5"/>
    <p:sldId id="1163" r:id="rId6"/>
    <p:sldId id="1164" r:id="rId7"/>
    <p:sldId id="353" r:id="rId8"/>
    <p:sldId id="274" r:id="rId9"/>
    <p:sldId id="397" r:id="rId10"/>
    <p:sldId id="1165" r:id="rId11"/>
    <p:sldId id="543" r:id="rId12"/>
    <p:sldId id="507" r:id="rId13"/>
    <p:sldId id="964" r:id="rId14"/>
    <p:sldId id="1166" r:id="rId15"/>
    <p:sldId id="330" r:id="rId16"/>
    <p:sldId id="542" r:id="rId17"/>
    <p:sldId id="537" r:id="rId18"/>
    <p:sldId id="1161" r:id="rId19"/>
    <p:sldId id="1167" r:id="rId20"/>
    <p:sldId id="951" r:id="rId21"/>
    <p:sldId id="1162" r:id="rId22"/>
    <p:sldId id="1168" r:id="rId23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4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1086" y="90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tags/tag109.xml" Type="http://schemas.openxmlformats.org/officeDocument/2006/relationships/tags"/><Relationship Id="rId25" Target="presProps.xml" Type="http://schemas.openxmlformats.org/officeDocument/2006/relationships/presProps"/><Relationship Id="rId26" Target="viewProps.xml" Type="http://schemas.openxmlformats.org/officeDocument/2006/relationships/viewProps"/><Relationship Id="rId27" Target="theme/theme1.xml" Type="http://schemas.openxmlformats.org/officeDocument/2006/relationships/theme"/><Relationship Id="rId28" Target="tableStyles.xml" Type="http://schemas.openxmlformats.org/officeDocument/2006/relationships/tableStyles"/><Relationship Id="rId3" Target="slideMasters/slideMaster3.xml" Type="http://schemas.openxmlformats.org/officeDocument/2006/relationships/slideMaster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../drawings/drawing1.xml" Type="http://schemas.openxmlformats.org/officeDocument/2006/relationships/chartUserShapes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spPr>
            <a:solidFill>
              <a:srgbClr val="42556C"/>
            </a:solidFill>
            <a:ln>
              <a:noFill/>
            </a:ln>
          </c:spPr>
          <c:invertIfNegative val="0"/>
          <c:dPt>
            <c:idx val="0"/>
            <c:invertIfNegative val="0"/>
            <c:extLst>
              <c:ext xmlns:c16="http://schemas.microsoft.com/office/drawing/2014/chart" uri="{C3380CC4-5D6E-409C-BE32-E72D297353CC}">
                <c16:uniqueId val="{00000001-C4CC-467F-9D06-F967CA8E3345}"/>
              </c:ext>
            </c:extLst>
          </c:dPt>
          <c:dPt>
            <c:idx val="1"/>
            <c:invertIfNegative val="0"/>
            <c:extLst>
              <c:ext xmlns:c16="http://schemas.microsoft.com/office/drawing/2014/chart" uri="{C3380CC4-5D6E-409C-BE32-E72D297353CC}">
                <c16:uniqueId val="{00000003-C4CC-467F-9D06-F967CA8E3345}"/>
              </c:ext>
            </c:extLst>
          </c:dPt>
          <c:dPt>
            <c:idx val="2"/>
            <c:invertIfNegative val="0"/>
            <c:extLst>
              <c:ext xmlns:c16="http://schemas.microsoft.com/office/drawing/2014/chart" uri="{C3380CC4-5D6E-409C-BE32-E72D297353CC}">
                <c16:uniqueId val="{00000005-C4CC-467F-9D06-F967CA8E3345}"/>
              </c:ext>
            </c:extLst>
          </c:dPt>
          <c:dPt>
            <c:idx val="3"/>
            <c:invertIfNegative val="0"/>
            <c:extLst>
              <c:ext xmlns:c16="http://schemas.microsoft.com/office/drawing/2014/chart" uri="{C3380CC4-5D6E-409C-BE32-E72D297353CC}">
                <c16:uniqueId val="{00000007-C4CC-467F-9D06-F967CA8E3345}"/>
              </c:ext>
            </c:extLst>
          </c:dPt>
          <c:dPt>
            <c:idx val="4"/>
            <c:invertIfNegative val="0"/>
            <c:extLst>
              <c:ext xmlns:c16="http://schemas.microsoft.com/office/drawing/2014/chart" uri="{C3380CC4-5D6E-409C-BE32-E72D297353CC}">
                <c16:uniqueId val="{00000009-C4CC-467F-9D06-F967CA8E3345}"/>
              </c:ext>
            </c:extLst>
          </c:dPt>
          <c:dPt>
            <c:idx val="5"/>
            <c:invertIfNegative val="0"/>
            <c:extLst>
              <c:ext xmlns:c16="http://schemas.microsoft.com/office/drawing/2014/chart" uri="{C3380CC4-5D6E-409C-BE32-E72D297353CC}">
                <c16:uniqueId val="{0000000B-C4CC-467F-9D06-F967CA8E3345}"/>
              </c:ext>
            </c:extLst>
          </c:dPt>
          <c:val>
            <c:numRef>
              <c:f>Sheet1!$B$2:$B$7</c:f>
              <c:numCache>
                <c:formatCode>General</c:formatCode>
                <c:ptCount val="6"/>
                <c:pt idx="0">
                  <c:v>2.3</c:v>
                </c:pt>
                <c:pt idx="1">
                  <c:v>2.5</c:v>
                </c:pt>
                <c:pt idx="2">
                  <c:v>3</c:v>
                </c:pt>
                <c:pt idx="3">
                  <c:v>4</c:v>
                </c:pt>
                <c:pt idx="4">
                  <c:v>4.5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4CC-467F-9D06-F967CA8E3345}"/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Sheet1!$A$2:$A$7</c15:sqref>
                        </c15:formulaRef>
                      </c:ext>
                    </c:extLst>
                    <c:strCache>
                      <c:ptCount val="6"/>
                      <c:pt idx="0">
                        <c:v>现实型</c:v>
                      </c:pt>
                      <c:pt idx="1">
                        <c:v>研究型</c:v>
                      </c:pt>
                      <c:pt idx="2">
                        <c:v>艺术型</c:v>
                      </c:pt>
                      <c:pt idx="3">
                        <c:v>社会型</c:v>
                      </c:pt>
                      <c:pt idx="4">
                        <c:v>企业型</c:v>
                      </c:pt>
                      <c:pt idx="5">
                        <c:v>传统型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1542814960"/>
        <c:axId val="1542819312"/>
      </c:barChart>
      <c:catAx>
        <c:axId val="1542814960"/>
        <c:scaling>
          <c:orientation/>
        </c:scaling>
        <c:delete val="0"/>
        <c:axPos val="b"/>
        <c:numFmt formatCode="General" sourceLinked="0"/>
        <c:majorTickMark val="none"/>
        <c:minorTickMark val="none"/>
        <c:txPr>
          <a:bodyPr rot="-60000000" vert="horz"/>
          <a:p>
            <a:pPr>
              <a:defRPr/>
            </a:pPr>
            <a:endParaRPr lang="zh-CN"/>
          </a:p>
        </c:txPr>
        <c:crossAx val="1542819312"/>
        <c:crosses val="autoZero"/>
        <c:auto val="0"/>
        <c:lblAlgn val="ctr"/>
        <c:lblOffset/>
        <c:noMultiLvlLbl val="0"/>
      </c:catAx>
      <c:valAx>
        <c:axId val="1542819312"/>
        <c:scaling>
          <c:orientation/>
        </c:scaling>
        <c:delete val="0"/>
        <c:axPos val="l"/>
        <c:numFmt formatCode="General" sourceLinked="1"/>
        <c:majorTickMark val="none"/>
        <c:minorTickMark val="none"/>
        <c:txPr>
          <a:bodyPr rot="-60000000" vert="horz"/>
          <a:p>
            <a:pPr>
              <a:defRPr/>
            </a:pPr>
            <a:endParaRPr lang="zh-CN"/>
          </a:p>
        </c:txPr>
        <c:crossAx val="154281496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p>
      <a:pPr>
        <a:defRPr lang="zh-CN" smtId="4294967295">
          <a:latin typeface="+mn-lt"/>
          <a:ea typeface="+mn-ea"/>
          <a:cs typeface="+mn-ea"/>
          <a:sym typeface="+mn-lt"/>
        </a:defRPr>
      </a:pPr>
      <a:endParaRPr lang="zh-CN" smtId="4294967295">
        <a:latin typeface="+mn-lt"/>
        <a:ea typeface="+mn-ea"/>
        <a:cs typeface="+mn-ea"/>
        <a:sym typeface="+mn-lt"/>
      </a:endParaRPr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spPr>
            <a:solidFill>
              <a:srgbClr val="42556C"/>
            </a:solidFill>
            <a:ln w="19050">
              <a:solidFill>
                <a:schemeClr val="bg1">
                  <a:lumMod val="95000"/>
                </a:schemeClr>
              </a:solidFill>
            </a:ln>
            <a:effectLst/>
          </c:spPr>
          <c:invertIfNegative val="0"/>
          <c:dPt>
            <c:idx val="0"/>
            <c:invertIfNegative val="0"/>
            <c:extLst>
              <c:ext xmlns:c16="http://schemas.microsoft.com/office/drawing/2014/chart" uri="{C3380CC4-5D6E-409C-BE32-E72D297353CC}">
                <c16:uniqueId val="{00000001-CE12-4B90-A341-A8D82219654A}"/>
              </c:ext>
            </c:extLst>
          </c:dPt>
          <c:dPt>
            <c:idx val="1"/>
            <c:invertIfNegative val="0"/>
            <c:extLst>
              <c:ext xmlns:c16="http://schemas.microsoft.com/office/drawing/2014/chart" uri="{C3380CC4-5D6E-409C-BE32-E72D297353CC}">
                <c16:uniqueId val="{00000003-CE12-4B90-A341-A8D82219654A}"/>
              </c:ext>
            </c:extLst>
          </c:dPt>
          <c:dPt>
            <c:idx val="2"/>
            <c:invertIfNegative val="0"/>
            <c:extLst>
              <c:ext xmlns:c16="http://schemas.microsoft.com/office/drawing/2014/chart" uri="{C3380CC4-5D6E-409C-BE32-E72D297353CC}">
                <c16:uniqueId val="{00000005-CE12-4B90-A341-A8D82219654A}"/>
              </c:ext>
            </c:extLst>
          </c:dPt>
          <c:dPt>
            <c:idx val="3"/>
            <c:invertIfNegative val="0"/>
            <c:extLst>
              <c:ext xmlns:c16="http://schemas.microsoft.com/office/drawing/2014/chart" uri="{C3380CC4-5D6E-409C-BE32-E72D297353CC}">
                <c16:uniqueId val="{00000007-CE12-4B90-A341-A8D82219654A}"/>
              </c:ext>
            </c:extLst>
          </c:dPt>
          <c:dPt>
            <c:idx val="4"/>
            <c:invertIfNegative val="0"/>
            <c:extLst>
              <c:ext xmlns:c16="http://schemas.microsoft.com/office/drawing/2014/chart" uri="{C3380CC4-5D6E-409C-BE32-E72D297353CC}">
                <c16:uniqueId val="{00000009-CE12-4B90-A341-A8D82219654A}"/>
              </c:ext>
            </c:extLst>
          </c:dPt>
          <c:dLbls>
            <c:dLbl>
              <c:idx val="0"/>
              <c:layout>
                <c:manualLayout>
                  <c:x val="0.0021268196869641542"/>
                  <c:y val="-0.0299293827265501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12-4B90-A341-A8D82219654A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vert="horz"/>
              <a:p>
                <a:pPr>
                  <a:defRPr/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>
                  <a:prstGeom prst="wedgeRectCallout"/>
                </c15:spPr>
              </c:ext>
            </c:extLst>
          </c:dLbls>
          <c:val>
            <c:numRef>
              <c:f>Sheet1!$B$2:$B$6</c:f>
              <c:numCache>
                <c:formatCode>General</c:formatCode>
                <c:ptCount val="5"/>
                <c:pt idx="0">
                  <c:v>126</c:v>
                </c:pt>
                <c:pt idx="1">
                  <c:v>2524</c:v>
                </c:pt>
                <c:pt idx="2">
                  <c:v>6057</c:v>
                </c:pt>
                <c:pt idx="3">
                  <c:v>2902</c:v>
                </c:pt>
                <c:pt idx="4">
                  <c:v>1010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E12-4B90-A341-A8D82219654A}"/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overlap/>
        <c:axId val="1542817680"/>
        <c:axId val="1542807888"/>
      </c:barChart>
      <c:catAx>
        <c:axId val="1542817680"/>
        <c:scaling>
          <c:orientation/>
        </c:scaling>
        <c:delete val="0"/>
        <c:axPos val="l"/>
        <c:numFmt formatCode="General" sourceLinked="1"/>
        <c:majorTickMark val="out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p>
            <a:pPr>
              <a:defRPr/>
            </a:pPr>
            <a:endParaRPr lang="zh-CN"/>
          </a:p>
        </c:txPr>
        <c:crossAx val="1542807888"/>
        <c:crosses val="autoZero"/>
        <c:auto val="0"/>
        <c:lblAlgn val="ctr"/>
        <c:lblOffset/>
        <c:noMultiLvlLbl val="0"/>
      </c:catAx>
      <c:valAx>
        <c:axId val="1542807888"/>
        <c:scaling>
          <c:orientation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spPr>
          <a:noFill/>
          <a:ln>
            <a:noFill/>
          </a:ln>
          <a:effectLst/>
        </c:spPr>
        <c:txPr>
          <a:bodyPr rot="-60000000" vert="horz"/>
          <a:p>
            <a:pPr>
              <a:defRPr/>
            </a:pPr>
            <a:endParaRPr lang="zh-CN"/>
          </a:p>
        </c:txPr>
        <c:crossAx val="1542817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latin typeface="+mn-lt"/>
          <a:ea typeface="+mn-ea"/>
          <a:cs typeface="+mn-ea"/>
          <a:sym typeface="+mn-lt"/>
        </a:defRPr>
      </a:pPr>
      <a:endParaRPr smtId="4294967295">
        <a:latin typeface="+mn-lt"/>
        <a:ea typeface="+mn-ea"/>
        <a:cs typeface="+mn-ea"/>
        <a:sym typeface="+mn-lt"/>
      </a:endParaRPr>
    </a:p>
  </c:txPr>
  <c:externalData r:id="rId1">
    <c:autoUpdate val="0"/>
  </c:externalData>
  <c:userShapes r:id="rId2"/>
</c:chartSpace>
</file>

<file path=ppt/drawings/drawing1.xml><?xml version="1.0" encoding="utf-8"?>
<c:userShapes xmlns:cdr="http://schemas.openxmlformats.org/drawingml/2006/chartDrawing"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c="http://schemas.openxmlformats.org/drawingml/2006/chart">
  <cdr:relSizeAnchor>
    <cdr:from>
      <cdr:x>0.41334</cdr:x>
      <cdr:y>0.39775</cdr:y>
    </cdr:from>
    <cdr:to>
      <cdr:x>0.59197</cdr:x>
      <cdr:y>0.59997</cdr:y>
    </cdr:to>
    <cdr:sp macro="" textlink="">
      <cdr:nvSpPr>
        <cdr:cNvPr id="2" name="文本框 1"/>
        <cdr:cNvSpPr txBox="1"/>
      </cdr:nvSpPr>
      <cdr:spPr>
        <a:xfrm>
          <a:off x="1868805" y="1519555"/>
          <a:ext cx="807593" cy="772541"/>
        </a:xfrm>
        <a:prstGeom prst="rect">
          <a:avLst/>
        </a:prstGeom>
      </cdr:spPr>
      <cdr:txBody>
        <a:bodyPr vertOverflow="clip" wrap="square" rtlCol="0"/>
        <a:lstStyle/>
        <a:p>
          <a:endParaRPr lang="zh-CN" altLang="en-US" sz="1100"/>
        </a:p>
      </cdr:txBody>
    </cdr:sp>
  </cdr:relSizeAnchor>
</c:userShapes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E71C2-A431-4537-9052-D3864E2EEB31}" type="datetimeFigureOut">
              <a:rPr lang="zh-CN" altLang="en-US" smtClean="0"/>
              <a:t>2021/5/10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EB051-0EAA-4D5B-A3A5-DCA1A1082C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84223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51452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643011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578123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6751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41980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390139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52225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651834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594194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842220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50399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07278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5936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32688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7884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54305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29934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254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5587625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http://www.1ppt.com/xiazai/" TargetMode="External" Type="http://schemas.openxmlformats.org/officeDocument/2006/relationships/hyperlink"/><Relationship Id="rId2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4EDC482C-2E0B-422F-80EE-D9C8FD5A9B26}"/>
              </a:ext>
            </a:extLst>
          </p:cNvPr>
          <p:cNvSpPr/>
          <p:nvPr userDrawn="1"/>
        </p:nvSpPr>
        <p:spPr>
          <a:xfrm>
            <a:off x="0" y="4146331"/>
            <a:ext cx="12192000" cy="2711669"/>
          </a:xfrm>
          <a:custGeom>
            <a:gdLst>
              <a:gd name="connsiteX0" fmla="*/ 0 w 12192000"/>
              <a:gd name="connsiteY0" fmla="*/ 0 h 2711669"/>
              <a:gd name="connsiteX1" fmla="*/ 5959366 w 12192000"/>
              <a:gd name="connsiteY1" fmla="*/ 1277007 h 2711669"/>
              <a:gd name="connsiteX2" fmla="*/ 12192000 w 12192000"/>
              <a:gd name="connsiteY2" fmla="*/ 0 h 2711669"/>
              <a:gd name="connsiteX3" fmla="*/ 12192000 w 12192000"/>
              <a:gd name="connsiteY3" fmla="*/ 2711669 h 2711669"/>
              <a:gd name="connsiteX4" fmla="*/ 0 w 12192000"/>
              <a:gd name="connsiteY4" fmla="*/ 2711669 h 2711669"/>
              <a:gd name="connsiteX5" fmla="*/ 0 w 12192000"/>
              <a:gd name="connsiteY5" fmla="*/ 0 h 271166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2711669">
                <a:moveTo>
                  <a:pt x="0" y="0"/>
                </a:moveTo>
                <a:lnTo>
                  <a:pt x="5959366" y="1277007"/>
                </a:lnTo>
                <a:lnTo>
                  <a:pt x="12192000" y="0"/>
                </a:lnTo>
                <a:lnTo>
                  <a:pt x="12192000" y="2711669"/>
                </a:lnTo>
                <a:lnTo>
                  <a:pt x="0" y="2711669"/>
                </a:lnTo>
                <a:lnTo>
                  <a:pt x="0" y="0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305182762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2021/5/10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2598674253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2978938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2021/5/10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59337521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2021/5/10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29142519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2021/5/10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0697804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2021/5/10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9960282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2021/5/10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0692330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2021/5/10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07122853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2021/5/10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63882783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2021/5/10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8121392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416CCF00-3186-460A-9AFD-8F98E1582718}"/>
              </a:ext>
            </a:extLst>
          </p:cNvPr>
          <p:cNvSpPr/>
          <p:nvPr userDrawn="1"/>
        </p:nvSpPr>
        <p:spPr>
          <a:xfrm>
            <a:off x="4619298" y="0"/>
            <a:ext cx="7575129" cy="6858000"/>
          </a:xfrm>
          <a:custGeom>
            <a:gdLst>
              <a:gd name="connsiteX0" fmla="*/ 0 w 7575129"/>
              <a:gd name="connsiteY0" fmla="*/ 0 h 6858000"/>
              <a:gd name="connsiteX1" fmla="*/ 7575129 w 7575129"/>
              <a:gd name="connsiteY1" fmla="*/ 0 h 6858000"/>
              <a:gd name="connsiteX2" fmla="*/ 7575129 w 7575129"/>
              <a:gd name="connsiteY2" fmla="*/ 6858000 h 6858000"/>
              <a:gd name="connsiteX3" fmla="*/ 0 w 7575129"/>
              <a:gd name="connsiteY3" fmla="*/ 6858000 h 6858000"/>
              <a:gd name="connsiteX4" fmla="*/ 1261240 w 7575129"/>
              <a:gd name="connsiteY4" fmla="*/ 3421117 h 6858000"/>
              <a:gd name="connsiteX5" fmla="*/ 0 w 7575129"/>
              <a:gd name="connsiteY5" fmla="*/ 0 h 68580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5129" h="6858000">
                <a:moveTo>
                  <a:pt x="0" y="0"/>
                </a:moveTo>
                <a:lnTo>
                  <a:pt x="7575129" y="0"/>
                </a:lnTo>
                <a:lnTo>
                  <a:pt x="7575129" y="6858000"/>
                </a:lnTo>
                <a:lnTo>
                  <a:pt x="0" y="6858000"/>
                </a:lnTo>
                <a:lnTo>
                  <a:pt x="1261240" y="3421117"/>
                </a:lnTo>
                <a:lnTo>
                  <a:pt x="0" y="0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E9BA391-9B0F-4128-AA03-C6E9436D5F60}"/>
              </a:ext>
            </a:extLst>
          </p:cNvPr>
          <p:cNvSpPr/>
          <p:nvPr userDrawn="1"/>
        </p:nvSpPr>
        <p:spPr>
          <a:xfrm>
            <a:off x="0" y="2602523"/>
            <a:ext cx="301451" cy="1899139"/>
          </a:xfrm>
          <a:prstGeom prst="rect">
            <a:avLst/>
          </a:prstGeom>
          <a:solidFill>
            <a:srgbClr val="4255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2972223292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2021/5/10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6502445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2021/5/10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43990778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2021/5/10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0423388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>
  <p:cSld name="3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2957567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20097821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375302853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186702774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295636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"/>
              </a:rPr>
              <a:t>PPT</a:t>
            </a:r>
            <a:r>
              <a:rPr kumimoji="0" lang="zh-CN" altLang="en-US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"/>
              </a:rPr>
              <a:t>下载</a:t>
            </a:r>
            <a:r>
              <a:rPr kumimoji="0" lang="zh-CN" altLang="en-US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  <p:extLst>
      <p:ext uri="{BB962C8B-B14F-4D97-AF65-F5344CB8AC3E}">
        <p14:creationId val="1995147710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66277174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2021/5/10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1387602274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media/image1.jpeg" Type="http://schemas.openxmlformats.org/officeDocument/2006/relationships/imag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slideLayouts/slideLayout10.xml" Type="http://schemas.openxmlformats.org/officeDocument/2006/relationships/slideLayout"/><Relationship Id="rId3" Target="../slideLayouts/slideLayout11.xml" Type="http://schemas.openxmlformats.org/officeDocument/2006/relationships/slideLayout"/><Relationship Id="rId4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9">
            <a:alphaModFix amt="33000"/>
            <a:lum/>
          </a:blip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6437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2021/5/10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4327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charts/chart2.xml" Type="http://schemas.openxmlformats.org/officeDocument/2006/relationships/chart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10" Target="../tags/tag8.xml" Type="http://schemas.openxmlformats.org/officeDocument/2006/relationships/tags"/><Relationship Id="rId100" Target="../tags/tag98.xml" Type="http://schemas.openxmlformats.org/officeDocument/2006/relationships/tags"/><Relationship Id="rId101" Target="../tags/tag99.xml" Type="http://schemas.openxmlformats.org/officeDocument/2006/relationships/tags"/><Relationship Id="rId102" Target="../tags/tag100.xml" Type="http://schemas.openxmlformats.org/officeDocument/2006/relationships/tags"/><Relationship Id="rId103" Target="../tags/tag101.xml" Type="http://schemas.openxmlformats.org/officeDocument/2006/relationships/tags"/><Relationship Id="rId104" Target="../tags/tag102.xml" Type="http://schemas.openxmlformats.org/officeDocument/2006/relationships/tags"/><Relationship Id="rId11" Target="../tags/tag9.xml" Type="http://schemas.openxmlformats.org/officeDocument/2006/relationships/tags"/><Relationship Id="rId12" Target="../tags/tag10.xml" Type="http://schemas.openxmlformats.org/officeDocument/2006/relationships/tags"/><Relationship Id="rId13" Target="../tags/tag11.xml" Type="http://schemas.openxmlformats.org/officeDocument/2006/relationships/tags"/><Relationship Id="rId14" Target="../tags/tag12.xml" Type="http://schemas.openxmlformats.org/officeDocument/2006/relationships/tags"/><Relationship Id="rId15" Target="../tags/tag13.xml" Type="http://schemas.openxmlformats.org/officeDocument/2006/relationships/tags"/><Relationship Id="rId16" Target="../tags/tag14.xml" Type="http://schemas.openxmlformats.org/officeDocument/2006/relationships/tags"/><Relationship Id="rId17" Target="../tags/tag15.xml" Type="http://schemas.openxmlformats.org/officeDocument/2006/relationships/tags"/><Relationship Id="rId18" Target="../tags/tag16.xml" Type="http://schemas.openxmlformats.org/officeDocument/2006/relationships/tags"/><Relationship Id="rId19" Target="../tags/tag17.xml" Type="http://schemas.openxmlformats.org/officeDocument/2006/relationships/tags"/><Relationship Id="rId2" Target="../notesSlides/notesSlide13.xml" Type="http://schemas.openxmlformats.org/officeDocument/2006/relationships/notesSlide"/><Relationship Id="rId20" Target="../tags/tag18.xml" Type="http://schemas.openxmlformats.org/officeDocument/2006/relationships/tags"/><Relationship Id="rId21" Target="../tags/tag19.xml" Type="http://schemas.openxmlformats.org/officeDocument/2006/relationships/tags"/><Relationship Id="rId22" Target="../tags/tag20.xml" Type="http://schemas.openxmlformats.org/officeDocument/2006/relationships/tags"/><Relationship Id="rId23" Target="../tags/tag21.xml" Type="http://schemas.openxmlformats.org/officeDocument/2006/relationships/tags"/><Relationship Id="rId24" Target="../tags/tag22.xml" Type="http://schemas.openxmlformats.org/officeDocument/2006/relationships/tags"/><Relationship Id="rId25" Target="../tags/tag23.xml" Type="http://schemas.openxmlformats.org/officeDocument/2006/relationships/tags"/><Relationship Id="rId26" Target="../tags/tag24.xml" Type="http://schemas.openxmlformats.org/officeDocument/2006/relationships/tags"/><Relationship Id="rId27" Target="../tags/tag25.xml" Type="http://schemas.openxmlformats.org/officeDocument/2006/relationships/tags"/><Relationship Id="rId28" Target="../tags/tag26.xml" Type="http://schemas.openxmlformats.org/officeDocument/2006/relationships/tags"/><Relationship Id="rId29" Target="../tags/tag27.xml" Type="http://schemas.openxmlformats.org/officeDocument/2006/relationships/tags"/><Relationship Id="rId3" Target="../tags/tag1.xml" Type="http://schemas.openxmlformats.org/officeDocument/2006/relationships/tags"/><Relationship Id="rId30" Target="../tags/tag28.xml" Type="http://schemas.openxmlformats.org/officeDocument/2006/relationships/tags"/><Relationship Id="rId31" Target="../tags/tag29.xml" Type="http://schemas.openxmlformats.org/officeDocument/2006/relationships/tags"/><Relationship Id="rId32" Target="../tags/tag30.xml" Type="http://schemas.openxmlformats.org/officeDocument/2006/relationships/tags"/><Relationship Id="rId33" Target="../tags/tag31.xml" Type="http://schemas.openxmlformats.org/officeDocument/2006/relationships/tags"/><Relationship Id="rId34" Target="../tags/tag32.xml" Type="http://schemas.openxmlformats.org/officeDocument/2006/relationships/tags"/><Relationship Id="rId35" Target="../tags/tag33.xml" Type="http://schemas.openxmlformats.org/officeDocument/2006/relationships/tags"/><Relationship Id="rId36" Target="../tags/tag34.xml" Type="http://schemas.openxmlformats.org/officeDocument/2006/relationships/tags"/><Relationship Id="rId37" Target="../tags/tag35.xml" Type="http://schemas.openxmlformats.org/officeDocument/2006/relationships/tags"/><Relationship Id="rId38" Target="../tags/tag36.xml" Type="http://schemas.openxmlformats.org/officeDocument/2006/relationships/tags"/><Relationship Id="rId39" Target="../tags/tag37.xml" Type="http://schemas.openxmlformats.org/officeDocument/2006/relationships/tags"/><Relationship Id="rId4" Target="../tags/tag2.xml" Type="http://schemas.openxmlformats.org/officeDocument/2006/relationships/tags"/><Relationship Id="rId40" Target="../tags/tag38.xml" Type="http://schemas.openxmlformats.org/officeDocument/2006/relationships/tags"/><Relationship Id="rId41" Target="../tags/tag39.xml" Type="http://schemas.openxmlformats.org/officeDocument/2006/relationships/tags"/><Relationship Id="rId42" Target="../tags/tag40.xml" Type="http://schemas.openxmlformats.org/officeDocument/2006/relationships/tags"/><Relationship Id="rId43" Target="../tags/tag41.xml" Type="http://schemas.openxmlformats.org/officeDocument/2006/relationships/tags"/><Relationship Id="rId44" Target="../tags/tag42.xml" Type="http://schemas.openxmlformats.org/officeDocument/2006/relationships/tags"/><Relationship Id="rId45" Target="../tags/tag43.xml" Type="http://schemas.openxmlformats.org/officeDocument/2006/relationships/tags"/><Relationship Id="rId46" Target="../tags/tag44.xml" Type="http://schemas.openxmlformats.org/officeDocument/2006/relationships/tags"/><Relationship Id="rId47" Target="../tags/tag45.xml" Type="http://schemas.openxmlformats.org/officeDocument/2006/relationships/tags"/><Relationship Id="rId48" Target="../tags/tag46.xml" Type="http://schemas.openxmlformats.org/officeDocument/2006/relationships/tags"/><Relationship Id="rId49" Target="../tags/tag47.xml" Type="http://schemas.openxmlformats.org/officeDocument/2006/relationships/tags"/><Relationship Id="rId5" Target="../tags/tag3.xml" Type="http://schemas.openxmlformats.org/officeDocument/2006/relationships/tags"/><Relationship Id="rId50" Target="../tags/tag48.xml" Type="http://schemas.openxmlformats.org/officeDocument/2006/relationships/tags"/><Relationship Id="rId51" Target="../tags/tag49.xml" Type="http://schemas.openxmlformats.org/officeDocument/2006/relationships/tags"/><Relationship Id="rId52" Target="../tags/tag50.xml" Type="http://schemas.openxmlformats.org/officeDocument/2006/relationships/tags"/><Relationship Id="rId53" Target="../tags/tag51.xml" Type="http://schemas.openxmlformats.org/officeDocument/2006/relationships/tags"/><Relationship Id="rId54" Target="../tags/tag52.xml" Type="http://schemas.openxmlformats.org/officeDocument/2006/relationships/tags"/><Relationship Id="rId55" Target="../tags/tag53.xml" Type="http://schemas.openxmlformats.org/officeDocument/2006/relationships/tags"/><Relationship Id="rId56" Target="../tags/tag54.xml" Type="http://schemas.openxmlformats.org/officeDocument/2006/relationships/tags"/><Relationship Id="rId57" Target="../tags/tag55.xml" Type="http://schemas.openxmlformats.org/officeDocument/2006/relationships/tags"/><Relationship Id="rId58" Target="../tags/tag56.xml" Type="http://schemas.openxmlformats.org/officeDocument/2006/relationships/tags"/><Relationship Id="rId59" Target="../tags/tag57.xml" Type="http://schemas.openxmlformats.org/officeDocument/2006/relationships/tags"/><Relationship Id="rId6" Target="../tags/tag4.xml" Type="http://schemas.openxmlformats.org/officeDocument/2006/relationships/tags"/><Relationship Id="rId60" Target="../tags/tag58.xml" Type="http://schemas.openxmlformats.org/officeDocument/2006/relationships/tags"/><Relationship Id="rId61" Target="../tags/tag59.xml" Type="http://schemas.openxmlformats.org/officeDocument/2006/relationships/tags"/><Relationship Id="rId62" Target="../tags/tag60.xml" Type="http://schemas.openxmlformats.org/officeDocument/2006/relationships/tags"/><Relationship Id="rId63" Target="../tags/tag61.xml" Type="http://schemas.openxmlformats.org/officeDocument/2006/relationships/tags"/><Relationship Id="rId64" Target="../tags/tag62.xml" Type="http://schemas.openxmlformats.org/officeDocument/2006/relationships/tags"/><Relationship Id="rId65" Target="../tags/tag63.xml" Type="http://schemas.openxmlformats.org/officeDocument/2006/relationships/tags"/><Relationship Id="rId66" Target="../tags/tag64.xml" Type="http://schemas.openxmlformats.org/officeDocument/2006/relationships/tags"/><Relationship Id="rId67" Target="../tags/tag65.xml" Type="http://schemas.openxmlformats.org/officeDocument/2006/relationships/tags"/><Relationship Id="rId68" Target="../tags/tag66.xml" Type="http://schemas.openxmlformats.org/officeDocument/2006/relationships/tags"/><Relationship Id="rId69" Target="../tags/tag67.xml" Type="http://schemas.openxmlformats.org/officeDocument/2006/relationships/tags"/><Relationship Id="rId7" Target="../tags/tag5.xml" Type="http://schemas.openxmlformats.org/officeDocument/2006/relationships/tags"/><Relationship Id="rId70" Target="../tags/tag68.xml" Type="http://schemas.openxmlformats.org/officeDocument/2006/relationships/tags"/><Relationship Id="rId71" Target="../tags/tag69.xml" Type="http://schemas.openxmlformats.org/officeDocument/2006/relationships/tags"/><Relationship Id="rId72" Target="../tags/tag70.xml" Type="http://schemas.openxmlformats.org/officeDocument/2006/relationships/tags"/><Relationship Id="rId73" Target="../tags/tag71.xml" Type="http://schemas.openxmlformats.org/officeDocument/2006/relationships/tags"/><Relationship Id="rId74" Target="../tags/tag72.xml" Type="http://schemas.openxmlformats.org/officeDocument/2006/relationships/tags"/><Relationship Id="rId75" Target="../tags/tag73.xml" Type="http://schemas.openxmlformats.org/officeDocument/2006/relationships/tags"/><Relationship Id="rId76" Target="../tags/tag74.xml" Type="http://schemas.openxmlformats.org/officeDocument/2006/relationships/tags"/><Relationship Id="rId77" Target="../tags/tag75.xml" Type="http://schemas.openxmlformats.org/officeDocument/2006/relationships/tags"/><Relationship Id="rId78" Target="../tags/tag76.xml" Type="http://schemas.openxmlformats.org/officeDocument/2006/relationships/tags"/><Relationship Id="rId79" Target="../tags/tag77.xml" Type="http://schemas.openxmlformats.org/officeDocument/2006/relationships/tags"/><Relationship Id="rId8" Target="../tags/tag6.xml" Type="http://schemas.openxmlformats.org/officeDocument/2006/relationships/tags"/><Relationship Id="rId80" Target="../tags/tag78.xml" Type="http://schemas.openxmlformats.org/officeDocument/2006/relationships/tags"/><Relationship Id="rId81" Target="../tags/tag79.xml" Type="http://schemas.openxmlformats.org/officeDocument/2006/relationships/tags"/><Relationship Id="rId82" Target="../tags/tag80.xml" Type="http://schemas.openxmlformats.org/officeDocument/2006/relationships/tags"/><Relationship Id="rId83" Target="../tags/tag81.xml" Type="http://schemas.openxmlformats.org/officeDocument/2006/relationships/tags"/><Relationship Id="rId84" Target="../tags/tag82.xml" Type="http://schemas.openxmlformats.org/officeDocument/2006/relationships/tags"/><Relationship Id="rId85" Target="../tags/tag83.xml" Type="http://schemas.openxmlformats.org/officeDocument/2006/relationships/tags"/><Relationship Id="rId86" Target="../tags/tag84.xml" Type="http://schemas.openxmlformats.org/officeDocument/2006/relationships/tags"/><Relationship Id="rId87" Target="../tags/tag85.xml" Type="http://schemas.openxmlformats.org/officeDocument/2006/relationships/tags"/><Relationship Id="rId88" Target="../tags/tag86.xml" Type="http://schemas.openxmlformats.org/officeDocument/2006/relationships/tags"/><Relationship Id="rId89" Target="../tags/tag87.xml" Type="http://schemas.openxmlformats.org/officeDocument/2006/relationships/tags"/><Relationship Id="rId9" Target="../tags/tag7.xml" Type="http://schemas.openxmlformats.org/officeDocument/2006/relationships/tags"/><Relationship Id="rId90" Target="../tags/tag88.xml" Type="http://schemas.openxmlformats.org/officeDocument/2006/relationships/tags"/><Relationship Id="rId91" Target="../tags/tag89.xml" Type="http://schemas.openxmlformats.org/officeDocument/2006/relationships/tags"/><Relationship Id="rId92" Target="../tags/tag90.xml" Type="http://schemas.openxmlformats.org/officeDocument/2006/relationships/tags"/><Relationship Id="rId93" Target="../tags/tag91.xml" Type="http://schemas.openxmlformats.org/officeDocument/2006/relationships/tags"/><Relationship Id="rId94" Target="../tags/tag92.xml" Type="http://schemas.openxmlformats.org/officeDocument/2006/relationships/tags"/><Relationship Id="rId95" Target="../tags/tag93.xml" Type="http://schemas.openxmlformats.org/officeDocument/2006/relationships/tags"/><Relationship Id="rId96" Target="../tags/tag94.xml" Type="http://schemas.openxmlformats.org/officeDocument/2006/relationships/tags"/><Relationship Id="rId97" Target="../tags/tag95.xml" Type="http://schemas.openxmlformats.org/officeDocument/2006/relationships/tags"/><Relationship Id="rId98" Target="../tags/tag96.xml" Type="http://schemas.openxmlformats.org/officeDocument/2006/relationships/tags"/><Relationship Id="rId99" Target="../tags/tag97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1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5.xml" Type="http://schemas.openxmlformats.org/officeDocument/2006/relationships/notesSlid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tags/tag103.xml" Type="http://schemas.openxmlformats.org/officeDocument/2006/relationships/tags"/><Relationship Id="rId4" Target="../tags/tag104.xml" Type="http://schemas.openxmlformats.org/officeDocument/2006/relationships/tags"/><Relationship Id="rId5" Target="../tags/tag105.xml" Type="http://schemas.openxmlformats.org/officeDocument/2006/relationships/tags"/><Relationship Id="rId6" Target="../tags/tag106.xml" Type="http://schemas.openxmlformats.org/officeDocument/2006/relationships/tags"/><Relationship Id="rId7" Target="../tags/tag107.xml" Type="http://schemas.openxmlformats.org/officeDocument/2006/relationships/tags"/><Relationship Id="rId8" Target="../tags/tag108.xml" Type="http://schemas.openxmlformats.org/officeDocument/2006/relationships/tags"/></Relationships>
</file>

<file path=ppt/slides/_rels/slide1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8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9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charts/chart1.xml" Type="http://schemas.openxmlformats.org/officeDocument/2006/relationships/chart"/></Relationships>
</file>

<file path=ppt/slides/_rels/slide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9C916120-482F-4E8C-A03D-7B66280DDBE4}"/>
              </a:ext>
            </a:extLst>
          </p:cNvPr>
          <p:cNvSpPr txBox="1"/>
          <p:nvPr/>
        </p:nvSpPr>
        <p:spPr>
          <a:xfrm>
            <a:off x="2117281" y="2311653"/>
            <a:ext cx="7957438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6000">
                <a:solidFill>
                  <a:srgbClr val="42556C"/>
                </a:solidFill>
                <a:cs typeface="+mn-ea"/>
                <a:sym typeface="+mn-lt"/>
              </a:rPr>
              <a:t>大学生职业生涯规划书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D8B9B50-10FC-4E79-8CB0-60BB29FB4D1F}"/>
              </a:ext>
            </a:extLst>
          </p:cNvPr>
          <p:cNvSpPr txBox="1"/>
          <p:nvPr/>
        </p:nvSpPr>
        <p:spPr>
          <a:xfrm>
            <a:off x="3932549" y="6040986"/>
            <a:ext cx="432690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pc="300">
                <a:solidFill>
                  <a:schemeClr val="bg1"/>
                </a:solidFill>
                <a:cs typeface="+mn-ea"/>
                <a:sym typeface="+mn-lt"/>
              </a:rPr>
              <a:t>规划人：优页PPT  班级：一班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07E0D45-8DE4-4BC1-A41A-CC71899C9745}"/>
              </a:ext>
            </a:extLst>
          </p:cNvPr>
          <p:cNvSpPr txBox="1"/>
          <p:nvPr/>
        </p:nvSpPr>
        <p:spPr>
          <a:xfrm>
            <a:off x="3229808" y="3458550"/>
            <a:ext cx="573238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000">
                <a:solidFill>
                  <a:srgbClr val="42556C"/>
                </a:solidFill>
                <a:cs typeface="+mn-ea"/>
                <a:sym typeface="+mn-lt"/>
              </a:rPr>
              <a:t>COLLEGE STUDENT CAREER PLANNING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5B1019E-AB6F-4106-A444-4CF98B38810F}"/>
              </a:ext>
            </a:extLst>
          </p:cNvPr>
          <p:cNvSpPr txBox="1"/>
          <p:nvPr/>
        </p:nvSpPr>
        <p:spPr>
          <a:xfrm>
            <a:off x="5079124" y="1149367"/>
            <a:ext cx="2033752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4800">
                <a:solidFill>
                  <a:srgbClr val="42556C"/>
                </a:solidFill>
                <a:effectLst/>
                <a:cs typeface="+mn-ea"/>
                <a:sym typeface="+mn-lt"/>
              </a:rPr>
              <a:t>LOGO</a:t>
            </a:r>
          </a:p>
        </p:txBody>
      </p:sp>
    </p:spTree>
    <p:extLst>
      <p:ext uri="{BB962C8B-B14F-4D97-AF65-F5344CB8AC3E}">
        <p14:creationId val="249694168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9" name="组合 88"/>
          <p:cNvGrpSpPr/>
          <p:nvPr/>
        </p:nvGrpSpPr>
        <p:grpSpPr>
          <a:xfrm flipV="1">
            <a:off x="3041052" y="2336289"/>
            <a:ext cx="1647616" cy="99907"/>
            <a:chExt cx="1964495" cy="120014"/>
          </a:xfrm>
          <a:solidFill>
            <a:srgbClr val="42556C"/>
          </a:solidFill>
        </p:grpSpPr>
        <p:sp>
          <p:nvSpPr>
            <p:cNvPr id="90" name="矩形 89"/>
            <p:cNvSpPr/>
            <p:nvPr/>
          </p:nvSpPr>
          <p:spPr>
            <a:xfrm>
              <a:off x="0" y="0"/>
              <a:ext cx="263884" cy="1200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/>
              <a:r>
                <a:rPr kern="100" lang="en-US" sz="1400">
                  <a:solidFill>
                    <a:schemeClr val="tx1"/>
                  </a:solidFill>
                  <a:cs typeface="+mn-ea"/>
                  <a:sym typeface="+mn-lt"/>
                </a:rPr>
                <a:t> </a:t>
              </a:r>
            </a:p>
          </p:txBody>
        </p:sp>
        <p:sp>
          <p:nvSpPr>
            <p:cNvPr id="91" name="矩形 90"/>
            <p:cNvSpPr/>
            <p:nvPr/>
          </p:nvSpPr>
          <p:spPr>
            <a:xfrm>
              <a:off x="680443" y="0"/>
              <a:ext cx="263884" cy="1200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/>
              <a:r>
                <a:rPr kern="100" lang="en-US" sz="1400">
                  <a:solidFill>
                    <a:schemeClr val="tx1"/>
                  </a:solidFill>
                  <a:cs typeface="+mn-ea"/>
                  <a:sym typeface="+mn-lt"/>
                </a:rPr>
                <a:t> </a:t>
              </a:r>
            </a:p>
          </p:txBody>
        </p:sp>
        <p:sp>
          <p:nvSpPr>
            <p:cNvPr id="92" name="矩形 91"/>
            <p:cNvSpPr/>
            <p:nvPr/>
          </p:nvSpPr>
          <p:spPr>
            <a:xfrm>
              <a:off x="1020499" y="0"/>
              <a:ext cx="263884" cy="1200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/>
              <a:r>
                <a:rPr kern="100" lang="en-US" sz="1400">
                  <a:solidFill>
                    <a:schemeClr val="tx1"/>
                  </a:solidFill>
                  <a:cs typeface="+mn-ea"/>
                  <a:sym typeface="+mn-lt"/>
                </a:rPr>
                <a:t> </a:t>
              </a:r>
            </a:p>
          </p:txBody>
        </p:sp>
        <p:sp>
          <p:nvSpPr>
            <p:cNvPr id="93" name="矩形 92"/>
            <p:cNvSpPr/>
            <p:nvPr/>
          </p:nvSpPr>
          <p:spPr>
            <a:xfrm>
              <a:off x="1360555" y="0"/>
              <a:ext cx="263884" cy="1200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/>
              <a:r>
                <a:rPr kern="100" lang="en-US" sz="1400">
                  <a:solidFill>
                    <a:schemeClr val="tx1"/>
                  </a:solidFill>
                  <a:cs typeface="+mn-ea"/>
                  <a:sym typeface="+mn-lt"/>
                </a:rPr>
                <a:t> </a:t>
              </a:r>
            </a:p>
          </p:txBody>
        </p:sp>
        <p:sp>
          <p:nvSpPr>
            <p:cNvPr id="94" name="矩形 93"/>
            <p:cNvSpPr/>
            <p:nvPr/>
          </p:nvSpPr>
          <p:spPr>
            <a:xfrm>
              <a:off x="1700611" y="0"/>
              <a:ext cx="263884" cy="1200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/>
              <a:r>
                <a:rPr kern="100" lang="en-US" sz="1400">
                  <a:solidFill>
                    <a:schemeClr val="tx1"/>
                  </a:solidFill>
                  <a:cs typeface="+mn-ea"/>
                  <a:sym typeface="+mn-lt"/>
                </a:rPr>
                <a:t> </a:t>
              </a:r>
            </a:p>
          </p:txBody>
        </p:sp>
        <p:sp>
          <p:nvSpPr>
            <p:cNvPr id="95" name="矩形 94"/>
            <p:cNvSpPr/>
            <p:nvPr/>
          </p:nvSpPr>
          <p:spPr>
            <a:xfrm>
              <a:off x="340387" y="0"/>
              <a:ext cx="263884" cy="1200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/>
              <a:r>
                <a:rPr kern="100" lang="en-US" sz="1400">
                  <a:solidFill>
                    <a:schemeClr val="tx1"/>
                  </a:solidFill>
                  <a:cs typeface="+mn-ea"/>
                  <a:sym typeface="+mn-lt"/>
                </a:rPr>
                <a:t> </a:t>
              </a:r>
            </a:p>
          </p:txBody>
        </p:sp>
      </p:grpSp>
      <p:sp>
        <p:nvSpPr>
          <p:cNvPr id="96" name="文本框 2"/>
          <p:cNvSpPr txBox="1">
            <a:spLocks noChangeArrowheads="1"/>
          </p:cNvSpPr>
          <p:nvPr/>
        </p:nvSpPr>
        <p:spPr bwMode="auto">
          <a:xfrm>
            <a:off x="1564501" y="1748563"/>
            <a:ext cx="4521200" cy="4064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t" anchorCtr="0" bIns="60960" lIns="121920" rIns="121920" rot="0" tIns="60960" vert="horz" wrap="square">
            <a:spAutoFit/>
          </a:bodyPr>
          <a:lstStyle/>
          <a:p>
            <a:pPr algn="just"/>
            <a:r>
              <a:rPr b="1" kern="100" lang="en-US" sz="1867">
                <a:cs typeface="+mn-ea"/>
                <a:sym typeface="+mn-lt"/>
              </a:rPr>
              <a:t>20XX年上半年全国星级酒店数量占比图</a:t>
            </a:r>
          </a:p>
        </p:txBody>
      </p:sp>
      <p:grpSp>
        <p:nvGrpSpPr>
          <p:cNvPr id="97" name="组合 96"/>
          <p:cNvGrpSpPr/>
          <p:nvPr/>
        </p:nvGrpSpPr>
        <p:grpSpPr>
          <a:xfrm>
            <a:off x="5113040" y="2843387"/>
            <a:ext cx="0" cy="2818551"/>
            <a:chExt cx="0" cy="2114063"/>
          </a:xfrm>
        </p:grpSpPr>
        <p:cxnSp>
          <p:nvCxnSpPr>
            <p:cNvPr id="98" name="直接连接符 97"/>
            <p:cNvCxnSpPr/>
            <p:nvPr/>
          </p:nvCxnSpPr>
          <p:spPr>
            <a:xfrm flipH="1">
              <a:off x="0" y="0"/>
              <a:ext cx="0" cy="253457"/>
            </a:xfrm>
            <a:prstGeom prst="line">
              <a:avLst/>
            </a:prstGeom>
            <a:ln cap="rnd" w="4762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接连接符 98"/>
            <p:cNvCxnSpPr/>
            <p:nvPr/>
          </p:nvCxnSpPr>
          <p:spPr>
            <a:xfrm flipH="1">
              <a:off x="0" y="478465"/>
              <a:ext cx="0" cy="253365"/>
            </a:xfrm>
            <a:prstGeom prst="line">
              <a:avLst/>
            </a:prstGeom>
            <a:ln cap="rnd" w="4762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连接符 99"/>
            <p:cNvCxnSpPr/>
            <p:nvPr/>
          </p:nvCxnSpPr>
          <p:spPr>
            <a:xfrm flipH="1">
              <a:off x="0" y="946298"/>
              <a:ext cx="0" cy="253457"/>
            </a:xfrm>
            <a:prstGeom prst="line">
              <a:avLst/>
            </a:prstGeom>
            <a:ln cap="rnd" w="4762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连接符 100"/>
            <p:cNvCxnSpPr/>
            <p:nvPr/>
          </p:nvCxnSpPr>
          <p:spPr>
            <a:xfrm flipH="1">
              <a:off x="0" y="1424763"/>
              <a:ext cx="0" cy="253457"/>
            </a:xfrm>
            <a:prstGeom prst="line">
              <a:avLst/>
            </a:prstGeom>
            <a:ln cap="rnd" w="4762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接连接符 101"/>
            <p:cNvCxnSpPr/>
            <p:nvPr/>
          </p:nvCxnSpPr>
          <p:spPr>
            <a:xfrm flipH="1">
              <a:off x="0" y="1860698"/>
              <a:ext cx="0" cy="253365"/>
            </a:xfrm>
            <a:prstGeom prst="line">
              <a:avLst/>
            </a:prstGeom>
            <a:ln cap="rnd" w="4762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文本框 2"/>
          <p:cNvSpPr txBox="1">
            <a:spLocks noChangeArrowheads="1"/>
          </p:cNvSpPr>
          <p:nvPr/>
        </p:nvSpPr>
        <p:spPr bwMode="auto">
          <a:xfrm>
            <a:off x="7369732" y="1953779"/>
            <a:ext cx="4182797" cy="425280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t" anchorCtr="0" bIns="60960" lIns="121920" rIns="121920" rot="0" tIns="60960" vert="horz" wrap="square">
            <a:noAutofit/>
          </a:bodyPr>
          <a:lstStyle/>
          <a:p>
            <a:pPr algn="just" indent="474121">
              <a:lnSpc>
                <a:spcPct val="130000"/>
              </a:lnSpc>
            </a:pPr>
            <a:r>
              <a:rPr altLang="en-US" lang="zh-CN" sz="1600">
                <a:cs typeface="+mn-ea"/>
                <a:sym typeface="+mn-lt"/>
              </a:rPr>
              <a:t>随着我国成功加入WTO、举办奥运会、世博会，以及“一带一路”重大发展战略的实施，中外经济交流频繁，为服务业的发展迎来了“春天”。根据国家旅游局网站2017年1月最新披露的统计报告显示，我国星级酒店发展迅速，截至20XX年三季度，中国已有12619家星级酒店，全国星级饭店第三季度的营业收入合计518.04亿元，年营收超2000亿元。</a:t>
            </a:r>
          </a:p>
          <a:p>
            <a:pPr algn="just" indent="474121">
              <a:lnSpc>
                <a:spcPct val="130000"/>
              </a:lnSpc>
            </a:pPr>
            <a:r>
              <a:rPr altLang="en-US" lang="zh-CN" sz="1600">
                <a:cs typeface="+mn-ea"/>
                <a:sym typeface="+mn-lt"/>
              </a:rPr>
              <a:t>酒店的迅速发展也导致了中、高级管理人才的严重欠缺。巨大的岗位容量，为我们旅游管理专业的学生带来了广阔的就业前景。</a:t>
            </a:r>
          </a:p>
          <a:p>
            <a:pPr algn="just" indent="474121">
              <a:lnSpc>
                <a:spcPct val="130000"/>
              </a:lnSpc>
            </a:pPr>
            <a:r>
              <a:rPr altLang="en-US" lang="zh-CN" sz="1600">
                <a:cs typeface="+mn-ea"/>
                <a:sym typeface="+mn-lt"/>
              </a:rPr>
              <a:t> </a:t>
            </a:r>
          </a:p>
        </p:txBody>
      </p:sp>
      <p:sp>
        <p:nvSpPr>
          <p:cNvPr id="106" name="文本框 11"/>
          <p:cNvSpPr txBox="1"/>
          <p:nvPr/>
        </p:nvSpPr>
        <p:spPr>
          <a:xfrm>
            <a:off x="5099328" y="2843387"/>
            <a:ext cx="3882813" cy="733213"/>
          </a:xfrm>
          <a:prstGeom prst="rect">
            <a:avLst/>
          </a:prstGeom>
          <a:noFill/>
        </p:spPr>
        <p:txBody>
          <a:bodyPr rtlCol="0" wrap="square">
            <a:no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467">
                <a:cs typeface="+mn-ea"/>
                <a:sym typeface="+mn-lt"/>
              </a:rPr>
              <a:t>一星级酒店126家</a:t>
            </a:r>
          </a:p>
        </p:txBody>
      </p:sp>
      <p:sp>
        <p:nvSpPr>
          <p:cNvPr id="107" name="文本框 11"/>
          <p:cNvSpPr txBox="1"/>
          <p:nvPr/>
        </p:nvSpPr>
        <p:spPr>
          <a:xfrm>
            <a:off x="5113040" y="3415616"/>
            <a:ext cx="3882813" cy="733213"/>
          </a:xfrm>
          <a:prstGeom prst="rect">
            <a:avLst/>
          </a:prstGeom>
          <a:noFill/>
        </p:spPr>
        <p:txBody>
          <a:bodyPr rtlCol="0" wrap="square">
            <a:no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600">
                <a:cs typeface="+mn-ea"/>
                <a:sym typeface="+mn-lt"/>
              </a:rPr>
              <a:t>二星级酒店2524家</a:t>
            </a:r>
          </a:p>
        </p:txBody>
      </p:sp>
      <p:sp>
        <p:nvSpPr>
          <p:cNvPr id="108" name="文本框 11"/>
          <p:cNvSpPr txBox="1"/>
          <p:nvPr/>
        </p:nvSpPr>
        <p:spPr>
          <a:xfrm>
            <a:off x="5113040" y="4052819"/>
            <a:ext cx="3882813" cy="733213"/>
          </a:xfrm>
          <a:prstGeom prst="rect">
            <a:avLst/>
          </a:prstGeom>
          <a:noFill/>
        </p:spPr>
        <p:txBody>
          <a:bodyPr rtlCol="0" wrap="square">
            <a:no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600">
                <a:cs typeface="+mn-ea"/>
                <a:sym typeface="+mn-lt"/>
              </a:rPr>
              <a:t>三星级酒店6057家</a:t>
            </a:r>
          </a:p>
        </p:txBody>
      </p:sp>
      <p:sp>
        <p:nvSpPr>
          <p:cNvPr id="109" name="文本框 11"/>
          <p:cNvSpPr txBox="1"/>
          <p:nvPr/>
        </p:nvSpPr>
        <p:spPr>
          <a:xfrm>
            <a:off x="5113040" y="4663755"/>
            <a:ext cx="3882813" cy="733213"/>
          </a:xfrm>
          <a:prstGeom prst="rect">
            <a:avLst/>
          </a:prstGeom>
          <a:noFill/>
        </p:spPr>
        <p:txBody>
          <a:bodyPr rtlCol="0" wrap="square">
            <a:no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600">
                <a:cs typeface="+mn-ea"/>
                <a:sym typeface="+mn-lt"/>
              </a:rPr>
              <a:t>四星级酒店2902家</a:t>
            </a:r>
          </a:p>
        </p:txBody>
      </p:sp>
      <p:sp>
        <p:nvSpPr>
          <p:cNvPr id="110" name="文本框 11"/>
          <p:cNvSpPr txBox="1"/>
          <p:nvPr/>
        </p:nvSpPr>
        <p:spPr>
          <a:xfrm>
            <a:off x="5113040" y="5295331"/>
            <a:ext cx="3882813" cy="733213"/>
          </a:xfrm>
          <a:prstGeom prst="rect">
            <a:avLst/>
          </a:prstGeom>
          <a:noFill/>
        </p:spPr>
        <p:txBody>
          <a:bodyPr rtlCol="0" wrap="square">
            <a:no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600">
                <a:cs typeface="+mn-ea"/>
                <a:sym typeface="+mn-lt"/>
              </a:rPr>
              <a:t>五星级酒店1010家</a:t>
            </a:r>
          </a:p>
        </p:txBody>
      </p:sp>
      <p:graphicFrame>
        <p:nvGraphicFramePr>
          <p:cNvPr id="28" name="图表 27">
            <a:extLst>
              <a:ext uri="{FF2B5EF4-FFF2-40B4-BE49-F238E27FC236}">
                <a16:creationId xmlns:a16="http://schemas.microsoft.com/office/drawing/2014/main" id="{5F4DAEC3-D297-4143-9371-96465CC883E7}"/>
              </a:ext>
            </a:extLst>
          </p:cNvPr>
          <p:cNvGraphicFramePr/>
          <p:nvPr>
            <p:extLst>
              <p:ext uri="{D42A27DB-BD31-4B8C-83A1-F6EECF244321}">
                <p14:modId val="1954445214"/>
              </p:ext>
            </p:extLst>
          </p:nvPr>
        </p:nvGraphicFramePr>
        <p:xfrm>
          <a:off x="295763" y="2436196"/>
          <a:ext cx="4521201" cy="3820344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37" name="TextBox 23">
            <a:extLst>
              <a:ext uri="{FF2B5EF4-FFF2-40B4-BE49-F238E27FC236}">
                <a16:creationId xmlns:a16="http://schemas.microsoft.com/office/drawing/2014/main" id="{B0E7BF8D-11BA-4B16-A9BD-1F7D6F240D81}"/>
              </a:ext>
            </a:extLst>
          </p:cNvPr>
          <p:cNvSpPr txBox="1"/>
          <p:nvPr/>
        </p:nvSpPr>
        <p:spPr>
          <a:xfrm>
            <a:off x="623888" y="454345"/>
            <a:ext cx="10653705" cy="6096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0">
              <a:defRPr/>
            </a:pPr>
            <a:r>
              <a:rPr altLang="en-US" b="1" lang="zh-CN" sz="4000">
                <a:solidFill>
                  <a:srgbClr val="42556C"/>
                </a:solidFill>
                <a:cs typeface="+mn-ea"/>
                <a:sym typeface="+mn-lt"/>
              </a:rPr>
              <a:t>社会环境分析</a:t>
            </a:r>
          </a:p>
        </p:txBody>
      </p:sp>
      <p:grpSp>
        <p:nvGrpSpPr>
          <p:cNvPr id="38" name="Group 55">
            <a:extLst>
              <a:ext uri="{FF2B5EF4-FFF2-40B4-BE49-F238E27FC236}">
                <a16:creationId xmlns:a16="http://schemas.microsoft.com/office/drawing/2014/main" id="{E5357DD5-3438-4AB7-AD6E-6D5D4E1E6FA7}"/>
              </a:ext>
            </a:extLst>
          </p:cNvPr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39" name="Oval 52">
              <a:extLst>
                <a:ext uri="{FF2B5EF4-FFF2-40B4-BE49-F238E27FC236}">
                  <a16:creationId xmlns:a16="http://schemas.microsoft.com/office/drawing/2014/main" id="{6B80E650-DFF0-4824-A5F3-911E6EDA3DBF}"/>
                </a:ext>
              </a:extLst>
            </p:cNvPr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Oval 53">
              <a:extLst>
                <a:ext uri="{FF2B5EF4-FFF2-40B4-BE49-F238E27FC236}">
                  <a16:creationId xmlns:a16="http://schemas.microsoft.com/office/drawing/2014/main" id="{06285C10-B27E-41DE-B260-D84A5CA82AB9}"/>
                </a:ext>
              </a:extLst>
            </p:cNvPr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Oval 54">
              <a:extLst>
                <a:ext uri="{FF2B5EF4-FFF2-40B4-BE49-F238E27FC236}">
                  <a16:creationId xmlns:a16="http://schemas.microsoft.com/office/drawing/2014/main" id="{24D82618-8BDB-4DD6-97EB-CAA769C83EC0}"/>
                </a:ext>
              </a:extLst>
            </p:cNvPr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val="113306850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71E8B789-9948-49A4-AB6C-647A354C03BC}"/>
              </a:ext>
            </a:extLst>
          </p:cNvPr>
          <p:cNvGrpSpPr/>
          <p:nvPr/>
        </p:nvGrpSpPr>
        <p:grpSpPr>
          <a:xfrm>
            <a:off x="3308898" y="2509296"/>
            <a:ext cx="5521451" cy="1313608"/>
            <a:chOff x="3516125" y="2798058"/>
            <a:chExt cx="5521451" cy="1313608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3AC14B04-88BC-4D7F-932A-33A0E70A043B}"/>
                </a:ext>
              </a:extLst>
            </p:cNvPr>
            <p:cNvGrpSpPr/>
            <p:nvPr/>
          </p:nvGrpSpPr>
          <p:grpSpPr>
            <a:xfrm>
              <a:off x="3739745" y="2798058"/>
              <a:ext cx="5297831" cy="1313608"/>
              <a:chOff x="2298739" y="1774825"/>
              <a:chExt cx="5297831" cy="1313608"/>
            </a:xfrm>
          </p:grpSpPr>
          <p:sp>
            <p:nvSpPr>
              <p:cNvPr id="5" name="文本框 5">
                <a:extLst>
                  <a:ext uri="{FF2B5EF4-FFF2-40B4-BE49-F238E27FC236}">
                    <a16:creationId xmlns:a16="http://schemas.microsoft.com/office/drawing/2014/main" id="{C8D28ED6-41BF-4560-9841-4CC52ED6E33D}"/>
                  </a:ext>
                </a:extLst>
              </p:cNvPr>
              <p:cNvSpPr txBox="1"/>
              <p:nvPr/>
            </p:nvSpPr>
            <p:spPr>
              <a:xfrm>
                <a:off x="3735124" y="1774825"/>
                <a:ext cx="3861446" cy="8229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>
                  <a:defRPr/>
                </a:pPr>
                <a:r>
                  <a:rPr altLang="en-US" b="1" lang="zh-CN" sz="4800">
                    <a:solidFill>
                      <a:srgbClr val="42556C"/>
                    </a:solidFill>
                    <a:cs typeface="+mn-ea"/>
                    <a:sym typeface="+mn-lt"/>
                  </a:rPr>
                  <a:t>实施计划</a:t>
                </a:r>
              </a:p>
            </p:txBody>
          </p:sp>
          <p:sp>
            <p:nvSpPr>
              <p:cNvPr id="6" name="文本框 6">
                <a:extLst>
                  <a:ext uri="{FF2B5EF4-FFF2-40B4-BE49-F238E27FC236}">
                    <a16:creationId xmlns:a16="http://schemas.microsoft.com/office/drawing/2014/main" id="{50DC89AD-9C59-48C5-8B53-9B57F1B63B8B}"/>
                  </a:ext>
                </a:extLst>
              </p:cNvPr>
              <p:cNvSpPr txBox="1"/>
              <p:nvPr/>
            </p:nvSpPr>
            <p:spPr>
              <a:xfrm>
                <a:off x="3800338" y="2688323"/>
                <a:ext cx="3760495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/>
                <a:r>
                  <a:rPr altLang="en-US" lang="zh-CN" sz="2000">
                    <a:solidFill>
                      <a:srgbClr val="42556C"/>
                    </a:solidFill>
                    <a:cs typeface="+mn-ea"/>
                    <a:sym typeface="+mn-lt"/>
                  </a:rPr>
                  <a:t>具体执行</a:t>
                </a:r>
              </a:p>
            </p:txBody>
          </p:sp>
          <p:sp>
            <p:nvSpPr>
              <p:cNvPr id="7" name="文本框 1">
                <a:extLst>
                  <a:ext uri="{FF2B5EF4-FFF2-40B4-BE49-F238E27FC236}">
                    <a16:creationId xmlns:a16="http://schemas.microsoft.com/office/drawing/2014/main" id="{2E59291D-2F40-40B3-B2DE-4F0D9528A91D}"/>
                  </a:ext>
                </a:extLst>
              </p:cNvPr>
              <p:cNvSpPr txBox="1"/>
              <p:nvPr/>
            </p:nvSpPr>
            <p:spPr>
              <a:xfrm>
                <a:off x="2298739" y="1833181"/>
                <a:ext cx="933855" cy="118872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TW" b="1" lang="en-US" sz="7200">
                    <a:solidFill>
                      <a:srgbClr val="42556C"/>
                    </a:solidFill>
                    <a:cs typeface="+mn-ea"/>
                    <a:sym typeface="+mn-lt"/>
                  </a:rPr>
                  <a:t>3</a:t>
                </a:r>
              </a:p>
            </p:txBody>
          </p:sp>
        </p:grpSp>
        <p:sp>
          <p:nvSpPr>
            <p:cNvPr id="4" name="矩形: 圆角 4">
              <a:extLst>
                <a:ext uri="{FF2B5EF4-FFF2-40B4-BE49-F238E27FC236}">
                  <a16:creationId xmlns:a16="http://schemas.microsoft.com/office/drawing/2014/main" id="{3EBEFE2B-4083-439E-98BE-38D48AB2E2F0}"/>
                </a:ext>
              </a:extLst>
            </p:cNvPr>
            <p:cNvSpPr/>
            <p:nvPr/>
          </p:nvSpPr>
          <p:spPr>
            <a:xfrm>
              <a:off x="3516125" y="2843920"/>
              <a:ext cx="1157475" cy="1169790"/>
            </a:xfrm>
            <a:prstGeom prst="roundRect">
              <a:avLst/>
            </a:prstGeom>
            <a:noFill/>
            <a:ln w="69850">
              <a:solidFill>
                <a:srgbClr val="42556C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solidFill>
                  <a:srgbClr val="42556C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Freeform 5">
            <a:extLst>
              <a:ext uri="{FF2B5EF4-FFF2-40B4-BE49-F238E27FC236}">
                <a16:creationId xmlns:a16="http://schemas.microsoft.com/office/drawing/2014/main" id="{31C54D67-BCAC-4FAB-AA28-B5C535F45AD1}"/>
              </a:ext>
            </a:extLst>
          </p:cNvPr>
          <p:cNvSpPr/>
          <p:nvPr/>
        </p:nvSpPr>
        <p:spPr bwMode="auto">
          <a:xfrm>
            <a:off x="0" y="4187825"/>
            <a:ext cx="12192000" cy="2670175"/>
          </a:xfrm>
          <a:custGeom>
            <a:gdLst>
              <a:gd fmla="*/ 40 w 3840" name="T0"/>
              <a:gd fmla="*/ 17 h 838" name="T1"/>
              <a:gd fmla="*/ 201 w 3840" name="T2"/>
              <a:gd fmla="*/ 89 h 838" name="T3"/>
              <a:gd fmla="*/ 248 w 3840" name="T4"/>
              <a:gd fmla="*/ 108 h 838" name="T5"/>
              <a:gd fmla="*/ 289 w 3840" name="T6"/>
              <a:gd fmla="*/ 125 h 838" name="T7"/>
              <a:gd fmla="*/ 341 w 3840" name="T8"/>
              <a:gd fmla="*/ 145 h 838" name="T9"/>
              <a:gd fmla="*/ 404 w 3840" name="T10"/>
              <a:gd fmla="*/ 169 h 838" name="T11"/>
              <a:gd fmla="*/ 519 w 3840" name="T12"/>
              <a:gd fmla="*/ 209 h 838" name="T13"/>
              <a:gd fmla="*/ 534 w 3840" name="T14"/>
              <a:gd fmla="*/ 214 h 838" name="T15"/>
              <a:gd fmla="*/ 608 w 3840" name="T16"/>
              <a:gd fmla="*/ 239 h 838" name="T17"/>
              <a:gd fmla="*/ 700 w 3840" name="T18"/>
              <a:gd fmla="*/ 267 h 838" name="T19"/>
              <a:gd fmla="*/ 736 w 3840" name="T20"/>
              <a:gd fmla="*/ 277 h 838" name="T21"/>
              <a:gd fmla="*/ 828 w 3840" name="T22"/>
              <a:gd fmla="*/ 303 h 838" name="T23"/>
              <a:gd fmla="*/ 993 w 3840" name="T24"/>
              <a:gd fmla="*/ 343 h 838" name="T25"/>
              <a:gd fmla="*/ 1124 w 3840" name="T26"/>
              <a:gd fmla="*/ 371 h 838" name="T27"/>
              <a:gd fmla="*/ 1230 w 3840" name="T28"/>
              <a:gd fmla="*/ 391 h 838" name="T29"/>
              <a:gd fmla="*/ 1280 w 3840" name="T30"/>
              <a:gd fmla="*/ 399 h 838" name="T31"/>
              <a:gd fmla="*/ 1352 w 3840" name="T32"/>
              <a:gd fmla="*/ 409 h 838" name="T33"/>
              <a:gd fmla="*/ 1414 w 3840" name="T34"/>
              <a:gd fmla="*/ 419 h 838" name="T35"/>
              <a:gd fmla="*/ 1480 w 3840" name="T36"/>
              <a:gd fmla="*/ 427 h 838" name="T37"/>
              <a:gd fmla="*/ 1552 w 3840" name="T38"/>
              <a:gd fmla="*/ 435 h 838" name="T39"/>
              <a:gd fmla="*/ 1640 w 3840" name="T40"/>
              <a:gd fmla="*/ 443 h 838" name="T41"/>
              <a:gd fmla="*/ 1756 w 3840" name="T42"/>
              <a:gd fmla="*/ 451 h 838" name="T43"/>
              <a:gd fmla="*/ 2157 w 3840" name="T44"/>
              <a:gd fmla="*/ 456 h 838" name="T45"/>
              <a:gd fmla="*/ 2309 w 3840" name="T46"/>
              <a:gd fmla="*/ 448 h 838" name="T47"/>
              <a:gd fmla="*/ 2412 w 3840" name="T48"/>
              <a:gd fmla="*/ 438 h 838" name="T49"/>
              <a:gd fmla="*/ 2484 w 3840" name="T50"/>
              <a:gd fmla="*/ 431 h 838" name="T51"/>
              <a:gd fmla="*/ 2552 w 3840" name="T52"/>
              <a:gd fmla="*/ 423 h 838" name="T53"/>
              <a:gd fmla="*/ 2690 w 3840" name="T54"/>
              <a:gd fmla="*/ 403 h 838" name="T55"/>
              <a:gd fmla="*/ 2738 w 3840" name="T56"/>
              <a:gd fmla="*/ 395 h 838" name="T57"/>
              <a:gd fmla="*/ 2921 w 3840" name="T58"/>
              <a:gd fmla="*/ 359 h 838" name="T59"/>
              <a:gd fmla="*/ 3040 w 3840" name="T60"/>
              <a:gd fmla="*/ 331 h 838" name="T61"/>
              <a:gd fmla="*/ 3132 w 3840" name="T62"/>
              <a:gd fmla="*/ 307 h 838" name="T63"/>
              <a:gd fmla="*/ 3248 w 3840" name="T64"/>
              <a:gd fmla="*/ 273 h 838" name="T65"/>
              <a:gd fmla="*/ 3299 w 3840" name="T66"/>
              <a:gd fmla="*/ 257 h 838" name="T67"/>
              <a:gd fmla="*/ 3320 w 3840" name="T68"/>
              <a:gd fmla="*/ 251 h 838" name="T69"/>
              <a:gd fmla="*/ 3344 w 3840" name="T70"/>
              <a:gd fmla="*/ 243 h 838" name="T71"/>
              <a:gd fmla="*/ 3380 w 3840" name="T72"/>
              <a:gd fmla="*/ 231 h 838" name="T73"/>
              <a:gd fmla="*/ 3483 w 3840" name="T74"/>
              <a:gd fmla="*/ 195 h 838" name="T75"/>
              <a:gd fmla="*/ 3519 w 3840" name="T76"/>
              <a:gd fmla="*/ 181 h 838" name="T77"/>
              <a:gd fmla="*/ 3571 w 3840" name="T78"/>
              <a:gd fmla="*/ 161 h 838" name="T79"/>
              <a:gd fmla="*/ 3611 w 3840" name="T80"/>
              <a:gd fmla="*/ 145 h 838" name="T81"/>
              <a:gd fmla="*/ 3658 w 3840" name="T82"/>
              <a:gd fmla="*/ 127 h 838" name="T83"/>
              <a:gd fmla="*/ 3707 w 3840" name="T84"/>
              <a:gd fmla="*/ 105 h 838" name="T85"/>
              <a:gd fmla="*/ 3778 w 3840" name="T86"/>
              <a:gd fmla="*/ 75 h 838" name="T87"/>
              <a:gd fmla="*/ 3822 w 3840" name="T88"/>
              <a:gd fmla="*/ 55 h 838" name="T89"/>
              <a:gd fmla="*/ 3839 w 3840" name="T90"/>
              <a:gd fmla="*/ 47 h 838" name="T91"/>
              <a:gd fmla="*/ 3840 w 3840" name="T92"/>
              <a:gd fmla="*/ 838 h 838" name="T93"/>
              <a:gd fmla="*/ 0 w 3840" name="T94"/>
              <a:gd fmla="*/ 0 h 838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838" w="3840">
                <a:moveTo>
                  <a:pt x="0" y="0"/>
                </a:moveTo>
                <a:cubicBezTo>
                  <a:pt x="15" y="2"/>
                  <a:pt x="27" y="12"/>
                  <a:pt x="40" y="17"/>
                </a:cubicBezTo>
                <a:cubicBezTo>
                  <a:pt x="72" y="32"/>
                  <a:pt x="104" y="47"/>
                  <a:pt x="137" y="61"/>
                </a:cubicBezTo>
                <a:cubicBezTo>
                  <a:pt x="158" y="71"/>
                  <a:pt x="179" y="80"/>
                  <a:pt x="201" y="89"/>
                </a:cubicBezTo>
                <a:cubicBezTo>
                  <a:pt x="215" y="96"/>
                  <a:pt x="230" y="100"/>
                  <a:pt x="244" y="108"/>
                </a:cubicBezTo>
                <a:cubicBezTo>
                  <a:pt x="245" y="108"/>
                  <a:pt x="247" y="108"/>
                  <a:pt x="248" y="108"/>
                </a:cubicBezTo>
                <a:cubicBezTo>
                  <a:pt x="255" y="112"/>
                  <a:pt x="262" y="115"/>
                  <a:pt x="269" y="117"/>
                </a:cubicBezTo>
                <a:cubicBezTo>
                  <a:pt x="275" y="120"/>
                  <a:pt x="282" y="123"/>
                  <a:pt x="289" y="125"/>
                </a:cubicBezTo>
                <a:cubicBezTo>
                  <a:pt x="295" y="128"/>
                  <a:pt x="302" y="131"/>
                  <a:pt x="309" y="133"/>
                </a:cubicBezTo>
                <a:cubicBezTo>
                  <a:pt x="319" y="137"/>
                  <a:pt x="330" y="142"/>
                  <a:pt x="341" y="145"/>
                </a:cubicBezTo>
                <a:cubicBezTo>
                  <a:pt x="352" y="150"/>
                  <a:pt x="364" y="154"/>
                  <a:pt x="376" y="159"/>
                </a:cubicBezTo>
                <a:cubicBezTo>
                  <a:pt x="385" y="162"/>
                  <a:pt x="395" y="166"/>
                  <a:pt x="404" y="169"/>
                </a:cubicBezTo>
                <a:cubicBezTo>
                  <a:pt x="415" y="173"/>
                  <a:pt x="426" y="177"/>
                  <a:pt x="437" y="181"/>
                </a:cubicBezTo>
                <a:cubicBezTo>
                  <a:pt x="464" y="190"/>
                  <a:pt x="491" y="201"/>
                  <a:pt x="519" y="209"/>
                </a:cubicBezTo>
                <a:cubicBezTo>
                  <a:pt x="522" y="211"/>
                  <a:pt x="522" y="211"/>
                  <a:pt x="522" y="211"/>
                </a:cubicBezTo>
                <a:cubicBezTo>
                  <a:pt x="526" y="212"/>
                  <a:pt x="530" y="213"/>
                  <a:pt x="534" y="214"/>
                </a:cubicBezTo>
                <a:cubicBezTo>
                  <a:pt x="538" y="216"/>
                  <a:pt x="542" y="217"/>
                  <a:pt x="546" y="219"/>
                </a:cubicBezTo>
                <a:cubicBezTo>
                  <a:pt x="567" y="226"/>
                  <a:pt x="588" y="232"/>
                  <a:pt x="608" y="239"/>
                </a:cubicBezTo>
                <a:cubicBezTo>
                  <a:pt x="610" y="240"/>
                  <a:pt x="614" y="240"/>
                  <a:pt x="616" y="241"/>
                </a:cubicBezTo>
                <a:cubicBezTo>
                  <a:pt x="644" y="251"/>
                  <a:pt x="673" y="257"/>
                  <a:pt x="700" y="267"/>
                </a:cubicBezTo>
                <a:cubicBezTo>
                  <a:pt x="702" y="268"/>
                  <a:pt x="707" y="268"/>
                  <a:pt x="709" y="269"/>
                </a:cubicBezTo>
                <a:cubicBezTo>
                  <a:pt x="717" y="272"/>
                  <a:pt x="727" y="275"/>
                  <a:pt x="736" y="277"/>
                </a:cubicBezTo>
                <a:cubicBezTo>
                  <a:pt x="752" y="282"/>
                  <a:pt x="768" y="286"/>
                  <a:pt x="784" y="291"/>
                </a:cubicBezTo>
                <a:cubicBezTo>
                  <a:pt x="799" y="295"/>
                  <a:pt x="814" y="298"/>
                  <a:pt x="828" y="303"/>
                </a:cubicBezTo>
                <a:cubicBezTo>
                  <a:pt x="866" y="312"/>
                  <a:pt x="903" y="322"/>
                  <a:pt x="940" y="331"/>
                </a:cubicBezTo>
                <a:cubicBezTo>
                  <a:pt x="958" y="336"/>
                  <a:pt x="976" y="338"/>
                  <a:pt x="993" y="343"/>
                </a:cubicBezTo>
                <a:cubicBezTo>
                  <a:pt x="1029" y="351"/>
                  <a:pt x="1066" y="358"/>
                  <a:pt x="1102" y="367"/>
                </a:cubicBezTo>
                <a:cubicBezTo>
                  <a:pt x="1109" y="368"/>
                  <a:pt x="1117" y="368"/>
                  <a:pt x="1124" y="371"/>
                </a:cubicBezTo>
                <a:cubicBezTo>
                  <a:pt x="1152" y="376"/>
                  <a:pt x="1181" y="381"/>
                  <a:pt x="1209" y="387"/>
                </a:cubicBezTo>
                <a:cubicBezTo>
                  <a:pt x="1216" y="388"/>
                  <a:pt x="1223" y="388"/>
                  <a:pt x="1230" y="391"/>
                </a:cubicBezTo>
                <a:cubicBezTo>
                  <a:pt x="1238" y="392"/>
                  <a:pt x="1247" y="392"/>
                  <a:pt x="1254" y="395"/>
                </a:cubicBezTo>
                <a:cubicBezTo>
                  <a:pt x="1263" y="396"/>
                  <a:pt x="1272" y="396"/>
                  <a:pt x="1280" y="399"/>
                </a:cubicBezTo>
                <a:cubicBezTo>
                  <a:pt x="1297" y="401"/>
                  <a:pt x="1314" y="404"/>
                  <a:pt x="1331" y="407"/>
                </a:cubicBezTo>
                <a:cubicBezTo>
                  <a:pt x="1338" y="408"/>
                  <a:pt x="1345" y="408"/>
                  <a:pt x="1352" y="409"/>
                </a:cubicBezTo>
                <a:cubicBezTo>
                  <a:pt x="1361" y="413"/>
                  <a:pt x="1371" y="412"/>
                  <a:pt x="1380" y="413"/>
                </a:cubicBezTo>
                <a:cubicBezTo>
                  <a:pt x="1391" y="417"/>
                  <a:pt x="1403" y="415"/>
                  <a:pt x="1414" y="419"/>
                </a:cubicBezTo>
                <a:cubicBezTo>
                  <a:pt x="1425" y="421"/>
                  <a:pt x="1437" y="419"/>
                  <a:pt x="1448" y="423"/>
                </a:cubicBezTo>
                <a:cubicBezTo>
                  <a:pt x="1459" y="424"/>
                  <a:pt x="1470" y="424"/>
                  <a:pt x="1480" y="427"/>
                </a:cubicBezTo>
                <a:cubicBezTo>
                  <a:pt x="1492" y="428"/>
                  <a:pt x="1504" y="428"/>
                  <a:pt x="1516" y="431"/>
                </a:cubicBezTo>
                <a:cubicBezTo>
                  <a:pt x="1528" y="432"/>
                  <a:pt x="1541" y="431"/>
                  <a:pt x="1552" y="435"/>
                </a:cubicBezTo>
                <a:cubicBezTo>
                  <a:pt x="1565" y="436"/>
                  <a:pt x="1578" y="435"/>
                  <a:pt x="1590" y="438"/>
                </a:cubicBezTo>
                <a:cubicBezTo>
                  <a:pt x="1607" y="442"/>
                  <a:pt x="1624" y="438"/>
                  <a:pt x="1640" y="443"/>
                </a:cubicBezTo>
                <a:cubicBezTo>
                  <a:pt x="1656" y="444"/>
                  <a:pt x="1672" y="443"/>
                  <a:pt x="1688" y="446"/>
                </a:cubicBezTo>
                <a:cubicBezTo>
                  <a:pt x="1710" y="450"/>
                  <a:pt x="1734" y="445"/>
                  <a:pt x="1756" y="451"/>
                </a:cubicBezTo>
                <a:cubicBezTo>
                  <a:pt x="1785" y="454"/>
                  <a:pt x="1815" y="449"/>
                  <a:pt x="1843" y="456"/>
                </a:cubicBezTo>
                <a:cubicBezTo>
                  <a:pt x="1948" y="457"/>
                  <a:pt x="2052" y="457"/>
                  <a:pt x="2157" y="456"/>
                </a:cubicBezTo>
                <a:cubicBezTo>
                  <a:pt x="2187" y="450"/>
                  <a:pt x="2218" y="453"/>
                  <a:pt x="2248" y="451"/>
                </a:cubicBezTo>
                <a:cubicBezTo>
                  <a:pt x="2268" y="446"/>
                  <a:pt x="2288" y="449"/>
                  <a:pt x="2309" y="448"/>
                </a:cubicBezTo>
                <a:cubicBezTo>
                  <a:pt x="2325" y="442"/>
                  <a:pt x="2343" y="445"/>
                  <a:pt x="2361" y="443"/>
                </a:cubicBezTo>
                <a:cubicBezTo>
                  <a:pt x="2377" y="437"/>
                  <a:pt x="2395" y="443"/>
                  <a:pt x="2412" y="438"/>
                </a:cubicBezTo>
                <a:cubicBezTo>
                  <a:pt x="2423" y="436"/>
                  <a:pt x="2434" y="436"/>
                  <a:pt x="2445" y="435"/>
                </a:cubicBezTo>
                <a:cubicBezTo>
                  <a:pt x="2458" y="431"/>
                  <a:pt x="2471" y="432"/>
                  <a:pt x="2484" y="431"/>
                </a:cubicBezTo>
                <a:cubicBezTo>
                  <a:pt x="2495" y="427"/>
                  <a:pt x="2508" y="428"/>
                  <a:pt x="2520" y="427"/>
                </a:cubicBezTo>
                <a:cubicBezTo>
                  <a:pt x="2530" y="423"/>
                  <a:pt x="2541" y="424"/>
                  <a:pt x="2552" y="423"/>
                </a:cubicBezTo>
                <a:cubicBezTo>
                  <a:pt x="2561" y="420"/>
                  <a:pt x="2571" y="420"/>
                  <a:pt x="2580" y="419"/>
                </a:cubicBezTo>
                <a:cubicBezTo>
                  <a:pt x="2616" y="413"/>
                  <a:pt x="2653" y="408"/>
                  <a:pt x="2690" y="403"/>
                </a:cubicBezTo>
                <a:cubicBezTo>
                  <a:pt x="2697" y="400"/>
                  <a:pt x="2706" y="400"/>
                  <a:pt x="2714" y="399"/>
                </a:cubicBezTo>
                <a:cubicBezTo>
                  <a:pt x="2722" y="396"/>
                  <a:pt x="2730" y="396"/>
                  <a:pt x="2738" y="395"/>
                </a:cubicBezTo>
                <a:cubicBezTo>
                  <a:pt x="2752" y="391"/>
                  <a:pt x="2767" y="389"/>
                  <a:pt x="2781" y="387"/>
                </a:cubicBezTo>
                <a:cubicBezTo>
                  <a:pt x="2828" y="378"/>
                  <a:pt x="2874" y="368"/>
                  <a:pt x="2921" y="359"/>
                </a:cubicBezTo>
                <a:cubicBezTo>
                  <a:pt x="2932" y="355"/>
                  <a:pt x="2944" y="354"/>
                  <a:pt x="2956" y="351"/>
                </a:cubicBezTo>
                <a:cubicBezTo>
                  <a:pt x="2984" y="344"/>
                  <a:pt x="3012" y="338"/>
                  <a:pt x="3040" y="331"/>
                </a:cubicBezTo>
                <a:cubicBezTo>
                  <a:pt x="3050" y="327"/>
                  <a:pt x="3061" y="325"/>
                  <a:pt x="3072" y="323"/>
                </a:cubicBezTo>
                <a:cubicBezTo>
                  <a:pt x="3091" y="317"/>
                  <a:pt x="3112" y="312"/>
                  <a:pt x="3132" y="307"/>
                </a:cubicBezTo>
                <a:cubicBezTo>
                  <a:pt x="3160" y="299"/>
                  <a:pt x="3188" y="291"/>
                  <a:pt x="3216" y="283"/>
                </a:cubicBezTo>
                <a:cubicBezTo>
                  <a:pt x="3226" y="279"/>
                  <a:pt x="3237" y="277"/>
                  <a:pt x="3248" y="273"/>
                </a:cubicBezTo>
                <a:cubicBezTo>
                  <a:pt x="3250" y="272"/>
                  <a:pt x="3254" y="271"/>
                  <a:pt x="3256" y="271"/>
                </a:cubicBezTo>
                <a:cubicBezTo>
                  <a:pt x="3270" y="266"/>
                  <a:pt x="3285" y="262"/>
                  <a:pt x="3299" y="257"/>
                </a:cubicBezTo>
                <a:cubicBezTo>
                  <a:pt x="3301" y="256"/>
                  <a:pt x="3305" y="255"/>
                  <a:pt x="3307" y="255"/>
                </a:cubicBezTo>
                <a:cubicBezTo>
                  <a:pt x="3311" y="254"/>
                  <a:pt x="3315" y="252"/>
                  <a:pt x="3320" y="251"/>
                </a:cubicBezTo>
                <a:cubicBezTo>
                  <a:pt x="3325" y="249"/>
                  <a:pt x="3330" y="247"/>
                  <a:pt x="3335" y="245"/>
                </a:cubicBezTo>
                <a:cubicBezTo>
                  <a:pt x="3337" y="244"/>
                  <a:pt x="3342" y="244"/>
                  <a:pt x="3344" y="243"/>
                </a:cubicBezTo>
                <a:cubicBezTo>
                  <a:pt x="3348" y="242"/>
                  <a:pt x="3352" y="240"/>
                  <a:pt x="3356" y="239"/>
                </a:cubicBezTo>
                <a:cubicBezTo>
                  <a:pt x="3364" y="236"/>
                  <a:pt x="3372" y="233"/>
                  <a:pt x="3380" y="231"/>
                </a:cubicBezTo>
                <a:cubicBezTo>
                  <a:pt x="3389" y="227"/>
                  <a:pt x="3398" y="225"/>
                  <a:pt x="3407" y="221"/>
                </a:cubicBezTo>
                <a:cubicBezTo>
                  <a:pt x="3433" y="213"/>
                  <a:pt x="3458" y="203"/>
                  <a:pt x="3483" y="195"/>
                </a:cubicBezTo>
                <a:cubicBezTo>
                  <a:pt x="3491" y="192"/>
                  <a:pt x="3499" y="189"/>
                  <a:pt x="3507" y="185"/>
                </a:cubicBezTo>
                <a:cubicBezTo>
                  <a:pt x="3511" y="184"/>
                  <a:pt x="3515" y="183"/>
                  <a:pt x="3519" y="181"/>
                </a:cubicBezTo>
                <a:cubicBezTo>
                  <a:pt x="3525" y="179"/>
                  <a:pt x="3530" y="177"/>
                  <a:pt x="3536" y="175"/>
                </a:cubicBezTo>
                <a:cubicBezTo>
                  <a:pt x="3547" y="169"/>
                  <a:pt x="3560" y="166"/>
                  <a:pt x="3571" y="161"/>
                </a:cubicBezTo>
                <a:cubicBezTo>
                  <a:pt x="3578" y="159"/>
                  <a:pt x="3585" y="156"/>
                  <a:pt x="3591" y="153"/>
                </a:cubicBezTo>
                <a:cubicBezTo>
                  <a:pt x="3598" y="151"/>
                  <a:pt x="3605" y="148"/>
                  <a:pt x="3611" y="145"/>
                </a:cubicBezTo>
                <a:cubicBezTo>
                  <a:pt x="3618" y="143"/>
                  <a:pt x="3625" y="140"/>
                  <a:pt x="3631" y="137"/>
                </a:cubicBezTo>
                <a:cubicBezTo>
                  <a:pt x="3640" y="134"/>
                  <a:pt x="3649" y="129"/>
                  <a:pt x="3658" y="127"/>
                </a:cubicBezTo>
                <a:cubicBezTo>
                  <a:pt x="3658" y="125"/>
                  <a:pt x="3658" y="125"/>
                  <a:pt x="3658" y="125"/>
                </a:cubicBezTo>
                <a:cubicBezTo>
                  <a:pt x="3675" y="120"/>
                  <a:pt x="3691" y="112"/>
                  <a:pt x="3707" y="105"/>
                </a:cubicBezTo>
                <a:cubicBezTo>
                  <a:pt x="3720" y="100"/>
                  <a:pt x="3732" y="94"/>
                  <a:pt x="3745" y="89"/>
                </a:cubicBezTo>
                <a:cubicBezTo>
                  <a:pt x="3756" y="85"/>
                  <a:pt x="3766" y="78"/>
                  <a:pt x="3778" y="75"/>
                </a:cubicBezTo>
                <a:cubicBezTo>
                  <a:pt x="3778" y="73"/>
                  <a:pt x="3778" y="73"/>
                  <a:pt x="3778" y="73"/>
                </a:cubicBezTo>
                <a:cubicBezTo>
                  <a:pt x="3794" y="69"/>
                  <a:pt x="3807" y="59"/>
                  <a:pt x="3822" y="55"/>
                </a:cubicBezTo>
                <a:cubicBezTo>
                  <a:pt x="3822" y="53"/>
                  <a:pt x="3822" y="53"/>
                  <a:pt x="3822" y="53"/>
                </a:cubicBezTo>
                <a:cubicBezTo>
                  <a:pt x="3828" y="51"/>
                  <a:pt x="3834" y="49"/>
                  <a:pt x="3839" y="47"/>
                </a:cubicBezTo>
                <a:cubicBezTo>
                  <a:pt x="3840" y="41"/>
                  <a:pt x="3840" y="41"/>
                  <a:pt x="3840" y="41"/>
                </a:cubicBezTo>
                <a:cubicBezTo>
                  <a:pt x="3840" y="838"/>
                  <a:pt x="3840" y="838"/>
                  <a:pt x="3840" y="838"/>
                </a:cubicBezTo>
                <a:cubicBezTo>
                  <a:pt x="0" y="838"/>
                  <a:pt x="0" y="838"/>
                  <a:pt x="0" y="838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177360459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" name="Title 13"/>
          <p:cNvSpPr txBox="1"/>
          <p:nvPr/>
        </p:nvSpPr>
        <p:spPr>
          <a:xfrm>
            <a:off x="2180182" y="3091404"/>
            <a:ext cx="1802657" cy="768890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spcBef>
                <a:spcPct val="0"/>
              </a:spcBef>
              <a:buNone/>
              <a:defRPr b="0" kern="1200" sz="3200">
                <a:solidFill>
                  <a:schemeClr val="tx1">
                    <a:lumMod val="65000"/>
                    <a:lumOff val="35000"/>
                  </a:schemeClr>
                </a:solidFill>
                <a:latin charset="0" pitchFamily="34" typeface="Source Sans Pro Light"/>
                <a:ea typeface="+mj-ea"/>
                <a:cs typeface="+mj-cs"/>
              </a:defRPr>
            </a:lvl1pPr>
          </a:lstStyle>
          <a:p>
            <a:pPr algn="r" defTabSz="1219170" fontAlgn="base">
              <a:spcAft>
                <a:spcPct val="0"/>
              </a:spcAft>
            </a:pPr>
            <a:r>
              <a:rPr altLang="zh-CN" lang="zh-CN" sz="20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步骤一</a:t>
            </a:r>
          </a:p>
          <a:p>
            <a:pPr algn="r" defTabSz="1219170" fontAlgn="base">
              <a:spcAft>
                <a:spcPct val="0"/>
              </a:spcAft>
            </a:pPr>
            <a:r>
              <a:rPr altLang="zh-CN" lang="zh-CN" sz="20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努力学习</a:t>
            </a:r>
          </a:p>
          <a:p>
            <a:pPr algn="r" defTabSz="1219170" fontAlgn="base">
              <a:spcAft>
                <a:spcPct val="0"/>
              </a:spcAft>
            </a:pPr>
            <a:r>
              <a:rPr altLang="zh-CN" lang="zh-CN" sz="20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顺利毕业</a:t>
            </a:r>
          </a:p>
        </p:txBody>
      </p:sp>
      <p:sp>
        <p:nvSpPr>
          <p:cNvPr id="42" name="Title 13"/>
          <p:cNvSpPr txBox="1"/>
          <p:nvPr/>
        </p:nvSpPr>
        <p:spPr>
          <a:xfrm>
            <a:off x="2180181" y="4964026"/>
            <a:ext cx="1802657" cy="768890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spcBef>
                <a:spcPct val="0"/>
              </a:spcBef>
              <a:buNone/>
              <a:defRPr b="0" kern="1200" sz="3200">
                <a:solidFill>
                  <a:schemeClr val="tx1">
                    <a:lumMod val="65000"/>
                    <a:lumOff val="35000"/>
                  </a:schemeClr>
                </a:solidFill>
                <a:latin charset="0" pitchFamily="34" typeface="Source Sans Pro Light"/>
                <a:ea typeface="+mj-ea"/>
                <a:cs typeface="+mj-cs"/>
              </a:defRPr>
            </a:lvl1pPr>
          </a:lstStyle>
          <a:p>
            <a:pPr algn="r" defTabSz="1219170" fontAlgn="base">
              <a:spcAft>
                <a:spcPct val="0"/>
              </a:spcAft>
            </a:pPr>
            <a:r>
              <a:rPr altLang="zh-CN" lang="zh-CN" sz="20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步骤二</a:t>
            </a:r>
          </a:p>
          <a:p>
            <a:pPr algn="r" defTabSz="1219170" fontAlgn="base">
              <a:spcAft>
                <a:spcPct val="0"/>
              </a:spcAft>
            </a:pPr>
            <a:r>
              <a:rPr altLang="zh-CN" lang="zh-CN" sz="20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考上本科</a:t>
            </a:r>
          </a:p>
          <a:p>
            <a:pPr algn="r" defTabSz="1219170" fontAlgn="base">
              <a:spcAft>
                <a:spcPct val="0"/>
              </a:spcAft>
            </a:pPr>
            <a:r>
              <a:rPr altLang="zh-CN" lang="zh-CN" sz="20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提升学历</a:t>
            </a:r>
          </a:p>
        </p:txBody>
      </p:sp>
      <p:sp>
        <p:nvSpPr>
          <p:cNvPr id="43" name="Title 13"/>
          <p:cNvSpPr txBox="1"/>
          <p:nvPr/>
        </p:nvSpPr>
        <p:spPr>
          <a:xfrm>
            <a:off x="7764382" y="3091404"/>
            <a:ext cx="1802657" cy="768890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spcBef>
                <a:spcPct val="0"/>
              </a:spcBef>
              <a:buNone/>
              <a:defRPr b="0" kern="1200" sz="3200">
                <a:solidFill>
                  <a:schemeClr val="tx1">
                    <a:lumMod val="65000"/>
                    <a:lumOff val="35000"/>
                  </a:schemeClr>
                </a:solidFill>
                <a:latin charset="0" pitchFamily="34" typeface="Source Sans Pro Light"/>
                <a:ea typeface="+mj-ea"/>
                <a:cs typeface="+mj-cs"/>
              </a:defRPr>
            </a:lvl1pPr>
          </a:lstStyle>
          <a:p>
            <a:pPr algn="r" defTabSz="1219170" fontAlgn="base">
              <a:spcAft>
                <a:spcPct val="0"/>
              </a:spcAft>
            </a:pPr>
            <a:r>
              <a:rPr altLang="zh-CN" lang="zh-CN" sz="20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步骤三</a:t>
            </a:r>
          </a:p>
          <a:p>
            <a:pPr algn="r" defTabSz="1219170" fontAlgn="base">
              <a:spcAft>
                <a:spcPct val="0"/>
              </a:spcAft>
            </a:pPr>
            <a:r>
              <a:rPr altLang="zh-CN" lang="zh-CN" sz="20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进入行业</a:t>
            </a:r>
          </a:p>
          <a:p>
            <a:pPr algn="r" defTabSz="1219170" fontAlgn="base">
              <a:spcAft>
                <a:spcPct val="0"/>
              </a:spcAft>
            </a:pPr>
            <a:r>
              <a:rPr altLang="zh-CN" lang="zh-CN" sz="20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培养经验</a:t>
            </a:r>
          </a:p>
        </p:txBody>
      </p:sp>
      <p:sp>
        <p:nvSpPr>
          <p:cNvPr id="44" name="Title 13"/>
          <p:cNvSpPr txBox="1"/>
          <p:nvPr/>
        </p:nvSpPr>
        <p:spPr>
          <a:xfrm>
            <a:off x="7706577" y="4964026"/>
            <a:ext cx="1802657" cy="768890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spcBef>
                <a:spcPct val="0"/>
              </a:spcBef>
              <a:buNone/>
              <a:defRPr b="0" kern="1200" sz="3200">
                <a:solidFill>
                  <a:schemeClr val="tx1">
                    <a:lumMod val="65000"/>
                    <a:lumOff val="35000"/>
                  </a:schemeClr>
                </a:solidFill>
                <a:latin charset="0" pitchFamily="34" typeface="Source Sans Pro Light"/>
                <a:ea typeface="+mj-ea"/>
                <a:cs typeface="+mj-cs"/>
              </a:defRPr>
            </a:lvl1pPr>
          </a:lstStyle>
          <a:p>
            <a:pPr algn="r" defTabSz="1219170" fontAlgn="base">
              <a:spcAft>
                <a:spcPct val="0"/>
              </a:spcAft>
            </a:pPr>
            <a:r>
              <a:rPr altLang="zh-CN" lang="zh-CN" sz="20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步骤四</a:t>
            </a:r>
          </a:p>
          <a:p>
            <a:pPr algn="r" defTabSz="1219170" fontAlgn="base">
              <a:spcAft>
                <a:spcPct val="0"/>
              </a:spcAft>
            </a:pPr>
            <a:r>
              <a:rPr altLang="zh-CN" lang="zh-CN" sz="20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努力工作</a:t>
            </a:r>
          </a:p>
          <a:p>
            <a:pPr algn="r" defTabSz="1219170" fontAlgn="base">
              <a:spcAft>
                <a:spcPct val="0"/>
              </a:spcAft>
            </a:pPr>
            <a:r>
              <a:rPr altLang="zh-CN" lang="zh-CN" sz="20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自我实现</a:t>
            </a:r>
          </a:p>
        </p:txBody>
      </p:sp>
      <p:sp>
        <p:nvSpPr>
          <p:cNvPr id="45" name="Content Placeholder 2"/>
          <p:cNvSpPr txBox="1"/>
          <p:nvPr/>
        </p:nvSpPr>
        <p:spPr>
          <a:xfrm>
            <a:off x="795278" y="1473789"/>
            <a:ext cx="10887958" cy="1502744"/>
          </a:xfrm>
          <a:prstGeom prst="rect">
            <a:avLst/>
          </a:prstGeom>
        </p:spPr>
        <p:txBody>
          <a:bodyPr anchor="t" bIns="45720" lIns="91440" rIns="91440" rtlCol="0" tIns="45720" vert="horz">
            <a:noAutofit/>
          </a:bodyPr>
          <a:lstStyle>
            <a:lvl1pPr algn="r" defTabSz="457200" eaLnBrk="1" hangingPunct="1" indent="0" latinLnBrk="0" marL="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1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algn="ctr" defTabSz="457200" eaLnBrk="1" hangingPunct="1" indent="0" latinLnBrk="0" marL="457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20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algn="ctr" defTabSz="457200" eaLnBrk="1" hangingPunct="1" indent="0" latinLnBrk="0" marL="914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8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algn="ctr" defTabSz="457200" eaLnBrk="1" hangingPunct="1" indent="0" latinLnBrk="0" marL="1371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6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algn="ctr" defTabSz="457200" eaLnBrk="1" hangingPunct="1" indent="0" latinLnBrk="0" marL="18288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algn="ctr" defTabSz="457200" eaLnBrk="1" hangingPunct="1" indent="0" latinLnBrk="0" marL="22860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algn="ctr" defTabSz="457200" eaLnBrk="1" hangingPunct="1" indent="0" latinLnBrk="0" marL="27432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algn="ctr" defTabSz="457200" eaLnBrk="1" hangingPunct="1" indent="0" latinLnBrk="0" marL="32004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algn="ctr" defTabSz="457200" eaLnBrk="1" hangingPunct="1" indent="0" latinLnBrk="0" marL="3657600" rtl="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cap="none" kern="1200" sz="14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 lvl="0">
              <a:buClr>
                <a:srgbClr val="202F3D">
                  <a:lumMod val="75000"/>
                </a:srgbClr>
              </a:buClr>
            </a:pPr>
            <a:r>
              <a:rPr altLang="zh-CN" lang="zh-CN" sz="2400">
                <a:cs typeface="+mn-ea"/>
                <a:sym typeface="+mn-lt"/>
              </a:rPr>
              <a:t>总体职业路径设计</a:t>
            </a:r>
          </a:p>
          <a:p>
            <a:pPr algn="l" lvl="0">
              <a:buClr>
                <a:srgbClr val="202F3D">
                  <a:lumMod val="75000"/>
                </a:srgbClr>
              </a:buClr>
            </a:pPr>
            <a:r>
              <a:rPr altLang="zh-CN" lang="zh-CN" sz="2400">
                <a:cs typeface="+mn-ea"/>
                <a:sym typeface="+mn-lt"/>
              </a:rPr>
              <a:t>结合我自身条件、兴趣以及SWOT分析、霍兰德测试等测评工具，我给自己定位的职业是：一名出色的酒店职业经理人</a:t>
            </a:r>
          </a:p>
        </p:txBody>
      </p:sp>
      <p:sp>
        <p:nvSpPr>
          <p:cNvPr id="82" name="TextBox 23">
            <a:extLst>
              <a:ext uri="{FF2B5EF4-FFF2-40B4-BE49-F238E27FC236}">
                <a16:creationId xmlns:a16="http://schemas.microsoft.com/office/drawing/2014/main" id="{C486041E-115D-4607-ACF7-E8BE64CEC46A}"/>
              </a:ext>
            </a:extLst>
          </p:cNvPr>
          <p:cNvSpPr txBox="1"/>
          <p:nvPr/>
        </p:nvSpPr>
        <p:spPr>
          <a:xfrm>
            <a:off x="623888" y="454345"/>
            <a:ext cx="10653705" cy="6096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0">
              <a:defRPr/>
            </a:pPr>
            <a:r>
              <a:rPr altLang="en-US" b="1" lang="zh-CN" sz="4000">
                <a:solidFill>
                  <a:srgbClr val="42556C"/>
                </a:solidFill>
                <a:cs typeface="+mn-ea"/>
                <a:sym typeface="+mn-lt"/>
              </a:rPr>
              <a:t>职业目标定位</a:t>
            </a:r>
          </a:p>
        </p:txBody>
      </p:sp>
      <p:grpSp>
        <p:nvGrpSpPr>
          <p:cNvPr id="83" name="Group 55">
            <a:extLst>
              <a:ext uri="{FF2B5EF4-FFF2-40B4-BE49-F238E27FC236}">
                <a16:creationId xmlns:a16="http://schemas.microsoft.com/office/drawing/2014/main" id="{A98C5802-B43B-40B8-A520-2E66B4081A28}"/>
              </a:ext>
            </a:extLst>
          </p:cNvPr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84" name="Oval 52">
              <a:extLst>
                <a:ext uri="{FF2B5EF4-FFF2-40B4-BE49-F238E27FC236}">
                  <a16:creationId xmlns:a16="http://schemas.microsoft.com/office/drawing/2014/main" id="{81DE77BE-3217-4F44-B314-26017A5AA430}"/>
                </a:ext>
              </a:extLst>
            </p:cNvPr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Oval 53">
              <a:extLst>
                <a:ext uri="{FF2B5EF4-FFF2-40B4-BE49-F238E27FC236}">
                  <a16:creationId xmlns:a16="http://schemas.microsoft.com/office/drawing/2014/main" id="{2CB36EFF-98E9-4A6D-B561-782A0DB0CFB8}"/>
                </a:ext>
              </a:extLst>
            </p:cNvPr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Oval 54">
              <a:extLst>
                <a:ext uri="{FF2B5EF4-FFF2-40B4-BE49-F238E27FC236}">
                  <a16:creationId xmlns:a16="http://schemas.microsoft.com/office/drawing/2014/main" id="{FE78183A-76D3-4C2C-93A5-84D68F32150F}"/>
                </a:ext>
              </a:extLst>
            </p:cNvPr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74" name="Freeform 5">
            <a:extLst>
              <a:ext uri="{FF2B5EF4-FFF2-40B4-BE49-F238E27FC236}">
                <a16:creationId xmlns:a16="http://schemas.microsoft.com/office/drawing/2014/main" id="{2384DDA8-C439-4F26-B5D9-3B1DC9CDB45C}"/>
              </a:ext>
            </a:extLst>
          </p:cNvPr>
          <p:cNvSpPr/>
          <p:nvPr/>
        </p:nvSpPr>
        <p:spPr bwMode="auto">
          <a:xfrm>
            <a:off x="4575175" y="3681194"/>
            <a:ext cx="1614574" cy="741672"/>
          </a:xfrm>
          <a:custGeom>
            <a:gdLst>
              <a:gd fmla="*/ 462 w 462" name="T0"/>
              <a:gd fmla="*/ 0 h 212" name="T1"/>
              <a:gd fmla="*/ 392 w 462" name="T2"/>
              <a:gd fmla="*/ 36 h 212" name="T3"/>
              <a:gd fmla="*/ 108 w 462" name="T4"/>
              <a:gd fmla="*/ 36 h 212" name="T5"/>
              <a:gd fmla="*/ 93 w 462" name="T6"/>
              <a:gd fmla="*/ 48 h 212" name="T7"/>
              <a:gd fmla="*/ 7 w 462" name="T8"/>
              <a:gd fmla="*/ 199 h 212" name="T9"/>
              <a:gd fmla="*/ 22 w 462" name="T10"/>
              <a:gd fmla="*/ 212 h 212" name="T11"/>
              <a:gd fmla="*/ 294 w 462" name="T12"/>
              <a:gd fmla="*/ 212 h 212" name="T13"/>
              <a:gd fmla="*/ 366 w 462" name="T14"/>
              <a:gd fmla="*/ 176 h 212" name="T15"/>
              <a:gd fmla="*/ 462 w 462" name="T16"/>
              <a:gd fmla="*/ 0 h 212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11" w="462">
                <a:moveTo>
                  <a:pt x="462" y="0"/>
                </a:moveTo>
                <a:cubicBezTo>
                  <a:pt x="462" y="0"/>
                  <a:pt x="447" y="36"/>
                  <a:pt x="392" y="36"/>
                </a:cubicBezTo>
                <a:cubicBezTo>
                  <a:pt x="108" y="36"/>
                  <a:pt x="108" y="36"/>
                  <a:pt x="108" y="36"/>
                </a:cubicBezTo>
                <a:cubicBezTo>
                  <a:pt x="96" y="36"/>
                  <a:pt x="93" y="48"/>
                  <a:pt x="93" y="48"/>
                </a:cubicBezTo>
                <a:cubicBezTo>
                  <a:pt x="7" y="199"/>
                  <a:pt x="7" y="199"/>
                  <a:pt x="7" y="199"/>
                </a:cubicBezTo>
                <a:cubicBezTo>
                  <a:pt x="7" y="199"/>
                  <a:pt x="0" y="212"/>
                  <a:pt x="22" y="212"/>
                </a:cubicBezTo>
                <a:cubicBezTo>
                  <a:pt x="294" y="212"/>
                  <a:pt x="294" y="212"/>
                  <a:pt x="294" y="212"/>
                </a:cubicBezTo>
                <a:cubicBezTo>
                  <a:pt x="345" y="212"/>
                  <a:pt x="366" y="176"/>
                  <a:pt x="366" y="176"/>
                </a:cubicBezTo>
                <a:lnTo>
                  <a:pt x="462" y="0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id="{0669AE23-FBB4-4F1D-AEE0-A2F6A9BDDCA5}"/>
              </a:ext>
            </a:extLst>
          </p:cNvPr>
          <p:cNvSpPr/>
          <p:nvPr/>
        </p:nvSpPr>
        <p:spPr bwMode="auto">
          <a:xfrm>
            <a:off x="6189749" y="2862849"/>
            <a:ext cx="740197" cy="1618996"/>
          </a:xfrm>
          <a:custGeom>
            <a:gdLst>
              <a:gd fmla="*/ 212 w 212" name="T0"/>
              <a:gd fmla="*/ 463 h 463" name="T1"/>
              <a:gd fmla="*/ 176 w 212" name="T2"/>
              <a:gd fmla="*/ 392 h 463" name="T3"/>
              <a:gd fmla="*/ 176 w 212" name="T4"/>
              <a:gd fmla="*/ 108 h 463" name="T5"/>
              <a:gd fmla="*/ 164 w 212" name="T6"/>
              <a:gd fmla="*/ 93 h 463" name="T7"/>
              <a:gd fmla="*/ 13 w 212" name="T8"/>
              <a:gd fmla="*/ 7 h 463" name="T9"/>
              <a:gd fmla="*/ 0 w 212" name="T10"/>
              <a:gd fmla="*/ 22 h 463" name="T11"/>
              <a:gd fmla="*/ 0 w 212" name="T12"/>
              <a:gd fmla="*/ 294 h 463" name="T13"/>
              <a:gd fmla="*/ 36 w 212" name="T14"/>
              <a:gd fmla="*/ 366 h 463" name="T15"/>
              <a:gd fmla="*/ 212 w 212" name="T16"/>
              <a:gd fmla="*/ 463 h 463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62" w="211">
                <a:moveTo>
                  <a:pt x="212" y="463"/>
                </a:moveTo>
                <a:cubicBezTo>
                  <a:pt x="212" y="463"/>
                  <a:pt x="176" y="448"/>
                  <a:pt x="176" y="392"/>
                </a:cubicBezTo>
                <a:cubicBezTo>
                  <a:pt x="176" y="108"/>
                  <a:pt x="176" y="108"/>
                  <a:pt x="176" y="108"/>
                </a:cubicBezTo>
                <a:cubicBezTo>
                  <a:pt x="176" y="97"/>
                  <a:pt x="164" y="93"/>
                  <a:pt x="164" y="93"/>
                </a:cubicBezTo>
                <a:cubicBezTo>
                  <a:pt x="13" y="7"/>
                  <a:pt x="13" y="7"/>
                  <a:pt x="13" y="7"/>
                </a:cubicBezTo>
                <a:cubicBezTo>
                  <a:pt x="13" y="7"/>
                  <a:pt x="0" y="0"/>
                  <a:pt x="0" y="22"/>
                </a:cubicBezTo>
                <a:cubicBezTo>
                  <a:pt x="0" y="294"/>
                  <a:pt x="0" y="294"/>
                  <a:pt x="0" y="294"/>
                </a:cubicBezTo>
                <a:cubicBezTo>
                  <a:pt x="0" y="346"/>
                  <a:pt x="36" y="366"/>
                  <a:pt x="36" y="366"/>
                </a:cubicBezTo>
                <a:lnTo>
                  <a:pt x="212" y="463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id-ID">
              <a:ln w="0"/>
              <a:effectLst>
                <a:outerShdw algn="tl" blurRad="38100" dir="2700000" dist="19050" rotWithShape="0">
                  <a:schemeClr val="dk1">
                    <a:alpha val="40000"/>
                  </a:scheme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76" name="Freeform 7">
            <a:extLst>
              <a:ext uri="{FF2B5EF4-FFF2-40B4-BE49-F238E27FC236}">
                <a16:creationId xmlns:a16="http://schemas.microsoft.com/office/drawing/2014/main" id="{EDDBB21A-31DF-4FDA-9925-93EDCF7B53E6}"/>
              </a:ext>
            </a:extLst>
          </p:cNvPr>
          <p:cNvSpPr/>
          <p:nvPr/>
        </p:nvSpPr>
        <p:spPr bwMode="auto">
          <a:xfrm>
            <a:off x="6396178" y="4517233"/>
            <a:ext cx="1617523" cy="740197"/>
          </a:xfrm>
          <a:custGeom>
            <a:gdLst>
              <a:gd fmla="*/ 0 w 463" name="T0"/>
              <a:gd fmla="*/ 212 h 212" name="T1"/>
              <a:gd fmla="*/ 70 w 463" name="T2"/>
              <a:gd fmla="*/ 176 h 212" name="T3"/>
              <a:gd fmla="*/ 354 w 463" name="T4"/>
              <a:gd fmla="*/ 176 h 212" name="T5"/>
              <a:gd fmla="*/ 369 w 463" name="T6"/>
              <a:gd fmla="*/ 164 h 212" name="T7"/>
              <a:gd fmla="*/ 455 w 463" name="T8"/>
              <a:gd fmla="*/ 13 h 212" name="T9"/>
              <a:gd fmla="*/ 441 w 463" name="T10"/>
              <a:gd fmla="*/ 0 h 212" name="T11"/>
              <a:gd fmla="*/ 168 w 463" name="T12"/>
              <a:gd fmla="*/ 0 h 212" name="T13"/>
              <a:gd fmla="*/ 97 w 463" name="T14"/>
              <a:gd fmla="*/ 36 h 212" name="T15"/>
              <a:gd fmla="*/ 0 w 463" name="T16"/>
              <a:gd fmla="*/ 212 h 212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11" w="462">
                <a:moveTo>
                  <a:pt x="0" y="212"/>
                </a:moveTo>
                <a:cubicBezTo>
                  <a:pt x="0" y="212"/>
                  <a:pt x="15" y="176"/>
                  <a:pt x="70" y="176"/>
                </a:cubicBezTo>
                <a:cubicBezTo>
                  <a:pt x="354" y="176"/>
                  <a:pt x="354" y="176"/>
                  <a:pt x="354" y="176"/>
                </a:cubicBezTo>
                <a:cubicBezTo>
                  <a:pt x="366" y="176"/>
                  <a:pt x="369" y="164"/>
                  <a:pt x="369" y="164"/>
                </a:cubicBezTo>
                <a:cubicBezTo>
                  <a:pt x="455" y="13"/>
                  <a:pt x="455" y="13"/>
                  <a:pt x="455" y="13"/>
                </a:cubicBezTo>
                <a:cubicBezTo>
                  <a:pt x="455" y="13"/>
                  <a:pt x="463" y="0"/>
                  <a:pt x="441" y="0"/>
                </a:cubicBezTo>
                <a:cubicBezTo>
                  <a:pt x="168" y="0"/>
                  <a:pt x="168" y="0"/>
                  <a:pt x="168" y="0"/>
                </a:cubicBezTo>
                <a:cubicBezTo>
                  <a:pt x="117" y="0"/>
                  <a:pt x="97" y="36"/>
                  <a:pt x="97" y="36"/>
                </a:cubicBezTo>
                <a:lnTo>
                  <a:pt x="0" y="212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77" name="Freeform 8">
            <a:extLst>
              <a:ext uri="{FF2B5EF4-FFF2-40B4-BE49-F238E27FC236}">
                <a16:creationId xmlns:a16="http://schemas.microsoft.com/office/drawing/2014/main" id="{A0F50C53-DC4A-4003-81A7-BEC78E503DE7}"/>
              </a:ext>
            </a:extLst>
          </p:cNvPr>
          <p:cNvSpPr/>
          <p:nvPr/>
        </p:nvSpPr>
        <p:spPr bwMode="auto">
          <a:xfrm>
            <a:off x="5644185" y="4481845"/>
            <a:ext cx="737248" cy="1618996"/>
          </a:xfrm>
          <a:custGeom>
            <a:gdLst>
              <a:gd fmla="*/ 0 w 211" name="T0"/>
              <a:gd fmla="*/ 0 h 463" name="T1"/>
              <a:gd fmla="*/ 35 w 211" name="T2"/>
              <a:gd fmla="*/ 70 h 463" name="T3"/>
              <a:gd fmla="*/ 35 w 211" name="T4"/>
              <a:gd fmla="*/ 355 h 463" name="T5"/>
              <a:gd fmla="*/ 47 w 211" name="T6"/>
              <a:gd fmla="*/ 370 h 463" name="T7"/>
              <a:gd fmla="*/ 199 w 211" name="T8"/>
              <a:gd fmla="*/ 456 h 463" name="T9"/>
              <a:gd fmla="*/ 211 w 211" name="T10"/>
              <a:gd fmla="*/ 441 h 463" name="T11"/>
              <a:gd fmla="*/ 211 w 211" name="T12"/>
              <a:gd fmla="*/ 169 h 463" name="T13"/>
              <a:gd fmla="*/ 176 w 211" name="T14"/>
              <a:gd fmla="*/ 97 h 463" name="T15"/>
              <a:gd fmla="*/ 0 w 211" name="T16"/>
              <a:gd fmla="*/ 0 h 463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62" w="211">
                <a:moveTo>
                  <a:pt x="0" y="0"/>
                </a:moveTo>
                <a:cubicBezTo>
                  <a:pt x="0" y="0"/>
                  <a:pt x="35" y="15"/>
                  <a:pt x="35" y="70"/>
                </a:cubicBezTo>
                <a:cubicBezTo>
                  <a:pt x="35" y="355"/>
                  <a:pt x="35" y="355"/>
                  <a:pt x="35" y="355"/>
                </a:cubicBezTo>
                <a:cubicBezTo>
                  <a:pt x="35" y="366"/>
                  <a:pt x="47" y="370"/>
                  <a:pt x="47" y="370"/>
                </a:cubicBezTo>
                <a:cubicBezTo>
                  <a:pt x="199" y="456"/>
                  <a:pt x="199" y="456"/>
                  <a:pt x="199" y="456"/>
                </a:cubicBezTo>
                <a:cubicBezTo>
                  <a:pt x="199" y="456"/>
                  <a:pt x="211" y="463"/>
                  <a:pt x="211" y="441"/>
                </a:cubicBezTo>
                <a:cubicBezTo>
                  <a:pt x="211" y="169"/>
                  <a:pt x="211" y="169"/>
                  <a:pt x="211" y="169"/>
                </a:cubicBezTo>
                <a:cubicBezTo>
                  <a:pt x="211" y="117"/>
                  <a:pt x="176" y="97"/>
                  <a:pt x="176" y="97"/>
                </a:cubicBezTo>
                <a:lnTo>
                  <a:pt x="0" y="0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982998104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grpId="0" id="5" nodeType="after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decel="100000" fill="hold" grpId="0" id="11" nodeType="after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grpId="0" id="17" nodeType="after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decel="100000" fill="hold" grpId="0" id="23" nodeType="after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4"/>
      <p:bldP grpId="0" spid="75"/>
      <p:bldP grpId="0" spid="76"/>
      <p:bldP grpId="0" spid="77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5" name="Group 44"/>
          <p:cNvGrpSpPr/>
          <p:nvPr/>
        </p:nvGrpSpPr>
        <p:grpSpPr>
          <a:xfrm>
            <a:off x="417512" y="2361148"/>
            <a:ext cx="3771100" cy="549063"/>
            <a:chOff x="874712" y="1952455"/>
            <a:chExt cx="3771100" cy="549063"/>
          </a:xfrm>
        </p:grpSpPr>
        <p:sp>
          <p:nvSpPr>
            <p:cNvPr id="43" name="TextBox 42"/>
            <p:cNvSpPr txBox="1"/>
            <p:nvPr/>
          </p:nvSpPr>
          <p:spPr>
            <a:xfrm>
              <a:off x="3274212" y="1952455"/>
              <a:ext cx="1371600" cy="274320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r" lvl="0">
                <a:defRPr/>
              </a:pPr>
              <a:r>
                <a:rPr altLang="en-US" lang="zh-CN">
                  <a:cs typeface="+mn-ea"/>
                  <a:sym typeface="+mn-lt"/>
                </a:rPr>
                <a:t>英语、计算机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74712" y="2309158"/>
              <a:ext cx="3771099" cy="19050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r" lvl="0">
                <a:lnSpc>
                  <a:spcPts val="1500"/>
                </a:lnSpc>
                <a:defRPr/>
              </a:pPr>
              <a:r>
                <a:rPr altLang="en-US" lang="zh-CN" sz="1400">
                  <a:cs typeface="+mn-ea"/>
                  <a:sym typeface="+mn-lt"/>
                </a:rPr>
                <a:t>提高英语口语能力，掌握Office办公技巧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17512" y="3654128"/>
            <a:ext cx="3771100" cy="549063"/>
            <a:chOff x="874712" y="1952455"/>
            <a:chExt cx="3771100" cy="549063"/>
          </a:xfrm>
        </p:grpSpPr>
        <p:sp>
          <p:nvSpPr>
            <p:cNvPr id="47" name="TextBox 46"/>
            <p:cNvSpPr txBox="1"/>
            <p:nvPr/>
          </p:nvSpPr>
          <p:spPr>
            <a:xfrm>
              <a:off x="3960012" y="1952455"/>
              <a:ext cx="685800" cy="274320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r" lvl="0">
                <a:defRPr/>
              </a:pPr>
              <a:r>
                <a:rPr altLang="en-US" lang="zh-CN">
                  <a:cs typeface="+mn-ea"/>
                  <a:sym typeface="+mn-lt"/>
                </a:rPr>
                <a:t>专业课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74712" y="2309158"/>
              <a:ext cx="3771099" cy="19050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r" lvl="0">
                <a:lnSpc>
                  <a:spcPts val="1500"/>
                </a:lnSpc>
                <a:defRPr/>
              </a:pPr>
              <a:r>
                <a:rPr altLang="en-US" lang="zh-CN" sz="1400">
                  <a:cs typeface="+mn-ea"/>
                  <a:sym typeface="+mn-lt"/>
                </a:rPr>
                <a:t>掌握专业基础知识，取得普通话二甲证书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17512" y="4969646"/>
            <a:ext cx="3771100" cy="549063"/>
            <a:chOff x="874712" y="1952455"/>
            <a:chExt cx="3771100" cy="549063"/>
          </a:xfrm>
        </p:grpSpPr>
        <p:sp>
          <p:nvSpPr>
            <p:cNvPr id="50" name="TextBox 49"/>
            <p:cNvSpPr txBox="1"/>
            <p:nvPr/>
          </p:nvSpPr>
          <p:spPr>
            <a:xfrm>
              <a:off x="3731411" y="1952455"/>
              <a:ext cx="914400" cy="274320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r" lvl="0">
                <a:defRPr/>
              </a:pPr>
              <a:r>
                <a:rPr altLang="en-US" lang="zh-CN">
                  <a:cs typeface="+mn-ea"/>
                  <a:sym typeface="+mn-lt"/>
                </a:rPr>
                <a:t>对口升学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74712" y="2309158"/>
              <a:ext cx="3771099" cy="19050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r" lvl="0">
                <a:lnSpc>
                  <a:spcPts val="1500"/>
                </a:lnSpc>
                <a:defRPr/>
              </a:pPr>
              <a:r>
                <a:rPr altLang="en-US" lang="zh-CN" sz="1400">
                  <a:cs typeface="+mn-ea"/>
                  <a:sym typeface="+mn-lt"/>
                </a:rPr>
                <a:t>着手准备对口升学考试科目的复习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7908138" y="2361148"/>
            <a:ext cx="914400" cy="274320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pPr lvl="0">
              <a:defRPr/>
            </a:pPr>
            <a:r>
              <a:rPr altLang="en-US" lang="zh-CN">
                <a:cs typeface="+mn-ea"/>
                <a:sym typeface="+mn-lt"/>
              </a:rPr>
              <a:t>技能大赛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908138" y="2717851"/>
            <a:ext cx="3771099" cy="1905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0">
              <a:lnSpc>
                <a:spcPts val="1500"/>
              </a:lnSpc>
              <a:defRPr/>
            </a:pPr>
            <a:r>
              <a:rPr altLang="en-US" lang="zh-CN" sz="1400">
                <a:cs typeface="+mn-ea"/>
                <a:sym typeface="+mn-lt"/>
              </a:rPr>
              <a:t>参加“中餐宴会摆台职业技能大赛”争取获奖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908138" y="3654128"/>
            <a:ext cx="914400" cy="274320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pPr lvl="0">
              <a:defRPr/>
            </a:pPr>
            <a:r>
              <a:rPr altLang="en-US" lang="zh-CN">
                <a:cs typeface="+mn-ea"/>
                <a:sym typeface="+mn-lt"/>
              </a:rPr>
              <a:t>社会实习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908138" y="4010831"/>
            <a:ext cx="3771099" cy="1905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0">
              <a:lnSpc>
                <a:spcPts val="1500"/>
              </a:lnSpc>
              <a:defRPr/>
            </a:pPr>
            <a:r>
              <a:rPr altLang="en-US" lang="zh-CN" sz="1400">
                <a:cs typeface="+mn-ea"/>
                <a:sym typeface="+mn-lt"/>
              </a:rPr>
              <a:t>寻找一家酒店作为实习地点，从基层开始干起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08138" y="4969646"/>
            <a:ext cx="914400" cy="274320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pPr lvl="0">
              <a:defRPr/>
            </a:pPr>
            <a:r>
              <a:rPr altLang="en-US" lang="zh-CN">
                <a:cs typeface="+mn-ea"/>
                <a:sym typeface="+mn-lt"/>
              </a:rPr>
              <a:t>本科阶段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08137" y="5326349"/>
            <a:ext cx="3771099" cy="25603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en-US" lang="zh-CN" sz="1400">
                <a:cs typeface="+mn-ea"/>
                <a:sym typeface="+mn-lt"/>
              </a:rPr>
              <a:t>考上本科就继续生造，反之就直接投入工作</a:t>
            </a:r>
          </a:p>
        </p:txBody>
      </p:sp>
      <p:sp>
        <p:nvSpPr>
          <p:cNvPr id="94" name="TextBox 23">
            <a:extLst>
              <a:ext uri="{FF2B5EF4-FFF2-40B4-BE49-F238E27FC236}">
                <a16:creationId xmlns:a16="http://schemas.microsoft.com/office/drawing/2014/main" id="{312EA892-A205-4CD7-975B-2B884EFDA630}"/>
              </a:ext>
            </a:extLst>
          </p:cNvPr>
          <p:cNvSpPr txBox="1"/>
          <p:nvPr/>
        </p:nvSpPr>
        <p:spPr>
          <a:xfrm>
            <a:off x="623888" y="454345"/>
            <a:ext cx="10653705" cy="6096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0">
              <a:defRPr/>
            </a:pPr>
            <a:r>
              <a:rPr altLang="en-US" b="1" lang="zh-CN" sz="4000">
                <a:solidFill>
                  <a:srgbClr val="42556C"/>
                </a:solidFill>
                <a:cs typeface="+mn-ea"/>
                <a:sym typeface="+mn-lt"/>
              </a:rPr>
              <a:t>在校学业规划</a:t>
            </a:r>
          </a:p>
        </p:txBody>
      </p:sp>
      <p:grpSp>
        <p:nvGrpSpPr>
          <p:cNvPr id="95" name="Group 55">
            <a:extLst>
              <a:ext uri="{FF2B5EF4-FFF2-40B4-BE49-F238E27FC236}">
                <a16:creationId xmlns:a16="http://schemas.microsoft.com/office/drawing/2014/main" id="{0DCBB0BF-A7FE-46CE-A2FC-A59A98F2297D}"/>
              </a:ext>
            </a:extLst>
          </p:cNvPr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96" name="Oval 52">
              <a:extLst>
                <a:ext uri="{FF2B5EF4-FFF2-40B4-BE49-F238E27FC236}">
                  <a16:creationId xmlns:a16="http://schemas.microsoft.com/office/drawing/2014/main" id="{7036CBB9-0D71-4877-828C-DD047B31D18B}"/>
                </a:ext>
              </a:extLst>
            </p:cNvPr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Oval 53">
              <a:extLst>
                <a:ext uri="{FF2B5EF4-FFF2-40B4-BE49-F238E27FC236}">
                  <a16:creationId xmlns:a16="http://schemas.microsoft.com/office/drawing/2014/main" id="{4A7A5B1B-53B6-422E-8476-AD96E8869E99}"/>
                </a:ext>
              </a:extLst>
            </p:cNvPr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Oval 54">
              <a:extLst>
                <a:ext uri="{FF2B5EF4-FFF2-40B4-BE49-F238E27FC236}">
                  <a16:creationId xmlns:a16="http://schemas.microsoft.com/office/drawing/2014/main" id="{AC08A195-8F6F-42F5-A1E7-E4C7A9ACCC18}"/>
                </a:ext>
              </a:extLst>
            </p:cNvPr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830260F4-8AE5-439C-A805-7105FBF32758}"/>
              </a:ext>
            </a:extLst>
          </p:cNvPr>
          <p:cNvGrpSpPr/>
          <p:nvPr/>
        </p:nvGrpSpPr>
        <p:grpSpPr>
          <a:xfrm>
            <a:off x="4808195" y="2279300"/>
            <a:ext cx="862800" cy="3359534"/>
            <a:chOff x="5608295" y="6013100"/>
            <a:chExt cx="862800" cy="3359534"/>
          </a:xfrm>
        </p:grpSpPr>
        <p:grpSp>
          <p:nvGrpSpPr>
            <p:cNvPr id="90" name="组合 89">
              <a:extLst>
                <a:ext uri="{FF2B5EF4-FFF2-40B4-BE49-F238E27FC236}">
                  <a16:creationId xmlns:a16="http://schemas.microsoft.com/office/drawing/2014/main" id="{7B7F2BCF-9140-4BCD-A62A-F719B77D3D7D}"/>
                </a:ext>
              </a:extLst>
            </p:cNvPr>
            <p:cNvGrpSpPr/>
            <p:nvPr/>
          </p:nvGrpSpPr>
          <p:grpSpPr>
            <a:xfrm>
              <a:off x="5608295" y="8509834"/>
              <a:ext cx="862800" cy="862800"/>
              <a:chOff x="5775007" y="3811799"/>
              <a:chExt cx="862800" cy="862800"/>
            </a:xfrm>
          </p:grpSpPr>
          <p:sp>
            <p:nvSpPr>
              <p:cNvPr id="148" name="PA-椭圆 87">
                <a:extLst>
                  <a:ext uri="{FF2B5EF4-FFF2-40B4-BE49-F238E27FC236}">
                    <a16:creationId xmlns:a16="http://schemas.microsoft.com/office/drawing/2014/main" id="{A55B9FCF-FEF1-46E3-91A3-80BDFA854A8D}"/>
                  </a:ext>
                </a:extLst>
              </p:cNvPr>
              <p:cNvSpPr/>
              <p:nvPr>
                <p:custDataLst>
                  <p:tags r:id="rId3"/>
                </p:custDataLst>
              </p:nvPr>
            </p:nvSpPr>
            <p:spPr>
              <a:xfrm>
                <a:off x="5775007" y="3811799"/>
                <a:ext cx="862800" cy="862800"/>
              </a:xfrm>
              <a:prstGeom prst="ellipse">
                <a:avLst/>
              </a:prstGeom>
              <a:solidFill>
                <a:srgbClr val="425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ko-KR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49" name="Group 86">
                <a:extLst>
                  <a:ext uri="{FF2B5EF4-FFF2-40B4-BE49-F238E27FC236}">
                    <a16:creationId xmlns:a16="http://schemas.microsoft.com/office/drawing/2014/main" id="{6B5EF669-DBC8-4DA8-A696-DA1BB3897666}"/>
                  </a:ext>
                </a:extLst>
              </p:cNvPr>
              <p:cNvGrpSpPr/>
              <p:nvPr/>
            </p:nvGrpSpPr>
            <p:grpSpPr>
              <a:xfrm>
                <a:off x="5958498" y="4017308"/>
                <a:ext cx="495818" cy="451782"/>
                <a:chOff x="7245350" y="3721101"/>
                <a:chExt cx="965200" cy="879475"/>
              </a:xfrm>
            </p:grpSpPr>
            <p:sp>
              <p:nvSpPr>
                <p:cNvPr id="150" name="PA-Line 146">
                  <a:extLst>
                    <a:ext uri="{FF2B5EF4-FFF2-40B4-BE49-F238E27FC236}">
                      <a16:creationId xmlns:a16="http://schemas.microsoft.com/office/drawing/2014/main" id="{3FAF55B1-4E47-4EC0-8DF9-D1B11DBFE7F0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4"/>
                  </p:custDataLst>
                </p:nvPr>
              </p:nvSpPr>
              <p:spPr bwMode="auto">
                <a:xfrm flipH="1">
                  <a:off x="7816850" y="4206876"/>
                  <a:ext cx="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1" name="PA-任意多边形 147">
                  <a:extLst>
                    <a:ext uri="{FF2B5EF4-FFF2-40B4-BE49-F238E27FC236}">
                      <a16:creationId xmlns:a16="http://schemas.microsoft.com/office/drawing/2014/main" id="{E7A151A3-91A1-4720-B0B2-EDF6B2D8F0CF}"/>
                    </a:ext>
                  </a:extLst>
                </p:cNvPr>
                <p:cNvSpPr/>
                <p:nvPr>
                  <p:custDataLst>
                    <p:tags r:id="rId5"/>
                  </p:custDataLst>
                </p:nvPr>
              </p:nvSpPr>
              <p:spPr bwMode="auto">
                <a:xfrm>
                  <a:off x="7332662" y="3721101"/>
                  <a:ext cx="598487" cy="598488"/>
                </a:xfrm>
                <a:custGeom>
                  <a:gdLst>
                    <a:gd fmla="*/ 322 w 377" name="T0"/>
                    <a:gd fmla="*/ 57 h 377" name="T1"/>
                    <a:gd fmla="*/ 292 w 377" name="T2"/>
                    <a:gd fmla="*/ 33 h 377" name="T3"/>
                    <a:gd fmla="*/ 259 w 377" name="T4"/>
                    <a:gd fmla="*/ 15 h 377" name="T5"/>
                    <a:gd fmla="*/ 225 w 377" name="T6"/>
                    <a:gd fmla="*/ 5 h 377" name="T7"/>
                    <a:gd fmla="*/ 188 w 377" name="T8"/>
                    <a:gd fmla="*/ 0 h 377" name="T9"/>
                    <a:gd fmla="*/ 169 w 377" name="T10"/>
                    <a:gd fmla="*/ 2 h 377" name="T11"/>
                    <a:gd fmla="*/ 133 w 377" name="T12"/>
                    <a:gd fmla="*/ 9 h 377" name="T13"/>
                    <a:gd fmla="*/ 99 w 377" name="T14"/>
                    <a:gd fmla="*/ 23 h 377" name="T15"/>
                    <a:gd fmla="*/ 68 w 377" name="T16"/>
                    <a:gd fmla="*/ 43 h 377" name="T17"/>
                    <a:gd fmla="*/ 55 w 377" name="T18"/>
                    <a:gd fmla="*/ 57 h 377" name="T19"/>
                    <a:gd fmla="*/ 31 w 377" name="T20"/>
                    <a:gd fmla="*/ 85 h 377" name="T21"/>
                    <a:gd fmla="*/ 13 w 377" name="T22"/>
                    <a:gd fmla="*/ 118 h 377" name="T23"/>
                    <a:gd fmla="*/ 3 w 377" name="T24"/>
                    <a:gd fmla="*/ 153 h 377" name="T25"/>
                    <a:gd fmla="*/ 0 w 377" name="T26"/>
                    <a:gd fmla="*/ 189 h 377" name="T27"/>
                    <a:gd fmla="*/ 1 w 377" name="T28"/>
                    <a:gd fmla="*/ 208 h 377" name="T29"/>
                    <a:gd fmla="*/ 9 w 377" name="T30"/>
                    <a:gd fmla="*/ 245 h 377" name="T31"/>
                    <a:gd fmla="*/ 22 w 377" name="T32"/>
                    <a:gd fmla="*/ 279 h 377" name="T33"/>
                    <a:gd fmla="*/ 43 w 377" name="T34"/>
                    <a:gd fmla="*/ 309 h 377" name="T35"/>
                    <a:gd fmla="*/ 68 w 377" name="T36"/>
                    <a:gd fmla="*/ 334 h 377" name="T37"/>
                    <a:gd fmla="*/ 98 w 377" name="T38"/>
                    <a:gd fmla="*/ 355 h 377" name="T39"/>
                    <a:gd fmla="*/ 132 w 377" name="T40"/>
                    <a:gd fmla="*/ 370 h 377" name="T41"/>
                    <a:gd fmla="*/ 169 w 377" name="T42"/>
                    <a:gd fmla="*/ 377 h 377" name="T43"/>
                    <a:gd fmla="*/ 188 w 377" name="T44"/>
                    <a:gd fmla="*/ 377 h 377" name="T45"/>
                    <a:gd fmla="*/ 225 w 377" name="T46"/>
                    <a:gd fmla="*/ 374 h 377" name="T47"/>
                    <a:gd fmla="*/ 261 w 377" name="T48"/>
                    <a:gd fmla="*/ 364 h 377" name="T49"/>
                    <a:gd fmla="*/ 292 w 377" name="T50"/>
                    <a:gd fmla="*/ 346 h 377" name="T51"/>
                    <a:gd fmla="*/ 322 w 377" name="T52"/>
                    <a:gd fmla="*/ 322 h 377" name="T53"/>
                    <a:gd fmla="*/ 334 w 377" name="T54"/>
                    <a:gd fmla="*/ 309 h 377" name="T55"/>
                    <a:gd fmla="*/ 354 w 377" name="T56"/>
                    <a:gd fmla="*/ 278 h 377" name="T57"/>
                    <a:gd fmla="*/ 368 w 377" name="T58"/>
                    <a:gd fmla="*/ 244 h 377" name="T59"/>
                    <a:gd fmla="*/ 375 w 377" name="T60"/>
                    <a:gd fmla="*/ 208 h 377" name="T61"/>
                    <a:gd fmla="*/ 377 w 377" name="T62"/>
                    <a:gd fmla="*/ 189 h 377" name="T63"/>
                    <a:gd fmla="*/ 372 w 377" name="T64"/>
                    <a:gd fmla="*/ 152 h 377" name="T65"/>
                    <a:gd fmla="*/ 362 w 377" name="T66"/>
                    <a:gd fmla="*/ 118 h 377" name="T67"/>
                    <a:gd fmla="*/ 345 w 377" name="T68"/>
                    <a:gd fmla="*/ 85 h 377" name="T69"/>
                    <a:gd fmla="*/ 322 w 377" name="T70"/>
                    <a:gd fmla="*/ 57 h 377" name="T7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b="b" l="0" r="r" t="0"/>
                  <a:pathLst>
                    <a:path h="377" w="377">
                      <a:moveTo>
                        <a:pt x="322" y="57"/>
                      </a:moveTo>
                      <a:lnTo>
                        <a:pt x="322" y="57"/>
                      </a:lnTo>
                      <a:lnTo>
                        <a:pt x="307" y="43"/>
                      </a:lnTo>
                      <a:lnTo>
                        <a:pt x="292" y="33"/>
                      </a:lnTo>
                      <a:lnTo>
                        <a:pt x="277" y="23"/>
                      </a:lnTo>
                      <a:lnTo>
                        <a:pt x="259" y="15"/>
                      </a:lnTo>
                      <a:lnTo>
                        <a:pt x="243" y="9"/>
                      </a:lnTo>
                      <a:lnTo>
                        <a:pt x="225" y="5"/>
                      </a:lnTo>
                      <a:lnTo>
                        <a:pt x="206" y="2"/>
                      </a:lnTo>
                      <a:lnTo>
                        <a:pt x="188" y="0"/>
                      </a:lnTo>
                      <a:lnTo>
                        <a:pt x="188" y="0"/>
                      </a:lnTo>
                      <a:lnTo>
                        <a:pt x="169" y="2"/>
                      </a:lnTo>
                      <a:lnTo>
                        <a:pt x="151" y="5"/>
                      </a:lnTo>
                      <a:lnTo>
                        <a:pt x="133" y="9"/>
                      </a:lnTo>
                      <a:lnTo>
                        <a:pt x="116" y="15"/>
                      </a:lnTo>
                      <a:lnTo>
                        <a:pt x="99" y="23"/>
                      </a:lnTo>
                      <a:lnTo>
                        <a:pt x="83" y="33"/>
                      </a:lnTo>
                      <a:lnTo>
                        <a:pt x="68" y="43"/>
                      </a:lnTo>
                      <a:lnTo>
                        <a:pt x="55" y="57"/>
                      </a:lnTo>
                      <a:lnTo>
                        <a:pt x="55" y="57"/>
                      </a:lnTo>
                      <a:lnTo>
                        <a:pt x="41" y="70"/>
                      </a:lnTo>
                      <a:lnTo>
                        <a:pt x="31" y="85"/>
                      </a:lnTo>
                      <a:lnTo>
                        <a:pt x="22" y="101"/>
                      </a:lnTo>
                      <a:lnTo>
                        <a:pt x="13" y="118"/>
                      </a:lnTo>
                      <a:lnTo>
                        <a:pt x="7" y="135"/>
                      </a:lnTo>
                      <a:lnTo>
                        <a:pt x="3" y="153"/>
                      </a:lnTo>
                      <a:lnTo>
                        <a:pt x="0" y="171"/>
                      </a:lnTo>
                      <a:lnTo>
                        <a:pt x="0" y="189"/>
                      </a:lnTo>
                      <a:lnTo>
                        <a:pt x="0" y="189"/>
                      </a:lnTo>
                      <a:lnTo>
                        <a:pt x="1" y="208"/>
                      </a:lnTo>
                      <a:lnTo>
                        <a:pt x="3" y="227"/>
                      </a:lnTo>
                      <a:lnTo>
                        <a:pt x="9" y="245"/>
                      </a:lnTo>
                      <a:lnTo>
                        <a:pt x="15" y="263"/>
                      </a:lnTo>
                      <a:lnTo>
                        <a:pt x="22" y="279"/>
                      </a:lnTo>
                      <a:lnTo>
                        <a:pt x="33" y="294"/>
                      </a:lnTo>
                      <a:lnTo>
                        <a:pt x="43" y="309"/>
                      </a:lnTo>
                      <a:lnTo>
                        <a:pt x="55" y="322"/>
                      </a:lnTo>
                      <a:lnTo>
                        <a:pt x="68" y="334"/>
                      </a:lnTo>
                      <a:lnTo>
                        <a:pt x="83" y="346"/>
                      </a:lnTo>
                      <a:lnTo>
                        <a:pt x="98" y="355"/>
                      </a:lnTo>
                      <a:lnTo>
                        <a:pt x="116" y="362"/>
                      </a:lnTo>
                      <a:lnTo>
                        <a:pt x="132" y="370"/>
                      </a:lnTo>
                      <a:lnTo>
                        <a:pt x="150" y="374"/>
                      </a:lnTo>
                      <a:lnTo>
                        <a:pt x="169" y="377"/>
                      </a:lnTo>
                      <a:lnTo>
                        <a:pt x="188" y="377"/>
                      </a:lnTo>
                      <a:lnTo>
                        <a:pt x="188" y="377"/>
                      </a:lnTo>
                      <a:lnTo>
                        <a:pt x="208" y="377"/>
                      </a:lnTo>
                      <a:lnTo>
                        <a:pt x="225" y="374"/>
                      </a:lnTo>
                      <a:lnTo>
                        <a:pt x="243" y="370"/>
                      </a:lnTo>
                      <a:lnTo>
                        <a:pt x="261" y="364"/>
                      </a:lnTo>
                      <a:lnTo>
                        <a:pt x="277" y="355"/>
                      </a:lnTo>
                      <a:lnTo>
                        <a:pt x="292" y="346"/>
                      </a:lnTo>
                      <a:lnTo>
                        <a:pt x="308" y="334"/>
                      </a:lnTo>
                      <a:lnTo>
                        <a:pt x="322" y="322"/>
                      </a:lnTo>
                      <a:lnTo>
                        <a:pt x="322" y="322"/>
                      </a:lnTo>
                      <a:lnTo>
                        <a:pt x="334" y="309"/>
                      </a:lnTo>
                      <a:lnTo>
                        <a:pt x="345" y="294"/>
                      </a:lnTo>
                      <a:lnTo>
                        <a:pt x="354" y="278"/>
                      </a:lnTo>
                      <a:lnTo>
                        <a:pt x="362" y="261"/>
                      </a:lnTo>
                      <a:lnTo>
                        <a:pt x="368" y="244"/>
                      </a:lnTo>
                      <a:lnTo>
                        <a:pt x="372" y="226"/>
                      </a:lnTo>
                      <a:lnTo>
                        <a:pt x="375" y="208"/>
                      </a:lnTo>
                      <a:lnTo>
                        <a:pt x="377" y="189"/>
                      </a:lnTo>
                      <a:lnTo>
                        <a:pt x="377" y="189"/>
                      </a:lnTo>
                      <a:lnTo>
                        <a:pt x="375" y="171"/>
                      </a:lnTo>
                      <a:lnTo>
                        <a:pt x="372" y="152"/>
                      </a:lnTo>
                      <a:lnTo>
                        <a:pt x="368" y="134"/>
                      </a:lnTo>
                      <a:lnTo>
                        <a:pt x="362" y="118"/>
                      </a:lnTo>
                      <a:lnTo>
                        <a:pt x="354" y="101"/>
                      </a:lnTo>
                      <a:lnTo>
                        <a:pt x="345" y="85"/>
                      </a:lnTo>
                      <a:lnTo>
                        <a:pt x="334" y="70"/>
                      </a:lnTo>
                      <a:lnTo>
                        <a:pt x="322" y="57"/>
                      </a:lnTo>
                      <a:lnTo>
                        <a:pt x="322" y="57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2" name="PA-任意多边形 148">
                  <a:extLst>
                    <a:ext uri="{FF2B5EF4-FFF2-40B4-BE49-F238E27FC236}">
                      <a16:creationId xmlns:a16="http://schemas.microsoft.com/office/drawing/2014/main" id="{C249A3F1-48EF-4508-91BB-122EC64D013F}"/>
                    </a:ext>
                  </a:extLst>
                </p:cNvPr>
                <p:cNvSpPr/>
                <p:nvPr>
                  <p:custDataLst>
                    <p:tags r:id="rId6"/>
                  </p:custDataLst>
                </p:nvPr>
              </p:nvSpPr>
              <p:spPr bwMode="auto">
                <a:xfrm>
                  <a:off x="7388225" y="3778251"/>
                  <a:ext cx="485775" cy="487363"/>
                </a:xfrm>
                <a:custGeom>
                  <a:gdLst>
                    <a:gd fmla="*/ 261 w 306" name="T0"/>
                    <a:gd fmla="*/ 261 h 307" name="T1"/>
                    <a:gd fmla="*/ 238 w 306" name="T2"/>
                    <a:gd fmla="*/ 280 h 307" name="T3"/>
                    <a:gd fmla="*/ 211 w 306" name="T4"/>
                    <a:gd fmla="*/ 295 h 307" name="T5"/>
                    <a:gd fmla="*/ 183 w 306" name="T6"/>
                    <a:gd fmla="*/ 304 h 307" name="T7"/>
                    <a:gd fmla="*/ 153 w 306" name="T8"/>
                    <a:gd fmla="*/ 307 h 307" name="T9"/>
                    <a:gd fmla="*/ 137 w 306" name="T10"/>
                    <a:gd fmla="*/ 306 h 307" name="T11"/>
                    <a:gd fmla="*/ 107 w 306" name="T12"/>
                    <a:gd fmla="*/ 300 h 307" name="T13"/>
                    <a:gd fmla="*/ 81 w 306" name="T14"/>
                    <a:gd fmla="*/ 288 h 307" name="T15"/>
                    <a:gd fmla="*/ 55 w 306" name="T16"/>
                    <a:gd fmla="*/ 271 h 307" name="T17"/>
                    <a:gd fmla="*/ 35 w 306" name="T18"/>
                    <a:gd fmla="*/ 251 h 307" name="T19"/>
                    <a:gd fmla="*/ 18 w 306" name="T20"/>
                    <a:gd fmla="*/ 227 h 307" name="T21"/>
                    <a:gd fmla="*/ 6 w 306" name="T22"/>
                    <a:gd fmla="*/ 199 h 307" name="T23"/>
                    <a:gd fmla="*/ 0 w 306" name="T24"/>
                    <a:gd fmla="*/ 169 h 307" name="T25"/>
                    <a:gd fmla="*/ 0 w 306" name="T26"/>
                    <a:gd fmla="*/ 153 h 307" name="T27"/>
                    <a:gd fmla="*/ 3 w 306" name="T28"/>
                    <a:gd fmla="*/ 123 h 307" name="T29"/>
                    <a:gd fmla="*/ 11 w 306" name="T30"/>
                    <a:gd fmla="*/ 95 h 307" name="T31"/>
                    <a:gd fmla="*/ 26 w 306" name="T32"/>
                    <a:gd fmla="*/ 68 h 307" name="T33"/>
                    <a:gd fmla="*/ 45 w 306" name="T34"/>
                    <a:gd fmla="*/ 45 h 307" name="T35"/>
                    <a:gd fmla="*/ 55 w 306" name="T36"/>
                    <a:gd fmla="*/ 36 h 307" name="T37"/>
                    <a:gd fmla="*/ 81 w 306" name="T38"/>
                    <a:gd fmla="*/ 18 h 307" name="T39"/>
                    <a:gd fmla="*/ 109 w 306" name="T40"/>
                    <a:gd fmla="*/ 7 h 307" name="T41"/>
                    <a:gd fmla="*/ 138 w 306" name="T42"/>
                    <a:gd fmla="*/ 2 h 307" name="T43"/>
                    <a:gd fmla="*/ 153 w 306" name="T44"/>
                    <a:gd fmla="*/ 0 h 307" name="T45"/>
                    <a:gd fmla="*/ 183 w 306" name="T46"/>
                    <a:gd fmla="*/ 3 h 307" name="T47"/>
                    <a:gd fmla="*/ 211 w 306" name="T48"/>
                    <a:gd fmla="*/ 12 h 307" name="T49"/>
                    <a:gd fmla="*/ 238 w 306" name="T50"/>
                    <a:gd fmla="*/ 25 h 307" name="T51"/>
                    <a:gd fmla="*/ 261 w 306" name="T52"/>
                    <a:gd fmla="*/ 45 h 307" name="T53"/>
                    <a:gd fmla="*/ 272 w 306" name="T54"/>
                    <a:gd fmla="*/ 56 h 307" name="T55"/>
                    <a:gd fmla="*/ 288 w 306" name="T56"/>
                    <a:gd fmla="*/ 82 h 307" name="T57"/>
                    <a:gd fmla="*/ 300 w 306" name="T58"/>
                    <a:gd fmla="*/ 108 h 307" name="T59"/>
                    <a:gd fmla="*/ 306 w 306" name="T60"/>
                    <a:gd fmla="*/ 138 h 307" name="T61"/>
                    <a:gd fmla="*/ 306 w 306" name="T62"/>
                    <a:gd fmla="*/ 153 h 307" name="T63"/>
                    <a:gd fmla="*/ 303 w 306" name="T64"/>
                    <a:gd fmla="*/ 184 h 307" name="T65"/>
                    <a:gd fmla="*/ 294 w 306" name="T66"/>
                    <a:gd fmla="*/ 212 h 307" name="T67"/>
                    <a:gd fmla="*/ 281 w 306" name="T68"/>
                    <a:gd fmla="*/ 237 h 307" name="T69"/>
                    <a:gd fmla="*/ 261 w 306" name="T70"/>
                    <a:gd fmla="*/ 261 h 307" name="T7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b="b" l="0" r="r" t="0"/>
                  <a:pathLst>
                    <a:path h="307" w="306">
                      <a:moveTo>
                        <a:pt x="261" y="261"/>
                      </a:moveTo>
                      <a:lnTo>
                        <a:pt x="261" y="261"/>
                      </a:lnTo>
                      <a:lnTo>
                        <a:pt x="250" y="271"/>
                      </a:lnTo>
                      <a:lnTo>
                        <a:pt x="238" y="280"/>
                      </a:lnTo>
                      <a:lnTo>
                        <a:pt x="226" y="288"/>
                      </a:lnTo>
                      <a:lnTo>
                        <a:pt x="211" y="295"/>
                      </a:lnTo>
                      <a:lnTo>
                        <a:pt x="198" y="300"/>
                      </a:lnTo>
                      <a:lnTo>
                        <a:pt x="183" y="304"/>
                      </a:lnTo>
                      <a:lnTo>
                        <a:pt x="168" y="306"/>
                      </a:lnTo>
                      <a:lnTo>
                        <a:pt x="153" y="307"/>
                      </a:lnTo>
                      <a:lnTo>
                        <a:pt x="153" y="307"/>
                      </a:lnTo>
                      <a:lnTo>
                        <a:pt x="137" y="306"/>
                      </a:lnTo>
                      <a:lnTo>
                        <a:pt x="122" y="304"/>
                      </a:lnTo>
                      <a:lnTo>
                        <a:pt x="107" y="300"/>
                      </a:lnTo>
                      <a:lnTo>
                        <a:pt x="94" y="295"/>
                      </a:lnTo>
                      <a:lnTo>
                        <a:pt x="81" y="288"/>
                      </a:lnTo>
                      <a:lnTo>
                        <a:pt x="67" y="280"/>
                      </a:lnTo>
                      <a:lnTo>
                        <a:pt x="55" y="271"/>
                      </a:lnTo>
                      <a:lnTo>
                        <a:pt x="45" y="261"/>
                      </a:lnTo>
                      <a:lnTo>
                        <a:pt x="35" y="251"/>
                      </a:lnTo>
                      <a:lnTo>
                        <a:pt x="26" y="239"/>
                      </a:lnTo>
                      <a:lnTo>
                        <a:pt x="18" y="227"/>
                      </a:lnTo>
                      <a:lnTo>
                        <a:pt x="12" y="214"/>
                      </a:lnTo>
                      <a:lnTo>
                        <a:pt x="6" y="199"/>
                      </a:lnTo>
                      <a:lnTo>
                        <a:pt x="3" y="184"/>
                      </a:lnTo>
                      <a:lnTo>
                        <a:pt x="0" y="169"/>
                      </a:lnTo>
                      <a:lnTo>
                        <a:pt x="0" y="153"/>
                      </a:lnTo>
                      <a:lnTo>
                        <a:pt x="0" y="153"/>
                      </a:lnTo>
                      <a:lnTo>
                        <a:pt x="0" y="138"/>
                      </a:lnTo>
                      <a:lnTo>
                        <a:pt x="3" y="123"/>
                      </a:lnTo>
                      <a:lnTo>
                        <a:pt x="6" y="108"/>
                      </a:lnTo>
                      <a:lnTo>
                        <a:pt x="11" y="95"/>
                      </a:lnTo>
                      <a:lnTo>
                        <a:pt x="18" y="82"/>
                      </a:lnTo>
                      <a:lnTo>
                        <a:pt x="26" y="68"/>
                      </a:lnTo>
                      <a:lnTo>
                        <a:pt x="35" y="56"/>
                      </a:lnTo>
                      <a:lnTo>
                        <a:pt x="45" y="45"/>
                      </a:lnTo>
                      <a:lnTo>
                        <a:pt x="45" y="45"/>
                      </a:lnTo>
                      <a:lnTo>
                        <a:pt x="55" y="36"/>
                      </a:lnTo>
                      <a:lnTo>
                        <a:pt x="69" y="25"/>
                      </a:lnTo>
                      <a:lnTo>
                        <a:pt x="81" y="18"/>
                      </a:lnTo>
                      <a:lnTo>
                        <a:pt x="94" y="12"/>
                      </a:lnTo>
                      <a:lnTo>
                        <a:pt x="109" y="7"/>
                      </a:lnTo>
                      <a:lnTo>
                        <a:pt x="124" y="3"/>
                      </a:lnTo>
                      <a:lnTo>
                        <a:pt x="138" y="2"/>
                      </a:lnTo>
                      <a:lnTo>
                        <a:pt x="153" y="0"/>
                      </a:lnTo>
                      <a:lnTo>
                        <a:pt x="153" y="0"/>
                      </a:lnTo>
                      <a:lnTo>
                        <a:pt x="168" y="2"/>
                      </a:lnTo>
                      <a:lnTo>
                        <a:pt x="183" y="3"/>
                      </a:lnTo>
                      <a:lnTo>
                        <a:pt x="198" y="6"/>
                      </a:lnTo>
                      <a:lnTo>
                        <a:pt x="211" y="12"/>
                      </a:lnTo>
                      <a:lnTo>
                        <a:pt x="224" y="18"/>
                      </a:lnTo>
                      <a:lnTo>
                        <a:pt x="238" y="25"/>
                      </a:lnTo>
                      <a:lnTo>
                        <a:pt x="250" y="34"/>
                      </a:lnTo>
                      <a:lnTo>
                        <a:pt x="261" y="45"/>
                      </a:lnTo>
                      <a:lnTo>
                        <a:pt x="261" y="45"/>
                      </a:lnTo>
                      <a:lnTo>
                        <a:pt x="272" y="56"/>
                      </a:lnTo>
                      <a:lnTo>
                        <a:pt x="281" y="68"/>
                      </a:lnTo>
                      <a:lnTo>
                        <a:pt x="288" y="82"/>
                      </a:lnTo>
                      <a:lnTo>
                        <a:pt x="294" y="95"/>
                      </a:lnTo>
                      <a:lnTo>
                        <a:pt x="300" y="108"/>
                      </a:lnTo>
                      <a:lnTo>
                        <a:pt x="303" y="123"/>
                      </a:lnTo>
                      <a:lnTo>
                        <a:pt x="306" y="138"/>
                      </a:lnTo>
                      <a:lnTo>
                        <a:pt x="306" y="153"/>
                      </a:lnTo>
                      <a:lnTo>
                        <a:pt x="306" y="153"/>
                      </a:lnTo>
                      <a:lnTo>
                        <a:pt x="306" y="169"/>
                      </a:lnTo>
                      <a:lnTo>
                        <a:pt x="303" y="184"/>
                      </a:lnTo>
                      <a:lnTo>
                        <a:pt x="300" y="197"/>
                      </a:lnTo>
                      <a:lnTo>
                        <a:pt x="294" y="212"/>
                      </a:lnTo>
                      <a:lnTo>
                        <a:pt x="288" y="225"/>
                      </a:lnTo>
                      <a:lnTo>
                        <a:pt x="281" y="237"/>
                      </a:lnTo>
                      <a:lnTo>
                        <a:pt x="272" y="251"/>
                      </a:lnTo>
                      <a:lnTo>
                        <a:pt x="261" y="261"/>
                      </a:lnTo>
                      <a:lnTo>
                        <a:pt x="261" y="26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3" name="PA-任意多边形 149">
                  <a:extLst>
                    <a:ext uri="{FF2B5EF4-FFF2-40B4-BE49-F238E27FC236}">
                      <a16:creationId xmlns:a16="http://schemas.microsoft.com/office/drawing/2014/main" id="{81628EC0-D7F3-46B7-AFBF-99EFEE14AA5A}"/>
                    </a:ext>
                  </a:extLst>
                </p:cNvPr>
                <p:cNvSpPr/>
                <p:nvPr>
                  <p:custDataLst>
                    <p:tags r:id="rId7"/>
                  </p:custDataLst>
                </p:nvPr>
              </p:nvSpPr>
              <p:spPr bwMode="auto">
                <a:xfrm>
                  <a:off x="7815262" y="4203701"/>
                  <a:ext cx="88900" cy="92075"/>
                </a:xfrm>
                <a:custGeom>
                  <a:gdLst>
                    <a:gd fmla="*/ 56 w 56" name="T0"/>
                    <a:gd fmla="*/ 24 h 58" name="T1"/>
                    <a:gd fmla="*/ 56 w 56" name="T2"/>
                    <a:gd fmla="*/ 24 h 58" name="T3"/>
                    <a:gd fmla="*/ 33 w 56" name="T4"/>
                    <a:gd fmla="*/ 0 h 58" name="T5"/>
                    <a:gd fmla="*/ 33 w 56" name="T6"/>
                    <a:gd fmla="*/ 0 h 58" name="T7"/>
                    <a:gd fmla="*/ 18 w 56" name="T8"/>
                    <a:gd fmla="*/ 18 h 58" name="T9"/>
                    <a:gd fmla="*/ 18 w 56" name="T10"/>
                    <a:gd fmla="*/ 18 h 58" name="T11"/>
                    <a:gd fmla="*/ 0 w 56" name="T12"/>
                    <a:gd fmla="*/ 35 h 58" name="T13"/>
                    <a:gd fmla="*/ 0 w 56" name="T14"/>
                    <a:gd fmla="*/ 35 h 58" name="T15"/>
                    <a:gd fmla="*/ 24 w 56" name="T16"/>
                    <a:gd fmla="*/ 58 h 58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57" w="56">
                      <a:moveTo>
                        <a:pt x="56" y="24"/>
                      </a:moveTo>
                      <a:lnTo>
                        <a:pt x="56" y="24"/>
                      </a:lnTo>
                      <a:lnTo>
                        <a:pt x="33" y="0"/>
                      </a:lnTo>
                      <a:lnTo>
                        <a:pt x="33" y="0"/>
                      </a:lnTo>
                      <a:lnTo>
                        <a:pt x="18" y="18"/>
                      </a:lnTo>
                      <a:lnTo>
                        <a:pt x="18" y="18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24" y="58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4" name="PA-任意多边形 150">
                  <a:extLst>
                    <a:ext uri="{FF2B5EF4-FFF2-40B4-BE49-F238E27FC236}">
                      <a16:creationId xmlns:a16="http://schemas.microsoft.com/office/drawing/2014/main" id="{7060569A-92B3-4640-B0A2-DD0A2F111B54}"/>
                    </a:ext>
                  </a:extLst>
                </p:cNvPr>
                <p:cNvSpPr/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7834312" y="4222751"/>
                  <a:ext cx="355600" cy="355600"/>
                </a:xfrm>
                <a:custGeom>
                  <a:gdLst>
                    <a:gd fmla="*/ 224 w 224" name="T0"/>
                    <a:gd fmla="*/ 171 h 224" name="T1"/>
                    <a:gd fmla="*/ 169 w 224" name="T2"/>
                    <a:gd fmla="*/ 224 h 224" name="T3"/>
                    <a:gd fmla="*/ 0 w 224" name="T4"/>
                    <a:gd fmla="*/ 55 h 224" name="T5"/>
                    <a:gd fmla="*/ 53 w 224" name="T6"/>
                    <a:gd fmla="*/ 0 h 224" name="T7"/>
                    <a:gd fmla="*/ 224 w 224" name="T8"/>
                    <a:gd fmla="*/ 171 h 22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24" w="224">
                      <a:moveTo>
                        <a:pt x="224" y="171"/>
                      </a:moveTo>
                      <a:lnTo>
                        <a:pt x="169" y="22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224" y="17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5" name="PA-任意多边形 151">
                  <a:extLst>
                    <a:ext uri="{FF2B5EF4-FFF2-40B4-BE49-F238E27FC236}">
                      <a16:creationId xmlns:a16="http://schemas.microsoft.com/office/drawing/2014/main" id="{8839A51D-8845-4ABD-9FCA-943E536E5EB8}"/>
                    </a:ext>
                  </a:extLst>
                </p:cNvPr>
                <p:cNvSpPr/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7834312" y="4222751"/>
                  <a:ext cx="117475" cy="117475"/>
                </a:xfrm>
                <a:custGeom>
                  <a:gdLst>
                    <a:gd fmla="*/ 74 w 74" name="T0"/>
                    <a:gd fmla="*/ 20 h 74" name="T1"/>
                    <a:gd fmla="*/ 19 w 74" name="T2"/>
                    <a:gd fmla="*/ 74 h 74" name="T3"/>
                    <a:gd fmla="*/ 0 w 74" name="T4"/>
                    <a:gd fmla="*/ 55 h 74" name="T5"/>
                    <a:gd fmla="*/ 53 w 74" name="T6"/>
                    <a:gd fmla="*/ 0 h 74" name="T7"/>
                    <a:gd fmla="*/ 74 w 74" name="T8"/>
                    <a:gd fmla="*/ 20 h 7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4" w="74">
                      <a:moveTo>
                        <a:pt x="74" y="20"/>
                      </a:moveTo>
                      <a:lnTo>
                        <a:pt x="19" y="7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74" y="2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6" name="PA-任意多边形 152">
                  <a:extLst>
                    <a:ext uri="{FF2B5EF4-FFF2-40B4-BE49-F238E27FC236}">
                      <a16:creationId xmlns:a16="http://schemas.microsoft.com/office/drawing/2014/main" id="{354A77C5-8037-4ABF-9318-11D95D9E8FA6}"/>
                    </a:ext>
                  </a:extLst>
                </p:cNvPr>
                <p:cNvSpPr/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8102600" y="4494213"/>
                  <a:ext cx="107950" cy="106363"/>
                </a:xfrm>
                <a:custGeom>
                  <a:gdLst>
                    <a:gd fmla="*/ 68 w 68" name="T0"/>
                    <a:gd fmla="*/ 12 h 67" name="T1"/>
                    <a:gd fmla="*/ 68 w 68" name="T2"/>
                    <a:gd fmla="*/ 12 h 67" name="T3"/>
                    <a:gd fmla="*/ 67 w 68" name="T4"/>
                    <a:gd fmla="*/ 24 h 67" name="T5"/>
                    <a:gd fmla="*/ 64 w 68" name="T6"/>
                    <a:gd fmla="*/ 34 h 67" name="T7"/>
                    <a:gd fmla="*/ 58 w 68" name="T8"/>
                    <a:gd fmla="*/ 43 h 67" name="T9"/>
                    <a:gd fmla="*/ 52 w 68" name="T10"/>
                    <a:gd fmla="*/ 50 h 67" name="T11"/>
                    <a:gd fmla="*/ 43 w 68" name="T12"/>
                    <a:gd fmla="*/ 58 h 67" name="T13"/>
                    <a:gd fmla="*/ 34 w 68" name="T14"/>
                    <a:gd fmla="*/ 62 h 67" name="T15"/>
                    <a:gd fmla="*/ 24 w 68" name="T16"/>
                    <a:gd fmla="*/ 65 h 67" name="T17"/>
                    <a:gd fmla="*/ 13 w 68" name="T18"/>
                    <a:gd fmla="*/ 67 h 67" name="T19"/>
                    <a:gd fmla="*/ 13 w 68" name="T20"/>
                    <a:gd fmla="*/ 67 h 67" name="T21"/>
                    <a:gd fmla="*/ 0 w 68" name="T22"/>
                    <a:gd fmla="*/ 53 h 67" name="T23"/>
                    <a:gd fmla="*/ 0 w 68" name="T24"/>
                    <a:gd fmla="*/ 53 h 67" name="T25"/>
                    <a:gd fmla="*/ 55 w 68" name="T26"/>
                    <a:gd fmla="*/ 0 h 67" name="T27"/>
                    <a:gd fmla="*/ 55 w 68" name="T28"/>
                    <a:gd fmla="*/ 0 h 67" name="T29"/>
                    <a:gd fmla="*/ 68 w 68" name="T30"/>
                    <a:gd fmla="*/ 12 h 67" name="T31"/>
                    <a:gd fmla="*/ 68 w 68" name="T32"/>
                    <a:gd fmla="*/ 12 h 67" name="T3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b="b" l="0" r="r" t="0"/>
                  <a:pathLst>
                    <a:path h="67" w="68">
                      <a:moveTo>
                        <a:pt x="68" y="12"/>
                      </a:moveTo>
                      <a:lnTo>
                        <a:pt x="68" y="12"/>
                      </a:lnTo>
                      <a:lnTo>
                        <a:pt x="67" y="24"/>
                      </a:lnTo>
                      <a:lnTo>
                        <a:pt x="64" y="34"/>
                      </a:lnTo>
                      <a:lnTo>
                        <a:pt x="58" y="43"/>
                      </a:lnTo>
                      <a:lnTo>
                        <a:pt x="52" y="50"/>
                      </a:lnTo>
                      <a:lnTo>
                        <a:pt x="43" y="58"/>
                      </a:lnTo>
                      <a:lnTo>
                        <a:pt x="34" y="62"/>
                      </a:lnTo>
                      <a:lnTo>
                        <a:pt x="24" y="65"/>
                      </a:lnTo>
                      <a:lnTo>
                        <a:pt x="13" y="67"/>
                      </a:lnTo>
                      <a:lnTo>
                        <a:pt x="13" y="67"/>
                      </a:lnTo>
                      <a:lnTo>
                        <a:pt x="0" y="53"/>
                      </a:lnTo>
                      <a:lnTo>
                        <a:pt x="0" y="53"/>
                      </a:lnTo>
                      <a:lnTo>
                        <a:pt x="55" y="0"/>
                      </a:lnTo>
                      <a:lnTo>
                        <a:pt x="55" y="0"/>
                      </a:lnTo>
                      <a:lnTo>
                        <a:pt x="68" y="12"/>
                      </a:lnTo>
                      <a:lnTo>
                        <a:pt x="68" y="1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7" name="PA-任意多边形 153">
                  <a:extLst>
                    <a:ext uri="{FF2B5EF4-FFF2-40B4-BE49-F238E27FC236}">
                      <a16:creationId xmlns:a16="http://schemas.microsoft.com/office/drawing/2014/main" id="{AC1B1795-1E9D-443E-AA0D-B0CD4C9C274E}"/>
                    </a:ext>
                  </a:extLst>
                </p:cNvPr>
                <p:cNvSpPr/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7259637" y="3871913"/>
                  <a:ext cx="927100" cy="485775"/>
                </a:xfrm>
                <a:custGeom>
                  <a:gdLst>
                    <a:gd fmla="*/ 0 w 584" name="T0"/>
                    <a:gd fmla="*/ 252 h 306" name="T1"/>
                    <a:gd fmla="*/ 86 w 584" name="T2"/>
                    <a:gd fmla="*/ 306 h 306" name="T3"/>
                    <a:gd fmla="*/ 234 w 584" name="T4"/>
                    <a:gd fmla="*/ 95 h 306" name="T5"/>
                    <a:gd fmla="*/ 477 w 584" name="T6"/>
                    <a:gd fmla="*/ 125 h 306" name="T7"/>
                    <a:gd fmla="*/ 584 w 584" name="T8"/>
                    <a:gd fmla="*/ 0 h 306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06" w="584">
                      <a:moveTo>
                        <a:pt x="0" y="252"/>
                      </a:moveTo>
                      <a:lnTo>
                        <a:pt x="86" y="306"/>
                      </a:lnTo>
                      <a:lnTo>
                        <a:pt x="234" y="95"/>
                      </a:lnTo>
                      <a:lnTo>
                        <a:pt x="477" y="125"/>
                      </a:lnTo>
                      <a:lnTo>
                        <a:pt x="584" y="0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8" name="PA-任意多边形 154">
                  <a:extLst>
                    <a:ext uri="{FF2B5EF4-FFF2-40B4-BE49-F238E27FC236}">
                      <a16:creationId xmlns:a16="http://schemas.microsoft.com/office/drawing/2014/main" id="{D7F919E6-9388-4EF2-925F-080AD400E844}"/>
                    </a:ext>
                  </a:extLst>
                </p:cNvPr>
                <p:cNvSpPr/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7615237" y="3997326"/>
                  <a:ext cx="47625" cy="47625"/>
                </a:xfrm>
                <a:custGeom>
                  <a:gdLst>
                    <a:gd fmla="*/ 30 w 30" name="T0"/>
                    <a:gd fmla="*/ 15 h 30" name="T1"/>
                    <a:gd fmla="*/ 30 w 30" name="T2"/>
                    <a:gd fmla="*/ 15 h 30" name="T3"/>
                    <a:gd fmla="*/ 28 w 30" name="T4"/>
                    <a:gd fmla="*/ 21 h 30" name="T5"/>
                    <a:gd fmla="*/ 25 w 30" name="T6"/>
                    <a:gd fmla="*/ 25 h 30" name="T7"/>
                    <a:gd fmla="*/ 21 w 30" name="T8"/>
                    <a:gd fmla="*/ 30 h 30" name="T9"/>
                    <a:gd fmla="*/ 15 w 30" name="T10"/>
                    <a:gd fmla="*/ 30 h 30" name="T11"/>
                    <a:gd fmla="*/ 15 w 30" name="T12"/>
                    <a:gd fmla="*/ 30 h 30" name="T13"/>
                    <a:gd fmla="*/ 9 w 30" name="T14"/>
                    <a:gd fmla="*/ 30 h 30" name="T15"/>
                    <a:gd fmla="*/ 4 w 30" name="T16"/>
                    <a:gd fmla="*/ 25 h 30" name="T17"/>
                    <a:gd fmla="*/ 0 w 30" name="T18"/>
                    <a:gd fmla="*/ 21 h 30" name="T19"/>
                    <a:gd fmla="*/ 0 w 30" name="T20"/>
                    <a:gd fmla="*/ 15 h 30" name="T21"/>
                    <a:gd fmla="*/ 0 w 30" name="T22"/>
                    <a:gd fmla="*/ 15 h 30" name="T23"/>
                    <a:gd fmla="*/ 0 w 30" name="T24"/>
                    <a:gd fmla="*/ 10 h 30" name="T25"/>
                    <a:gd fmla="*/ 4 w 30" name="T26"/>
                    <a:gd fmla="*/ 4 h 30" name="T27"/>
                    <a:gd fmla="*/ 9 w 30" name="T28"/>
                    <a:gd fmla="*/ 1 h 30" name="T29"/>
                    <a:gd fmla="*/ 15 w 30" name="T30"/>
                    <a:gd fmla="*/ 0 h 30" name="T31"/>
                    <a:gd fmla="*/ 15 w 30" name="T32"/>
                    <a:gd fmla="*/ 0 h 30" name="T33"/>
                    <a:gd fmla="*/ 21 w 30" name="T34"/>
                    <a:gd fmla="*/ 1 h 30" name="T35"/>
                    <a:gd fmla="*/ 25 w 30" name="T36"/>
                    <a:gd fmla="*/ 4 h 30" name="T37"/>
                    <a:gd fmla="*/ 28 w 30" name="T38"/>
                    <a:gd fmla="*/ 10 h 30" name="T39"/>
                    <a:gd fmla="*/ 30 w 30" name="T40"/>
                    <a:gd fmla="*/ 15 h 30" name="T41"/>
                    <a:gd fmla="*/ 30 w 30" name="T42"/>
                    <a:gd fmla="*/ 15 h 30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30" w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30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30"/>
                      </a:lnTo>
                      <a:lnTo>
                        <a:pt x="4" y="25"/>
                      </a:lnTo>
                      <a:lnTo>
                        <a:pt x="0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10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9" name="PA-任意多边形 155">
                  <a:extLst>
                    <a:ext uri="{FF2B5EF4-FFF2-40B4-BE49-F238E27FC236}">
                      <a16:creationId xmlns:a16="http://schemas.microsoft.com/office/drawing/2014/main" id="{2FDE17B2-A483-4917-9777-18F5E66AA7E4}"/>
                    </a:ext>
                  </a:extLst>
                </p:cNvPr>
                <p:cNvSpPr/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7372350" y="4333876"/>
                  <a:ext cx="47625" cy="47625"/>
                </a:xfrm>
                <a:custGeom>
                  <a:gdLst>
                    <a:gd fmla="*/ 30 w 30" name="T0"/>
                    <a:gd fmla="*/ 15 h 30" name="T1"/>
                    <a:gd fmla="*/ 30 w 30" name="T2"/>
                    <a:gd fmla="*/ 15 h 30" name="T3"/>
                    <a:gd fmla="*/ 28 w 30" name="T4"/>
                    <a:gd fmla="*/ 21 h 30" name="T5"/>
                    <a:gd fmla="*/ 25 w 30" name="T6"/>
                    <a:gd fmla="*/ 25 h 30" name="T7"/>
                    <a:gd fmla="*/ 21 w 30" name="T8"/>
                    <a:gd fmla="*/ 28 h 30" name="T9"/>
                    <a:gd fmla="*/ 15 w 30" name="T10"/>
                    <a:gd fmla="*/ 30 h 30" name="T11"/>
                    <a:gd fmla="*/ 15 w 30" name="T12"/>
                    <a:gd fmla="*/ 30 h 30" name="T13"/>
                    <a:gd fmla="*/ 9 w 30" name="T14"/>
                    <a:gd fmla="*/ 28 h 30" name="T15"/>
                    <a:gd fmla="*/ 5 w 30" name="T16"/>
                    <a:gd fmla="*/ 25 h 30" name="T17"/>
                    <a:gd fmla="*/ 2 w 30" name="T18"/>
                    <a:gd fmla="*/ 21 h 30" name="T19"/>
                    <a:gd fmla="*/ 0 w 30" name="T20"/>
                    <a:gd fmla="*/ 15 h 30" name="T21"/>
                    <a:gd fmla="*/ 0 w 30" name="T22"/>
                    <a:gd fmla="*/ 15 h 30" name="T23"/>
                    <a:gd fmla="*/ 2 w 30" name="T24"/>
                    <a:gd fmla="*/ 9 h 30" name="T25"/>
                    <a:gd fmla="*/ 5 w 30" name="T26"/>
                    <a:gd fmla="*/ 4 h 30" name="T27"/>
                    <a:gd fmla="*/ 9 w 30" name="T28"/>
                    <a:gd fmla="*/ 2 h 30" name="T29"/>
                    <a:gd fmla="*/ 15 w 30" name="T30"/>
                    <a:gd fmla="*/ 0 h 30" name="T31"/>
                    <a:gd fmla="*/ 15 w 30" name="T32"/>
                    <a:gd fmla="*/ 0 h 30" name="T33"/>
                    <a:gd fmla="*/ 21 w 30" name="T34"/>
                    <a:gd fmla="*/ 2 h 30" name="T35"/>
                    <a:gd fmla="*/ 25 w 30" name="T36"/>
                    <a:gd fmla="*/ 4 h 30" name="T37"/>
                    <a:gd fmla="*/ 28 w 30" name="T38"/>
                    <a:gd fmla="*/ 9 h 30" name="T39"/>
                    <a:gd fmla="*/ 30 w 30" name="T40"/>
                    <a:gd fmla="*/ 15 h 30" name="T41"/>
                    <a:gd fmla="*/ 30 w 30" name="T42"/>
                    <a:gd fmla="*/ 15 h 30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30" w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8"/>
                      </a:lnTo>
                      <a:lnTo>
                        <a:pt x="5" y="25"/>
                      </a:lnTo>
                      <a:lnTo>
                        <a:pt x="2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4"/>
                      </a:lnTo>
                      <a:lnTo>
                        <a:pt x="9" y="2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2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0" name="PA-任意多边形 156">
                  <a:extLst>
                    <a:ext uri="{FF2B5EF4-FFF2-40B4-BE49-F238E27FC236}">
                      <a16:creationId xmlns:a16="http://schemas.microsoft.com/office/drawing/2014/main" id="{818F7DE2-2FD4-4868-991D-8847A06873AE}"/>
                    </a:ext>
                  </a:extLst>
                </p:cNvPr>
                <p:cNvSpPr/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7245350" y="4254501"/>
                  <a:ext cx="47625" cy="46038"/>
                </a:xfrm>
                <a:custGeom>
                  <a:gdLst>
                    <a:gd fmla="*/ 30 w 30" name="T0"/>
                    <a:gd fmla="*/ 14 h 29" name="T1"/>
                    <a:gd fmla="*/ 30 w 30" name="T2"/>
                    <a:gd fmla="*/ 14 h 29" name="T3"/>
                    <a:gd fmla="*/ 28 w 30" name="T4"/>
                    <a:gd fmla="*/ 20 h 29" name="T5"/>
                    <a:gd fmla="*/ 25 w 30" name="T6"/>
                    <a:gd fmla="*/ 25 h 29" name="T7"/>
                    <a:gd fmla="*/ 21 w 30" name="T8"/>
                    <a:gd fmla="*/ 28 h 29" name="T9"/>
                    <a:gd fmla="*/ 15 w 30" name="T10"/>
                    <a:gd fmla="*/ 29 h 29" name="T11"/>
                    <a:gd fmla="*/ 15 w 30" name="T12"/>
                    <a:gd fmla="*/ 29 h 29" name="T13"/>
                    <a:gd fmla="*/ 9 w 30" name="T14"/>
                    <a:gd fmla="*/ 28 h 29" name="T15"/>
                    <a:gd fmla="*/ 4 w 30" name="T16"/>
                    <a:gd fmla="*/ 25 h 29" name="T17"/>
                    <a:gd fmla="*/ 2 w 30" name="T18"/>
                    <a:gd fmla="*/ 20 h 29" name="T19"/>
                    <a:gd fmla="*/ 0 w 30" name="T20"/>
                    <a:gd fmla="*/ 14 h 29" name="T21"/>
                    <a:gd fmla="*/ 0 w 30" name="T22"/>
                    <a:gd fmla="*/ 14 h 29" name="T23"/>
                    <a:gd fmla="*/ 2 w 30" name="T24"/>
                    <a:gd fmla="*/ 9 h 29" name="T25"/>
                    <a:gd fmla="*/ 4 w 30" name="T26"/>
                    <a:gd fmla="*/ 4 h 29" name="T27"/>
                    <a:gd fmla="*/ 9 w 30" name="T28"/>
                    <a:gd fmla="*/ 1 h 29" name="T29"/>
                    <a:gd fmla="*/ 15 w 30" name="T30"/>
                    <a:gd fmla="*/ 0 h 29" name="T31"/>
                    <a:gd fmla="*/ 15 w 30" name="T32"/>
                    <a:gd fmla="*/ 0 h 29" name="T33"/>
                    <a:gd fmla="*/ 21 w 30" name="T34"/>
                    <a:gd fmla="*/ 1 h 29" name="T35"/>
                    <a:gd fmla="*/ 25 w 30" name="T36"/>
                    <a:gd fmla="*/ 4 h 29" name="T37"/>
                    <a:gd fmla="*/ 28 w 30" name="T38"/>
                    <a:gd fmla="*/ 9 h 29" name="T39"/>
                    <a:gd fmla="*/ 30 w 30" name="T40"/>
                    <a:gd fmla="*/ 14 h 29" name="T41"/>
                    <a:gd fmla="*/ 30 w 30" name="T42"/>
                    <a:gd fmla="*/ 14 h 29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28" w="30">
                      <a:moveTo>
                        <a:pt x="30" y="14"/>
                      </a:moveTo>
                      <a:lnTo>
                        <a:pt x="30" y="14"/>
                      </a:lnTo>
                      <a:lnTo>
                        <a:pt x="28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lnTo>
                        <a:pt x="15" y="29"/>
                      </a:lnTo>
                      <a:lnTo>
                        <a:pt x="9" y="28"/>
                      </a:lnTo>
                      <a:lnTo>
                        <a:pt x="4" y="25"/>
                      </a:lnTo>
                      <a:lnTo>
                        <a:pt x="2" y="20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2" y="9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4"/>
                      </a:lnTo>
                      <a:lnTo>
                        <a:pt x="30" y="1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1" name="PA-任意多边形 157">
                  <a:extLst>
                    <a:ext uri="{FF2B5EF4-FFF2-40B4-BE49-F238E27FC236}">
                      <a16:creationId xmlns:a16="http://schemas.microsoft.com/office/drawing/2014/main" id="{3807EAA0-5353-4F1F-ABEF-F5E5F3EB5F0F}"/>
                    </a:ext>
                  </a:extLst>
                </p:cNvPr>
                <p:cNvSpPr/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7994650" y="4046538"/>
                  <a:ext cx="46037" cy="47625"/>
                </a:xfrm>
                <a:custGeom>
                  <a:gdLst>
                    <a:gd fmla="*/ 29 w 29" name="T0"/>
                    <a:gd fmla="*/ 15 h 30" name="T1"/>
                    <a:gd fmla="*/ 29 w 29" name="T2"/>
                    <a:gd fmla="*/ 15 h 30" name="T3"/>
                    <a:gd fmla="*/ 28 w 29" name="T4"/>
                    <a:gd fmla="*/ 21 h 30" name="T5"/>
                    <a:gd fmla="*/ 25 w 29" name="T6"/>
                    <a:gd fmla="*/ 25 h 30" name="T7"/>
                    <a:gd fmla="*/ 20 w 29" name="T8"/>
                    <a:gd fmla="*/ 28 h 30" name="T9"/>
                    <a:gd fmla="*/ 14 w 29" name="T10"/>
                    <a:gd fmla="*/ 30 h 30" name="T11"/>
                    <a:gd fmla="*/ 14 w 29" name="T12"/>
                    <a:gd fmla="*/ 30 h 30" name="T13"/>
                    <a:gd fmla="*/ 8 w 29" name="T14"/>
                    <a:gd fmla="*/ 28 h 30" name="T15"/>
                    <a:gd fmla="*/ 4 w 29" name="T16"/>
                    <a:gd fmla="*/ 25 h 30" name="T17"/>
                    <a:gd fmla="*/ 1 w 29" name="T18"/>
                    <a:gd fmla="*/ 21 h 30" name="T19"/>
                    <a:gd fmla="*/ 0 w 29" name="T20"/>
                    <a:gd fmla="*/ 15 h 30" name="T21"/>
                    <a:gd fmla="*/ 0 w 29" name="T22"/>
                    <a:gd fmla="*/ 15 h 30" name="T23"/>
                    <a:gd fmla="*/ 1 w 29" name="T24"/>
                    <a:gd fmla="*/ 9 h 30" name="T25"/>
                    <a:gd fmla="*/ 4 w 29" name="T26"/>
                    <a:gd fmla="*/ 5 h 30" name="T27"/>
                    <a:gd fmla="*/ 8 w 29" name="T28"/>
                    <a:gd fmla="*/ 2 h 30" name="T29"/>
                    <a:gd fmla="*/ 14 w 29" name="T30"/>
                    <a:gd fmla="*/ 0 h 30" name="T31"/>
                    <a:gd fmla="*/ 14 w 29" name="T32"/>
                    <a:gd fmla="*/ 0 h 30" name="T33"/>
                    <a:gd fmla="*/ 20 w 29" name="T34"/>
                    <a:gd fmla="*/ 2 h 30" name="T35"/>
                    <a:gd fmla="*/ 25 w 29" name="T36"/>
                    <a:gd fmla="*/ 5 h 30" name="T37"/>
                    <a:gd fmla="*/ 28 w 29" name="T38"/>
                    <a:gd fmla="*/ 9 h 30" name="T39"/>
                    <a:gd fmla="*/ 29 w 29" name="T40"/>
                    <a:gd fmla="*/ 15 h 30" name="T41"/>
                    <a:gd fmla="*/ 29 w 29" name="T42"/>
                    <a:gd fmla="*/ 15 h 30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30" w="28">
                      <a:moveTo>
                        <a:pt x="29" y="15"/>
                      </a:moveTo>
                      <a:lnTo>
                        <a:pt x="29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0" y="2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8" y="28"/>
                      </a:lnTo>
                      <a:lnTo>
                        <a:pt x="4" y="25"/>
                      </a:lnTo>
                      <a:lnTo>
                        <a:pt x="1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1" y="9"/>
                      </a:lnTo>
                      <a:lnTo>
                        <a:pt x="4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20" y="2"/>
                      </a:lnTo>
                      <a:lnTo>
                        <a:pt x="25" y="5"/>
                      </a:lnTo>
                      <a:lnTo>
                        <a:pt x="28" y="9"/>
                      </a:lnTo>
                      <a:lnTo>
                        <a:pt x="29" y="15"/>
                      </a:lnTo>
                      <a:lnTo>
                        <a:pt x="29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2" name="PA-任意多边形 158">
                  <a:extLst>
                    <a:ext uri="{FF2B5EF4-FFF2-40B4-BE49-F238E27FC236}">
                      <a16:creationId xmlns:a16="http://schemas.microsoft.com/office/drawing/2014/main" id="{7BCBFCE7-8DDA-4A69-BB80-15DD1050D1D1}"/>
                    </a:ext>
                  </a:extLst>
                </p:cNvPr>
                <p:cNvSpPr/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8158162" y="3857626"/>
                  <a:ext cx="47625" cy="47625"/>
                </a:xfrm>
                <a:custGeom>
                  <a:gdLst>
                    <a:gd fmla="*/ 30 w 30" name="T0"/>
                    <a:gd fmla="*/ 15 h 30" name="T1"/>
                    <a:gd fmla="*/ 30 w 30" name="T2"/>
                    <a:gd fmla="*/ 15 h 30" name="T3"/>
                    <a:gd fmla="*/ 29 w 30" name="T4"/>
                    <a:gd fmla="*/ 20 h 30" name="T5"/>
                    <a:gd fmla="*/ 26 w 30" name="T6"/>
                    <a:gd fmla="*/ 26 h 30" name="T7"/>
                    <a:gd fmla="*/ 21 w 30" name="T8"/>
                    <a:gd fmla="*/ 29 h 30" name="T9"/>
                    <a:gd fmla="*/ 15 w 30" name="T10"/>
                    <a:gd fmla="*/ 30 h 30" name="T11"/>
                    <a:gd fmla="*/ 15 w 30" name="T12"/>
                    <a:gd fmla="*/ 30 h 30" name="T13"/>
                    <a:gd fmla="*/ 9 w 30" name="T14"/>
                    <a:gd fmla="*/ 29 h 30" name="T15"/>
                    <a:gd fmla="*/ 5 w 30" name="T16"/>
                    <a:gd fmla="*/ 26 h 30" name="T17"/>
                    <a:gd fmla="*/ 2 w 30" name="T18"/>
                    <a:gd fmla="*/ 20 h 30" name="T19"/>
                    <a:gd fmla="*/ 0 w 30" name="T20"/>
                    <a:gd fmla="*/ 15 h 30" name="T21"/>
                    <a:gd fmla="*/ 0 w 30" name="T22"/>
                    <a:gd fmla="*/ 15 h 30" name="T23"/>
                    <a:gd fmla="*/ 2 w 30" name="T24"/>
                    <a:gd fmla="*/ 9 h 30" name="T25"/>
                    <a:gd fmla="*/ 5 w 30" name="T26"/>
                    <a:gd fmla="*/ 3 h 30" name="T27"/>
                    <a:gd fmla="*/ 9 w 30" name="T28"/>
                    <a:gd fmla="*/ 0 h 30" name="T29"/>
                    <a:gd fmla="*/ 15 w 30" name="T30"/>
                    <a:gd fmla="*/ 0 h 30" name="T31"/>
                    <a:gd fmla="*/ 15 w 30" name="T32"/>
                    <a:gd fmla="*/ 0 h 30" name="T33"/>
                    <a:gd fmla="*/ 21 w 30" name="T34"/>
                    <a:gd fmla="*/ 0 h 30" name="T35"/>
                    <a:gd fmla="*/ 26 w 30" name="T36"/>
                    <a:gd fmla="*/ 3 h 30" name="T37"/>
                    <a:gd fmla="*/ 29 w 30" name="T38"/>
                    <a:gd fmla="*/ 9 h 30" name="T39"/>
                    <a:gd fmla="*/ 30 w 30" name="T40"/>
                    <a:gd fmla="*/ 15 h 30" name="T41"/>
                    <a:gd fmla="*/ 30 w 30" name="T42"/>
                    <a:gd fmla="*/ 15 h 30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30" w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9"/>
                      </a:lnTo>
                      <a:lnTo>
                        <a:pt x="5" y="26"/>
                      </a:lnTo>
                      <a:lnTo>
                        <a:pt x="2" y="20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3"/>
                      </a:lnTo>
                      <a:lnTo>
                        <a:pt x="9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0"/>
                      </a:lnTo>
                      <a:lnTo>
                        <a:pt x="26" y="3"/>
                      </a:lnTo>
                      <a:lnTo>
                        <a:pt x="29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1" name="组合 90">
              <a:extLst>
                <a:ext uri="{FF2B5EF4-FFF2-40B4-BE49-F238E27FC236}">
                  <a16:creationId xmlns:a16="http://schemas.microsoft.com/office/drawing/2014/main" id="{21DF942D-0EDD-4295-879C-61093AB63E3B}"/>
                </a:ext>
              </a:extLst>
            </p:cNvPr>
            <p:cNvGrpSpPr/>
            <p:nvPr/>
          </p:nvGrpSpPr>
          <p:grpSpPr>
            <a:xfrm>
              <a:off x="5608295" y="7262419"/>
              <a:ext cx="862800" cy="862800"/>
              <a:chOff x="5775007" y="2564384"/>
              <a:chExt cx="862800" cy="862800"/>
            </a:xfrm>
          </p:grpSpPr>
          <p:sp>
            <p:nvSpPr>
              <p:cNvPr id="128" name="PA-椭圆 103">
                <a:extLst>
                  <a:ext uri="{FF2B5EF4-FFF2-40B4-BE49-F238E27FC236}">
                    <a16:creationId xmlns:a16="http://schemas.microsoft.com/office/drawing/2014/main" id="{C7DE11A7-5614-4C43-9FBC-7314B4F4203D}"/>
                  </a:ext>
                </a:extLst>
              </p:cNvPr>
              <p:cNvSpPr/>
              <p:nvPr>
                <p:custDataLst>
                  <p:tags r:id="rId17"/>
                </p:custDataLst>
              </p:nvPr>
            </p:nvSpPr>
            <p:spPr>
              <a:xfrm>
                <a:off x="5775007" y="2564384"/>
                <a:ext cx="862800" cy="862800"/>
              </a:xfrm>
              <a:prstGeom prst="ellipse">
                <a:avLst/>
              </a:prstGeom>
              <a:solidFill>
                <a:srgbClr val="425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ko-KR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29" name="Group 102">
                <a:extLst>
                  <a:ext uri="{FF2B5EF4-FFF2-40B4-BE49-F238E27FC236}">
                    <a16:creationId xmlns:a16="http://schemas.microsoft.com/office/drawing/2014/main" id="{0C538251-682F-49B2-97C8-1C916C955FCB}"/>
                  </a:ext>
                </a:extLst>
              </p:cNvPr>
              <p:cNvGrpSpPr/>
              <p:nvPr/>
            </p:nvGrpSpPr>
            <p:grpSpPr>
              <a:xfrm>
                <a:off x="5974401" y="2758885"/>
                <a:ext cx="464012" cy="473798"/>
                <a:chOff x="8702675" y="5268913"/>
                <a:chExt cx="903287" cy="922338"/>
              </a:xfrm>
            </p:grpSpPr>
            <p:sp>
              <p:nvSpPr>
                <p:cNvPr id="130" name="PA-任意多边形 306">
                  <a:extLst>
                    <a:ext uri="{FF2B5EF4-FFF2-40B4-BE49-F238E27FC236}">
                      <a16:creationId xmlns:a16="http://schemas.microsoft.com/office/drawing/2014/main" id="{389A383E-C6B1-4179-B5CA-D7AA232E27F7}"/>
                    </a:ext>
                  </a:extLst>
                </p:cNvPr>
                <p:cNvSpPr/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9029700" y="5395913"/>
                  <a:ext cx="247650" cy="195263"/>
                </a:xfrm>
                <a:custGeom>
                  <a:gdLst>
                    <a:gd fmla="*/ 156 w 156" name="T0"/>
                    <a:gd fmla="*/ 123 h 123" name="T1"/>
                    <a:gd fmla="*/ 156 w 156" name="T2"/>
                    <a:gd fmla="*/ 123 h 123" name="T3"/>
                    <a:gd fmla="*/ 156 w 156" name="T4"/>
                    <a:gd fmla="*/ 37 h 123" name="T5"/>
                    <a:gd fmla="*/ 156 w 156" name="T6"/>
                    <a:gd fmla="*/ 37 h 123" name="T7"/>
                    <a:gd fmla="*/ 154 w 156" name="T8"/>
                    <a:gd fmla="*/ 28 h 123" name="T9"/>
                    <a:gd fmla="*/ 151 w 156" name="T10"/>
                    <a:gd fmla="*/ 19 h 123" name="T11"/>
                    <a:gd fmla="*/ 144 w 156" name="T12"/>
                    <a:gd fmla="*/ 13 h 123" name="T13"/>
                    <a:gd fmla="*/ 136 w 156" name="T14"/>
                    <a:gd fmla="*/ 9 h 123" name="T15"/>
                    <a:gd fmla="*/ 136 w 156" name="T16"/>
                    <a:gd fmla="*/ 9 h 123" name="T17"/>
                    <a:gd fmla="*/ 122 w 156" name="T18"/>
                    <a:gd fmla="*/ 6 h 123" name="T19"/>
                    <a:gd fmla="*/ 108 w 156" name="T20"/>
                    <a:gd fmla="*/ 3 h 123" name="T21"/>
                    <a:gd fmla="*/ 93 w 156" name="T22"/>
                    <a:gd fmla="*/ 1 h 123" name="T23"/>
                    <a:gd fmla="*/ 79 w 156" name="T24"/>
                    <a:gd fmla="*/ 0 h 123" name="T25"/>
                    <a:gd fmla="*/ 64 w 156" name="T26"/>
                    <a:gd fmla="*/ 1 h 123" name="T27"/>
                    <a:gd fmla="*/ 49 w 156" name="T28"/>
                    <a:gd fmla="*/ 3 h 123" name="T29"/>
                    <a:gd fmla="*/ 34 w 156" name="T30"/>
                    <a:gd fmla="*/ 6 h 123" name="T31"/>
                    <a:gd fmla="*/ 19 w 156" name="T32"/>
                    <a:gd fmla="*/ 9 h 123" name="T33"/>
                    <a:gd fmla="*/ 19 w 156" name="T34"/>
                    <a:gd fmla="*/ 9 h 123" name="T35"/>
                    <a:gd fmla="*/ 12 w 156" name="T36"/>
                    <a:gd fmla="*/ 13 h 123" name="T37"/>
                    <a:gd fmla="*/ 6 w 156" name="T38"/>
                    <a:gd fmla="*/ 19 h 123" name="T39"/>
                    <a:gd fmla="*/ 2 w 156" name="T40"/>
                    <a:gd fmla="*/ 28 h 123" name="T41"/>
                    <a:gd fmla="*/ 0 w 156" name="T42"/>
                    <a:gd fmla="*/ 37 h 123" name="T43"/>
                    <a:gd fmla="*/ 0 w 156" name="T44"/>
                    <a:gd fmla="*/ 37 h 123" name="T45"/>
                    <a:gd fmla="*/ 0 w 156" name="T46"/>
                    <a:gd fmla="*/ 123 h 123" name="T47"/>
                    <a:gd fmla="*/ 156 w 156" name="T48"/>
                    <a:gd fmla="*/ 123 h 123" name="T4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b="b" l="0" r="r" t="0"/>
                  <a:pathLst>
                    <a:path h="123" w="156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1"/>
                      </a:lnTo>
                      <a:lnTo>
                        <a:pt x="79" y="0"/>
                      </a:lnTo>
                      <a:lnTo>
                        <a:pt x="64" y="1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1" name="PA-任意多边形 307">
                  <a:extLst>
                    <a:ext uri="{FF2B5EF4-FFF2-40B4-BE49-F238E27FC236}">
                      <a16:creationId xmlns:a16="http://schemas.microsoft.com/office/drawing/2014/main" id="{C1E71F62-0EFC-4229-8EB3-D71A161D9061}"/>
                    </a:ext>
                  </a:extLst>
                </p:cNvPr>
                <p:cNvSpPr/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9091613" y="5268913"/>
                  <a:ext cx="123825" cy="123825"/>
                </a:xfrm>
                <a:custGeom>
                  <a:gdLst>
                    <a:gd fmla="*/ 78 w 78" name="T0"/>
                    <a:gd fmla="*/ 40 h 78" name="T1"/>
                    <a:gd fmla="*/ 78 w 78" name="T2"/>
                    <a:gd fmla="*/ 40 h 78" name="T3"/>
                    <a:gd fmla="*/ 78 w 78" name="T4"/>
                    <a:gd fmla="*/ 47 h 78" name="T5"/>
                    <a:gd fmla="*/ 75 w 78" name="T6"/>
                    <a:gd fmla="*/ 55 h 78" name="T7"/>
                    <a:gd fmla="*/ 72 w 78" name="T8"/>
                    <a:gd fmla="*/ 62 h 78" name="T9"/>
                    <a:gd fmla="*/ 68 w 78" name="T10"/>
                    <a:gd fmla="*/ 68 h 78" name="T11"/>
                    <a:gd fmla="*/ 62 w 78" name="T12"/>
                    <a:gd fmla="*/ 72 h 78" name="T13"/>
                    <a:gd fmla="*/ 54 w 78" name="T14"/>
                    <a:gd fmla="*/ 75 h 78" name="T15"/>
                    <a:gd fmla="*/ 47 w 78" name="T16"/>
                    <a:gd fmla="*/ 78 h 78" name="T17"/>
                    <a:gd fmla="*/ 40 w 78" name="T18"/>
                    <a:gd fmla="*/ 78 h 78" name="T19"/>
                    <a:gd fmla="*/ 40 w 78" name="T20"/>
                    <a:gd fmla="*/ 78 h 78" name="T21"/>
                    <a:gd fmla="*/ 31 w 78" name="T22"/>
                    <a:gd fmla="*/ 78 h 78" name="T23"/>
                    <a:gd fmla="*/ 23 w 78" name="T24"/>
                    <a:gd fmla="*/ 75 h 78" name="T25"/>
                    <a:gd fmla="*/ 17 w 78" name="T26"/>
                    <a:gd fmla="*/ 72 h 78" name="T27"/>
                    <a:gd fmla="*/ 11 w 78" name="T28"/>
                    <a:gd fmla="*/ 68 h 78" name="T29"/>
                    <a:gd fmla="*/ 7 w 78" name="T30"/>
                    <a:gd fmla="*/ 62 h 78" name="T31"/>
                    <a:gd fmla="*/ 3 w 78" name="T32"/>
                    <a:gd fmla="*/ 55 h 78" name="T33"/>
                    <a:gd fmla="*/ 1 w 78" name="T34"/>
                    <a:gd fmla="*/ 47 h 78" name="T35"/>
                    <a:gd fmla="*/ 0 w 78" name="T36"/>
                    <a:gd fmla="*/ 40 h 78" name="T37"/>
                    <a:gd fmla="*/ 0 w 78" name="T38"/>
                    <a:gd fmla="*/ 40 h 78" name="T39"/>
                    <a:gd fmla="*/ 1 w 78" name="T40"/>
                    <a:gd fmla="*/ 31 h 78" name="T41"/>
                    <a:gd fmla="*/ 3 w 78" name="T42"/>
                    <a:gd fmla="*/ 24 h 78" name="T43"/>
                    <a:gd fmla="*/ 7 w 78" name="T44"/>
                    <a:gd fmla="*/ 18 h 78" name="T45"/>
                    <a:gd fmla="*/ 11 w 78" name="T46"/>
                    <a:gd fmla="*/ 12 h 78" name="T47"/>
                    <a:gd fmla="*/ 17 w 78" name="T48"/>
                    <a:gd fmla="*/ 7 h 78" name="T49"/>
                    <a:gd fmla="*/ 23 w 78" name="T50"/>
                    <a:gd fmla="*/ 3 h 78" name="T51"/>
                    <a:gd fmla="*/ 31 w 78" name="T52"/>
                    <a:gd fmla="*/ 1 h 78" name="T53"/>
                    <a:gd fmla="*/ 40 w 78" name="T54"/>
                    <a:gd fmla="*/ 0 h 78" name="T55"/>
                    <a:gd fmla="*/ 40 w 78" name="T56"/>
                    <a:gd fmla="*/ 0 h 78" name="T57"/>
                    <a:gd fmla="*/ 47 w 78" name="T58"/>
                    <a:gd fmla="*/ 1 h 78" name="T59"/>
                    <a:gd fmla="*/ 54 w 78" name="T60"/>
                    <a:gd fmla="*/ 3 h 78" name="T61"/>
                    <a:gd fmla="*/ 62 w 78" name="T62"/>
                    <a:gd fmla="*/ 7 h 78" name="T63"/>
                    <a:gd fmla="*/ 68 w 78" name="T64"/>
                    <a:gd fmla="*/ 12 h 78" name="T65"/>
                    <a:gd fmla="*/ 72 w 78" name="T66"/>
                    <a:gd fmla="*/ 18 h 78" name="T67"/>
                    <a:gd fmla="*/ 75 w 78" name="T68"/>
                    <a:gd fmla="*/ 24 h 78" name="T69"/>
                    <a:gd fmla="*/ 78 w 78" name="T70"/>
                    <a:gd fmla="*/ 31 h 78" name="T71"/>
                    <a:gd fmla="*/ 78 w 78" name="T72"/>
                    <a:gd fmla="*/ 40 h 78" name="T73"/>
                    <a:gd fmla="*/ 78 w 78" name="T74"/>
                    <a:gd fmla="*/ 40 h 78" name="T7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b="b" l="0" r="r" t="0"/>
                  <a:pathLst>
                    <a:path h="78" w="78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2"/>
                      </a:lnTo>
                      <a:lnTo>
                        <a:pt x="54" y="75"/>
                      </a:lnTo>
                      <a:lnTo>
                        <a:pt x="47" y="78"/>
                      </a:lnTo>
                      <a:lnTo>
                        <a:pt x="40" y="78"/>
                      </a:lnTo>
                      <a:lnTo>
                        <a:pt x="40" y="78"/>
                      </a:lnTo>
                      <a:lnTo>
                        <a:pt x="31" y="78"/>
                      </a:lnTo>
                      <a:lnTo>
                        <a:pt x="23" y="75"/>
                      </a:lnTo>
                      <a:lnTo>
                        <a:pt x="17" y="72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2" name="PA-Line 308">
                  <a:extLst>
                    <a:ext uri="{FF2B5EF4-FFF2-40B4-BE49-F238E27FC236}">
                      <a16:creationId xmlns:a16="http://schemas.microsoft.com/office/drawing/2014/main" id="{0FD6A425-7F30-4107-9E7E-2E63D4DEFE9C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 flipH="1">
                  <a:off x="908685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3" name="PA-Line 309">
                  <a:extLst>
                    <a:ext uri="{FF2B5EF4-FFF2-40B4-BE49-F238E27FC236}">
                      <a16:creationId xmlns:a16="http://schemas.microsoft.com/office/drawing/2014/main" id="{0B4882C8-6F12-47C9-92A6-67B3E3ED7836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 flipH="1">
                  <a:off x="922020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4" name="PA-任意多边形 310">
                  <a:extLst>
                    <a:ext uri="{FF2B5EF4-FFF2-40B4-BE49-F238E27FC236}">
                      <a16:creationId xmlns:a16="http://schemas.microsoft.com/office/drawing/2014/main" id="{CEBB54BD-617C-46A2-808A-90E2982FF9AF}"/>
                    </a:ext>
                  </a:extLst>
                </p:cNvPr>
                <p:cNvSpPr/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9029700" y="5995988"/>
                  <a:ext cx="247650" cy="195263"/>
                </a:xfrm>
                <a:custGeom>
                  <a:gdLst>
                    <a:gd fmla="*/ 156 w 156" name="T0"/>
                    <a:gd fmla="*/ 123 h 123" name="T1"/>
                    <a:gd fmla="*/ 156 w 156" name="T2"/>
                    <a:gd fmla="*/ 123 h 123" name="T3"/>
                    <a:gd fmla="*/ 156 w 156" name="T4"/>
                    <a:gd fmla="*/ 37 h 123" name="T5"/>
                    <a:gd fmla="*/ 156 w 156" name="T6"/>
                    <a:gd fmla="*/ 37 h 123" name="T7"/>
                    <a:gd fmla="*/ 154 w 156" name="T8"/>
                    <a:gd fmla="*/ 28 h 123" name="T9"/>
                    <a:gd fmla="*/ 151 w 156" name="T10"/>
                    <a:gd fmla="*/ 19 h 123" name="T11"/>
                    <a:gd fmla="*/ 144 w 156" name="T12"/>
                    <a:gd fmla="*/ 13 h 123" name="T13"/>
                    <a:gd fmla="*/ 136 w 156" name="T14"/>
                    <a:gd fmla="*/ 9 h 123" name="T15"/>
                    <a:gd fmla="*/ 136 w 156" name="T16"/>
                    <a:gd fmla="*/ 9 h 123" name="T17"/>
                    <a:gd fmla="*/ 122 w 156" name="T18"/>
                    <a:gd fmla="*/ 6 h 123" name="T19"/>
                    <a:gd fmla="*/ 108 w 156" name="T20"/>
                    <a:gd fmla="*/ 3 h 123" name="T21"/>
                    <a:gd fmla="*/ 93 w 156" name="T22"/>
                    <a:gd fmla="*/ 2 h 123" name="T23"/>
                    <a:gd fmla="*/ 79 w 156" name="T24"/>
                    <a:gd fmla="*/ 0 h 123" name="T25"/>
                    <a:gd fmla="*/ 64 w 156" name="T26"/>
                    <a:gd fmla="*/ 2 h 123" name="T27"/>
                    <a:gd fmla="*/ 49 w 156" name="T28"/>
                    <a:gd fmla="*/ 3 h 123" name="T29"/>
                    <a:gd fmla="*/ 34 w 156" name="T30"/>
                    <a:gd fmla="*/ 6 h 123" name="T31"/>
                    <a:gd fmla="*/ 19 w 156" name="T32"/>
                    <a:gd fmla="*/ 9 h 123" name="T33"/>
                    <a:gd fmla="*/ 19 w 156" name="T34"/>
                    <a:gd fmla="*/ 9 h 123" name="T35"/>
                    <a:gd fmla="*/ 12 w 156" name="T36"/>
                    <a:gd fmla="*/ 13 h 123" name="T37"/>
                    <a:gd fmla="*/ 6 w 156" name="T38"/>
                    <a:gd fmla="*/ 19 h 123" name="T39"/>
                    <a:gd fmla="*/ 2 w 156" name="T40"/>
                    <a:gd fmla="*/ 28 h 123" name="T41"/>
                    <a:gd fmla="*/ 0 w 156" name="T42"/>
                    <a:gd fmla="*/ 37 h 123" name="T43"/>
                    <a:gd fmla="*/ 0 w 156" name="T44"/>
                    <a:gd fmla="*/ 37 h 123" name="T45"/>
                    <a:gd fmla="*/ 0 w 156" name="T46"/>
                    <a:gd fmla="*/ 123 h 123" name="T47"/>
                    <a:gd fmla="*/ 156 w 156" name="T48"/>
                    <a:gd fmla="*/ 123 h 123" name="T4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b="b" l="0" r="r" t="0"/>
                  <a:pathLst>
                    <a:path h="123" w="156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2"/>
                      </a:lnTo>
                      <a:lnTo>
                        <a:pt x="79" y="0"/>
                      </a:lnTo>
                      <a:lnTo>
                        <a:pt x="64" y="2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5" name="PA-任意多边形 311">
                  <a:extLst>
                    <a:ext uri="{FF2B5EF4-FFF2-40B4-BE49-F238E27FC236}">
                      <a16:creationId xmlns:a16="http://schemas.microsoft.com/office/drawing/2014/main" id="{E5E2C6EC-CCFC-4655-82B2-3141F7D9FBF5}"/>
                    </a:ext>
                  </a:extLst>
                </p:cNvPr>
                <p:cNvSpPr/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9091613" y="5868988"/>
                  <a:ext cx="123825" cy="125413"/>
                </a:xfrm>
                <a:custGeom>
                  <a:gdLst>
                    <a:gd fmla="*/ 78 w 78" name="T0"/>
                    <a:gd fmla="*/ 40 h 79" name="T1"/>
                    <a:gd fmla="*/ 78 w 78" name="T2"/>
                    <a:gd fmla="*/ 40 h 79" name="T3"/>
                    <a:gd fmla="*/ 78 w 78" name="T4"/>
                    <a:gd fmla="*/ 47 h 79" name="T5"/>
                    <a:gd fmla="*/ 75 w 78" name="T6"/>
                    <a:gd fmla="*/ 55 h 79" name="T7"/>
                    <a:gd fmla="*/ 72 w 78" name="T8"/>
                    <a:gd fmla="*/ 62 h 79" name="T9"/>
                    <a:gd fmla="*/ 68 w 78" name="T10"/>
                    <a:gd fmla="*/ 68 h 79" name="T11"/>
                    <a:gd fmla="*/ 62 w 78" name="T12"/>
                    <a:gd fmla="*/ 73 h 79" name="T13"/>
                    <a:gd fmla="*/ 54 w 78" name="T14"/>
                    <a:gd fmla="*/ 76 h 79" name="T15"/>
                    <a:gd fmla="*/ 47 w 78" name="T16"/>
                    <a:gd fmla="*/ 79 h 79" name="T17"/>
                    <a:gd fmla="*/ 40 w 78" name="T18"/>
                    <a:gd fmla="*/ 79 h 79" name="T19"/>
                    <a:gd fmla="*/ 40 w 78" name="T20"/>
                    <a:gd fmla="*/ 79 h 79" name="T21"/>
                    <a:gd fmla="*/ 31 w 78" name="T22"/>
                    <a:gd fmla="*/ 79 h 79" name="T23"/>
                    <a:gd fmla="*/ 23 w 78" name="T24"/>
                    <a:gd fmla="*/ 76 h 79" name="T25"/>
                    <a:gd fmla="*/ 17 w 78" name="T26"/>
                    <a:gd fmla="*/ 73 h 79" name="T27"/>
                    <a:gd fmla="*/ 11 w 78" name="T28"/>
                    <a:gd fmla="*/ 68 h 79" name="T29"/>
                    <a:gd fmla="*/ 7 w 78" name="T30"/>
                    <a:gd fmla="*/ 62 h 79" name="T31"/>
                    <a:gd fmla="*/ 3 w 78" name="T32"/>
                    <a:gd fmla="*/ 55 h 79" name="T33"/>
                    <a:gd fmla="*/ 1 w 78" name="T34"/>
                    <a:gd fmla="*/ 47 h 79" name="T35"/>
                    <a:gd fmla="*/ 0 w 78" name="T36"/>
                    <a:gd fmla="*/ 40 h 79" name="T37"/>
                    <a:gd fmla="*/ 0 w 78" name="T38"/>
                    <a:gd fmla="*/ 40 h 79" name="T39"/>
                    <a:gd fmla="*/ 1 w 78" name="T40"/>
                    <a:gd fmla="*/ 31 h 79" name="T41"/>
                    <a:gd fmla="*/ 3 w 78" name="T42"/>
                    <a:gd fmla="*/ 24 h 79" name="T43"/>
                    <a:gd fmla="*/ 7 w 78" name="T44"/>
                    <a:gd fmla="*/ 18 h 79" name="T45"/>
                    <a:gd fmla="*/ 11 w 78" name="T46"/>
                    <a:gd fmla="*/ 12 h 79" name="T47"/>
                    <a:gd fmla="*/ 17 w 78" name="T48"/>
                    <a:gd fmla="*/ 7 h 79" name="T49"/>
                    <a:gd fmla="*/ 23 w 78" name="T50"/>
                    <a:gd fmla="*/ 3 h 79" name="T51"/>
                    <a:gd fmla="*/ 31 w 78" name="T52"/>
                    <a:gd fmla="*/ 1 h 79" name="T53"/>
                    <a:gd fmla="*/ 40 w 78" name="T54"/>
                    <a:gd fmla="*/ 0 h 79" name="T55"/>
                    <a:gd fmla="*/ 40 w 78" name="T56"/>
                    <a:gd fmla="*/ 0 h 79" name="T57"/>
                    <a:gd fmla="*/ 47 w 78" name="T58"/>
                    <a:gd fmla="*/ 1 h 79" name="T59"/>
                    <a:gd fmla="*/ 54 w 78" name="T60"/>
                    <a:gd fmla="*/ 3 h 79" name="T61"/>
                    <a:gd fmla="*/ 62 w 78" name="T62"/>
                    <a:gd fmla="*/ 7 h 79" name="T63"/>
                    <a:gd fmla="*/ 68 w 78" name="T64"/>
                    <a:gd fmla="*/ 12 h 79" name="T65"/>
                    <a:gd fmla="*/ 72 w 78" name="T66"/>
                    <a:gd fmla="*/ 18 h 79" name="T67"/>
                    <a:gd fmla="*/ 75 w 78" name="T68"/>
                    <a:gd fmla="*/ 24 h 79" name="T69"/>
                    <a:gd fmla="*/ 78 w 78" name="T70"/>
                    <a:gd fmla="*/ 31 h 79" name="T71"/>
                    <a:gd fmla="*/ 78 w 78" name="T72"/>
                    <a:gd fmla="*/ 40 h 79" name="T73"/>
                    <a:gd fmla="*/ 78 w 78" name="T74"/>
                    <a:gd fmla="*/ 40 h 79" name="T7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b="b" l="0" r="r" t="0"/>
                  <a:pathLst>
                    <a:path h="79" w="78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4" y="76"/>
                      </a:lnTo>
                      <a:lnTo>
                        <a:pt x="47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1" y="79"/>
                      </a:lnTo>
                      <a:lnTo>
                        <a:pt x="23" y="76"/>
                      </a:lnTo>
                      <a:lnTo>
                        <a:pt x="17" y="73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6" name="PA-Line 312">
                  <a:extLst>
                    <a:ext uri="{FF2B5EF4-FFF2-40B4-BE49-F238E27FC236}">
                      <a16:creationId xmlns:a16="http://schemas.microsoft.com/office/drawing/2014/main" id="{622E592D-CC63-499B-B79B-93F3DF425B2E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 flipH="1">
                  <a:off x="908685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7" name="PA-Line 313">
                  <a:extLst>
                    <a:ext uri="{FF2B5EF4-FFF2-40B4-BE49-F238E27FC236}">
                      <a16:creationId xmlns:a16="http://schemas.microsoft.com/office/drawing/2014/main" id="{4CD1D255-DC2C-4E00-B926-253A38B9F397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 flipH="1">
                  <a:off x="92202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8" name="PA-任意多边形 314">
                  <a:extLst>
                    <a:ext uri="{FF2B5EF4-FFF2-40B4-BE49-F238E27FC236}">
                      <a16:creationId xmlns:a16="http://schemas.microsoft.com/office/drawing/2014/main" id="{37036E12-04C6-4C0E-8150-CB74921D135A}"/>
                    </a:ext>
                  </a:extLst>
                </p:cNvPr>
                <p:cNvSpPr/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8702675" y="5995988"/>
                  <a:ext cx="247650" cy="195263"/>
                </a:xfrm>
                <a:custGeom>
                  <a:gdLst>
                    <a:gd fmla="*/ 156 w 156" name="T0"/>
                    <a:gd fmla="*/ 123 h 123" name="T1"/>
                    <a:gd fmla="*/ 156 w 156" name="T2"/>
                    <a:gd fmla="*/ 123 h 123" name="T3"/>
                    <a:gd fmla="*/ 156 w 156" name="T4"/>
                    <a:gd fmla="*/ 37 h 123" name="T5"/>
                    <a:gd fmla="*/ 156 w 156" name="T6"/>
                    <a:gd fmla="*/ 37 h 123" name="T7"/>
                    <a:gd fmla="*/ 154 w 156" name="T8"/>
                    <a:gd fmla="*/ 28 h 123" name="T9"/>
                    <a:gd fmla="*/ 150 w 156" name="T10"/>
                    <a:gd fmla="*/ 19 h 123" name="T11"/>
                    <a:gd fmla="*/ 144 w 156" name="T12"/>
                    <a:gd fmla="*/ 13 h 123" name="T13"/>
                    <a:gd fmla="*/ 136 w 156" name="T14"/>
                    <a:gd fmla="*/ 9 h 123" name="T15"/>
                    <a:gd fmla="*/ 136 w 156" name="T16"/>
                    <a:gd fmla="*/ 9 h 123" name="T17"/>
                    <a:gd fmla="*/ 122 w 156" name="T18"/>
                    <a:gd fmla="*/ 6 h 123" name="T19"/>
                    <a:gd fmla="*/ 107 w 156" name="T20"/>
                    <a:gd fmla="*/ 3 h 123" name="T21"/>
                    <a:gd fmla="*/ 92 w 156" name="T22"/>
                    <a:gd fmla="*/ 2 h 123" name="T23"/>
                    <a:gd fmla="*/ 77 w 156" name="T24"/>
                    <a:gd fmla="*/ 0 h 123" name="T25"/>
                    <a:gd fmla="*/ 62 w 156" name="T26"/>
                    <a:gd fmla="*/ 2 h 123" name="T27"/>
                    <a:gd fmla="*/ 47 w 156" name="T28"/>
                    <a:gd fmla="*/ 3 h 123" name="T29"/>
                    <a:gd fmla="*/ 34 w 156" name="T30"/>
                    <a:gd fmla="*/ 6 h 123" name="T31"/>
                    <a:gd fmla="*/ 19 w 156" name="T32"/>
                    <a:gd fmla="*/ 9 h 123" name="T33"/>
                    <a:gd fmla="*/ 19 w 156" name="T34"/>
                    <a:gd fmla="*/ 9 h 123" name="T35"/>
                    <a:gd fmla="*/ 12 w 156" name="T36"/>
                    <a:gd fmla="*/ 13 h 123" name="T37"/>
                    <a:gd fmla="*/ 4 w 156" name="T38"/>
                    <a:gd fmla="*/ 19 h 123" name="T39"/>
                    <a:gd fmla="*/ 1 w 156" name="T40"/>
                    <a:gd fmla="*/ 28 h 123" name="T41"/>
                    <a:gd fmla="*/ 0 w 156" name="T42"/>
                    <a:gd fmla="*/ 37 h 123" name="T43"/>
                    <a:gd fmla="*/ 0 w 156" name="T44"/>
                    <a:gd fmla="*/ 37 h 123" name="T45"/>
                    <a:gd fmla="*/ 0 w 156" name="T46"/>
                    <a:gd fmla="*/ 123 h 123" name="T47"/>
                    <a:gd fmla="*/ 156 w 156" name="T48"/>
                    <a:gd fmla="*/ 123 h 123" name="T4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b="b" l="0" r="r" t="0"/>
                  <a:pathLst>
                    <a:path h="123" w="156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0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7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9" name="PA-任意多边形 315">
                  <a:extLst>
                    <a:ext uri="{FF2B5EF4-FFF2-40B4-BE49-F238E27FC236}">
                      <a16:creationId xmlns:a16="http://schemas.microsoft.com/office/drawing/2014/main" id="{06C719C0-CB07-457F-8FD3-001F4A6DA88A}"/>
                    </a:ext>
                  </a:extLst>
                </p:cNvPr>
                <p:cNvSpPr/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8761413" y="5868988"/>
                  <a:ext cx="127000" cy="125413"/>
                </a:xfrm>
                <a:custGeom>
                  <a:gdLst>
                    <a:gd fmla="*/ 80 w 80" name="T0"/>
                    <a:gd fmla="*/ 40 h 79" name="T1"/>
                    <a:gd fmla="*/ 80 w 80" name="T2"/>
                    <a:gd fmla="*/ 40 h 79" name="T3"/>
                    <a:gd fmla="*/ 79 w 80" name="T4"/>
                    <a:gd fmla="*/ 47 h 79" name="T5"/>
                    <a:gd fmla="*/ 77 w 80" name="T6"/>
                    <a:gd fmla="*/ 55 h 79" name="T7"/>
                    <a:gd fmla="*/ 73 w 80" name="T8"/>
                    <a:gd fmla="*/ 62 h 79" name="T9"/>
                    <a:gd fmla="*/ 68 w 80" name="T10"/>
                    <a:gd fmla="*/ 68 h 79" name="T11"/>
                    <a:gd fmla="*/ 62 w 80" name="T12"/>
                    <a:gd fmla="*/ 73 h 79" name="T13"/>
                    <a:gd fmla="*/ 56 w 80" name="T14"/>
                    <a:gd fmla="*/ 76 h 79" name="T15"/>
                    <a:gd fmla="*/ 49 w 80" name="T16"/>
                    <a:gd fmla="*/ 79 h 79" name="T17"/>
                    <a:gd fmla="*/ 40 w 80" name="T18"/>
                    <a:gd fmla="*/ 79 h 79" name="T19"/>
                    <a:gd fmla="*/ 40 w 80" name="T20"/>
                    <a:gd fmla="*/ 79 h 79" name="T21"/>
                    <a:gd fmla="*/ 33 w 80" name="T22"/>
                    <a:gd fmla="*/ 79 h 79" name="T23"/>
                    <a:gd fmla="*/ 25 w 80" name="T24"/>
                    <a:gd fmla="*/ 76 h 79" name="T25"/>
                    <a:gd fmla="*/ 18 w 80" name="T26"/>
                    <a:gd fmla="*/ 73 h 79" name="T27"/>
                    <a:gd fmla="*/ 12 w 80" name="T28"/>
                    <a:gd fmla="*/ 68 h 79" name="T29"/>
                    <a:gd fmla="*/ 7 w 80" name="T30"/>
                    <a:gd fmla="*/ 62 h 79" name="T31"/>
                    <a:gd fmla="*/ 4 w 80" name="T32"/>
                    <a:gd fmla="*/ 55 h 79" name="T33"/>
                    <a:gd fmla="*/ 1 w 80" name="T34"/>
                    <a:gd fmla="*/ 47 h 79" name="T35"/>
                    <a:gd fmla="*/ 0 w 80" name="T36"/>
                    <a:gd fmla="*/ 40 h 79" name="T37"/>
                    <a:gd fmla="*/ 0 w 80" name="T38"/>
                    <a:gd fmla="*/ 40 h 79" name="T39"/>
                    <a:gd fmla="*/ 1 w 80" name="T40"/>
                    <a:gd fmla="*/ 31 h 79" name="T41"/>
                    <a:gd fmla="*/ 4 w 80" name="T42"/>
                    <a:gd fmla="*/ 24 h 79" name="T43"/>
                    <a:gd fmla="*/ 7 w 80" name="T44"/>
                    <a:gd fmla="*/ 18 h 79" name="T45"/>
                    <a:gd fmla="*/ 12 w 80" name="T46"/>
                    <a:gd fmla="*/ 12 h 79" name="T47"/>
                    <a:gd fmla="*/ 18 w 80" name="T48"/>
                    <a:gd fmla="*/ 7 h 79" name="T49"/>
                    <a:gd fmla="*/ 25 w 80" name="T50"/>
                    <a:gd fmla="*/ 3 h 79" name="T51"/>
                    <a:gd fmla="*/ 33 w 80" name="T52"/>
                    <a:gd fmla="*/ 1 h 79" name="T53"/>
                    <a:gd fmla="*/ 40 w 80" name="T54"/>
                    <a:gd fmla="*/ 0 h 79" name="T55"/>
                    <a:gd fmla="*/ 40 w 80" name="T56"/>
                    <a:gd fmla="*/ 0 h 79" name="T57"/>
                    <a:gd fmla="*/ 49 w 80" name="T58"/>
                    <a:gd fmla="*/ 1 h 79" name="T59"/>
                    <a:gd fmla="*/ 56 w 80" name="T60"/>
                    <a:gd fmla="*/ 3 h 79" name="T61"/>
                    <a:gd fmla="*/ 62 w 80" name="T62"/>
                    <a:gd fmla="*/ 7 h 79" name="T63"/>
                    <a:gd fmla="*/ 68 w 80" name="T64"/>
                    <a:gd fmla="*/ 12 h 79" name="T65"/>
                    <a:gd fmla="*/ 73 w 80" name="T66"/>
                    <a:gd fmla="*/ 18 h 79" name="T67"/>
                    <a:gd fmla="*/ 77 w 80" name="T68"/>
                    <a:gd fmla="*/ 24 h 79" name="T69"/>
                    <a:gd fmla="*/ 79 w 80" name="T70"/>
                    <a:gd fmla="*/ 31 h 79" name="T71"/>
                    <a:gd fmla="*/ 80 w 80" name="T72"/>
                    <a:gd fmla="*/ 40 h 79" name="T73"/>
                    <a:gd fmla="*/ 80 w 80" name="T74"/>
                    <a:gd fmla="*/ 40 h 79" name="T7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b="b" l="0" r="r" t="0"/>
                  <a:pathLst>
                    <a:path h="79" w="80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9" y="47"/>
                      </a:lnTo>
                      <a:lnTo>
                        <a:pt x="77" y="55"/>
                      </a:lnTo>
                      <a:lnTo>
                        <a:pt x="73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3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3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3" y="18"/>
                      </a:lnTo>
                      <a:lnTo>
                        <a:pt x="77" y="24"/>
                      </a:lnTo>
                      <a:lnTo>
                        <a:pt x="79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0" name="PA-Line 316">
                  <a:extLst>
                    <a:ext uri="{FF2B5EF4-FFF2-40B4-BE49-F238E27FC236}">
                      <a16:creationId xmlns:a16="http://schemas.microsoft.com/office/drawing/2014/main" id="{C0BF3972-2D33-4035-9B4E-E7F1D3301AD9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 flipH="1">
                  <a:off x="875982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1" name="PA-Line 317">
                  <a:extLst>
                    <a:ext uri="{FF2B5EF4-FFF2-40B4-BE49-F238E27FC236}">
                      <a16:creationId xmlns:a16="http://schemas.microsoft.com/office/drawing/2014/main" id="{07BF7302-7D04-4855-B65B-B930AB2C7E5B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 flipH="1">
                  <a:off x="889317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2" name="PA-任意多边形 318">
                  <a:extLst>
                    <a:ext uri="{FF2B5EF4-FFF2-40B4-BE49-F238E27FC236}">
                      <a16:creationId xmlns:a16="http://schemas.microsoft.com/office/drawing/2014/main" id="{C2E8A5D4-9C29-4516-8C8E-EB6C5947008C}"/>
                    </a:ext>
                  </a:extLst>
                </p:cNvPr>
                <p:cNvSpPr/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9359900" y="5995988"/>
                  <a:ext cx="246062" cy="195263"/>
                </a:xfrm>
                <a:custGeom>
                  <a:gdLst>
                    <a:gd fmla="*/ 155 w 155" name="T0"/>
                    <a:gd fmla="*/ 123 h 123" name="T1"/>
                    <a:gd fmla="*/ 155 w 155" name="T2"/>
                    <a:gd fmla="*/ 123 h 123" name="T3"/>
                    <a:gd fmla="*/ 155 w 155" name="T4"/>
                    <a:gd fmla="*/ 37 h 123" name="T5"/>
                    <a:gd fmla="*/ 155 w 155" name="T6"/>
                    <a:gd fmla="*/ 37 h 123" name="T7"/>
                    <a:gd fmla="*/ 154 w 155" name="T8"/>
                    <a:gd fmla="*/ 28 h 123" name="T9"/>
                    <a:gd fmla="*/ 149 w 155" name="T10"/>
                    <a:gd fmla="*/ 19 h 123" name="T11"/>
                    <a:gd fmla="*/ 144 w 155" name="T12"/>
                    <a:gd fmla="*/ 13 h 123" name="T13"/>
                    <a:gd fmla="*/ 136 w 155" name="T14"/>
                    <a:gd fmla="*/ 9 h 123" name="T15"/>
                    <a:gd fmla="*/ 136 w 155" name="T16"/>
                    <a:gd fmla="*/ 9 h 123" name="T17"/>
                    <a:gd fmla="*/ 121 w 155" name="T18"/>
                    <a:gd fmla="*/ 6 h 123" name="T19"/>
                    <a:gd fmla="*/ 106 w 155" name="T20"/>
                    <a:gd fmla="*/ 3 h 123" name="T21"/>
                    <a:gd fmla="*/ 92 w 155" name="T22"/>
                    <a:gd fmla="*/ 2 h 123" name="T23"/>
                    <a:gd fmla="*/ 77 w 155" name="T24"/>
                    <a:gd fmla="*/ 0 h 123" name="T25"/>
                    <a:gd fmla="*/ 62 w 155" name="T26"/>
                    <a:gd fmla="*/ 2 h 123" name="T27"/>
                    <a:gd fmla="*/ 47 w 155" name="T28"/>
                    <a:gd fmla="*/ 3 h 123" name="T29"/>
                    <a:gd fmla="*/ 34 w 155" name="T30"/>
                    <a:gd fmla="*/ 6 h 123" name="T31"/>
                    <a:gd fmla="*/ 19 w 155" name="T32"/>
                    <a:gd fmla="*/ 9 h 123" name="T33"/>
                    <a:gd fmla="*/ 19 w 155" name="T34"/>
                    <a:gd fmla="*/ 9 h 123" name="T35"/>
                    <a:gd fmla="*/ 12 w 155" name="T36"/>
                    <a:gd fmla="*/ 13 h 123" name="T37"/>
                    <a:gd fmla="*/ 4 w 155" name="T38"/>
                    <a:gd fmla="*/ 19 h 123" name="T39"/>
                    <a:gd fmla="*/ 1 w 155" name="T40"/>
                    <a:gd fmla="*/ 28 h 123" name="T41"/>
                    <a:gd fmla="*/ 0 w 155" name="T42"/>
                    <a:gd fmla="*/ 37 h 123" name="T43"/>
                    <a:gd fmla="*/ 0 w 155" name="T44"/>
                    <a:gd fmla="*/ 37 h 123" name="T45"/>
                    <a:gd fmla="*/ 0 w 155" name="T46"/>
                    <a:gd fmla="*/ 123 h 123" name="T47"/>
                    <a:gd fmla="*/ 155 w 155" name="T48"/>
                    <a:gd fmla="*/ 123 h 123" name="T4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b="b" l="0" r="r" t="0"/>
                  <a:pathLst>
                    <a:path h="123" w="155">
                      <a:moveTo>
                        <a:pt x="155" y="123"/>
                      </a:moveTo>
                      <a:lnTo>
                        <a:pt x="155" y="123"/>
                      </a:lnTo>
                      <a:lnTo>
                        <a:pt x="155" y="37"/>
                      </a:lnTo>
                      <a:lnTo>
                        <a:pt x="155" y="37"/>
                      </a:lnTo>
                      <a:lnTo>
                        <a:pt x="154" y="28"/>
                      </a:lnTo>
                      <a:lnTo>
                        <a:pt x="149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1" y="6"/>
                      </a:lnTo>
                      <a:lnTo>
                        <a:pt x="106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5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3" name="PA-任意多边形 319">
                  <a:extLst>
                    <a:ext uri="{FF2B5EF4-FFF2-40B4-BE49-F238E27FC236}">
                      <a16:creationId xmlns:a16="http://schemas.microsoft.com/office/drawing/2014/main" id="{E3E6DC00-2203-4B65-AD6E-1AAA6CF13C95}"/>
                    </a:ext>
                  </a:extLst>
                </p:cNvPr>
                <p:cNvSpPr/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9418638" y="5868988"/>
                  <a:ext cx="127000" cy="125413"/>
                </a:xfrm>
                <a:custGeom>
                  <a:gdLst>
                    <a:gd fmla="*/ 80 w 80" name="T0"/>
                    <a:gd fmla="*/ 40 h 79" name="T1"/>
                    <a:gd fmla="*/ 80 w 80" name="T2"/>
                    <a:gd fmla="*/ 40 h 79" name="T3"/>
                    <a:gd fmla="*/ 78 w 80" name="T4"/>
                    <a:gd fmla="*/ 47 h 79" name="T5"/>
                    <a:gd fmla="*/ 77 w 80" name="T6"/>
                    <a:gd fmla="*/ 55 h 79" name="T7"/>
                    <a:gd fmla="*/ 72 w 80" name="T8"/>
                    <a:gd fmla="*/ 62 h 79" name="T9"/>
                    <a:gd fmla="*/ 68 w 80" name="T10"/>
                    <a:gd fmla="*/ 68 h 79" name="T11"/>
                    <a:gd fmla="*/ 62 w 80" name="T12"/>
                    <a:gd fmla="*/ 73 h 79" name="T13"/>
                    <a:gd fmla="*/ 56 w 80" name="T14"/>
                    <a:gd fmla="*/ 76 h 79" name="T15"/>
                    <a:gd fmla="*/ 49 w 80" name="T16"/>
                    <a:gd fmla="*/ 79 h 79" name="T17"/>
                    <a:gd fmla="*/ 40 w 80" name="T18"/>
                    <a:gd fmla="*/ 79 h 79" name="T19"/>
                    <a:gd fmla="*/ 40 w 80" name="T20"/>
                    <a:gd fmla="*/ 79 h 79" name="T21"/>
                    <a:gd fmla="*/ 32 w 80" name="T22"/>
                    <a:gd fmla="*/ 79 h 79" name="T23"/>
                    <a:gd fmla="*/ 25 w 80" name="T24"/>
                    <a:gd fmla="*/ 76 h 79" name="T25"/>
                    <a:gd fmla="*/ 18 w 80" name="T26"/>
                    <a:gd fmla="*/ 73 h 79" name="T27"/>
                    <a:gd fmla="*/ 12 w 80" name="T28"/>
                    <a:gd fmla="*/ 68 h 79" name="T29"/>
                    <a:gd fmla="*/ 7 w 80" name="T30"/>
                    <a:gd fmla="*/ 62 h 79" name="T31"/>
                    <a:gd fmla="*/ 4 w 80" name="T32"/>
                    <a:gd fmla="*/ 55 h 79" name="T33"/>
                    <a:gd fmla="*/ 1 w 80" name="T34"/>
                    <a:gd fmla="*/ 47 h 79" name="T35"/>
                    <a:gd fmla="*/ 0 w 80" name="T36"/>
                    <a:gd fmla="*/ 40 h 79" name="T37"/>
                    <a:gd fmla="*/ 0 w 80" name="T38"/>
                    <a:gd fmla="*/ 40 h 79" name="T39"/>
                    <a:gd fmla="*/ 1 w 80" name="T40"/>
                    <a:gd fmla="*/ 31 h 79" name="T41"/>
                    <a:gd fmla="*/ 4 w 80" name="T42"/>
                    <a:gd fmla="*/ 24 h 79" name="T43"/>
                    <a:gd fmla="*/ 7 w 80" name="T44"/>
                    <a:gd fmla="*/ 18 h 79" name="T45"/>
                    <a:gd fmla="*/ 12 w 80" name="T46"/>
                    <a:gd fmla="*/ 12 h 79" name="T47"/>
                    <a:gd fmla="*/ 18 w 80" name="T48"/>
                    <a:gd fmla="*/ 7 h 79" name="T49"/>
                    <a:gd fmla="*/ 25 w 80" name="T50"/>
                    <a:gd fmla="*/ 3 h 79" name="T51"/>
                    <a:gd fmla="*/ 32 w 80" name="T52"/>
                    <a:gd fmla="*/ 1 h 79" name="T53"/>
                    <a:gd fmla="*/ 40 w 80" name="T54"/>
                    <a:gd fmla="*/ 0 h 79" name="T55"/>
                    <a:gd fmla="*/ 40 w 80" name="T56"/>
                    <a:gd fmla="*/ 0 h 79" name="T57"/>
                    <a:gd fmla="*/ 49 w 80" name="T58"/>
                    <a:gd fmla="*/ 1 h 79" name="T59"/>
                    <a:gd fmla="*/ 56 w 80" name="T60"/>
                    <a:gd fmla="*/ 3 h 79" name="T61"/>
                    <a:gd fmla="*/ 62 w 80" name="T62"/>
                    <a:gd fmla="*/ 7 h 79" name="T63"/>
                    <a:gd fmla="*/ 68 w 80" name="T64"/>
                    <a:gd fmla="*/ 12 h 79" name="T65"/>
                    <a:gd fmla="*/ 72 w 80" name="T66"/>
                    <a:gd fmla="*/ 18 h 79" name="T67"/>
                    <a:gd fmla="*/ 77 w 80" name="T68"/>
                    <a:gd fmla="*/ 24 h 79" name="T69"/>
                    <a:gd fmla="*/ 78 w 80" name="T70"/>
                    <a:gd fmla="*/ 31 h 79" name="T71"/>
                    <a:gd fmla="*/ 80 w 80" name="T72"/>
                    <a:gd fmla="*/ 40 h 79" name="T73"/>
                    <a:gd fmla="*/ 80 w 80" name="T74"/>
                    <a:gd fmla="*/ 40 h 79" name="T7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b="b" l="0" r="r" t="0"/>
                  <a:pathLst>
                    <a:path h="79" w="80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8" y="47"/>
                      </a:lnTo>
                      <a:lnTo>
                        <a:pt x="77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2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2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7" y="24"/>
                      </a:lnTo>
                      <a:lnTo>
                        <a:pt x="78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4" name="PA-Line 320">
                  <a:extLst>
                    <a:ext uri="{FF2B5EF4-FFF2-40B4-BE49-F238E27FC236}">
                      <a16:creationId xmlns:a16="http://schemas.microsoft.com/office/drawing/2014/main" id="{B5BBFFF2-E67B-4ECD-9908-4FA3202A749A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32"/>
                  </p:custDataLst>
                </p:nvPr>
              </p:nvSpPr>
              <p:spPr bwMode="auto">
                <a:xfrm flipH="1">
                  <a:off x="9415463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5" name="PA-Line 321">
                  <a:extLst>
                    <a:ext uri="{FF2B5EF4-FFF2-40B4-BE49-F238E27FC236}">
                      <a16:creationId xmlns:a16="http://schemas.microsoft.com/office/drawing/2014/main" id="{9E2FD721-A8E5-4CB6-80BB-752F8298B3B1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33"/>
                  </p:custDataLst>
                </p:nvPr>
              </p:nvSpPr>
              <p:spPr bwMode="auto">
                <a:xfrm flipH="1">
                  <a:off x="95504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6" name="PA-任意多边形 322">
                  <a:extLst>
                    <a:ext uri="{FF2B5EF4-FFF2-40B4-BE49-F238E27FC236}">
                      <a16:creationId xmlns:a16="http://schemas.microsoft.com/office/drawing/2014/main" id="{8EB64C23-61D8-4112-B0E1-3F702F409646}"/>
                    </a:ext>
                  </a:extLst>
                </p:cNvPr>
                <p:cNvSpPr/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8818563" y="5703888"/>
                  <a:ext cx="669925" cy="101600"/>
                </a:xfrm>
                <a:custGeom>
                  <a:gdLst>
                    <a:gd fmla="*/ 0 w 422" name="T0"/>
                    <a:gd fmla="*/ 64 h 64" name="T1"/>
                    <a:gd fmla="*/ 0 w 422" name="T2"/>
                    <a:gd fmla="*/ 24 h 64" name="T3"/>
                    <a:gd fmla="*/ 0 w 422" name="T4"/>
                    <a:gd fmla="*/ 24 h 64" name="T5"/>
                    <a:gd fmla="*/ 1 w 422" name="T6"/>
                    <a:gd fmla="*/ 19 h 64" name="T7"/>
                    <a:gd fmla="*/ 1 w 422" name="T8"/>
                    <a:gd fmla="*/ 15 h 64" name="T9"/>
                    <a:gd fmla="*/ 7 w 422" name="T10"/>
                    <a:gd fmla="*/ 8 h 64" name="T11"/>
                    <a:gd fmla="*/ 14 w 422" name="T12"/>
                    <a:gd fmla="*/ 3 h 64" name="T13"/>
                    <a:gd fmla="*/ 19 w 422" name="T14"/>
                    <a:gd fmla="*/ 2 h 64" name="T15"/>
                    <a:gd fmla="*/ 23 w 422" name="T16"/>
                    <a:gd fmla="*/ 0 h 64" name="T17"/>
                    <a:gd fmla="*/ 398 w 422" name="T18"/>
                    <a:gd fmla="*/ 0 h 64" name="T19"/>
                    <a:gd fmla="*/ 398 w 422" name="T20"/>
                    <a:gd fmla="*/ 0 h 64" name="T21"/>
                    <a:gd fmla="*/ 403 w 422" name="T22"/>
                    <a:gd fmla="*/ 2 h 64" name="T23"/>
                    <a:gd fmla="*/ 407 w 422" name="T24"/>
                    <a:gd fmla="*/ 3 h 64" name="T25"/>
                    <a:gd fmla="*/ 416 w 422" name="T26"/>
                    <a:gd fmla="*/ 8 h 64" name="T27"/>
                    <a:gd fmla="*/ 421 w 422" name="T28"/>
                    <a:gd fmla="*/ 15 h 64" name="T29"/>
                    <a:gd fmla="*/ 422 w 422" name="T30"/>
                    <a:gd fmla="*/ 19 h 64" name="T31"/>
                    <a:gd fmla="*/ 422 w 422" name="T32"/>
                    <a:gd fmla="*/ 24 h 64" name="T33"/>
                    <a:gd fmla="*/ 422 w 422" name="T34"/>
                    <a:gd fmla="*/ 64 h 64" name="T3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b="b" l="0" r="r" t="0"/>
                  <a:pathLst>
                    <a:path h="64" w="422">
                      <a:moveTo>
                        <a:pt x="0" y="64"/>
                      </a:move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4" y="3"/>
                      </a:lnTo>
                      <a:lnTo>
                        <a:pt x="19" y="2"/>
                      </a:lnTo>
                      <a:lnTo>
                        <a:pt x="23" y="0"/>
                      </a:lnTo>
                      <a:lnTo>
                        <a:pt x="398" y="0"/>
                      </a:lnTo>
                      <a:lnTo>
                        <a:pt x="398" y="0"/>
                      </a:lnTo>
                      <a:lnTo>
                        <a:pt x="403" y="2"/>
                      </a:lnTo>
                      <a:lnTo>
                        <a:pt x="407" y="3"/>
                      </a:lnTo>
                      <a:lnTo>
                        <a:pt x="416" y="8"/>
                      </a:lnTo>
                      <a:lnTo>
                        <a:pt x="421" y="15"/>
                      </a:lnTo>
                      <a:lnTo>
                        <a:pt x="422" y="19"/>
                      </a:lnTo>
                      <a:lnTo>
                        <a:pt x="422" y="24"/>
                      </a:lnTo>
                      <a:lnTo>
                        <a:pt x="422" y="64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7" name="PA-Line 323">
                  <a:extLst>
                    <a:ext uri="{FF2B5EF4-FFF2-40B4-BE49-F238E27FC236}">
                      <a16:creationId xmlns:a16="http://schemas.microsoft.com/office/drawing/2014/main" id="{6FA92F51-7F0F-4A44-A3EE-3AE1C03DBDA4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 flipH="1" flipV="1">
                  <a:off x="9155113" y="5630863"/>
                  <a:ext cx="0" cy="17145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2" name="组合 91">
              <a:extLst>
                <a:ext uri="{FF2B5EF4-FFF2-40B4-BE49-F238E27FC236}">
                  <a16:creationId xmlns:a16="http://schemas.microsoft.com/office/drawing/2014/main" id="{FB6A9810-540B-4880-9F0A-7A818AA03CA9}"/>
                </a:ext>
              </a:extLst>
            </p:cNvPr>
            <p:cNvGrpSpPr/>
            <p:nvPr/>
          </p:nvGrpSpPr>
          <p:grpSpPr>
            <a:xfrm>
              <a:off x="5608295" y="6013100"/>
              <a:ext cx="862800" cy="862800"/>
              <a:chOff x="5775007" y="1315065"/>
              <a:chExt cx="862800" cy="862800"/>
            </a:xfrm>
          </p:grpSpPr>
          <p:sp>
            <p:nvSpPr>
              <p:cNvPr id="113" name="PA-椭圆 124">
                <a:extLst>
                  <a:ext uri="{FF2B5EF4-FFF2-40B4-BE49-F238E27FC236}">
                    <a16:creationId xmlns:a16="http://schemas.microsoft.com/office/drawing/2014/main" id="{E9A85614-507D-4B55-81C6-9FDB1778C0EB}"/>
                  </a:ext>
                </a:extLst>
              </p:cNvPr>
              <p:cNvSpPr/>
              <p:nvPr>
                <p:custDataLst>
                  <p:tags r:id="rId36"/>
                </p:custDataLst>
              </p:nvPr>
            </p:nvSpPr>
            <p:spPr>
              <a:xfrm>
                <a:off x="5775007" y="1315065"/>
                <a:ext cx="862800" cy="862800"/>
              </a:xfrm>
              <a:prstGeom prst="ellipse">
                <a:avLst/>
              </a:prstGeom>
              <a:solidFill>
                <a:srgbClr val="425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ko-KR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14" name="Group 123">
                <a:extLst>
                  <a:ext uri="{FF2B5EF4-FFF2-40B4-BE49-F238E27FC236}">
                    <a16:creationId xmlns:a16="http://schemas.microsoft.com/office/drawing/2014/main" id="{5C0E1C42-C082-4C74-8DDE-B1CEB18C9DA0}"/>
                  </a:ext>
                </a:extLst>
              </p:cNvPr>
              <p:cNvGrpSpPr/>
              <p:nvPr/>
            </p:nvGrpSpPr>
            <p:grpSpPr>
              <a:xfrm>
                <a:off x="6033931" y="1509974"/>
                <a:ext cx="344952" cy="472984"/>
                <a:chOff x="10282237" y="3676651"/>
                <a:chExt cx="671512" cy="920750"/>
              </a:xfrm>
            </p:grpSpPr>
            <p:sp>
              <p:nvSpPr>
                <p:cNvPr id="115" name="PA-任意多边形 159">
                  <a:extLst>
                    <a:ext uri="{FF2B5EF4-FFF2-40B4-BE49-F238E27FC236}">
                      <a16:creationId xmlns:a16="http://schemas.microsoft.com/office/drawing/2014/main" id="{F0D4D129-C67A-41E2-807B-84A471835B5A}"/>
                    </a:ext>
                  </a:extLst>
                </p:cNvPr>
                <p:cNvSpPr/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10282237" y="3676651"/>
                  <a:ext cx="671512" cy="920750"/>
                </a:xfrm>
                <a:custGeom>
                  <a:gdLst>
                    <a:gd fmla="*/ 423 w 423" name="T0"/>
                    <a:gd fmla="*/ 574 h 580" name="T1"/>
                    <a:gd fmla="*/ 423 w 423" name="T2"/>
                    <a:gd fmla="*/ 574 h 580" name="T3"/>
                    <a:gd fmla="*/ 421 w 423" name="T4"/>
                    <a:gd fmla="*/ 576 h 580" name="T5"/>
                    <a:gd fmla="*/ 420 w 423" name="T6"/>
                    <a:gd fmla="*/ 579 h 580" name="T7"/>
                    <a:gd fmla="*/ 418 w 423" name="T8"/>
                    <a:gd fmla="*/ 580 h 580" name="T9"/>
                    <a:gd fmla="*/ 415 w 423" name="T10"/>
                    <a:gd fmla="*/ 580 h 580" name="T11"/>
                    <a:gd fmla="*/ 6 w 423" name="T12"/>
                    <a:gd fmla="*/ 580 h 580" name="T13"/>
                    <a:gd fmla="*/ 6 w 423" name="T14"/>
                    <a:gd fmla="*/ 580 h 580" name="T15"/>
                    <a:gd fmla="*/ 3 w 423" name="T16"/>
                    <a:gd fmla="*/ 580 h 580" name="T17"/>
                    <a:gd fmla="*/ 1 w 423" name="T18"/>
                    <a:gd fmla="*/ 579 h 580" name="T19"/>
                    <a:gd fmla="*/ 0 w 423" name="T20"/>
                    <a:gd fmla="*/ 576 h 580" name="T21"/>
                    <a:gd fmla="*/ 0 w 423" name="T22"/>
                    <a:gd fmla="*/ 574 h 580" name="T23"/>
                    <a:gd fmla="*/ 0 w 423" name="T24"/>
                    <a:gd fmla="*/ 6 h 580" name="T25"/>
                    <a:gd fmla="*/ 0 w 423" name="T26"/>
                    <a:gd fmla="*/ 6 h 580" name="T27"/>
                    <a:gd fmla="*/ 0 w 423" name="T28"/>
                    <a:gd fmla="*/ 3 h 580" name="T29"/>
                    <a:gd fmla="*/ 1 w 423" name="T30"/>
                    <a:gd fmla="*/ 2 h 580" name="T31"/>
                    <a:gd fmla="*/ 3 w 423" name="T32"/>
                    <a:gd fmla="*/ 0 h 580" name="T33"/>
                    <a:gd fmla="*/ 6 w 423" name="T34"/>
                    <a:gd fmla="*/ 0 h 580" name="T35"/>
                    <a:gd fmla="*/ 415 w 423" name="T36"/>
                    <a:gd fmla="*/ 0 h 580" name="T37"/>
                    <a:gd fmla="*/ 415 w 423" name="T38"/>
                    <a:gd fmla="*/ 0 h 580" name="T39"/>
                    <a:gd fmla="*/ 418 w 423" name="T40"/>
                    <a:gd fmla="*/ 0 h 580" name="T41"/>
                    <a:gd fmla="*/ 420 w 423" name="T42"/>
                    <a:gd fmla="*/ 2 h 580" name="T43"/>
                    <a:gd fmla="*/ 421 w 423" name="T44"/>
                    <a:gd fmla="*/ 3 h 580" name="T45"/>
                    <a:gd fmla="*/ 423 w 423" name="T46"/>
                    <a:gd fmla="*/ 6 h 580" name="T47"/>
                    <a:gd fmla="*/ 423 w 423" name="T48"/>
                    <a:gd fmla="*/ 574 h 580" name="T4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b="b" l="0" r="r" t="0"/>
                  <a:pathLst>
                    <a:path h="580" w="422">
                      <a:moveTo>
                        <a:pt x="423" y="574"/>
                      </a:moveTo>
                      <a:lnTo>
                        <a:pt x="423" y="574"/>
                      </a:lnTo>
                      <a:lnTo>
                        <a:pt x="421" y="576"/>
                      </a:lnTo>
                      <a:lnTo>
                        <a:pt x="420" y="579"/>
                      </a:lnTo>
                      <a:lnTo>
                        <a:pt x="418" y="580"/>
                      </a:lnTo>
                      <a:lnTo>
                        <a:pt x="415" y="580"/>
                      </a:lnTo>
                      <a:lnTo>
                        <a:pt x="6" y="580"/>
                      </a:lnTo>
                      <a:lnTo>
                        <a:pt x="6" y="580"/>
                      </a:lnTo>
                      <a:lnTo>
                        <a:pt x="3" y="580"/>
                      </a:lnTo>
                      <a:lnTo>
                        <a:pt x="1" y="579"/>
                      </a:lnTo>
                      <a:lnTo>
                        <a:pt x="0" y="576"/>
                      </a:lnTo>
                      <a:lnTo>
                        <a:pt x="0" y="574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415" y="0"/>
                      </a:lnTo>
                      <a:lnTo>
                        <a:pt x="415" y="0"/>
                      </a:lnTo>
                      <a:lnTo>
                        <a:pt x="418" y="0"/>
                      </a:lnTo>
                      <a:lnTo>
                        <a:pt x="420" y="2"/>
                      </a:lnTo>
                      <a:lnTo>
                        <a:pt x="421" y="3"/>
                      </a:lnTo>
                      <a:lnTo>
                        <a:pt x="423" y="6"/>
                      </a:lnTo>
                      <a:lnTo>
                        <a:pt x="423" y="57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6" name="PA-矩形 160">
                  <a:extLst>
                    <a:ext uri="{FF2B5EF4-FFF2-40B4-BE49-F238E27FC236}">
                      <a16:creationId xmlns:a16="http://schemas.microsoft.com/office/drawing/2014/main" id="{72EE9D51-8FCA-427A-8652-577A00A3B8ED}"/>
                    </a:ext>
                  </a:extLst>
                </p:cNvPr>
                <p:cNvSpPr>
                  <a:spLocks noChangeArrowheads="1"/>
                </p:cNvSpPr>
                <p:nvPr>
                  <p:custDataLst>
                    <p:tags r:id="rId38"/>
                  </p:custDataLst>
                </p:nvPr>
              </p:nvSpPr>
              <p:spPr bwMode="auto">
                <a:xfrm>
                  <a:off x="10374312" y="3813176"/>
                  <a:ext cx="487362" cy="115888"/>
                </a:xfrm>
                <a:prstGeom prst="rect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7" name="PA-Line 161">
                  <a:extLst>
                    <a:ext uri="{FF2B5EF4-FFF2-40B4-BE49-F238E27FC236}">
                      <a16:creationId xmlns:a16="http://schemas.microsoft.com/office/drawing/2014/main" id="{8A0AD44D-DB9C-4639-B848-CE2B19682C93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 flipH="1" flipV="1">
                  <a:off x="10374312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8" name="PA-Line 162">
                  <a:extLst>
                    <a:ext uri="{FF2B5EF4-FFF2-40B4-BE49-F238E27FC236}">
                      <a16:creationId xmlns:a16="http://schemas.microsoft.com/office/drawing/2014/main" id="{ECEBB23A-611C-4016-9D07-886C6B2AB0B2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 flipH="1" flipV="1">
                  <a:off x="10493375" y="4017963"/>
                  <a:ext cx="0" cy="384175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9" name="PA-Line 163">
                  <a:extLst>
                    <a:ext uri="{FF2B5EF4-FFF2-40B4-BE49-F238E27FC236}">
                      <a16:creationId xmlns:a16="http://schemas.microsoft.com/office/drawing/2014/main" id="{0AC36C61-47C5-4540-A6A1-9A630D774431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41"/>
                  </p:custDataLst>
                </p:nvPr>
              </p:nvSpPr>
              <p:spPr bwMode="auto">
                <a:xfrm flipH="1" flipV="1">
                  <a:off x="10617200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0" name="PA-Line 164">
                  <a:extLst>
                    <a:ext uri="{FF2B5EF4-FFF2-40B4-BE49-F238E27FC236}">
                      <a16:creationId xmlns:a16="http://schemas.microsoft.com/office/drawing/2014/main" id="{30D11D47-D275-44A4-90CB-7615CDD72364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42"/>
                  </p:custDataLst>
                </p:nvPr>
              </p:nvSpPr>
              <p:spPr bwMode="auto">
                <a:xfrm flipH="1" flipV="1">
                  <a:off x="10739437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1" name="PA-Line 165">
                  <a:extLst>
                    <a:ext uri="{FF2B5EF4-FFF2-40B4-BE49-F238E27FC236}">
                      <a16:creationId xmlns:a16="http://schemas.microsoft.com/office/drawing/2014/main" id="{C8108F00-7190-499A-B89F-CFE1317EE2F2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43"/>
                  </p:custDataLst>
                </p:nvPr>
              </p:nvSpPr>
              <p:spPr bwMode="auto">
                <a:xfrm flipH="1" flipV="1">
                  <a:off x="10861675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2" name="PA-Line 166">
                  <a:extLst>
                    <a:ext uri="{FF2B5EF4-FFF2-40B4-BE49-F238E27FC236}">
                      <a16:creationId xmlns:a16="http://schemas.microsoft.com/office/drawing/2014/main" id="{ACC4A552-D421-4759-9730-A12D29E3AD46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44"/>
                  </p:custDataLst>
                </p:nvPr>
              </p:nvSpPr>
              <p:spPr bwMode="auto">
                <a:xfrm>
                  <a:off x="10364787" y="40179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3" name="PA-Line 167">
                  <a:extLst>
                    <a:ext uri="{FF2B5EF4-FFF2-40B4-BE49-F238E27FC236}">
                      <a16:creationId xmlns:a16="http://schemas.microsoft.com/office/drawing/2014/main" id="{B407FC7F-E4B4-45EF-B861-B386BD87487D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45"/>
                  </p:custDataLst>
                </p:nvPr>
              </p:nvSpPr>
              <p:spPr bwMode="auto">
                <a:xfrm>
                  <a:off x="10364787" y="4114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4" name="PA-Line 168">
                  <a:extLst>
                    <a:ext uri="{FF2B5EF4-FFF2-40B4-BE49-F238E27FC236}">
                      <a16:creationId xmlns:a16="http://schemas.microsoft.com/office/drawing/2014/main" id="{C9A70503-7CBD-479C-B923-A5DA9E5C844E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46"/>
                  </p:custDataLst>
                </p:nvPr>
              </p:nvSpPr>
              <p:spPr bwMode="auto">
                <a:xfrm>
                  <a:off x="10364787" y="42084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5" name="PA-Line 169">
                  <a:extLst>
                    <a:ext uri="{FF2B5EF4-FFF2-40B4-BE49-F238E27FC236}">
                      <a16:creationId xmlns:a16="http://schemas.microsoft.com/office/drawing/2014/main" id="{0BCA1025-955A-4F3A-A299-41D67E1D6BF9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47"/>
                  </p:custDataLst>
                </p:nvPr>
              </p:nvSpPr>
              <p:spPr bwMode="auto">
                <a:xfrm>
                  <a:off x="10364787" y="43053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6" name="PA-Line 170">
                  <a:extLst>
                    <a:ext uri="{FF2B5EF4-FFF2-40B4-BE49-F238E27FC236}">
                      <a16:creationId xmlns:a16="http://schemas.microsoft.com/office/drawing/2014/main" id="{DBD95D27-BDB1-4DA4-A5E8-0011DE9F366E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48"/>
                  </p:custDataLst>
                </p:nvPr>
              </p:nvSpPr>
              <p:spPr bwMode="auto">
                <a:xfrm>
                  <a:off x="10364787" y="4402138"/>
                  <a:ext cx="37465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7" name="PA-Line 171">
                  <a:extLst>
                    <a:ext uri="{FF2B5EF4-FFF2-40B4-BE49-F238E27FC236}">
                      <a16:creationId xmlns:a16="http://schemas.microsoft.com/office/drawing/2014/main" id="{5D8B317D-8795-4885-BFE0-C8BB469A7FE1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49"/>
                  </p:custDataLst>
                </p:nvPr>
              </p:nvSpPr>
              <p:spPr bwMode="auto">
                <a:xfrm>
                  <a:off x="10364787" y="4495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3" name="组合 92">
              <a:extLst>
                <a:ext uri="{FF2B5EF4-FFF2-40B4-BE49-F238E27FC236}">
                  <a16:creationId xmlns:a16="http://schemas.microsoft.com/office/drawing/2014/main" id="{83783C25-0F10-40D7-B8DB-736CD53B513F}"/>
                </a:ext>
              </a:extLst>
            </p:cNvPr>
            <p:cNvGrpSpPr/>
            <p:nvPr/>
          </p:nvGrpSpPr>
          <p:grpSpPr>
            <a:xfrm>
              <a:off x="5974001" y="6972689"/>
              <a:ext cx="147720" cy="154874"/>
              <a:chOff x="6140713" y="2274654"/>
              <a:chExt cx="147720" cy="154874"/>
            </a:xfrm>
          </p:grpSpPr>
          <p:cxnSp>
            <p:nvCxnSpPr>
              <p:cNvPr id="111" name="PA-直接连接符 140">
                <a:extLst>
                  <a:ext uri="{FF2B5EF4-FFF2-40B4-BE49-F238E27FC236}">
                    <a16:creationId xmlns:a16="http://schemas.microsoft.com/office/drawing/2014/main" id="{FE9903D0-DD24-4253-8F8F-5BB8F37247EE}"/>
                  </a:ext>
                </a:extLst>
              </p:cNvPr>
              <p:cNvCxnSpPr/>
              <p:nvPr>
                <p:custDataLst>
                  <p:tags r:id="rId50"/>
                </p:custDataLst>
              </p:nvPr>
            </p:nvCxnSpPr>
            <p:spPr>
              <a:xfrm flipH="1">
                <a:off x="6174362" y="2296367"/>
                <a:ext cx="114071" cy="11407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PA-直接连接符 144">
                <a:extLst>
                  <a:ext uri="{FF2B5EF4-FFF2-40B4-BE49-F238E27FC236}">
                    <a16:creationId xmlns:a16="http://schemas.microsoft.com/office/drawing/2014/main" id="{6239677B-C280-4AB6-B570-47C13AF43D41}"/>
                  </a:ext>
                </a:extLst>
              </p:cNvPr>
              <p:cNvCxnSpPr/>
              <p:nvPr>
                <p:custDataLst>
                  <p:tags r:id="rId51"/>
                </p:custDataLst>
              </p:nvPr>
            </p:nvCxnSpPr>
            <p:spPr>
              <a:xfrm flipH="1" rot="8100000">
                <a:off x="6140713" y="2274654"/>
                <a:ext cx="0" cy="154874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组合 98">
              <a:extLst>
                <a:ext uri="{FF2B5EF4-FFF2-40B4-BE49-F238E27FC236}">
                  <a16:creationId xmlns:a16="http://schemas.microsoft.com/office/drawing/2014/main" id="{57B1232E-FE98-4350-B189-3D4F6DDB6AF0}"/>
                </a:ext>
              </a:extLst>
            </p:cNvPr>
            <p:cNvGrpSpPr/>
            <p:nvPr/>
          </p:nvGrpSpPr>
          <p:grpSpPr>
            <a:xfrm>
              <a:off x="5919245" y="8252894"/>
              <a:ext cx="225156" cy="109512"/>
              <a:chOff x="6085957" y="3554859"/>
              <a:chExt cx="225156" cy="109512"/>
            </a:xfrm>
          </p:grpSpPr>
          <p:cxnSp>
            <p:nvCxnSpPr>
              <p:cNvPr id="109" name="PA-直接连接符 147">
                <a:extLst>
                  <a:ext uri="{FF2B5EF4-FFF2-40B4-BE49-F238E27FC236}">
                    <a16:creationId xmlns:a16="http://schemas.microsoft.com/office/drawing/2014/main" id="{AC6ED828-7BAF-490E-A4AE-76A667298C1C}"/>
                  </a:ext>
                </a:extLst>
              </p:cNvPr>
              <p:cNvCxnSpPr/>
              <p:nvPr>
                <p:custDataLst>
                  <p:tags r:id="rId52"/>
                </p:custDataLst>
              </p:nvPr>
            </p:nvCxnSpPr>
            <p:spPr>
              <a:xfrm rot="8100000">
                <a:off x="6156238" y="3608648"/>
                <a:ext cx="154875" cy="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PA-直接连接符 148">
                <a:extLst>
                  <a:ext uri="{FF2B5EF4-FFF2-40B4-BE49-F238E27FC236}">
                    <a16:creationId xmlns:a16="http://schemas.microsoft.com/office/drawing/2014/main" id="{D8B269B9-C5D8-4560-954D-2EB8406D2B37}"/>
                  </a:ext>
                </a:extLst>
              </p:cNvPr>
              <p:cNvCxnSpPr/>
              <p:nvPr>
                <p:custDataLst>
                  <p:tags r:id="rId53"/>
                </p:custDataLst>
              </p:nvPr>
            </p:nvCxnSpPr>
            <p:spPr>
              <a:xfrm flipH="1" flipV="1">
                <a:off x="6085957" y="3554859"/>
                <a:ext cx="109512" cy="109512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0" name="组合 179">
            <a:extLst>
              <a:ext uri="{FF2B5EF4-FFF2-40B4-BE49-F238E27FC236}">
                <a16:creationId xmlns:a16="http://schemas.microsoft.com/office/drawing/2014/main" id="{6D832847-E5F3-4390-B7D6-9AF7F72B1515}"/>
              </a:ext>
            </a:extLst>
          </p:cNvPr>
          <p:cNvGrpSpPr/>
          <p:nvPr/>
        </p:nvGrpSpPr>
        <p:grpSpPr>
          <a:xfrm>
            <a:off x="6522695" y="2279300"/>
            <a:ext cx="862800" cy="3359534"/>
            <a:chOff x="5608295" y="6013100"/>
            <a:chExt cx="862800" cy="3359534"/>
          </a:xfrm>
        </p:grpSpPr>
        <p:grpSp>
          <p:nvGrpSpPr>
            <p:cNvPr id="181" name="组合 180">
              <a:extLst>
                <a:ext uri="{FF2B5EF4-FFF2-40B4-BE49-F238E27FC236}">
                  <a16:creationId xmlns:a16="http://schemas.microsoft.com/office/drawing/2014/main" id="{0984A518-F9F6-4EB3-9C3A-34223DCA9357}"/>
                </a:ext>
              </a:extLst>
            </p:cNvPr>
            <p:cNvGrpSpPr/>
            <p:nvPr/>
          </p:nvGrpSpPr>
          <p:grpSpPr>
            <a:xfrm>
              <a:off x="5608295" y="8509834"/>
              <a:ext cx="862800" cy="862800"/>
              <a:chOff x="5775007" y="3811799"/>
              <a:chExt cx="862800" cy="862800"/>
            </a:xfrm>
          </p:grpSpPr>
          <p:sp>
            <p:nvSpPr>
              <p:cNvPr id="225" name="PA-椭圆 87">
                <a:extLst>
                  <a:ext uri="{FF2B5EF4-FFF2-40B4-BE49-F238E27FC236}">
                    <a16:creationId xmlns:a16="http://schemas.microsoft.com/office/drawing/2014/main" id="{EC9FCD6B-6073-4F8D-B8FD-8F77109F2B71}"/>
                  </a:ext>
                </a:extLst>
              </p:cNvPr>
              <p:cNvSpPr/>
              <p:nvPr>
                <p:custDataLst>
                  <p:tags r:id="rId54"/>
                </p:custDataLst>
              </p:nvPr>
            </p:nvSpPr>
            <p:spPr>
              <a:xfrm>
                <a:off x="5775007" y="3811799"/>
                <a:ext cx="862800" cy="862800"/>
              </a:xfrm>
              <a:prstGeom prst="ellipse">
                <a:avLst/>
              </a:prstGeom>
              <a:solidFill>
                <a:srgbClr val="425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ko-KR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26" name="Group 86">
                <a:extLst>
                  <a:ext uri="{FF2B5EF4-FFF2-40B4-BE49-F238E27FC236}">
                    <a16:creationId xmlns:a16="http://schemas.microsoft.com/office/drawing/2014/main" id="{66567226-CB20-45D0-A1FA-C059C4A7A1F5}"/>
                  </a:ext>
                </a:extLst>
              </p:cNvPr>
              <p:cNvGrpSpPr/>
              <p:nvPr/>
            </p:nvGrpSpPr>
            <p:grpSpPr>
              <a:xfrm>
                <a:off x="5958498" y="4017308"/>
                <a:ext cx="495818" cy="451782"/>
                <a:chOff x="7245350" y="3721101"/>
                <a:chExt cx="965200" cy="879475"/>
              </a:xfrm>
            </p:grpSpPr>
            <p:sp>
              <p:nvSpPr>
                <p:cNvPr id="227" name="PA-Line 146">
                  <a:extLst>
                    <a:ext uri="{FF2B5EF4-FFF2-40B4-BE49-F238E27FC236}">
                      <a16:creationId xmlns:a16="http://schemas.microsoft.com/office/drawing/2014/main" id="{8E661BBB-FDF2-4E42-B47B-A13D84D21429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55"/>
                  </p:custDataLst>
                </p:nvPr>
              </p:nvSpPr>
              <p:spPr bwMode="auto">
                <a:xfrm flipH="1">
                  <a:off x="7816850" y="4206876"/>
                  <a:ext cx="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8" name="PA-任意多边形 147">
                  <a:extLst>
                    <a:ext uri="{FF2B5EF4-FFF2-40B4-BE49-F238E27FC236}">
                      <a16:creationId xmlns:a16="http://schemas.microsoft.com/office/drawing/2014/main" id="{2CF0FE43-9420-42D2-97D3-675CF7F07622}"/>
                    </a:ext>
                  </a:extLst>
                </p:cNvPr>
                <p:cNvSpPr/>
                <p:nvPr>
                  <p:custDataLst>
                    <p:tags r:id="rId56"/>
                  </p:custDataLst>
                </p:nvPr>
              </p:nvSpPr>
              <p:spPr bwMode="auto">
                <a:xfrm>
                  <a:off x="7332662" y="3721101"/>
                  <a:ext cx="598487" cy="598488"/>
                </a:xfrm>
                <a:custGeom>
                  <a:gdLst>
                    <a:gd fmla="*/ 322 w 377" name="T0"/>
                    <a:gd fmla="*/ 57 h 377" name="T1"/>
                    <a:gd fmla="*/ 292 w 377" name="T2"/>
                    <a:gd fmla="*/ 33 h 377" name="T3"/>
                    <a:gd fmla="*/ 259 w 377" name="T4"/>
                    <a:gd fmla="*/ 15 h 377" name="T5"/>
                    <a:gd fmla="*/ 225 w 377" name="T6"/>
                    <a:gd fmla="*/ 5 h 377" name="T7"/>
                    <a:gd fmla="*/ 188 w 377" name="T8"/>
                    <a:gd fmla="*/ 0 h 377" name="T9"/>
                    <a:gd fmla="*/ 169 w 377" name="T10"/>
                    <a:gd fmla="*/ 2 h 377" name="T11"/>
                    <a:gd fmla="*/ 133 w 377" name="T12"/>
                    <a:gd fmla="*/ 9 h 377" name="T13"/>
                    <a:gd fmla="*/ 99 w 377" name="T14"/>
                    <a:gd fmla="*/ 23 h 377" name="T15"/>
                    <a:gd fmla="*/ 68 w 377" name="T16"/>
                    <a:gd fmla="*/ 43 h 377" name="T17"/>
                    <a:gd fmla="*/ 55 w 377" name="T18"/>
                    <a:gd fmla="*/ 57 h 377" name="T19"/>
                    <a:gd fmla="*/ 31 w 377" name="T20"/>
                    <a:gd fmla="*/ 85 h 377" name="T21"/>
                    <a:gd fmla="*/ 13 w 377" name="T22"/>
                    <a:gd fmla="*/ 118 h 377" name="T23"/>
                    <a:gd fmla="*/ 3 w 377" name="T24"/>
                    <a:gd fmla="*/ 153 h 377" name="T25"/>
                    <a:gd fmla="*/ 0 w 377" name="T26"/>
                    <a:gd fmla="*/ 189 h 377" name="T27"/>
                    <a:gd fmla="*/ 1 w 377" name="T28"/>
                    <a:gd fmla="*/ 208 h 377" name="T29"/>
                    <a:gd fmla="*/ 9 w 377" name="T30"/>
                    <a:gd fmla="*/ 245 h 377" name="T31"/>
                    <a:gd fmla="*/ 22 w 377" name="T32"/>
                    <a:gd fmla="*/ 279 h 377" name="T33"/>
                    <a:gd fmla="*/ 43 w 377" name="T34"/>
                    <a:gd fmla="*/ 309 h 377" name="T35"/>
                    <a:gd fmla="*/ 68 w 377" name="T36"/>
                    <a:gd fmla="*/ 334 h 377" name="T37"/>
                    <a:gd fmla="*/ 98 w 377" name="T38"/>
                    <a:gd fmla="*/ 355 h 377" name="T39"/>
                    <a:gd fmla="*/ 132 w 377" name="T40"/>
                    <a:gd fmla="*/ 370 h 377" name="T41"/>
                    <a:gd fmla="*/ 169 w 377" name="T42"/>
                    <a:gd fmla="*/ 377 h 377" name="T43"/>
                    <a:gd fmla="*/ 188 w 377" name="T44"/>
                    <a:gd fmla="*/ 377 h 377" name="T45"/>
                    <a:gd fmla="*/ 225 w 377" name="T46"/>
                    <a:gd fmla="*/ 374 h 377" name="T47"/>
                    <a:gd fmla="*/ 261 w 377" name="T48"/>
                    <a:gd fmla="*/ 364 h 377" name="T49"/>
                    <a:gd fmla="*/ 292 w 377" name="T50"/>
                    <a:gd fmla="*/ 346 h 377" name="T51"/>
                    <a:gd fmla="*/ 322 w 377" name="T52"/>
                    <a:gd fmla="*/ 322 h 377" name="T53"/>
                    <a:gd fmla="*/ 334 w 377" name="T54"/>
                    <a:gd fmla="*/ 309 h 377" name="T55"/>
                    <a:gd fmla="*/ 354 w 377" name="T56"/>
                    <a:gd fmla="*/ 278 h 377" name="T57"/>
                    <a:gd fmla="*/ 368 w 377" name="T58"/>
                    <a:gd fmla="*/ 244 h 377" name="T59"/>
                    <a:gd fmla="*/ 375 w 377" name="T60"/>
                    <a:gd fmla="*/ 208 h 377" name="T61"/>
                    <a:gd fmla="*/ 377 w 377" name="T62"/>
                    <a:gd fmla="*/ 189 h 377" name="T63"/>
                    <a:gd fmla="*/ 372 w 377" name="T64"/>
                    <a:gd fmla="*/ 152 h 377" name="T65"/>
                    <a:gd fmla="*/ 362 w 377" name="T66"/>
                    <a:gd fmla="*/ 118 h 377" name="T67"/>
                    <a:gd fmla="*/ 345 w 377" name="T68"/>
                    <a:gd fmla="*/ 85 h 377" name="T69"/>
                    <a:gd fmla="*/ 322 w 377" name="T70"/>
                    <a:gd fmla="*/ 57 h 377" name="T7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b="b" l="0" r="r" t="0"/>
                  <a:pathLst>
                    <a:path h="377" w="377">
                      <a:moveTo>
                        <a:pt x="322" y="57"/>
                      </a:moveTo>
                      <a:lnTo>
                        <a:pt x="322" y="57"/>
                      </a:lnTo>
                      <a:lnTo>
                        <a:pt x="307" y="43"/>
                      </a:lnTo>
                      <a:lnTo>
                        <a:pt x="292" y="33"/>
                      </a:lnTo>
                      <a:lnTo>
                        <a:pt x="277" y="23"/>
                      </a:lnTo>
                      <a:lnTo>
                        <a:pt x="259" y="15"/>
                      </a:lnTo>
                      <a:lnTo>
                        <a:pt x="243" y="9"/>
                      </a:lnTo>
                      <a:lnTo>
                        <a:pt x="225" y="5"/>
                      </a:lnTo>
                      <a:lnTo>
                        <a:pt x="206" y="2"/>
                      </a:lnTo>
                      <a:lnTo>
                        <a:pt x="188" y="0"/>
                      </a:lnTo>
                      <a:lnTo>
                        <a:pt x="188" y="0"/>
                      </a:lnTo>
                      <a:lnTo>
                        <a:pt x="169" y="2"/>
                      </a:lnTo>
                      <a:lnTo>
                        <a:pt x="151" y="5"/>
                      </a:lnTo>
                      <a:lnTo>
                        <a:pt x="133" y="9"/>
                      </a:lnTo>
                      <a:lnTo>
                        <a:pt x="116" y="15"/>
                      </a:lnTo>
                      <a:lnTo>
                        <a:pt x="99" y="23"/>
                      </a:lnTo>
                      <a:lnTo>
                        <a:pt x="83" y="33"/>
                      </a:lnTo>
                      <a:lnTo>
                        <a:pt x="68" y="43"/>
                      </a:lnTo>
                      <a:lnTo>
                        <a:pt x="55" y="57"/>
                      </a:lnTo>
                      <a:lnTo>
                        <a:pt x="55" y="57"/>
                      </a:lnTo>
                      <a:lnTo>
                        <a:pt x="41" y="70"/>
                      </a:lnTo>
                      <a:lnTo>
                        <a:pt x="31" y="85"/>
                      </a:lnTo>
                      <a:lnTo>
                        <a:pt x="22" y="101"/>
                      </a:lnTo>
                      <a:lnTo>
                        <a:pt x="13" y="118"/>
                      </a:lnTo>
                      <a:lnTo>
                        <a:pt x="7" y="135"/>
                      </a:lnTo>
                      <a:lnTo>
                        <a:pt x="3" y="153"/>
                      </a:lnTo>
                      <a:lnTo>
                        <a:pt x="0" y="171"/>
                      </a:lnTo>
                      <a:lnTo>
                        <a:pt x="0" y="189"/>
                      </a:lnTo>
                      <a:lnTo>
                        <a:pt x="0" y="189"/>
                      </a:lnTo>
                      <a:lnTo>
                        <a:pt x="1" y="208"/>
                      </a:lnTo>
                      <a:lnTo>
                        <a:pt x="3" y="227"/>
                      </a:lnTo>
                      <a:lnTo>
                        <a:pt x="9" y="245"/>
                      </a:lnTo>
                      <a:lnTo>
                        <a:pt x="15" y="263"/>
                      </a:lnTo>
                      <a:lnTo>
                        <a:pt x="22" y="279"/>
                      </a:lnTo>
                      <a:lnTo>
                        <a:pt x="33" y="294"/>
                      </a:lnTo>
                      <a:lnTo>
                        <a:pt x="43" y="309"/>
                      </a:lnTo>
                      <a:lnTo>
                        <a:pt x="55" y="322"/>
                      </a:lnTo>
                      <a:lnTo>
                        <a:pt x="68" y="334"/>
                      </a:lnTo>
                      <a:lnTo>
                        <a:pt x="83" y="346"/>
                      </a:lnTo>
                      <a:lnTo>
                        <a:pt x="98" y="355"/>
                      </a:lnTo>
                      <a:lnTo>
                        <a:pt x="116" y="362"/>
                      </a:lnTo>
                      <a:lnTo>
                        <a:pt x="132" y="370"/>
                      </a:lnTo>
                      <a:lnTo>
                        <a:pt x="150" y="374"/>
                      </a:lnTo>
                      <a:lnTo>
                        <a:pt x="169" y="377"/>
                      </a:lnTo>
                      <a:lnTo>
                        <a:pt x="188" y="377"/>
                      </a:lnTo>
                      <a:lnTo>
                        <a:pt x="188" y="377"/>
                      </a:lnTo>
                      <a:lnTo>
                        <a:pt x="208" y="377"/>
                      </a:lnTo>
                      <a:lnTo>
                        <a:pt x="225" y="374"/>
                      </a:lnTo>
                      <a:lnTo>
                        <a:pt x="243" y="370"/>
                      </a:lnTo>
                      <a:lnTo>
                        <a:pt x="261" y="364"/>
                      </a:lnTo>
                      <a:lnTo>
                        <a:pt x="277" y="355"/>
                      </a:lnTo>
                      <a:lnTo>
                        <a:pt x="292" y="346"/>
                      </a:lnTo>
                      <a:lnTo>
                        <a:pt x="308" y="334"/>
                      </a:lnTo>
                      <a:lnTo>
                        <a:pt x="322" y="322"/>
                      </a:lnTo>
                      <a:lnTo>
                        <a:pt x="322" y="322"/>
                      </a:lnTo>
                      <a:lnTo>
                        <a:pt x="334" y="309"/>
                      </a:lnTo>
                      <a:lnTo>
                        <a:pt x="345" y="294"/>
                      </a:lnTo>
                      <a:lnTo>
                        <a:pt x="354" y="278"/>
                      </a:lnTo>
                      <a:lnTo>
                        <a:pt x="362" y="261"/>
                      </a:lnTo>
                      <a:lnTo>
                        <a:pt x="368" y="244"/>
                      </a:lnTo>
                      <a:lnTo>
                        <a:pt x="372" y="226"/>
                      </a:lnTo>
                      <a:lnTo>
                        <a:pt x="375" y="208"/>
                      </a:lnTo>
                      <a:lnTo>
                        <a:pt x="377" y="189"/>
                      </a:lnTo>
                      <a:lnTo>
                        <a:pt x="377" y="189"/>
                      </a:lnTo>
                      <a:lnTo>
                        <a:pt x="375" y="171"/>
                      </a:lnTo>
                      <a:lnTo>
                        <a:pt x="372" y="152"/>
                      </a:lnTo>
                      <a:lnTo>
                        <a:pt x="368" y="134"/>
                      </a:lnTo>
                      <a:lnTo>
                        <a:pt x="362" y="118"/>
                      </a:lnTo>
                      <a:lnTo>
                        <a:pt x="354" y="101"/>
                      </a:lnTo>
                      <a:lnTo>
                        <a:pt x="345" y="85"/>
                      </a:lnTo>
                      <a:lnTo>
                        <a:pt x="334" y="70"/>
                      </a:lnTo>
                      <a:lnTo>
                        <a:pt x="322" y="57"/>
                      </a:lnTo>
                      <a:lnTo>
                        <a:pt x="322" y="57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9" name="PA-任意多边形 148">
                  <a:extLst>
                    <a:ext uri="{FF2B5EF4-FFF2-40B4-BE49-F238E27FC236}">
                      <a16:creationId xmlns:a16="http://schemas.microsoft.com/office/drawing/2014/main" id="{5D566543-72A5-40C7-A70D-ECA3E4CABA46}"/>
                    </a:ext>
                  </a:extLst>
                </p:cNvPr>
                <p:cNvSpPr/>
                <p:nvPr>
                  <p:custDataLst>
                    <p:tags r:id="rId57"/>
                  </p:custDataLst>
                </p:nvPr>
              </p:nvSpPr>
              <p:spPr bwMode="auto">
                <a:xfrm>
                  <a:off x="7388225" y="3778251"/>
                  <a:ext cx="485775" cy="487363"/>
                </a:xfrm>
                <a:custGeom>
                  <a:gdLst>
                    <a:gd fmla="*/ 261 w 306" name="T0"/>
                    <a:gd fmla="*/ 261 h 307" name="T1"/>
                    <a:gd fmla="*/ 238 w 306" name="T2"/>
                    <a:gd fmla="*/ 280 h 307" name="T3"/>
                    <a:gd fmla="*/ 211 w 306" name="T4"/>
                    <a:gd fmla="*/ 295 h 307" name="T5"/>
                    <a:gd fmla="*/ 183 w 306" name="T6"/>
                    <a:gd fmla="*/ 304 h 307" name="T7"/>
                    <a:gd fmla="*/ 153 w 306" name="T8"/>
                    <a:gd fmla="*/ 307 h 307" name="T9"/>
                    <a:gd fmla="*/ 137 w 306" name="T10"/>
                    <a:gd fmla="*/ 306 h 307" name="T11"/>
                    <a:gd fmla="*/ 107 w 306" name="T12"/>
                    <a:gd fmla="*/ 300 h 307" name="T13"/>
                    <a:gd fmla="*/ 81 w 306" name="T14"/>
                    <a:gd fmla="*/ 288 h 307" name="T15"/>
                    <a:gd fmla="*/ 55 w 306" name="T16"/>
                    <a:gd fmla="*/ 271 h 307" name="T17"/>
                    <a:gd fmla="*/ 35 w 306" name="T18"/>
                    <a:gd fmla="*/ 251 h 307" name="T19"/>
                    <a:gd fmla="*/ 18 w 306" name="T20"/>
                    <a:gd fmla="*/ 227 h 307" name="T21"/>
                    <a:gd fmla="*/ 6 w 306" name="T22"/>
                    <a:gd fmla="*/ 199 h 307" name="T23"/>
                    <a:gd fmla="*/ 0 w 306" name="T24"/>
                    <a:gd fmla="*/ 169 h 307" name="T25"/>
                    <a:gd fmla="*/ 0 w 306" name="T26"/>
                    <a:gd fmla="*/ 153 h 307" name="T27"/>
                    <a:gd fmla="*/ 3 w 306" name="T28"/>
                    <a:gd fmla="*/ 123 h 307" name="T29"/>
                    <a:gd fmla="*/ 11 w 306" name="T30"/>
                    <a:gd fmla="*/ 95 h 307" name="T31"/>
                    <a:gd fmla="*/ 26 w 306" name="T32"/>
                    <a:gd fmla="*/ 68 h 307" name="T33"/>
                    <a:gd fmla="*/ 45 w 306" name="T34"/>
                    <a:gd fmla="*/ 45 h 307" name="T35"/>
                    <a:gd fmla="*/ 55 w 306" name="T36"/>
                    <a:gd fmla="*/ 36 h 307" name="T37"/>
                    <a:gd fmla="*/ 81 w 306" name="T38"/>
                    <a:gd fmla="*/ 18 h 307" name="T39"/>
                    <a:gd fmla="*/ 109 w 306" name="T40"/>
                    <a:gd fmla="*/ 7 h 307" name="T41"/>
                    <a:gd fmla="*/ 138 w 306" name="T42"/>
                    <a:gd fmla="*/ 2 h 307" name="T43"/>
                    <a:gd fmla="*/ 153 w 306" name="T44"/>
                    <a:gd fmla="*/ 0 h 307" name="T45"/>
                    <a:gd fmla="*/ 183 w 306" name="T46"/>
                    <a:gd fmla="*/ 3 h 307" name="T47"/>
                    <a:gd fmla="*/ 211 w 306" name="T48"/>
                    <a:gd fmla="*/ 12 h 307" name="T49"/>
                    <a:gd fmla="*/ 238 w 306" name="T50"/>
                    <a:gd fmla="*/ 25 h 307" name="T51"/>
                    <a:gd fmla="*/ 261 w 306" name="T52"/>
                    <a:gd fmla="*/ 45 h 307" name="T53"/>
                    <a:gd fmla="*/ 272 w 306" name="T54"/>
                    <a:gd fmla="*/ 56 h 307" name="T55"/>
                    <a:gd fmla="*/ 288 w 306" name="T56"/>
                    <a:gd fmla="*/ 82 h 307" name="T57"/>
                    <a:gd fmla="*/ 300 w 306" name="T58"/>
                    <a:gd fmla="*/ 108 h 307" name="T59"/>
                    <a:gd fmla="*/ 306 w 306" name="T60"/>
                    <a:gd fmla="*/ 138 h 307" name="T61"/>
                    <a:gd fmla="*/ 306 w 306" name="T62"/>
                    <a:gd fmla="*/ 153 h 307" name="T63"/>
                    <a:gd fmla="*/ 303 w 306" name="T64"/>
                    <a:gd fmla="*/ 184 h 307" name="T65"/>
                    <a:gd fmla="*/ 294 w 306" name="T66"/>
                    <a:gd fmla="*/ 212 h 307" name="T67"/>
                    <a:gd fmla="*/ 281 w 306" name="T68"/>
                    <a:gd fmla="*/ 237 h 307" name="T69"/>
                    <a:gd fmla="*/ 261 w 306" name="T70"/>
                    <a:gd fmla="*/ 261 h 307" name="T7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b="b" l="0" r="r" t="0"/>
                  <a:pathLst>
                    <a:path h="307" w="306">
                      <a:moveTo>
                        <a:pt x="261" y="261"/>
                      </a:moveTo>
                      <a:lnTo>
                        <a:pt x="261" y="261"/>
                      </a:lnTo>
                      <a:lnTo>
                        <a:pt x="250" y="271"/>
                      </a:lnTo>
                      <a:lnTo>
                        <a:pt x="238" y="280"/>
                      </a:lnTo>
                      <a:lnTo>
                        <a:pt x="226" y="288"/>
                      </a:lnTo>
                      <a:lnTo>
                        <a:pt x="211" y="295"/>
                      </a:lnTo>
                      <a:lnTo>
                        <a:pt x="198" y="300"/>
                      </a:lnTo>
                      <a:lnTo>
                        <a:pt x="183" y="304"/>
                      </a:lnTo>
                      <a:lnTo>
                        <a:pt x="168" y="306"/>
                      </a:lnTo>
                      <a:lnTo>
                        <a:pt x="153" y="307"/>
                      </a:lnTo>
                      <a:lnTo>
                        <a:pt x="153" y="307"/>
                      </a:lnTo>
                      <a:lnTo>
                        <a:pt x="137" y="306"/>
                      </a:lnTo>
                      <a:lnTo>
                        <a:pt x="122" y="304"/>
                      </a:lnTo>
                      <a:lnTo>
                        <a:pt x="107" y="300"/>
                      </a:lnTo>
                      <a:lnTo>
                        <a:pt x="94" y="295"/>
                      </a:lnTo>
                      <a:lnTo>
                        <a:pt x="81" y="288"/>
                      </a:lnTo>
                      <a:lnTo>
                        <a:pt x="67" y="280"/>
                      </a:lnTo>
                      <a:lnTo>
                        <a:pt x="55" y="271"/>
                      </a:lnTo>
                      <a:lnTo>
                        <a:pt x="45" y="261"/>
                      </a:lnTo>
                      <a:lnTo>
                        <a:pt x="35" y="251"/>
                      </a:lnTo>
                      <a:lnTo>
                        <a:pt x="26" y="239"/>
                      </a:lnTo>
                      <a:lnTo>
                        <a:pt x="18" y="227"/>
                      </a:lnTo>
                      <a:lnTo>
                        <a:pt x="12" y="214"/>
                      </a:lnTo>
                      <a:lnTo>
                        <a:pt x="6" y="199"/>
                      </a:lnTo>
                      <a:lnTo>
                        <a:pt x="3" y="184"/>
                      </a:lnTo>
                      <a:lnTo>
                        <a:pt x="0" y="169"/>
                      </a:lnTo>
                      <a:lnTo>
                        <a:pt x="0" y="153"/>
                      </a:lnTo>
                      <a:lnTo>
                        <a:pt x="0" y="153"/>
                      </a:lnTo>
                      <a:lnTo>
                        <a:pt x="0" y="138"/>
                      </a:lnTo>
                      <a:lnTo>
                        <a:pt x="3" y="123"/>
                      </a:lnTo>
                      <a:lnTo>
                        <a:pt x="6" y="108"/>
                      </a:lnTo>
                      <a:lnTo>
                        <a:pt x="11" y="95"/>
                      </a:lnTo>
                      <a:lnTo>
                        <a:pt x="18" y="82"/>
                      </a:lnTo>
                      <a:lnTo>
                        <a:pt x="26" y="68"/>
                      </a:lnTo>
                      <a:lnTo>
                        <a:pt x="35" y="56"/>
                      </a:lnTo>
                      <a:lnTo>
                        <a:pt x="45" y="45"/>
                      </a:lnTo>
                      <a:lnTo>
                        <a:pt x="45" y="45"/>
                      </a:lnTo>
                      <a:lnTo>
                        <a:pt x="55" y="36"/>
                      </a:lnTo>
                      <a:lnTo>
                        <a:pt x="69" y="25"/>
                      </a:lnTo>
                      <a:lnTo>
                        <a:pt x="81" y="18"/>
                      </a:lnTo>
                      <a:lnTo>
                        <a:pt x="94" y="12"/>
                      </a:lnTo>
                      <a:lnTo>
                        <a:pt x="109" y="7"/>
                      </a:lnTo>
                      <a:lnTo>
                        <a:pt x="124" y="3"/>
                      </a:lnTo>
                      <a:lnTo>
                        <a:pt x="138" y="2"/>
                      </a:lnTo>
                      <a:lnTo>
                        <a:pt x="153" y="0"/>
                      </a:lnTo>
                      <a:lnTo>
                        <a:pt x="153" y="0"/>
                      </a:lnTo>
                      <a:lnTo>
                        <a:pt x="168" y="2"/>
                      </a:lnTo>
                      <a:lnTo>
                        <a:pt x="183" y="3"/>
                      </a:lnTo>
                      <a:lnTo>
                        <a:pt x="198" y="6"/>
                      </a:lnTo>
                      <a:lnTo>
                        <a:pt x="211" y="12"/>
                      </a:lnTo>
                      <a:lnTo>
                        <a:pt x="224" y="18"/>
                      </a:lnTo>
                      <a:lnTo>
                        <a:pt x="238" y="25"/>
                      </a:lnTo>
                      <a:lnTo>
                        <a:pt x="250" y="34"/>
                      </a:lnTo>
                      <a:lnTo>
                        <a:pt x="261" y="45"/>
                      </a:lnTo>
                      <a:lnTo>
                        <a:pt x="261" y="45"/>
                      </a:lnTo>
                      <a:lnTo>
                        <a:pt x="272" y="56"/>
                      </a:lnTo>
                      <a:lnTo>
                        <a:pt x="281" y="68"/>
                      </a:lnTo>
                      <a:lnTo>
                        <a:pt x="288" y="82"/>
                      </a:lnTo>
                      <a:lnTo>
                        <a:pt x="294" y="95"/>
                      </a:lnTo>
                      <a:lnTo>
                        <a:pt x="300" y="108"/>
                      </a:lnTo>
                      <a:lnTo>
                        <a:pt x="303" y="123"/>
                      </a:lnTo>
                      <a:lnTo>
                        <a:pt x="306" y="138"/>
                      </a:lnTo>
                      <a:lnTo>
                        <a:pt x="306" y="153"/>
                      </a:lnTo>
                      <a:lnTo>
                        <a:pt x="306" y="153"/>
                      </a:lnTo>
                      <a:lnTo>
                        <a:pt x="306" y="169"/>
                      </a:lnTo>
                      <a:lnTo>
                        <a:pt x="303" y="184"/>
                      </a:lnTo>
                      <a:lnTo>
                        <a:pt x="300" y="197"/>
                      </a:lnTo>
                      <a:lnTo>
                        <a:pt x="294" y="212"/>
                      </a:lnTo>
                      <a:lnTo>
                        <a:pt x="288" y="225"/>
                      </a:lnTo>
                      <a:lnTo>
                        <a:pt x="281" y="237"/>
                      </a:lnTo>
                      <a:lnTo>
                        <a:pt x="272" y="251"/>
                      </a:lnTo>
                      <a:lnTo>
                        <a:pt x="261" y="261"/>
                      </a:lnTo>
                      <a:lnTo>
                        <a:pt x="261" y="26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0" name="PA-任意多边形 149">
                  <a:extLst>
                    <a:ext uri="{FF2B5EF4-FFF2-40B4-BE49-F238E27FC236}">
                      <a16:creationId xmlns:a16="http://schemas.microsoft.com/office/drawing/2014/main" id="{83DAD789-41A3-475E-BAF1-74B5C20083B9}"/>
                    </a:ext>
                  </a:extLst>
                </p:cNvPr>
                <p:cNvSpPr/>
                <p:nvPr>
                  <p:custDataLst>
                    <p:tags r:id="rId58"/>
                  </p:custDataLst>
                </p:nvPr>
              </p:nvSpPr>
              <p:spPr bwMode="auto">
                <a:xfrm>
                  <a:off x="7815262" y="4203701"/>
                  <a:ext cx="88900" cy="92075"/>
                </a:xfrm>
                <a:custGeom>
                  <a:gdLst>
                    <a:gd fmla="*/ 56 w 56" name="T0"/>
                    <a:gd fmla="*/ 24 h 58" name="T1"/>
                    <a:gd fmla="*/ 56 w 56" name="T2"/>
                    <a:gd fmla="*/ 24 h 58" name="T3"/>
                    <a:gd fmla="*/ 33 w 56" name="T4"/>
                    <a:gd fmla="*/ 0 h 58" name="T5"/>
                    <a:gd fmla="*/ 33 w 56" name="T6"/>
                    <a:gd fmla="*/ 0 h 58" name="T7"/>
                    <a:gd fmla="*/ 18 w 56" name="T8"/>
                    <a:gd fmla="*/ 18 h 58" name="T9"/>
                    <a:gd fmla="*/ 18 w 56" name="T10"/>
                    <a:gd fmla="*/ 18 h 58" name="T11"/>
                    <a:gd fmla="*/ 0 w 56" name="T12"/>
                    <a:gd fmla="*/ 35 h 58" name="T13"/>
                    <a:gd fmla="*/ 0 w 56" name="T14"/>
                    <a:gd fmla="*/ 35 h 58" name="T15"/>
                    <a:gd fmla="*/ 24 w 56" name="T16"/>
                    <a:gd fmla="*/ 58 h 58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57" w="56">
                      <a:moveTo>
                        <a:pt x="56" y="24"/>
                      </a:moveTo>
                      <a:lnTo>
                        <a:pt x="56" y="24"/>
                      </a:lnTo>
                      <a:lnTo>
                        <a:pt x="33" y="0"/>
                      </a:lnTo>
                      <a:lnTo>
                        <a:pt x="33" y="0"/>
                      </a:lnTo>
                      <a:lnTo>
                        <a:pt x="18" y="18"/>
                      </a:lnTo>
                      <a:lnTo>
                        <a:pt x="18" y="18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24" y="58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1" name="PA-任意多边形 150">
                  <a:extLst>
                    <a:ext uri="{FF2B5EF4-FFF2-40B4-BE49-F238E27FC236}">
                      <a16:creationId xmlns:a16="http://schemas.microsoft.com/office/drawing/2014/main" id="{49580D2E-B11B-4FCD-81AA-7A9FE64ED8D8}"/>
                    </a:ext>
                  </a:extLst>
                </p:cNvPr>
                <p:cNvSpPr/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7834312" y="4222751"/>
                  <a:ext cx="355600" cy="355600"/>
                </a:xfrm>
                <a:custGeom>
                  <a:gdLst>
                    <a:gd fmla="*/ 224 w 224" name="T0"/>
                    <a:gd fmla="*/ 171 h 224" name="T1"/>
                    <a:gd fmla="*/ 169 w 224" name="T2"/>
                    <a:gd fmla="*/ 224 h 224" name="T3"/>
                    <a:gd fmla="*/ 0 w 224" name="T4"/>
                    <a:gd fmla="*/ 55 h 224" name="T5"/>
                    <a:gd fmla="*/ 53 w 224" name="T6"/>
                    <a:gd fmla="*/ 0 h 224" name="T7"/>
                    <a:gd fmla="*/ 224 w 224" name="T8"/>
                    <a:gd fmla="*/ 171 h 22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24" w="224">
                      <a:moveTo>
                        <a:pt x="224" y="171"/>
                      </a:moveTo>
                      <a:lnTo>
                        <a:pt x="169" y="22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224" y="17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2" name="PA-任意多边形 151">
                  <a:extLst>
                    <a:ext uri="{FF2B5EF4-FFF2-40B4-BE49-F238E27FC236}">
                      <a16:creationId xmlns:a16="http://schemas.microsoft.com/office/drawing/2014/main" id="{87440C11-6E63-456D-BA98-72B89F667CF7}"/>
                    </a:ext>
                  </a:extLst>
                </p:cNvPr>
                <p:cNvSpPr/>
                <p:nvPr>
                  <p:custDataLst>
                    <p:tags r:id="rId60"/>
                  </p:custDataLst>
                </p:nvPr>
              </p:nvSpPr>
              <p:spPr bwMode="auto">
                <a:xfrm>
                  <a:off x="7834312" y="4222751"/>
                  <a:ext cx="117475" cy="117475"/>
                </a:xfrm>
                <a:custGeom>
                  <a:gdLst>
                    <a:gd fmla="*/ 74 w 74" name="T0"/>
                    <a:gd fmla="*/ 20 h 74" name="T1"/>
                    <a:gd fmla="*/ 19 w 74" name="T2"/>
                    <a:gd fmla="*/ 74 h 74" name="T3"/>
                    <a:gd fmla="*/ 0 w 74" name="T4"/>
                    <a:gd fmla="*/ 55 h 74" name="T5"/>
                    <a:gd fmla="*/ 53 w 74" name="T6"/>
                    <a:gd fmla="*/ 0 h 74" name="T7"/>
                    <a:gd fmla="*/ 74 w 74" name="T8"/>
                    <a:gd fmla="*/ 20 h 7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4" w="74">
                      <a:moveTo>
                        <a:pt x="74" y="20"/>
                      </a:moveTo>
                      <a:lnTo>
                        <a:pt x="19" y="7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74" y="2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3" name="PA-任意多边形 152">
                  <a:extLst>
                    <a:ext uri="{FF2B5EF4-FFF2-40B4-BE49-F238E27FC236}">
                      <a16:creationId xmlns:a16="http://schemas.microsoft.com/office/drawing/2014/main" id="{FB5A5318-0F84-441B-856A-EA458E3BB09E}"/>
                    </a:ext>
                  </a:extLst>
                </p:cNvPr>
                <p:cNvSpPr/>
                <p:nvPr>
                  <p:custDataLst>
                    <p:tags r:id="rId61"/>
                  </p:custDataLst>
                </p:nvPr>
              </p:nvSpPr>
              <p:spPr bwMode="auto">
                <a:xfrm>
                  <a:off x="8102600" y="4494213"/>
                  <a:ext cx="107950" cy="106363"/>
                </a:xfrm>
                <a:custGeom>
                  <a:gdLst>
                    <a:gd fmla="*/ 68 w 68" name="T0"/>
                    <a:gd fmla="*/ 12 h 67" name="T1"/>
                    <a:gd fmla="*/ 68 w 68" name="T2"/>
                    <a:gd fmla="*/ 12 h 67" name="T3"/>
                    <a:gd fmla="*/ 67 w 68" name="T4"/>
                    <a:gd fmla="*/ 24 h 67" name="T5"/>
                    <a:gd fmla="*/ 64 w 68" name="T6"/>
                    <a:gd fmla="*/ 34 h 67" name="T7"/>
                    <a:gd fmla="*/ 58 w 68" name="T8"/>
                    <a:gd fmla="*/ 43 h 67" name="T9"/>
                    <a:gd fmla="*/ 52 w 68" name="T10"/>
                    <a:gd fmla="*/ 50 h 67" name="T11"/>
                    <a:gd fmla="*/ 43 w 68" name="T12"/>
                    <a:gd fmla="*/ 58 h 67" name="T13"/>
                    <a:gd fmla="*/ 34 w 68" name="T14"/>
                    <a:gd fmla="*/ 62 h 67" name="T15"/>
                    <a:gd fmla="*/ 24 w 68" name="T16"/>
                    <a:gd fmla="*/ 65 h 67" name="T17"/>
                    <a:gd fmla="*/ 13 w 68" name="T18"/>
                    <a:gd fmla="*/ 67 h 67" name="T19"/>
                    <a:gd fmla="*/ 13 w 68" name="T20"/>
                    <a:gd fmla="*/ 67 h 67" name="T21"/>
                    <a:gd fmla="*/ 0 w 68" name="T22"/>
                    <a:gd fmla="*/ 53 h 67" name="T23"/>
                    <a:gd fmla="*/ 0 w 68" name="T24"/>
                    <a:gd fmla="*/ 53 h 67" name="T25"/>
                    <a:gd fmla="*/ 55 w 68" name="T26"/>
                    <a:gd fmla="*/ 0 h 67" name="T27"/>
                    <a:gd fmla="*/ 55 w 68" name="T28"/>
                    <a:gd fmla="*/ 0 h 67" name="T29"/>
                    <a:gd fmla="*/ 68 w 68" name="T30"/>
                    <a:gd fmla="*/ 12 h 67" name="T31"/>
                    <a:gd fmla="*/ 68 w 68" name="T32"/>
                    <a:gd fmla="*/ 12 h 67" name="T3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b="b" l="0" r="r" t="0"/>
                  <a:pathLst>
                    <a:path h="67" w="68">
                      <a:moveTo>
                        <a:pt x="68" y="12"/>
                      </a:moveTo>
                      <a:lnTo>
                        <a:pt x="68" y="12"/>
                      </a:lnTo>
                      <a:lnTo>
                        <a:pt x="67" y="24"/>
                      </a:lnTo>
                      <a:lnTo>
                        <a:pt x="64" y="34"/>
                      </a:lnTo>
                      <a:lnTo>
                        <a:pt x="58" y="43"/>
                      </a:lnTo>
                      <a:lnTo>
                        <a:pt x="52" y="50"/>
                      </a:lnTo>
                      <a:lnTo>
                        <a:pt x="43" y="58"/>
                      </a:lnTo>
                      <a:lnTo>
                        <a:pt x="34" y="62"/>
                      </a:lnTo>
                      <a:lnTo>
                        <a:pt x="24" y="65"/>
                      </a:lnTo>
                      <a:lnTo>
                        <a:pt x="13" y="67"/>
                      </a:lnTo>
                      <a:lnTo>
                        <a:pt x="13" y="67"/>
                      </a:lnTo>
                      <a:lnTo>
                        <a:pt x="0" y="53"/>
                      </a:lnTo>
                      <a:lnTo>
                        <a:pt x="0" y="53"/>
                      </a:lnTo>
                      <a:lnTo>
                        <a:pt x="55" y="0"/>
                      </a:lnTo>
                      <a:lnTo>
                        <a:pt x="55" y="0"/>
                      </a:lnTo>
                      <a:lnTo>
                        <a:pt x="68" y="12"/>
                      </a:lnTo>
                      <a:lnTo>
                        <a:pt x="68" y="1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4" name="PA-任意多边形 153">
                  <a:extLst>
                    <a:ext uri="{FF2B5EF4-FFF2-40B4-BE49-F238E27FC236}">
                      <a16:creationId xmlns:a16="http://schemas.microsoft.com/office/drawing/2014/main" id="{CDAA5536-E3D0-4EDA-ACAD-C73BEF366F6F}"/>
                    </a:ext>
                  </a:extLst>
                </p:cNvPr>
                <p:cNvSpPr/>
                <p:nvPr>
                  <p:custDataLst>
                    <p:tags r:id="rId62"/>
                  </p:custDataLst>
                </p:nvPr>
              </p:nvSpPr>
              <p:spPr bwMode="auto">
                <a:xfrm>
                  <a:off x="7259637" y="3871913"/>
                  <a:ext cx="927100" cy="485775"/>
                </a:xfrm>
                <a:custGeom>
                  <a:gdLst>
                    <a:gd fmla="*/ 0 w 584" name="T0"/>
                    <a:gd fmla="*/ 252 h 306" name="T1"/>
                    <a:gd fmla="*/ 86 w 584" name="T2"/>
                    <a:gd fmla="*/ 306 h 306" name="T3"/>
                    <a:gd fmla="*/ 234 w 584" name="T4"/>
                    <a:gd fmla="*/ 95 h 306" name="T5"/>
                    <a:gd fmla="*/ 477 w 584" name="T6"/>
                    <a:gd fmla="*/ 125 h 306" name="T7"/>
                    <a:gd fmla="*/ 584 w 584" name="T8"/>
                    <a:gd fmla="*/ 0 h 306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06" w="584">
                      <a:moveTo>
                        <a:pt x="0" y="252"/>
                      </a:moveTo>
                      <a:lnTo>
                        <a:pt x="86" y="306"/>
                      </a:lnTo>
                      <a:lnTo>
                        <a:pt x="234" y="95"/>
                      </a:lnTo>
                      <a:lnTo>
                        <a:pt x="477" y="125"/>
                      </a:lnTo>
                      <a:lnTo>
                        <a:pt x="584" y="0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5" name="PA-任意多边形 154">
                  <a:extLst>
                    <a:ext uri="{FF2B5EF4-FFF2-40B4-BE49-F238E27FC236}">
                      <a16:creationId xmlns:a16="http://schemas.microsoft.com/office/drawing/2014/main" id="{719ECC97-15A1-4A25-83B8-A6E549A07FF7}"/>
                    </a:ext>
                  </a:extLst>
                </p:cNvPr>
                <p:cNvSpPr/>
                <p:nvPr>
                  <p:custDataLst>
                    <p:tags r:id="rId63"/>
                  </p:custDataLst>
                </p:nvPr>
              </p:nvSpPr>
              <p:spPr bwMode="auto">
                <a:xfrm>
                  <a:off x="7615237" y="3997326"/>
                  <a:ext cx="47625" cy="47625"/>
                </a:xfrm>
                <a:custGeom>
                  <a:gdLst>
                    <a:gd fmla="*/ 30 w 30" name="T0"/>
                    <a:gd fmla="*/ 15 h 30" name="T1"/>
                    <a:gd fmla="*/ 30 w 30" name="T2"/>
                    <a:gd fmla="*/ 15 h 30" name="T3"/>
                    <a:gd fmla="*/ 28 w 30" name="T4"/>
                    <a:gd fmla="*/ 21 h 30" name="T5"/>
                    <a:gd fmla="*/ 25 w 30" name="T6"/>
                    <a:gd fmla="*/ 25 h 30" name="T7"/>
                    <a:gd fmla="*/ 21 w 30" name="T8"/>
                    <a:gd fmla="*/ 30 h 30" name="T9"/>
                    <a:gd fmla="*/ 15 w 30" name="T10"/>
                    <a:gd fmla="*/ 30 h 30" name="T11"/>
                    <a:gd fmla="*/ 15 w 30" name="T12"/>
                    <a:gd fmla="*/ 30 h 30" name="T13"/>
                    <a:gd fmla="*/ 9 w 30" name="T14"/>
                    <a:gd fmla="*/ 30 h 30" name="T15"/>
                    <a:gd fmla="*/ 4 w 30" name="T16"/>
                    <a:gd fmla="*/ 25 h 30" name="T17"/>
                    <a:gd fmla="*/ 0 w 30" name="T18"/>
                    <a:gd fmla="*/ 21 h 30" name="T19"/>
                    <a:gd fmla="*/ 0 w 30" name="T20"/>
                    <a:gd fmla="*/ 15 h 30" name="T21"/>
                    <a:gd fmla="*/ 0 w 30" name="T22"/>
                    <a:gd fmla="*/ 15 h 30" name="T23"/>
                    <a:gd fmla="*/ 0 w 30" name="T24"/>
                    <a:gd fmla="*/ 10 h 30" name="T25"/>
                    <a:gd fmla="*/ 4 w 30" name="T26"/>
                    <a:gd fmla="*/ 4 h 30" name="T27"/>
                    <a:gd fmla="*/ 9 w 30" name="T28"/>
                    <a:gd fmla="*/ 1 h 30" name="T29"/>
                    <a:gd fmla="*/ 15 w 30" name="T30"/>
                    <a:gd fmla="*/ 0 h 30" name="T31"/>
                    <a:gd fmla="*/ 15 w 30" name="T32"/>
                    <a:gd fmla="*/ 0 h 30" name="T33"/>
                    <a:gd fmla="*/ 21 w 30" name="T34"/>
                    <a:gd fmla="*/ 1 h 30" name="T35"/>
                    <a:gd fmla="*/ 25 w 30" name="T36"/>
                    <a:gd fmla="*/ 4 h 30" name="T37"/>
                    <a:gd fmla="*/ 28 w 30" name="T38"/>
                    <a:gd fmla="*/ 10 h 30" name="T39"/>
                    <a:gd fmla="*/ 30 w 30" name="T40"/>
                    <a:gd fmla="*/ 15 h 30" name="T41"/>
                    <a:gd fmla="*/ 30 w 30" name="T42"/>
                    <a:gd fmla="*/ 15 h 30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30" w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30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30"/>
                      </a:lnTo>
                      <a:lnTo>
                        <a:pt x="4" y="25"/>
                      </a:lnTo>
                      <a:lnTo>
                        <a:pt x="0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10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6" name="PA-任意多边形 155">
                  <a:extLst>
                    <a:ext uri="{FF2B5EF4-FFF2-40B4-BE49-F238E27FC236}">
                      <a16:creationId xmlns:a16="http://schemas.microsoft.com/office/drawing/2014/main" id="{11401400-C31B-49D7-BBF6-D9F71700513B}"/>
                    </a:ext>
                  </a:extLst>
                </p:cNvPr>
                <p:cNvSpPr/>
                <p:nvPr>
                  <p:custDataLst>
                    <p:tags r:id="rId64"/>
                  </p:custDataLst>
                </p:nvPr>
              </p:nvSpPr>
              <p:spPr bwMode="auto">
                <a:xfrm>
                  <a:off x="7372350" y="4333876"/>
                  <a:ext cx="47625" cy="47625"/>
                </a:xfrm>
                <a:custGeom>
                  <a:gdLst>
                    <a:gd fmla="*/ 30 w 30" name="T0"/>
                    <a:gd fmla="*/ 15 h 30" name="T1"/>
                    <a:gd fmla="*/ 30 w 30" name="T2"/>
                    <a:gd fmla="*/ 15 h 30" name="T3"/>
                    <a:gd fmla="*/ 28 w 30" name="T4"/>
                    <a:gd fmla="*/ 21 h 30" name="T5"/>
                    <a:gd fmla="*/ 25 w 30" name="T6"/>
                    <a:gd fmla="*/ 25 h 30" name="T7"/>
                    <a:gd fmla="*/ 21 w 30" name="T8"/>
                    <a:gd fmla="*/ 28 h 30" name="T9"/>
                    <a:gd fmla="*/ 15 w 30" name="T10"/>
                    <a:gd fmla="*/ 30 h 30" name="T11"/>
                    <a:gd fmla="*/ 15 w 30" name="T12"/>
                    <a:gd fmla="*/ 30 h 30" name="T13"/>
                    <a:gd fmla="*/ 9 w 30" name="T14"/>
                    <a:gd fmla="*/ 28 h 30" name="T15"/>
                    <a:gd fmla="*/ 5 w 30" name="T16"/>
                    <a:gd fmla="*/ 25 h 30" name="T17"/>
                    <a:gd fmla="*/ 2 w 30" name="T18"/>
                    <a:gd fmla="*/ 21 h 30" name="T19"/>
                    <a:gd fmla="*/ 0 w 30" name="T20"/>
                    <a:gd fmla="*/ 15 h 30" name="T21"/>
                    <a:gd fmla="*/ 0 w 30" name="T22"/>
                    <a:gd fmla="*/ 15 h 30" name="T23"/>
                    <a:gd fmla="*/ 2 w 30" name="T24"/>
                    <a:gd fmla="*/ 9 h 30" name="T25"/>
                    <a:gd fmla="*/ 5 w 30" name="T26"/>
                    <a:gd fmla="*/ 4 h 30" name="T27"/>
                    <a:gd fmla="*/ 9 w 30" name="T28"/>
                    <a:gd fmla="*/ 2 h 30" name="T29"/>
                    <a:gd fmla="*/ 15 w 30" name="T30"/>
                    <a:gd fmla="*/ 0 h 30" name="T31"/>
                    <a:gd fmla="*/ 15 w 30" name="T32"/>
                    <a:gd fmla="*/ 0 h 30" name="T33"/>
                    <a:gd fmla="*/ 21 w 30" name="T34"/>
                    <a:gd fmla="*/ 2 h 30" name="T35"/>
                    <a:gd fmla="*/ 25 w 30" name="T36"/>
                    <a:gd fmla="*/ 4 h 30" name="T37"/>
                    <a:gd fmla="*/ 28 w 30" name="T38"/>
                    <a:gd fmla="*/ 9 h 30" name="T39"/>
                    <a:gd fmla="*/ 30 w 30" name="T40"/>
                    <a:gd fmla="*/ 15 h 30" name="T41"/>
                    <a:gd fmla="*/ 30 w 30" name="T42"/>
                    <a:gd fmla="*/ 15 h 30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30" w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8"/>
                      </a:lnTo>
                      <a:lnTo>
                        <a:pt x="5" y="25"/>
                      </a:lnTo>
                      <a:lnTo>
                        <a:pt x="2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4"/>
                      </a:lnTo>
                      <a:lnTo>
                        <a:pt x="9" y="2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2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7" name="PA-任意多边形 156">
                  <a:extLst>
                    <a:ext uri="{FF2B5EF4-FFF2-40B4-BE49-F238E27FC236}">
                      <a16:creationId xmlns:a16="http://schemas.microsoft.com/office/drawing/2014/main" id="{0BEC564A-4C1C-4E14-8CCB-E54B6824E02D}"/>
                    </a:ext>
                  </a:extLst>
                </p:cNvPr>
                <p:cNvSpPr/>
                <p:nvPr>
                  <p:custDataLst>
                    <p:tags r:id="rId65"/>
                  </p:custDataLst>
                </p:nvPr>
              </p:nvSpPr>
              <p:spPr bwMode="auto">
                <a:xfrm>
                  <a:off x="7245350" y="4254501"/>
                  <a:ext cx="47625" cy="46038"/>
                </a:xfrm>
                <a:custGeom>
                  <a:gdLst>
                    <a:gd fmla="*/ 30 w 30" name="T0"/>
                    <a:gd fmla="*/ 14 h 29" name="T1"/>
                    <a:gd fmla="*/ 30 w 30" name="T2"/>
                    <a:gd fmla="*/ 14 h 29" name="T3"/>
                    <a:gd fmla="*/ 28 w 30" name="T4"/>
                    <a:gd fmla="*/ 20 h 29" name="T5"/>
                    <a:gd fmla="*/ 25 w 30" name="T6"/>
                    <a:gd fmla="*/ 25 h 29" name="T7"/>
                    <a:gd fmla="*/ 21 w 30" name="T8"/>
                    <a:gd fmla="*/ 28 h 29" name="T9"/>
                    <a:gd fmla="*/ 15 w 30" name="T10"/>
                    <a:gd fmla="*/ 29 h 29" name="T11"/>
                    <a:gd fmla="*/ 15 w 30" name="T12"/>
                    <a:gd fmla="*/ 29 h 29" name="T13"/>
                    <a:gd fmla="*/ 9 w 30" name="T14"/>
                    <a:gd fmla="*/ 28 h 29" name="T15"/>
                    <a:gd fmla="*/ 4 w 30" name="T16"/>
                    <a:gd fmla="*/ 25 h 29" name="T17"/>
                    <a:gd fmla="*/ 2 w 30" name="T18"/>
                    <a:gd fmla="*/ 20 h 29" name="T19"/>
                    <a:gd fmla="*/ 0 w 30" name="T20"/>
                    <a:gd fmla="*/ 14 h 29" name="T21"/>
                    <a:gd fmla="*/ 0 w 30" name="T22"/>
                    <a:gd fmla="*/ 14 h 29" name="T23"/>
                    <a:gd fmla="*/ 2 w 30" name="T24"/>
                    <a:gd fmla="*/ 9 h 29" name="T25"/>
                    <a:gd fmla="*/ 4 w 30" name="T26"/>
                    <a:gd fmla="*/ 4 h 29" name="T27"/>
                    <a:gd fmla="*/ 9 w 30" name="T28"/>
                    <a:gd fmla="*/ 1 h 29" name="T29"/>
                    <a:gd fmla="*/ 15 w 30" name="T30"/>
                    <a:gd fmla="*/ 0 h 29" name="T31"/>
                    <a:gd fmla="*/ 15 w 30" name="T32"/>
                    <a:gd fmla="*/ 0 h 29" name="T33"/>
                    <a:gd fmla="*/ 21 w 30" name="T34"/>
                    <a:gd fmla="*/ 1 h 29" name="T35"/>
                    <a:gd fmla="*/ 25 w 30" name="T36"/>
                    <a:gd fmla="*/ 4 h 29" name="T37"/>
                    <a:gd fmla="*/ 28 w 30" name="T38"/>
                    <a:gd fmla="*/ 9 h 29" name="T39"/>
                    <a:gd fmla="*/ 30 w 30" name="T40"/>
                    <a:gd fmla="*/ 14 h 29" name="T41"/>
                    <a:gd fmla="*/ 30 w 30" name="T42"/>
                    <a:gd fmla="*/ 14 h 29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28" w="30">
                      <a:moveTo>
                        <a:pt x="30" y="14"/>
                      </a:moveTo>
                      <a:lnTo>
                        <a:pt x="30" y="14"/>
                      </a:lnTo>
                      <a:lnTo>
                        <a:pt x="28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lnTo>
                        <a:pt x="15" y="29"/>
                      </a:lnTo>
                      <a:lnTo>
                        <a:pt x="9" y="28"/>
                      </a:lnTo>
                      <a:lnTo>
                        <a:pt x="4" y="25"/>
                      </a:lnTo>
                      <a:lnTo>
                        <a:pt x="2" y="20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2" y="9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4"/>
                      </a:lnTo>
                      <a:lnTo>
                        <a:pt x="30" y="1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8" name="PA-任意多边形 157">
                  <a:extLst>
                    <a:ext uri="{FF2B5EF4-FFF2-40B4-BE49-F238E27FC236}">
                      <a16:creationId xmlns:a16="http://schemas.microsoft.com/office/drawing/2014/main" id="{CB73910E-A7B7-4FC2-8828-F02C3107D8FF}"/>
                    </a:ext>
                  </a:extLst>
                </p:cNvPr>
                <p:cNvSpPr/>
                <p:nvPr>
                  <p:custDataLst>
                    <p:tags r:id="rId66"/>
                  </p:custDataLst>
                </p:nvPr>
              </p:nvSpPr>
              <p:spPr bwMode="auto">
                <a:xfrm>
                  <a:off x="7994650" y="4046538"/>
                  <a:ext cx="46037" cy="47625"/>
                </a:xfrm>
                <a:custGeom>
                  <a:gdLst>
                    <a:gd fmla="*/ 29 w 29" name="T0"/>
                    <a:gd fmla="*/ 15 h 30" name="T1"/>
                    <a:gd fmla="*/ 29 w 29" name="T2"/>
                    <a:gd fmla="*/ 15 h 30" name="T3"/>
                    <a:gd fmla="*/ 28 w 29" name="T4"/>
                    <a:gd fmla="*/ 21 h 30" name="T5"/>
                    <a:gd fmla="*/ 25 w 29" name="T6"/>
                    <a:gd fmla="*/ 25 h 30" name="T7"/>
                    <a:gd fmla="*/ 20 w 29" name="T8"/>
                    <a:gd fmla="*/ 28 h 30" name="T9"/>
                    <a:gd fmla="*/ 14 w 29" name="T10"/>
                    <a:gd fmla="*/ 30 h 30" name="T11"/>
                    <a:gd fmla="*/ 14 w 29" name="T12"/>
                    <a:gd fmla="*/ 30 h 30" name="T13"/>
                    <a:gd fmla="*/ 8 w 29" name="T14"/>
                    <a:gd fmla="*/ 28 h 30" name="T15"/>
                    <a:gd fmla="*/ 4 w 29" name="T16"/>
                    <a:gd fmla="*/ 25 h 30" name="T17"/>
                    <a:gd fmla="*/ 1 w 29" name="T18"/>
                    <a:gd fmla="*/ 21 h 30" name="T19"/>
                    <a:gd fmla="*/ 0 w 29" name="T20"/>
                    <a:gd fmla="*/ 15 h 30" name="T21"/>
                    <a:gd fmla="*/ 0 w 29" name="T22"/>
                    <a:gd fmla="*/ 15 h 30" name="T23"/>
                    <a:gd fmla="*/ 1 w 29" name="T24"/>
                    <a:gd fmla="*/ 9 h 30" name="T25"/>
                    <a:gd fmla="*/ 4 w 29" name="T26"/>
                    <a:gd fmla="*/ 5 h 30" name="T27"/>
                    <a:gd fmla="*/ 8 w 29" name="T28"/>
                    <a:gd fmla="*/ 2 h 30" name="T29"/>
                    <a:gd fmla="*/ 14 w 29" name="T30"/>
                    <a:gd fmla="*/ 0 h 30" name="T31"/>
                    <a:gd fmla="*/ 14 w 29" name="T32"/>
                    <a:gd fmla="*/ 0 h 30" name="T33"/>
                    <a:gd fmla="*/ 20 w 29" name="T34"/>
                    <a:gd fmla="*/ 2 h 30" name="T35"/>
                    <a:gd fmla="*/ 25 w 29" name="T36"/>
                    <a:gd fmla="*/ 5 h 30" name="T37"/>
                    <a:gd fmla="*/ 28 w 29" name="T38"/>
                    <a:gd fmla="*/ 9 h 30" name="T39"/>
                    <a:gd fmla="*/ 29 w 29" name="T40"/>
                    <a:gd fmla="*/ 15 h 30" name="T41"/>
                    <a:gd fmla="*/ 29 w 29" name="T42"/>
                    <a:gd fmla="*/ 15 h 30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30" w="28">
                      <a:moveTo>
                        <a:pt x="29" y="15"/>
                      </a:moveTo>
                      <a:lnTo>
                        <a:pt x="29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0" y="2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8" y="28"/>
                      </a:lnTo>
                      <a:lnTo>
                        <a:pt x="4" y="25"/>
                      </a:lnTo>
                      <a:lnTo>
                        <a:pt x="1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1" y="9"/>
                      </a:lnTo>
                      <a:lnTo>
                        <a:pt x="4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20" y="2"/>
                      </a:lnTo>
                      <a:lnTo>
                        <a:pt x="25" y="5"/>
                      </a:lnTo>
                      <a:lnTo>
                        <a:pt x="28" y="9"/>
                      </a:lnTo>
                      <a:lnTo>
                        <a:pt x="29" y="15"/>
                      </a:lnTo>
                      <a:lnTo>
                        <a:pt x="29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9" name="PA-任意多边形 158">
                  <a:extLst>
                    <a:ext uri="{FF2B5EF4-FFF2-40B4-BE49-F238E27FC236}">
                      <a16:creationId xmlns:a16="http://schemas.microsoft.com/office/drawing/2014/main" id="{ACBB2B90-5BFC-43C9-9493-5598337FEE37}"/>
                    </a:ext>
                  </a:extLst>
                </p:cNvPr>
                <p:cNvSpPr/>
                <p:nvPr>
                  <p:custDataLst>
                    <p:tags r:id="rId67"/>
                  </p:custDataLst>
                </p:nvPr>
              </p:nvSpPr>
              <p:spPr bwMode="auto">
                <a:xfrm>
                  <a:off x="8158162" y="3857626"/>
                  <a:ext cx="47625" cy="47625"/>
                </a:xfrm>
                <a:custGeom>
                  <a:gdLst>
                    <a:gd fmla="*/ 30 w 30" name="T0"/>
                    <a:gd fmla="*/ 15 h 30" name="T1"/>
                    <a:gd fmla="*/ 30 w 30" name="T2"/>
                    <a:gd fmla="*/ 15 h 30" name="T3"/>
                    <a:gd fmla="*/ 29 w 30" name="T4"/>
                    <a:gd fmla="*/ 20 h 30" name="T5"/>
                    <a:gd fmla="*/ 26 w 30" name="T6"/>
                    <a:gd fmla="*/ 26 h 30" name="T7"/>
                    <a:gd fmla="*/ 21 w 30" name="T8"/>
                    <a:gd fmla="*/ 29 h 30" name="T9"/>
                    <a:gd fmla="*/ 15 w 30" name="T10"/>
                    <a:gd fmla="*/ 30 h 30" name="T11"/>
                    <a:gd fmla="*/ 15 w 30" name="T12"/>
                    <a:gd fmla="*/ 30 h 30" name="T13"/>
                    <a:gd fmla="*/ 9 w 30" name="T14"/>
                    <a:gd fmla="*/ 29 h 30" name="T15"/>
                    <a:gd fmla="*/ 5 w 30" name="T16"/>
                    <a:gd fmla="*/ 26 h 30" name="T17"/>
                    <a:gd fmla="*/ 2 w 30" name="T18"/>
                    <a:gd fmla="*/ 20 h 30" name="T19"/>
                    <a:gd fmla="*/ 0 w 30" name="T20"/>
                    <a:gd fmla="*/ 15 h 30" name="T21"/>
                    <a:gd fmla="*/ 0 w 30" name="T22"/>
                    <a:gd fmla="*/ 15 h 30" name="T23"/>
                    <a:gd fmla="*/ 2 w 30" name="T24"/>
                    <a:gd fmla="*/ 9 h 30" name="T25"/>
                    <a:gd fmla="*/ 5 w 30" name="T26"/>
                    <a:gd fmla="*/ 3 h 30" name="T27"/>
                    <a:gd fmla="*/ 9 w 30" name="T28"/>
                    <a:gd fmla="*/ 0 h 30" name="T29"/>
                    <a:gd fmla="*/ 15 w 30" name="T30"/>
                    <a:gd fmla="*/ 0 h 30" name="T31"/>
                    <a:gd fmla="*/ 15 w 30" name="T32"/>
                    <a:gd fmla="*/ 0 h 30" name="T33"/>
                    <a:gd fmla="*/ 21 w 30" name="T34"/>
                    <a:gd fmla="*/ 0 h 30" name="T35"/>
                    <a:gd fmla="*/ 26 w 30" name="T36"/>
                    <a:gd fmla="*/ 3 h 30" name="T37"/>
                    <a:gd fmla="*/ 29 w 30" name="T38"/>
                    <a:gd fmla="*/ 9 h 30" name="T39"/>
                    <a:gd fmla="*/ 30 w 30" name="T40"/>
                    <a:gd fmla="*/ 15 h 30" name="T41"/>
                    <a:gd fmla="*/ 30 w 30" name="T42"/>
                    <a:gd fmla="*/ 15 h 30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30" w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9"/>
                      </a:lnTo>
                      <a:lnTo>
                        <a:pt x="5" y="26"/>
                      </a:lnTo>
                      <a:lnTo>
                        <a:pt x="2" y="20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3"/>
                      </a:lnTo>
                      <a:lnTo>
                        <a:pt x="9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0"/>
                      </a:lnTo>
                      <a:lnTo>
                        <a:pt x="26" y="3"/>
                      </a:lnTo>
                      <a:lnTo>
                        <a:pt x="29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82" name="组合 181">
              <a:extLst>
                <a:ext uri="{FF2B5EF4-FFF2-40B4-BE49-F238E27FC236}">
                  <a16:creationId xmlns:a16="http://schemas.microsoft.com/office/drawing/2014/main" id="{8E68C012-2B89-4C4E-8F7C-80735B3D9BA9}"/>
                </a:ext>
              </a:extLst>
            </p:cNvPr>
            <p:cNvGrpSpPr/>
            <p:nvPr/>
          </p:nvGrpSpPr>
          <p:grpSpPr>
            <a:xfrm>
              <a:off x="5608295" y="7262419"/>
              <a:ext cx="862800" cy="862800"/>
              <a:chOff x="5775007" y="2564384"/>
              <a:chExt cx="862800" cy="862800"/>
            </a:xfrm>
          </p:grpSpPr>
          <p:sp>
            <p:nvSpPr>
              <p:cNvPr id="205" name="PA-椭圆 103">
                <a:extLst>
                  <a:ext uri="{FF2B5EF4-FFF2-40B4-BE49-F238E27FC236}">
                    <a16:creationId xmlns:a16="http://schemas.microsoft.com/office/drawing/2014/main" id="{A82ED7B2-2305-499B-9A14-096A07E3BB88}"/>
                  </a:ext>
                </a:extLst>
              </p:cNvPr>
              <p:cNvSpPr/>
              <p:nvPr>
                <p:custDataLst>
                  <p:tags r:id="rId68"/>
                </p:custDataLst>
              </p:nvPr>
            </p:nvSpPr>
            <p:spPr>
              <a:xfrm>
                <a:off x="5775007" y="2564384"/>
                <a:ext cx="862800" cy="862800"/>
              </a:xfrm>
              <a:prstGeom prst="ellipse">
                <a:avLst/>
              </a:prstGeom>
              <a:solidFill>
                <a:srgbClr val="425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ko-KR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06" name="Group 102">
                <a:extLst>
                  <a:ext uri="{FF2B5EF4-FFF2-40B4-BE49-F238E27FC236}">
                    <a16:creationId xmlns:a16="http://schemas.microsoft.com/office/drawing/2014/main" id="{8A5450C7-CF52-495B-858A-9DE8FBFC5F86}"/>
                  </a:ext>
                </a:extLst>
              </p:cNvPr>
              <p:cNvGrpSpPr/>
              <p:nvPr/>
            </p:nvGrpSpPr>
            <p:grpSpPr>
              <a:xfrm>
                <a:off x="5974401" y="2758885"/>
                <a:ext cx="464012" cy="473798"/>
                <a:chOff x="8702675" y="5268913"/>
                <a:chExt cx="903287" cy="922338"/>
              </a:xfrm>
            </p:grpSpPr>
            <p:sp>
              <p:nvSpPr>
                <p:cNvPr id="207" name="PA-任意多边形 306">
                  <a:extLst>
                    <a:ext uri="{FF2B5EF4-FFF2-40B4-BE49-F238E27FC236}">
                      <a16:creationId xmlns:a16="http://schemas.microsoft.com/office/drawing/2014/main" id="{E9284F84-6DC4-4DA9-9EB2-A5BB17851AF0}"/>
                    </a:ext>
                  </a:extLst>
                </p:cNvPr>
                <p:cNvSpPr/>
                <p:nvPr>
                  <p:custDataLst>
                    <p:tags r:id="rId69"/>
                  </p:custDataLst>
                </p:nvPr>
              </p:nvSpPr>
              <p:spPr bwMode="auto">
                <a:xfrm>
                  <a:off x="9029700" y="5395913"/>
                  <a:ext cx="247650" cy="195263"/>
                </a:xfrm>
                <a:custGeom>
                  <a:gdLst>
                    <a:gd fmla="*/ 156 w 156" name="T0"/>
                    <a:gd fmla="*/ 123 h 123" name="T1"/>
                    <a:gd fmla="*/ 156 w 156" name="T2"/>
                    <a:gd fmla="*/ 123 h 123" name="T3"/>
                    <a:gd fmla="*/ 156 w 156" name="T4"/>
                    <a:gd fmla="*/ 37 h 123" name="T5"/>
                    <a:gd fmla="*/ 156 w 156" name="T6"/>
                    <a:gd fmla="*/ 37 h 123" name="T7"/>
                    <a:gd fmla="*/ 154 w 156" name="T8"/>
                    <a:gd fmla="*/ 28 h 123" name="T9"/>
                    <a:gd fmla="*/ 151 w 156" name="T10"/>
                    <a:gd fmla="*/ 19 h 123" name="T11"/>
                    <a:gd fmla="*/ 144 w 156" name="T12"/>
                    <a:gd fmla="*/ 13 h 123" name="T13"/>
                    <a:gd fmla="*/ 136 w 156" name="T14"/>
                    <a:gd fmla="*/ 9 h 123" name="T15"/>
                    <a:gd fmla="*/ 136 w 156" name="T16"/>
                    <a:gd fmla="*/ 9 h 123" name="T17"/>
                    <a:gd fmla="*/ 122 w 156" name="T18"/>
                    <a:gd fmla="*/ 6 h 123" name="T19"/>
                    <a:gd fmla="*/ 108 w 156" name="T20"/>
                    <a:gd fmla="*/ 3 h 123" name="T21"/>
                    <a:gd fmla="*/ 93 w 156" name="T22"/>
                    <a:gd fmla="*/ 1 h 123" name="T23"/>
                    <a:gd fmla="*/ 79 w 156" name="T24"/>
                    <a:gd fmla="*/ 0 h 123" name="T25"/>
                    <a:gd fmla="*/ 64 w 156" name="T26"/>
                    <a:gd fmla="*/ 1 h 123" name="T27"/>
                    <a:gd fmla="*/ 49 w 156" name="T28"/>
                    <a:gd fmla="*/ 3 h 123" name="T29"/>
                    <a:gd fmla="*/ 34 w 156" name="T30"/>
                    <a:gd fmla="*/ 6 h 123" name="T31"/>
                    <a:gd fmla="*/ 19 w 156" name="T32"/>
                    <a:gd fmla="*/ 9 h 123" name="T33"/>
                    <a:gd fmla="*/ 19 w 156" name="T34"/>
                    <a:gd fmla="*/ 9 h 123" name="T35"/>
                    <a:gd fmla="*/ 12 w 156" name="T36"/>
                    <a:gd fmla="*/ 13 h 123" name="T37"/>
                    <a:gd fmla="*/ 6 w 156" name="T38"/>
                    <a:gd fmla="*/ 19 h 123" name="T39"/>
                    <a:gd fmla="*/ 2 w 156" name="T40"/>
                    <a:gd fmla="*/ 28 h 123" name="T41"/>
                    <a:gd fmla="*/ 0 w 156" name="T42"/>
                    <a:gd fmla="*/ 37 h 123" name="T43"/>
                    <a:gd fmla="*/ 0 w 156" name="T44"/>
                    <a:gd fmla="*/ 37 h 123" name="T45"/>
                    <a:gd fmla="*/ 0 w 156" name="T46"/>
                    <a:gd fmla="*/ 123 h 123" name="T47"/>
                    <a:gd fmla="*/ 156 w 156" name="T48"/>
                    <a:gd fmla="*/ 123 h 123" name="T4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b="b" l="0" r="r" t="0"/>
                  <a:pathLst>
                    <a:path h="123" w="156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1"/>
                      </a:lnTo>
                      <a:lnTo>
                        <a:pt x="79" y="0"/>
                      </a:lnTo>
                      <a:lnTo>
                        <a:pt x="64" y="1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8" name="PA-任意多边形 307">
                  <a:extLst>
                    <a:ext uri="{FF2B5EF4-FFF2-40B4-BE49-F238E27FC236}">
                      <a16:creationId xmlns:a16="http://schemas.microsoft.com/office/drawing/2014/main" id="{841A3F77-D1A4-4F29-B3F1-BCD22AB95194}"/>
                    </a:ext>
                  </a:extLst>
                </p:cNvPr>
                <p:cNvSpPr/>
                <p:nvPr>
                  <p:custDataLst>
                    <p:tags r:id="rId70"/>
                  </p:custDataLst>
                </p:nvPr>
              </p:nvSpPr>
              <p:spPr bwMode="auto">
                <a:xfrm>
                  <a:off x="9091613" y="5268913"/>
                  <a:ext cx="123825" cy="123825"/>
                </a:xfrm>
                <a:custGeom>
                  <a:gdLst>
                    <a:gd fmla="*/ 78 w 78" name="T0"/>
                    <a:gd fmla="*/ 40 h 78" name="T1"/>
                    <a:gd fmla="*/ 78 w 78" name="T2"/>
                    <a:gd fmla="*/ 40 h 78" name="T3"/>
                    <a:gd fmla="*/ 78 w 78" name="T4"/>
                    <a:gd fmla="*/ 47 h 78" name="T5"/>
                    <a:gd fmla="*/ 75 w 78" name="T6"/>
                    <a:gd fmla="*/ 55 h 78" name="T7"/>
                    <a:gd fmla="*/ 72 w 78" name="T8"/>
                    <a:gd fmla="*/ 62 h 78" name="T9"/>
                    <a:gd fmla="*/ 68 w 78" name="T10"/>
                    <a:gd fmla="*/ 68 h 78" name="T11"/>
                    <a:gd fmla="*/ 62 w 78" name="T12"/>
                    <a:gd fmla="*/ 72 h 78" name="T13"/>
                    <a:gd fmla="*/ 54 w 78" name="T14"/>
                    <a:gd fmla="*/ 75 h 78" name="T15"/>
                    <a:gd fmla="*/ 47 w 78" name="T16"/>
                    <a:gd fmla="*/ 78 h 78" name="T17"/>
                    <a:gd fmla="*/ 40 w 78" name="T18"/>
                    <a:gd fmla="*/ 78 h 78" name="T19"/>
                    <a:gd fmla="*/ 40 w 78" name="T20"/>
                    <a:gd fmla="*/ 78 h 78" name="T21"/>
                    <a:gd fmla="*/ 31 w 78" name="T22"/>
                    <a:gd fmla="*/ 78 h 78" name="T23"/>
                    <a:gd fmla="*/ 23 w 78" name="T24"/>
                    <a:gd fmla="*/ 75 h 78" name="T25"/>
                    <a:gd fmla="*/ 17 w 78" name="T26"/>
                    <a:gd fmla="*/ 72 h 78" name="T27"/>
                    <a:gd fmla="*/ 11 w 78" name="T28"/>
                    <a:gd fmla="*/ 68 h 78" name="T29"/>
                    <a:gd fmla="*/ 7 w 78" name="T30"/>
                    <a:gd fmla="*/ 62 h 78" name="T31"/>
                    <a:gd fmla="*/ 3 w 78" name="T32"/>
                    <a:gd fmla="*/ 55 h 78" name="T33"/>
                    <a:gd fmla="*/ 1 w 78" name="T34"/>
                    <a:gd fmla="*/ 47 h 78" name="T35"/>
                    <a:gd fmla="*/ 0 w 78" name="T36"/>
                    <a:gd fmla="*/ 40 h 78" name="T37"/>
                    <a:gd fmla="*/ 0 w 78" name="T38"/>
                    <a:gd fmla="*/ 40 h 78" name="T39"/>
                    <a:gd fmla="*/ 1 w 78" name="T40"/>
                    <a:gd fmla="*/ 31 h 78" name="T41"/>
                    <a:gd fmla="*/ 3 w 78" name="T42"/>
                    <a:gd fmla="*/ 24 h 78" name="T43"/>
                    <a:gd fmla="*/ 7 w 78" name="T44"/>
                    <a:gd fmla="*/ 18 h 78" name="T45"/>
                    <a:gd fmla="*/ 11 w 78" name="T46"/>
                    <a:gd fmla="*/ 12 h 78" name="T47"/>
                    <a:gd fmla="*/ 17 w 78" name="T48"/>
                    <a:gd fmla="*/ 7 h 78" name="T49"/>
                    <a:gd fmla="*/ 23 w 78" name="T50"/>
                    <a:gd fmla="*/ 3 h 78" name="T51"/>
                    <a:gd fmla="*/ 31 w 78" name="T52"/>
                    <a:gd fmla="*/ 1 h 78" name="T53"/>
                    <a:gd fmla="*/ 40 w 78" name="T54"/>
                    <a:gd fmla="*/ 0 h 78" name="T55"/>
                    <a:gd fmla="*/ 40 w 78" name="T56"/>
                    <a:gd fmla="*/ 0 h 78" name="T57"/>
                    <a:gd fmla="*/ 47 w 78" name="T58"/>
                    <a:gd fmla="*/ 1 h 78" name="T59"/>
                    <a:gd fmla="*/ 54 w 78" name="T60"/>
                    <a:gd fmla="*/ 3 h 78" name="T61"/>
                    <a:gd fmla="*/ 62 w 78" name="T62"/>
                    <a:gd fmla="*/ 7 h 78" name="T63"/>
                    <a:gd fmla="*/ 68 w 78" name="T64"/>
                    <a:gd fmla="*/ 12 h 78" name="T65"/>
                    <a:gd fmla="*/ 72 w 78" name="T66"/>
                    <a:gd fmla="*/ 18 h 78" name="T67"/>
                    <a:gd fmla="*/ 75 w 78" name="T68"/>
                    <a:gd fmla="*/ 24 h 78" name="T69"/>
                    <a:gd fmla="*/ 78 w 78" name="T70"/>
                    <a:gd fmla="*/ 31 h 78" name="T71"/>
                    <a:gd fmla="*/ 78 w 78" name="T72"/>
                    <a:gd fmla="*/ 40 h 78" name="T73"/>
                    <a:gd fmla="*/ 78 w 78" name="T74"/>
                    <a:gd fmla="*/ 40 h 78" name="T7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b="b" l="0" r="r" t="0"/>
                  <a:pathLst>
                    <a:path h="78" w="78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2"/>
                      </a:lnTo>
                      <a:lnTo>
                        <a:pt x="54" y="75"/>
                      </a:lnTo>
                      <a:lnTo>
                        <a:pt x="47" y="78"/>
                      </a:lnTo>
                      <a:lnTo>
                        <a:pt x="40" y="78"/>
                      </a:lnTo>
                      <a:lnTo>
                        <a:pt x="40" y="78"/>
                      </a:lnTo>
                      <a:lnTo>
                        <a:pt x="31" y="78"/>
                      </a:lnTo>
                      <a:lnTo>
                        <a:pt x="23" y="75"/>
                      </a:lnTo>
                      <a:lnTo>
                        <a:pt x="17" y="72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9" name="PA-Line 308">
                  <a:extLst>
                    <a:ext uri="{FF2B5EF4-FFF2-40B4-BE49-F238E27FC236}">
                      <a16:creationId xmlns:a16="http://schemas.microsoft.com/office/drawing/2014/main" id="{D789E889-0244-4A5E-8537-A69C30170326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71"/>
                  </p:custDataLst>
                </p:nvPr>
              </p:nvSpPr>
              <p:spPr bwMode="auto">
                <a:xfrm flipH="1">
                  <a:off x="908685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0" name="PA-Line 309">
                  <a:extLst>
                    <a:ext uri="{FF2B5EF4-FFF2-40B4-BE49-F238E27FC236}">
                      <a16:creationId xmlns:a16="http://schemas.microsoft.com/office/drawing/2014/main" id="{AC9CDE13-A8DD-40A4-ACE4-C07EAEF18079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72"/>
                  </p:custDataLst>
                </p:nvPr>
              </p:nvSpPr>
              <p:spPr bwMode="auto">
                <a:xfrm flipH="1">
                  <a:off x="922020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1" name="PA-任意多边形 310">
                  <a:extLst>
                    <a:ext uri="{FF2B5EF4-FFF2-40B4-BE49-F238E27FC236}">
                      <a16:creationId xmlns:a16="http://schemas.microsoft.com/office/drawing/2014/main" id="{2DE3769B-223D-4690-8719-77E9D59B1384}"/>
                    </a:ext>
                  </a:extLst>
                </p:cNvPr>
                <p:cNvSpPr/>
                <p:nvPr>
                  <p:custDataLst>
                    <p:tags r:id="rId73"/>
                  </p:custDataLst>
                </p:nvPr>
              </p:nvSpPr>
              <p:spPr bwMode="auto">
                <a:xfrm>
                  <a:off x="9029700" y="5995988"/>
                  <a:ext cx="247650" cy="195263"/>
                </a:xfrm>
                <a:custGeom>
                  <a:gdLst>
                    <a:gd fmla="*/ 156 w 156" name="T0"/>
                    <a:gd fmla="*/ 123 h 123" name="T1"/>
                    <a:gd fmla="*/ 156 w 156" name="T2"/>
                    <a:gd fmla="*/ 123 h 123" name="T3"/>
                    <a:gd fmla="*/ 156 w 156" name="T4"/>
                    <a:gd fmla="*/ 37 h 123" name="T5"/>
                    <a:gd fmla="*/ 156 w 156" name="T6"/>
                    <a:gd fmla="*/ 37 h 123" name="T7"/>
                    <a:gd fmla="*/ 154 w 156" name="T8"/>
                    <a:gd fmla="*/ 28 h 123" name="T9"/>
                    <a:gd fmla="*/ 151 w 156" name="T10"/>
                    <a:gd fmla="*/ 19 h 123" name="T11"/>
                    <a:gd fmla="*/ 144 w 156" name="T12"/>
                    <a:gd fmla="*/ 13 h 123" name="T13"/>
                    <a:gd fmla="*/ 136 w 156" name="T14"/>
                    <a:gd fmla="*/ 9 h 123" name="T15"/>
                    <a:gd fmla="*/ 136 w 156" name="T16"/>
                    <a:gd fmla="*/ 9 h 123" name="T17"/>
                    <a:gd fmla="*/ 122 w 156" name="T18"/>
                    <a:gd fmla="*/ 6 h 123" name="T19"/>
                    <a:gd fmla="*/ 108 w 156" name="T20"/>
                    <a:gd fmla="*/ 3 h 123" name="T21"/>
                    <a:gd fmla="*/ 93 w 156" name="T22"/>
                    <a:gd fmla="*/ 2 h 123" name="T23"/>
                    <a:gd fmla="*/ 79 w 156" name="T24"/>
                    <a:gd fmla="*/ 0 h 123" name="T25"/>
                    <a:gd fmla="*/ 64 w 156" name="T26"/>
                    <a:gd fmla="*/ 2 h 123" name="T27"/>
                    <a:gd fmla="*/ 49 w 156" name="T28"/>
                    <a:gd fmla="*/ 3 h 123" name="T29"/>
                    <a:gd fmla="*/ 34 w 156" name="T30"/>
                    <a:gd fmla="*/ 6 h 123" name="T31"/>
                    <a:gd fmla="*/ 19 w 156" name="T32"/>
                    <a:gd fmla="*/ 9 h 123" name="T33"/>
                    <a:gd fmla="*/ 19 w 156" name="T34"/>
                    <a:gd fmla="*/ 9 h 123" name="T35"/>
                    <a:gd fmla="*/ 12 w 156" name="T36"/>
                    <a:gd fmla="*/ 13 h 123" name="T37"/>
                    <a:gd fmla="*/ 6 w 156" name="T38"/>
                    <a:gd fmla="*/ 19 h 123" name="T39"/>
                    <a:gd fmla="*/ 2 w 156" name="T40"/>
                    <a:gd fmla="*/ 28 h 123" name="T41"/>
                    <a:gd fmla="*/ 0 w 156" name="T42"/>
                    <a:gd fmla="*/ 37 h 123" name="T43"/>
                    <a:gd fmla="*/ 0 w 156" name="T44"/>
                    <a:gd fmla="*/ 37 h 123" name="T45"/>
                    <a:gd fmla="*/ 0 w 156" name="T46"/>
                    <a:gd fmla="*/ 123 h 123" name="T47"/>
                    <a:gd fmla="*/ 156 w 156" name="T48"/>
                    <a:gd fmla="*/ 123 h 123" name="T4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b="b" l="0" r="r" t="0"/>
                  <a:pathLst>
                    <a:path h="123" w="156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2"/>
                      </a:lnTo>
                      <a:lnTo>
                        <a:pt x="79" y="0"/>
                      </a:lnTo>
                      <a:lnTo>
                        <a:pt x="64" y="2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2" name="PA-任意多边形 311">
                  <a:extLst>
                    <a:ext uri="{FF2B5EF4-FFF2-40B4-BE49-F238E27FC236}">
                      <a16:creationId xmlns:a16="http://schemas.microsoft.com/office/drawing/2014/main" id="{43BBD62C-C621-4A91-BDA6-5071377F04E0}"/>
                    </a:ext>
                  </a:extLst>
                </p:cNvPr>
                <p:cNvSpPr/>
                <p:nvPr>
                  <p:custDataLst>
                    <p:tags r:id="rId74"/>
                  </p:custDataLst>
                </p:nvPr>
              </p:nvSpPr>
              <p:spPr bwMode="auto">
                <a:xfrm>
                  <a:off x="9091613" y="5868988"/>
                  <a:ext cx="123825" cy="125413"/>
                </a:xfrm>
                <a:custGeom>
                  <a:gdLst>
                    <a:gd fmla="*/ 78 w 78" name="T0"/>
                    <a:gd fmla="*/ 40 h 79" name="T1"/>
                    <a:gd fmla="*/ 78 w 78" name="T2"/>
                    <a:gd fmla="*/ 40 h 79" name="T3"/>
                    <a:gd fmla="*/ 78 w 78" name="T4"/>
                    <a:gd fmla="*/ 47 h 79" name="T5"/>
                    <a:gd fmla="*/ 75 w 78" name="T6"/>
                    <a:gd fmla="*/ 55 h 79" name="T7"/>
                    <a:gd fmla="*/ 72 w 78" name="T8"/>
                    <a:gd fmla="*/ 62 h 79" name="T9"/>
                    <a:gd fmla="*/ 68 w 78" name="T10"/>
                    <a:gd fmla="*/ 68 h 79" name="T11"/>
                    <a:gd fmla="*/ 62 w 78" name="T12"/>
                    <a:gd fmla="*/ 73 h 79" name="T13"/>
                    <a:gd fmla="*/ 54 w 78" name="T14"/>
                    <a:gd fmla="*/ 76 h 79" name="T15"/>
                    <a:gd fmla="*/ 47 w 78" name="T16"/>
                    <a:gd fmla="*/ 79 h 79" name="T17"/>
                    <a:gd fmla="*/ 40 w 78" name="T18"/>
                    <a:gd fmla="*/ 79 h 79" name="T19"/>
                    <a:gd fmla="*/ 40 w 78" name="T20"/>
                    <a:gd fmla="*/ 79 h 79" name="T21"/>
                    <a:gd fmla="*/ 31 w 78" name="T22"/>
                    <a:gd fmla="*/ 79 h 79" name="T23"/>
                    <a:gd fmla="*/ 23 w 78" name="T24"/>
                    <a:gd fmla="*/ 76 h 79" name="T25"/>
                    <a:gd fmla="*/ 17 w 78" name="T26"/>
                    <a:gd fmla="*/ 73 h 79" name="T27"/>
                    <a:gd fmla="*/ 11 w 78" name="T28"/>
                    <a:gd fmla="*/ 68 h 79" name="T29"/>
                    <a:gd fmla="*/ 7 w 78" name="T30"/>
                    <a:gd fmla="*/ 62 h 79" name="T31"/>
                    <a:gd fmla="*/ 3 w 78" name="T32"/>
                    <a:gd fmla="*/ 55 h 79" name="T33"/>
                    <a:gd fmla="*/ 1 w 78" name="T34"/>
                    <a:gd fmla="*/ 47 h 79" name="T35"/>
                    <a:gd fmla="*/ 0 w 78" name="T36"/>
                    <a:gd fmla="*/ 40 h 79" name="T37"/>
                    <a:gd fmla="*/ 0 w 78" name="T38"/>
                    <a:gd fmla="*/ 40 h 79" name="T39"/>
                    <a:gd fmla="*/ 1 w 78" name="T40"/>
                    <a:gd fmla="*/ 31 h 79" name="T41"/>
                    <a:gd fmla="*/ 3 w 78" name="T42"/>
                    <a:gd fmla="*/ 24 h 79" name="T43"/>
                    <a:gd fmla="*/ 7 w 78" name="T44"/>
                    <a:gd fmla="*/ 18 h 79" name="T45"/>
                    <a:gd fmla="*/ 11 w 78" name="T46"/>
                    <a:gd fmla="*/ 12 h 79" name="T47"/>
                    <a:gd fmla="*/ 17 w 78" name="T48"/>
                    <a:gd fmla="*/ 7 h 79" name="T49"/>
                    <a:gd fmla="*/ 23 w 78" name="T50"/>
                    <a:gd fmla="*/ 3 h 79" name="T51"/>
                    <a:gd fmla="*/ 31 w 78" name="T52"/>
                    <a:gd fmla="*/ 1 h 79" name="T53"/>
                    <a:gd fmla="*/ 40 w 78" name="T54"/>
                    <a:gd fmla="*/ 0 h 79" name="T55"/>
                    <a:gd fmla="*/ 40 w 78" name="T56"/>
                    <a:gd fmla="*/ 0 h 79" name="T57"/>
                    <a:gd fmla="*/ 47 w 78" name="T58"/>
                    <a:gd fmla="*/ 1 h 79" name="T59"/>
                    <a:gd fmla="*/ 54 w 78" name="T60"/>
                    <a:gd fmla="*/ 3 h 79" name="T61"/>
                    <a:gd fmla="*/ 62 w 78" name="T62"/>
                    <a:gd fmla="*/ 7 h 79" name="T63"/>
                    <a:gd fmla="*/ 68 w 78" name="T64"/>
                    <a:gd fmla="*/ 12 h 79" name="T65"/>
                    <a:gd fmla="*/ 72 w 78" name="T66"/>
                    <a:gd fmla="*/ 18 h 79" name="T67"/>
                    <a:gd fmla="*/ 75 w 78" name="T68"/>
                    <a:gd fmla="*/ 24 h 79" name="T69"/>
                    <a:gd fmla="*/ 78 w 78" name="T70"/>
                    <a:gd fmla="*/ 31 h 79" name="T71"/>
                    <a:gd fmla="*/ 78 w 78" name="T72"/>
                    <a:gd fmla="*/ 40 h 79" name="T73"/>
                    <a:gd fmla="*/ 78 w 78" name="T74"/>
                    <a:gd fmla="*/ 40 h 79" name="T7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b="b" l="0" r="r" t="0"/>
                  <a:pathLst>
                    <a:path h="79" w="78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4" y="76"/>
                      </a:lnTo>
                      <a:lnTo>
                        <a:pt x="47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1" y="79"/>
                      </a:lnTo>
                      <a:lnTo>
                        <a:pt x="23" y="76"/>
                      </a:lnTo>
                      <a:lnTo>
                        <a:pt x="17" y="73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3" name="PA-Line 312">
                  <a:extLst>
                    <a:ext uri="{FF2B5EF4-FFF2-40B4-BE49-F238E27FC236}">
                      <a16:creationId xmlns:a16="http://schemas.microsoft.com/office/drawing/2014/main" id="{378B92F9-C6D9-4C75-8479-F3BFEE971A01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75"/>
                  </p:custDataLst>
                </p:nvPr>
              </p:nvSpPr>
              <p:spPr bwMode="auto">
                <a:xfrm flipH="1">
                  <a:off x="908685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4" name="PA-Line 313">
                  <a:extLst>
                    <a:ext uri="{FF2B5EF4-FFF2-40B4-BE49-F238E27FC236}">
                      <a16:creationId xmlns:a16="http://schemas.microsoft.com/office/drawing/2014/main" id="{387D1D9C-4B0C-425D-8FBD-C9BCDC2E9849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76"/>
                  </p:custDataLst>
                </p:nvPr>
              </p:nvSpPr>
              <p:spPr bwMode="auto">
                <a:xfrm flipH="1">
                  <a:off x="92202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5" name="PA-任意多边形 314">
                  <a:extLst>
                    <a:ext uri="{FF2B5EF4-FFF2-40B4-BE49-F238E27FC236}">
                      <a16:creationId xmlns:a16="http://schemas.microsoft.com/office/drawing/2014/main" id="{923B9748-DF4F-4FA0-AC2F-106F13F32570}"/>
                    </a:ext>
                  </a:extLst>
                </p:cNvPr>
                <p:cNvSpPr/>
                <p:nvPr>
                  <p:custDataLst>
                    <p:tags r:id="rId77"/>
                  </p:custDataLst>
                </p:nvPr>
              </p:nvSpPr>
              <p:spPr bwMode="auto">
                <a:xfrm>
                  <a:off x="8702675" y="5995988"/>
                  <a:ext cx="247650" cy="195263"/>
                </a:xfrm>
                <a:custGeom>
                  <a:gdLst>
                    <a:gd fmla="*/ 156 w 156" name="T0"/>
                    <a:gd fmla="*/ 123 h 123" name="T1"/>
                    <a:gd fmla="*/ 156 w 156" name="T2"/>
                    <a:gd fmla="*/ 123 h 123" name="T3"/>
                    <a:gd fmla="*/ 156 w 156" name="T4"/>
                    <a:gd fmla="*/ 37 h 123" name="T5"/>
                    <a:gd fmla="*/ 156 w 156" name="T6"/>
                    <a:gd fmla="*/ 37 h 123" name="T7"/>
                    <a:gd fmla="*/ 154 w 156" name="T8"/>
                    <a:gd fmla="*/ 28 h 123" name="T9"/>
                    <a:gd fmla="*/ 150 w 156" name="T10"/>
                    <a:gd fmla="*/ 19 h 123" name="T11"/>
                    <a:gd fmla="*/ 144 w 156" name="T12"/>
                    <a:gd fmla="*/ 13 h 123" name="T13"/>
                    <a:gd fmla="*/ 136 w 156" name="T14"/>
                    <a:gd fmla="*/ 9 h 123" name="T15"/>
                    <a:gd fmla="*/ 136 w 156" name="T16"/>
                    <a:gd fmla="*/ 9 h 123" name="T17"/>
                    <a:gd fmla="*/ 122 w 156" name="T18"/>
                    <a:gd fmla="*/ 6 h 123" name="T19"/>
                    <a:gd fmla="*/ 107 w 156" name="T20"/>
                    <a:gd fmla="*/ 3 h 123" name="T21"/>
                    <a:gd fmla="*/ 92 w 156" name="T22"/>
                    <a:gd fmla="*/ 2 h 123" name="T23"/>
                    <a:gd fmla="*/ 77 w 156" name="T24"/>
                    <a:gd fmla="*/ 0 h 123" name="T25"/>
                    <a:gd fmla="*/ 62 w 156" name="T26"/>
                    <a:gd fmla="*/ 2 h 123" name="T27"/>
                    <a:gd fmla="*/ 47 w 156" name="T28"/>
                    <a:gd fmla="*/ 3 h 123" name="T29"/>
                    <a:gd fmla="*/ 34 w 156" name="T30"/>
                    <a:gd fmla="*/ 6 h 123" name="T31"/>
                    <a:gd fmla="*/ 19 w 156" name="T32"/>
                    <a:gd fmla="*/ 9 h 123" name="T33"/>
                    <a:gd fmla="*/ 19 w 156" name="T34"/>
                    <a:gd fmla="*/ 9 h 123" name="T35"/>
                    <a:gd fmla="*/ 12 w 156" name="T36"/>
                    <a:gd fmla="*/ 13 h 123" name="T37"/>
                    <a:gd fmla="*/ 4 w 156" name="T38"/>
                    <a:gd fmla="*/ 19 h 123" name="T39"/>
                    <a:gd fmla="*/ 1 w 156" name="T40"/>
                    <a:gd fmla="*/ 28 h 123" name="T41"/>
                    <a:gd fmla="*/ 0 w 156" name="T42"/>
                    <a:gd fmla="*/ 37 h 123" name="T43"/>
                    <a:gd fmla="*/ 0 w 156" name="T44"/>
                    <a:gd fmla="*/ 37 h 123" name="T45"/>
                    <a:gd fmla="*/ 0 w 156" name="T46"/>
                    <a:gd fmla="*/ 123 h 123" name="T47"/>
                    <a:gd fmla="*/ 156 w 156" name="T48"/>
                    <a:gd fmla="*/ 123 h 123" name="T4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b="b" l="0" r="r" t="0"/>
                  <a:pathLst>
                    <a:path h="123" w="156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0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7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6" name="PA-任意多边形 315">
                  <a:extLst>
                    <a:ext uri="{FF2B5EF4-FFF2-40B4-BE49-F238E27FC236}">
                      <a16:creationId xmlns:a16="http://schemas.microsoft.com/office/drawing/2014/main" id="{A6699DB7-0A5A-455C-855D-E130773C53B8}"/>
                    </a:ext>
                  </a:extLst>
                </p:cNvPr>
                <p:cNvSpPr/>
                <p:nvPr>
                  <p:custDataLst>
                    <p:tags r:id="rId78"/>
                  </p:custDataLst>
                </p:nvPr>
              </p:nvSpPr>
              <p:spPr bwMode="auto">
                <a:xfrm>
                  <a:off x="8761413" y="5868988"/>
                  <a:ext cx="127000" cy="125413"/>
                </a:xfrm>
                <a:custGeom>
                  <a:gdLst>
                    <a:gd fmla="*/ 80 w 80" name="T0"/>
                    <a:gd fmla="*/ 40 h 79" name="T1"/>
                    <a:gd fmla="*/ 80 w 80" name="T2"/>
                    <a:gd fmla="*/ 40 h 79" name="T3"/>
                    <a:gd fmla="*/ 79 w 80" name="T4"/>
                    <a:gd fmla="*/ 47 h 79" name="T5"/>
                    <a:gd fmla="*/ 77 w 80" name="T6"/>
                    <a:gd fmla="*/ 55 h 79" name="T7"/>
                    <a:gd fmla="*/ 73 w 80" name="T8"/>
                    <a:gd fmla="*/ 62 h 79" name="T9"/>
                    <a:gd fmla="*/ 68 w 80" name="T10"/>
                    <a:gd fmla="*/ 68 h 79" name="T11"/>
                    <a:gd fmla="*/ 62 w 80" name="T12"/>
                    <a:gd fmla="*/ 73 h 79" name="T13"/>
                    <a:gd fmla="*/ 56 w 80" name="T14"/>
                    <a:gd fmla="*/ 76 h 79" name="T15"/>
                    <a:gd fmla="*/ 49 w 80" name="T16"/>
                    <a:gd fmla="*/ 79 h 79" name="T17"/>
                    <a:gd fmla="*/ 40 w 80" name="T18"/>
                    <a:gd fmla="*/ 79 h 79" name="T19"/>
                    <a:gd fmla="*/ 40 w 80" name="T20"/>
                    <a:gd fmla="*/ 79 h 79" name="T21"/>
                    <a:gd fmla="*/ 33 w 80" name="T22"/>
                    <a:gd fmla="*/ 79 h 79" name="T23"/>
                    <a:gd fmla="*/ 25 w 80" name="T24"/>
                    <a:gd fmla="*/ 76 h 79" name="T25"/>
                    <a:gd fmla="*/ 18 w 80" name="T26"/>
                    <a:gd fmla="*/ 73 h 79" name="T27"/>
                    <a:gd fmla="*/ 12 w 80" name="T28"/>
                    <a:gd fmla="*/ 68 h 79" name="T29"/>
                    <a:gd fmla="*/ 7 w 80" name="T30"/>
                    <a:gd fmla="*/ 62 h 79" name="T31"/>
                    <a:gd fmla="*/ 4 w 80" name="T32"/>
                    <a:gd fmla="*/ 55 h 79" name="T33"/>
                    <a:gd fmla="*/ 1 w 80" name="T34"/>
                    <a:gd fmla="*/ 47 h 79" name="T35"/>
                    <a:gd fmla="*/ 0 w 80" name="T36"/>
                    <a:gd fmla="*/ 40 h 79" name="T37"/>
                    <a:gd fmla="*/ 0 w 80" name="T38"/>
                    <a:gd fmla="*/ 40 h 79" name="T39"/>
                    <a:gd fmla="*/ 1 w 80" name="T40"/>
                    <a:gd fmla="*/ 31 h 79" name="T41"/>
                    <a:gd fmla="*/ 4 w 80" name="T42"/>
                    <a:gd fmla="*/ 24 h 79" name="T43"/>
                    <a:gd fmla="*/ 7 w 80" name="T44"/>
                    <a:gd fmla="*/ 18 h 79" name="T45"/>
                    <a:gd fmla="*/ 12 w 80" name="T46"/>
                    <a:gd fmla="*/ 12 h 79" name="T47"/>
                    <a:gd fmla="*/ 18 w 80" name="T48"/>
                    <a:gd fmla="*/ 7 h 79" name="T49"/>
                    <a:gd fmla="*/ 25 w 80" name="T50"/>
                    <a:gd fmla="*/ 3 h 79" name="T51"/>
                    <a:gd fmla="*/ 33 w 80" name="T52"/>
                    <a:gd fmla="*/ 1 h 79" name="T53"/>
                    <a:gd fmla="*/ 40 w 80" name="T54"/>
                    <a:gd fmla="*/ 0 h 79" name="T55"/>
                    <a:gd fmla="*/ 40 w 80" name="T56"/>
                    <a:gd fmla="*/ 0 h 79" name="T57"/>
                    <a:gd fmla="*/ 49 w 80" name="T58"/>
                    <a:gd fmla="*/ 1 h 79" name="T59"/>
                    <a:gd fmla="*/ 56 w 80" name="T60"/>
                    <a:gd fmla="*/ 3 h 79" name="T61"/>
                    <a:gd fmla="*/ 62 w 80" name="T62"/>
                    <a:gd fmla="*/ 7 h 79" name="T63"/>
                    <a:gd fmla="*/ 68 w 80" name="T64"/>
                    <a:gd fmla="*/ 12 h 79" name="T65"/>
                    <a:gd fmla="*/ 73 w 80" name="T66"/>
                    <a:gd fmla="*/ 18 h 79" name="T67"/>
                    <a:gd fmla="*/ 77 w 80" name="T68"/>
                    <a:gd fmla="*/ 24 h 79" name="T69"/>
                    <a:gd fmla="*/ 79 w 80" name="T70"/>
                    <a:gd fmla="*/ 31 h 79" name="T71"/>
                    <a:gd fmla="*/ 80 w 80" name="T72"/>
                    <a:gd fmla="*/ 40 h 79" name="T73"/>
                    <a:gd fmla="*/ 80 w 80" name="T74"/>
                    <a:gd fmla="*/ 40 h 79" name="T7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b="b" l="0" r="r" t="0"/>
                  <a:pathLst>
                    <a:path h="79" w="80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9" y="47"/>
                      </a:lnTo>
                      <a:lnTo>
                        <a:pt x="77" y="55"/>
                      </a:lnTo>
                      <a:lnTo>
                        <a:pt x="73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3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3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3" y="18"/>
                      </a:lnTo>
                      <a:lnTo>
                        <a:pt x="77" y="24"/>
                      </a:lnTo>
                      <a:lnTo>
                        <a:pt x="79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7" name="PA-Line 316">
                  <a:extLst>
                    <a:ext uri="{FF2B5EF4-FFF2-40B4-BE49-F238E27FC236}">
                      <a16:creationId xmlns:a16="http://schemas.microsoft.com/office/drawing/2014/main" id="{64BE14FC-C4B1-4FD6-93F1-EDD762A6E0AF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79"/>
                  </p:custDataLst>
                </p:nvPr>
              </p:nvSpPr>
              <p:spPr bwMode="auto">
                <a:xfrm flipH="1">
                  <a:off x="875982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8" name="PA-Line 317">
                  <a:extLst>
                    <a:ext uri="{FF2B5EF4-FFF2-40B4-BE49-F238E27FC236}">
                      <a16:creationId xmlns:a16="http://schemas.microsoft.com/office/drawing/2014/main" id="{1408E5DB-7E44-4C6F-8D22-757E1FFC5674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80"/>
                  </p:custDataLst>
                </p:nvPr>
              </p:nvSpPr>
              <p:spPr bwMode="auto">
                <a:xfrm flipH="1">
                  <a:off x="889317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9" name="PA-任意多边形 318">
                  <a:extLst>
                    <a:ext uri="{FF2B5EF4-FFF2-40B4-BE49-F238E27FC236}">
                      <a16:creationId xmlns:a16="http://schemas.microsoft.com/office/drawing/2014/main" id="{DD8E37FE-F2E1-43FE-8D9E-8823B0D3233B}"/>
                    </a:ext>
                  </a:extLst>
                </p:cNvPr>
                <p:cNvSpPr/>
                <p:nvPr>
                  <p:custDataLst>
                    <p:tags r:id="rId81"/>
                  </p:custDataLst>
                </p:nvPr>
              </p:nvSpPr>
              <p:spPr bwMode="auto">
                <a:xfrm>
                  <a:off x="9359900" y="5995988"/>
                  <a:ext cx="246062" cy="195263"/>
                </a:xfrm>
                <a:custGeom>
                  <a:gdLst>
                    <a:gd fmla="*/ 155 w 155" name="T0"/>
                    <a:gd fmla="*/ 123 h 123" name="T1"/>
                    <a:gd fmla="*/ 155 w 155" name="T2"/>
                    <a:gd fmla="*/ 123 h 123" name="T3"/>
                    <a:gd fmla="*/ 155 w 155" name="T4"/>
                    <a:gd fmla="*/ 37 h 123" name="T5"/>
                    <a:gd fmla="*/ 155 w 155" name="T6"/>
                    <a:gd fmla="*/ 37 h 123" name="T7"/>
                    <a:gd fmla="*/ 154 w 155" name="T8"/>
                    <a:gd fmla="*/ 28 h 123" name="T9"/>
                    <a:gd fmla="*/ 149 w 155" name="T10"/>
                    <a:gd fmla="*/ 19 h 123" name="T11"/>
                    <a:gd fmla="*/ 144 w 155" name="T12"/>
                    <a:gd fmla="*/ 13 h 123" name="T13"/>
                    <a:gd fmla="*/ 136 w 155" name="T14"/>
                    <a:gd fmla="*/ 9 h 123" name="T15"/>
                    <a:gd fmla="*/ 136 w 155" name="T16"/>
                    <a:gd fmla="*/ 9 h 123" name="T17"/>
                    <a:gd fmla="*/ 121 w 155" name="T18"/>
                    <a:gd fmla="*/ 6 h 123" name="T19"/>
                    <a:gd fmla="*/ 106 w 155" name="T20"/>
                    <a:gd fmla="*/ 3 h 123" name="T21"/>
                    <a:gd fmla="*/ 92 w 155" name="T22"/>
                    <a:gd fmla="*/ 2 h 123" name="T23"/>
                    <a:gd fmla="*/ 77 w 155" name="T24"/>
                    <a:gd fmla="*/ 0 h 123" name="T25"/>
                    <a:gd fmla="*/ 62 w 155" name="T26"/>
                    <a:gd fmla="*/ 2 h 123" name="T27"/>
                    <a:gd fmla="*/ 47 w 155" name="T28"/>
                    <a:gd fmla="*/ 3 h 123" name="T29"/>
                    <a:gd fmla="*/ 34 w 155" name="T30"/>
                    <a:gd fmla="*/ 6 h 123" name="T31"/>
                    <a:gd fmla="*/ 19 w 155" name="T32"/>
                    <a:gd fmla="*/ 9 h 123" name="T33"/>
                    <a:gd fmla="*/ 19 w 155" name="T34"/>
                    <a:gd fmla="*/ 9 h 123" name="T35"/>
                    <a:gd fmla="*/ 12 w 155" name="T36"/>
                    <a:gd fmla="*/ 13 h 123" name="T37"/>
                    <a:gd fmla="*/ 4 w 155" name="T38"/>
                    <a:gd fmla="*/ 19 h 123" name="T39"/>
                    <a:gd fmla="*/ 1 w 155" name="T40"/>
                    <a:gd fmla="*/ 28 h 123" name="T41"/>
                    <a:gd fmla="*/ 0 w 155" name="T42"/>
                    <a:gd fmla="*/ 37 h 123" name="T43"/>
                    <a:gd fmla="*/ 0 w 155" name="T44"/>
                    <a:gd fmla="*/ 37 h 123" name="T45"/>
                    <a:gd fmla="*/ 0 w 155" name="T46"/>
                    <a:gd fmla="*/ 123 h 123" name="T47"/>
                    <a:gd fmla="*/ 155 w 155" name="T48"/>
                    <a:gd fmla="*/ 123 h 123" name="T4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b="b" l="0" r="r" t="0"/>
                  <a:pathLst>
                    <a:path h="123" w="155">
                      <a:moveTo>
                        <a:pt x="155" y="123"/>
                      </a:moveTo>
                      <a:lnTo>
                        <a:pt x="155" y="123"/>
                      </a:lnTo>
                      <a:lnTo>
                        <a:pt x="155" y="37"/>
                      </a:lnTo>
                      <a:lnTo>
                        <a:pt x="155" y="37"/>
                      </a:lnTo>
                      <a:lnTo>
                        <a:pt x="154" y="28"/>
                      </a:lnTo>
                      <a:lnTo>
                        <a:pt x="149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1" y="6"/>
                      </a:lnTo>
                      <a:lnTo>
                        <a:pt x="106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5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0" name="PA-任意多边形 319">
                  <a:extLst>
                    <a:ext uri="{FF2B5EF4-FFF2-40B4-BE49-F238E27FC236}">
                      <a16:creationId xmlns:a16="http://schemas.microsoft.com/office/drawing/2014/main" id="{97545367-4B3A-44EA-A3F3-A054F23A20A2}"/>
                    </a:ext>
                  </a:extLst>
                </p:cNvPr>
                <p:cNvSpPr/>
                <p:nvPr>
                  <p:custDataLst>
                    <p:tags r:id="rId82"/>
                  </p:custDataLst>
                </p:nvPr>
              </p:nvSpPr>
              <p:spPr bwMode="auto">
                <a:xfrm>
                  <a:off x="9418638" y="5868988"/>
                  <a:ext cx="127000" cy="125413"/>
                </a:xfrm>
                <a:custGeom>
                  <a:gdLst>
                    <a:gd fmla="*/ 80 w 80" name="T0"/>
                    <a:gd fmla="*/ 40 h 79" name="T1"/>
                    <a:gd fmla="*/ 80 w 80" name="T2"/>
                    <a:gd fmla="*/ 40 h 79" name="T3"/>
                    <a:gd fmla="*/ 78 w 80" name="T4"/>
                    <a:gd fmla="*/ 47 h 79" name="T5"/>
                    <a:gd fmla="*/ 77 w 80" name="T6"/>
                    <a:gd fmla="*/ 55 h 79" name="T7"/>
                    <a:gd fmla="*/ 72 w 80" name="T8"/>
                    <a:gd fmla="*/ 62 h 79" name="T9"/>
                    <a:gd fmla="*/ 68 w 80" name="T10"/>
                    <a:gd fmla="*/ 68 h 79" name="T11"/>
                    <a:gd fmla="*/ 62 w 80" name="T12"/>
                    <a:gd fmla="*/ 73 h 79" name="T13"/>
                    <a:gd fmla="*/ 56 w 80" name="T14"/>
                    <a:gd fmla="*/ 76 h 79" name="T15"/>
                    <a:gd fmla="*/ 49 w 80" name="T16"/>
                    <a:gd fmla="*/ 79 h 79" name="T17"/>
                    <a:gd fmla="*/ 40 w 80" name="T18"/>
                    <a:gd fmla="*/ 79 h 79" name="T19"/>
                    <a:gd fmla="*/ 40 w 80" name="T20"/>
                    <a:gd fmla="*/ 79 h 79" name="T21"/>
                    <a:gd fmla="*/ 32 w 80" name="T22"/>
                    <a:gd fmla="*/ 79 h 79" name="T23"/>
                    <a:gd fmla="*/ 25 w 80" name="T24"/>
                    <a:gd fmla="*/ 76 h 79" name="T25"/>
                    <a:gd fmla="*/ 18 w 80" name="T26"/>
                    <a:gd fmla="*/ 73 h 79" name="T27"/>
                    <a:gd fmla="*/ 12 w 80" name="T28"/>
                    <a:gd fmla="*/ 68 h 79" name="T29"/>
                    <a:gd fmla="*/ 7 w 80" name="T30"/>
                    <a:gd fmla="*/ 62 h 79" name="T31"/>
                    <a:gd fmla="*/ 4 w 80" name="T32"/>
                    <a:gd fmla="*/ 55 h 79" name="T33"/>
                    <a:gd fmla="*/ 1 w 80" name="T34"/>
                    <a:gd fmla="*/ 47 h 79" name="T35"/>
                    <a:gd fmla="*/ 0 w 80" name="T36"/>
                    <a:gd fmla="*/ 40 h 79" name="T37"/>
                    <a:gd fmla="*/ 0 w 80" name="T38"/>
                    <a:gd fmla="*/ 40 h 79" name="T39"/>
                    <a:gd fmla="*/ 1 w 80" name="T40"/>
                    <a:gd fmla="*/ 31 h 79" name="T41"/>
                    <a:gd fmla="*/ 4 w 80" name="T42"/>
                    <a:gd fmla="*/ 24 h 79" name="T43"/>
                    <a:gd fmla="*/ 7 w 80" name="T44"/>
                    <a:gd fmla="*/ 18 h 79" name="T45"/>
                    <a:gd fmla="*/ 12 w 80" name="T46"/>
                    <a:gd fmla="*/ 12 h 79" name="T47"/>
                    <a:gd fmla="*/ 18 w 80" name="T48"/>
                    <a:gd fmla="*/ 7 h 79" name="T49"/>
                    <a:gd fmla="*/ 25 w 80" name="T50"/>
                    <a:gd fmla="*/ 3 h 79" name="T51"/>
                    <a:gd fmla="*/ 32 w 80" name="T52"/>
                    <a:gd fmla="*/ 1 h 79" name="T53"/>
                    <a:gd fmla="*/ 40 w 80" name="T54"/>
                    <a:gd fmla="*/ 0 h 79" name="T55"/>
                    <a:gd fmla="*/ 40 w 80" name="T56"/>
                    <a:gd fmla="*/ 0 h 79" name="T57"/>
                    <a:gd fmla="*/ 49 w 80" name="T58"/>
                    <a:gd fmla="*/ 1 h 79" name="T59"/>
                    <a:gd fmla="*/ 56 w 80" name="T60"/>
                    <a:gd fmla="*/ 3 h 79" name="T61"/>
                    <a:gd fmla="*/ 62 w 80" name="T62"/>
                    <a:gd fmla="*/ 7 h 79" name="T63"/>
                    <a:gd fmla="*/ 68 w 80" name="T64"/>
                    <a:gd fmla="*/ 12 h 79" name="T65"/>
                    <a:gd fmla="*/ 72 w 80" name="T66"/>
                    <a:gd fmla="*/ 18 h 79" name="T67"/>
                    <a:gd fmla="*/ 77 w 80" name="T68"/>
                    <a:gd fmla="*/ 24 h 79" name="T69"/>
                    <a:gd fmla="*/ 78 w 80" name="T70"/>
                    <a:gd fmla="*/ 31 h 79" name="T71"/>
                    <a:gd fmla="*/ 80 w 80" name="T72"/>
                    <a:gd fmla="*/ 40 h 79" name="T73"/>
                    <a:gd fmla="*/ 80 w 80" name="T74"/>
                    <a:gd fmla="*/ 40 h 79" name="T7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b="b" l="0" r="r" t="0"/>
                  <a:pathLst>
                    <a:path h="79" w="80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8" y="47"/>
                      </a:lnTo>
                      <a:lnTo>
                        <a:pt x="77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2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2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7" y="24"/>
                      </a:lnTo>
                      <a:lnTo>
                        <a:pt x="78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1" name="PA-Line 320">
                  <a:extLst>
                    <a:ext uri="{FF2B5EF4-FFF2-40B4-BE49-F238E27FC236}">
                      <a16:creationId xmlns:a16="http://schemas.microsoft.com/office/drawing/2014/main" id="{374F3AD0-983B-49D7-84D6-45819219EF88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83"/>
                  </p:custDataLst>
                </p:nvPr>
              </p:nvSpPr>
              <p:spPr bwMode="auto">
                <a:xfrm flipH="1">
                  <a:off x="9415463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2" name="PA-Line 321">
                  <a:extLst>
                    <a:ext uri="{FF2B5EF4-FFF2-40B4-BE49-F238E27FC236}">
                      <a16:creationId xmlns:a16="http://schemas.microsoft.com/office/drawing/2014/main" id="{817F90C8-B5AD-46F3-BC47-40882D1EAD9B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84"/>
                  </p:custDataLst>
                </p:nvPr>
              </p:nvSpPr>
              <p:spPr bwMode="auto">
                <a:xfrm flipH="1">
                  <a:off x="95504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3" name="PA-任意多边形 322">
                  <a:extLst>
                    <a:ext uri="{FF2B5EF4-FFF2-40B4-BE49-F238E27FC236}">
                      <a16:creationId xmlns:a16="http://schemas.microsoft.com/office/drawing/2014/main" id="{38EB72E8-B2C5-4E2F-946A-CCDDD20E4399}"/>
                    </a:ext>
                  </a:extLst>
                </p:cNvPr>
                <p:cNvSpPr/>
                <p:nvPr>
                  <p:custDataLst>
                    <p:tags r:id="rId85"/>
                  </p:custDataLst>
                </p:nvPr>
              </p:nvSpPr>
              <p:spPr bwMode="auto">
                <a:xfrm>
                  <a:off x="8818563" y="5703888"/>
                  <a:ext cx="669925" cy="101600"/>
                </a:xfrm>
                <a:custGeom>
                  <a:gdLst>
                    <a:gd fmla="*/ 0 w 422" name="T0"/>
                    <a:gd fmla="*/ 64 h 64" name="T1"/>
                    <a:gd fmla="*/ 0 w 422" name="T2"/>
                    <a:gd fmla="*/ 24 h 64" name="T3"/>
                    <a:gd fmla="*/ 0 w 422" name="T4"/>
                    <a:gd fmla="*/ 24 h 64" name="T5"/>
                    <a:gd fmla="*/ 1 w 422" name="T6"/>
                    <a:gd fmla="*/ 19 h 64" name="T7"/>
                    <a:gd fmla="*/ 1 w 422" name="T8"/>
                    <a:gd fmla="*/ 15 h 64" name="T9"/>
                    <a:gd fmla="*/ 7 w 422" name="T10"/>
                    <a:gd fmla="*/ 8 h 64" name="T11"/>
                    <a:gd fmla="*/ 14 w 422" name="T12"/>
                    <a:gd fmla="*/ 3 h 64" name="T13"/>
                    <a:gd fmla="*/ 19 w 422" name="T14"/>
                    <a:gd fmla="*/ 2 h 64" name="T15"/>
                    <a:gd fmla="*/ 23 w 422" name="T16"/>
                    <a:gd fmla="*/ 0 h 64" name="T17"/>
                    <a:gd fmla="*/ 398 w 422" name="T18"/>
                    <a:gd fmla="*/ 0 h 64" name="T19"/>
                    <a:gd fmla="*/ 398 w 422" name="T20"/>
                    <a:gd fmla="*/ 0 h 64" name="T21"/>
                    <a:gd fmla="*/ 403 w 422" name="T22"/>
                    <a:gd fmla="*/ 2 h 64" name="T23"/>
                    <a:gd fmla="*/ 407 w 422" name="T24"/>
                    <a:gd fmla="*/ 3 h 64" name="T25"/>
                    <a:gd fmla="*/ 416 w 422" name="T26"/>
                    <a:gd fmla="*/ 8 h 64" name="T27"/>
                    <a:gd fmla="*/ 421 w 422" name="T28"/>
                    <a:gd fmla="*/ 15 h 64" name="T29"/>
                    <a:gd fmla="*/ 422 w 422" name="T30"/>
                    <a:gd fmla="*/ 19 h 64" name="T31"/>
                    <a:gd fmla="*/ 422 w 422" name="T32"/>
                    <a:gd fmla="*/ 24 h 64" name="T33"/>
                    <a:gd fmla="*/ 422 w 422" name="T34"/>
                    <a:gd fmla="*/ 64 h 64" name="T3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b="b" l="0" r="r" t="0"/>
                  <a:pathLst>
                    <a:path h="64" w="422">
                      <a:moveTo>
                        <a:pt x="0" y="64"/>
                      </a:move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4" y="3"/>
                      </a:lnTo>
                      <a:lnTo>
                        <a:pt x="19" y="2"/>
                      </a:lnTo>
                      <a:lnTo>
                        <a:pt x="23" y="0"/>
                      </a:lnTo>
                      <a:lnTo>
                        <a:pt x="398" y="0"/>
                      </a:lnTo>
                      <a:lnTo>
                        <a:pt x="398" y="0"/>
                      </a:lnTo>
                      <a:lnTo>
                        <a:pt x="403" y="2"/>
                      </a:lnTo>
                      <a:lnTo>
                        <a:pt x="407" y="3"/>
                      </a:lnTo>
                      <a:lnTo>
                        <a:pt x="416" y="8"/>
                      </a:lnTo>
                      <a:lnTo>
                        <a:pt x="421" y="15"/>
                      </a:lnTo>
                      <a:lnTo>
                        <a:pt x="422" y="19"/>
                      </a:lnTo>
                      <a:lnTo>
                        <a:pt x="422" y="24"/>
                      </a:lnTo>
                      <a:lnTo>
                        <a:pt x="422" y="64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4" name="PA-Line 323">
                  <a:extLst>
                    <a:ext uri="{FF2B5EF4-FFF2-40B4-BE49-F238E27FC236}">
                      <a16:creationId xmlns:a16="http://schemas.microsoft.com/office/drawing/2014/main" id="{8C67F93F-700A-4F60-871C-3DB393744325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86"/>
                  </p:custDataLst>
                </p:nvPr>
              </p:nvSpPr>
              <p:spPr bwMode="auto">
                <a:xfrm flipH="1" flipV="1">
                  <a:off x="9155113" y="5630863"/>
                  <a:ext cx="0" cy="17145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83" name="组合 182">
              <a:extLst>
                <a:ext uri="{FF2B5EF4-FFF2-40B4-BE49-F238E27FC236}">
                  <a16:creationId xmlns:a16="http://schemas.microsoft.com/office/drawing/2014/main" id="{A3F79947-AB10-4C84-B828-6BBC5DCEC83B}"/>
                </a:ext>
              </a:extLst>
            </p:cNvPr>
            <p:cNvGrpSpPr/>
            <p:nvPr/>
          </p:nvGrpSpPr>
          <p:grpSpPr>
            <a:xfrm>
              <a:off x="5608295" y="6013100"/>
              <a:ext cx="862800" cy="862800"/>
              <a:chOff x="5775007" y="1315065"/>
              <a:chExt cx="862800" cy="862800"/>
            </a:xfrm>
          </p:grpSpPr>
          <p:sp>
            <p:nvSpPr>
              <p:cNvPr id="190" name="PA-椭圆 124">
                <a:extLst>
                  <a:ext uri="{FF2B5EF4-FFF2-40B4-BE49-F238E27FC236}">
                    <a16:creationId xmlns:a16="http://schemas.microsoft.com/office/drawing/2014/main" id="{9019E8A0-0FBA-49BD-BE37-2DE944FF3E36}"/>
                  </a:ext>
                </a:extLst>
              </p:cNvPr>
              <p:cNvSpPr/>
              <p:nvPr>
                <p:custDataLst>
                  <p:tags r:id="rId87"/>
                </p:custDataLst>
              </p:nvPr>
            </p:nvSpPr>
            <p:spPr>
              <a:xfrm>
                <a:off x="5775007" y="1315065"/>
                <a:ext cx="862800" cy="862800"/>
              </a:xfrm>
              <a:prstGeom prst="ellipse">
                <a:avLst/>
              </a:prstGeom>
              <a:solidFill>
                <a:srgbClr val="425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ko-KR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91" name="Group 123">
                <a:extLst>
                  <a:ext uri="{FF2B5EF4-FFF2-40B4-BE49-F238E27FC236}">
                    <a16:creationId xmlns:a16="http://schemas.microsoft.com/office/drawing/2014/main" id="{8685B55C-3172-4D8E-A721-0E3FFA218016}"/>
                  </a:ext>
                </a:extLst>
              </p:cNvPr>
              <p:cNvGrpSpPr/>
              <p:nvPr/>
            </p:nvGrpSpPr>
            <p:grpSpPr>
              <a:xfrm>
                <a:off x="6033931" y="1509974"/>
                <a:ext cx="344952" cy="472984"/>
                <a:chOff x="10282237" y="3676651"/>
                <a:chExt cx="671512" cy="920750"/>
              </a:xfrm>
            </p:grpSpPr>
            <p:sp>
              <p:nvSpPr>
                <p:cNvPr id="192" name="PA-任意多边形 159">
                  <a:extLst>
                    <a:ext uri="{FF2B5EF4-FFF2-40B4-BE49-F238E27FC236}">
                      <a16:creationId xmlns:a16="http://schemas.microsoft.com/office/drawing/2014/main" id="{FEB461E1-E120-45FD-9D73-3982163D6AAF}"/>
                    </a:ext>
                  </a:extLst>
                </p:cNvPr>
                <p:cNvSpPr/>
                <p:nvPr>
                  <p:custDataLst>
                    <p:tags r:id="rId88"/>
                  </p:custDataLst>
                </p:nvPr>
              </p:nvSpPr>
              <p:spPr bwMode="auto">
                <a:xfrm>
                  <a:off x="10282237" y="3676651"/>
                  <a:ext cx="671512" cy="920750"/>
                </a:xfrm>
                <a:custGeom>
                  <a:gdLst>
                    <a:gd fmla="*/ 423 w 423" name="T0"/>
                    <a:gd fmla="*/ 574 h 580" name="T1"/>
                    <a:gd fmla="*/ 423 w 423" name="T2"/>
                    <a:gd fmla="*/ 574 h 580" name="T3"/>
                    <a:gd fmla="*/ 421 w 423" name="T4"/>
                    <a:gd fmla="*/ 576 h 580" name="T5"/>
                    <a:gd fmla="*/ 420 w 423" name="T6"/>
                    <a:gd fmla="*/ 579 h 580" name="T7"/>
                    <a:gd fmla="*/ 418 w 423" name="T8"/>
                    <a:gd fmla="*/ 580 h 580" name="T9"/>
                    <a:gd fmla="*/ 415 w 423" name="T10"/>
                    <a:gd fmla="*/ 580 h 580" name="T11"/>
                    <a:gd fmla="*/ 6 w 423" name="T12"/>
                    <a:gd fmla="*/ 580 h 580" name="T13"/>
                    <a:gd fmla="*/ 6 w 423" name="T14"/>
                    <a:gd fmla="*/ 580 h 580" name="T15"/>
                    <a:gd fmla="*/ 3 w 423" name="T16"/>
                    <a:gd fmla="*/ 580 h 580" name="T17"/>
                    <a:gd fmla="*/ 1 w 423" name="T18"/>
                    <a:gd fmla="*/ 579 h 580" name="T19"/>
                    <a:gd fmla="*/ 0 w 423" name="T20"/>
                    <a:gd fmla="*/ 576 h 580" name="T21"/>
                    <a:gd fmla="*/ 0 w 423" name="T22"/>
                    <a:gd fmla="*/ 574 h 580" name="T23"/>
                    <a:gd fmla="*/ 0 w 423" name="T24"/>
                    <a:gd fmla="*/ 6 h 580" name="T25"/>
                    <a:gd fmla="*/ 0 w 423" name="T26"/>
                    <a:gd fmla="*/ 6 h 580" name="T27"/>
                    <a:gd fmla="*/ 0 w 423" name="T28"/>
                    <a:gd fmla="*/ 3 h 580" name="T29"/>
                    <a:gd fmla="*/ 1 w 423" name="T30"/>
                    <a:gd fmla="*/ 2 h 580" name="T31"/>
                    <a:gd fmla="*/ 3 w 423" name="T32"/>
                    <a:gd fmla="*/ 0 h 580" name="T33"/>
                    <a:gd fmla="*/ 6 w 423" name="T34"/>
                    <a:gd fmla="*/ 0 h 580" name="T35"/>
                    <a:gd fmla="*/ 415 w 423" name="T36"/>
                    <a:gd fmla="*/ 0 h 580" name="T37"/>
                    <a:gd fmla="*/ 415 w 423" name="T38"/>
                    <a:gd fmla="*/ 0 h 580" name="T39"/>
                    <a:gd fmla="*/ 418 w 423" name="T40"/>
                    <a:gd fmla="*/ 0 h 580" name="T41"/>
                    <a:gd fmla="*/ 420 w 423" name="T42"/>
                    <a:gd fmla="*/ 2 h 580" name="T43"/>
                    <a:gd fmla="*/ 421 w 423" name="T44"/>
                    <a:gd fmla="*/ 3 h 580" name="T45"/>
                    <a:gd fmla="*/ 423 w 423" name="T46"/>
                    <a:gd fmla="*/ 6 h 580" name="T47"/>
                    <a:gd fmla="*/ 423 w 423" name="T48"/>
                    <a:gd fmla="*/ 574 h 580" name="T4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b="b" l="0" r="r" t="0"/>
                  <a:pathLst>
                    <a:path h="580" w="422">
                      <a:moveTo>
                        <a:pt x="423" y="574"/>
                      </a:moveTo>
                      <a:lnTo>
                        <a:pt x="423" y="574"/>
                      </a:lnTo>
                      <a:lnTo>
                        <a:pt x="421" y="576"/>
                      </a:lnTo>
                      <a:lnTo>
                        <a:pt x="420" y="579"/>
                      </a:lnTo>
                      <a:lnTo>
                        <a:pt x="418" y="580"/>
                      </a:lnTo>
                      <a:lnTo>
                        <a:pt x="415" y="580"/>
                      </a:lnTo>
                      <a:lnTo>
                        <a:pt x="6" y="580"/>
                      </a:lnTo>
                      <a:lnTo>
                        <a:pt x="6" y="580"/>
                      </a:lnTo>
                      <a:lnTo>
                        <a:pt x="3" y="580"/>
                      </a:lnTo>
                      <a:lnTo>
                        <a:pt x="1" y="579"/>
                      </a:lnTo>
                      <a:lnTo>
                        <a:pt x="0" y="576"/>
                      </a:lnTo>
                      <a:lnTo>
                        <a:pt x="0" y="574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415" y="0"/>
                      </a:lnTo>
                      <a:lnTo>
                        <a:pt x="415" y="0"/>
                      </a:lnTo>
                      <a:lnTo>
                        <a:pt x="418" y="0"/>
                      </a:lnTo>
                      <a:lnTo>
                        <a:pt x="420" y="2"/>
                      </a:lnTo>
                      <a:lnTo>
                        <a:pt x="421" y="3"/>
                      </a:lnTo>
                      <a:lnTo>
                        <a:pt x="423" y="6"/>
                      </a:lnTo>
                      <a:lnTo>
                        <a:pt x="423" y="57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3" name="PA-矩形 160">
                  <a:extLst>
                    <a:ext uri="{FF2B5EF4-FFF2-40B4-BE49-F238E27FC236}">
                      <a16:creationId xmlns:a16="http://schemas.microsoft.com/office/drawing/2014/main" id="{9B70DFA4-121D-4452-925B-8AAA534B0AD2}"/>
                    </a:ext>
                  </a:extLst>
                </p:cNvPr>
                <p:cNvSpPr>
                  <a:spLocks noChangeArrowheads="1"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10374312" y="3813176"/>
                  <a:ext cx="487362" cy="115888"/>
                </a:xfrm>
                <a:prstGeom prst="rect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4" name="PA-Line 161">
                  <a:extLst>
                    <a:ext uri="{FF2B5EF4-FFF2-40B4-BE49-F238E27FC236}">
                      <a16:creationId xmlns:a16="http://schemas.microsoft.com/office/drawing/2014/main" id="{CE8CC19C-9E8C-49CB-AB4E-E96F4DBB3CE1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 flipH="1" flipV="1">
                  <a:off x="10374312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5" name="PA-Line 162">
                  <a:extLst>
                    <a:ext uri="{FF2B5EF4-FFF2-40B4-BE49-F238E27FC236}">
                      <a16:creationId xmlns:a16="http://schemas.microsoft.com/office/drawing/2014/main" id="{A0385772-EB8F-4102-ACBE-E86051CEA063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 flipH="1" flipV="1">
                  <a:off x="10493375" y="4017963"/>
                  <a:ext cx="0" cy="384175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6" name="PA-Line 163">
                  <a:extLst>
                    <a:ext uri="{FF2B5EF4-FFF2-40B4-BE49-F238E27FC236}">
                      <a16:creationId xmlns:a16="http://schemas.microsoft.com/office/drawing/2014/main" id="{7381D41E-9FFB-4ACC-8794-4A37C4A5B51A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92"/>
                  </p:custDataLst>
                </p:nvPr>
              </p:nvSpPr>
              <p:spPr bwMode="auto">
                <a:xfrm flipH="1" flipV="1">
                  <a:off x="10617200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7" name="PA-Line 164">
                  <a:extLst>
                    <a:ext uri="{FF2B5EF4-FFF2-40B4-BE49-F238E27FC236}">
                      <a16:creationId xmlns:a16="http://schemas.microsoft.com/office/drawing/2014/main" id="{9D4D582E-9249-47ED-8F88-67C8B8E944D5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 flipH="1" flipV="1">
                  <a:off x="10739437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8" name="PA-Line 165">
                  <a:extLst>
                    <a:ext uri="{FF2B5EF4-FFF2-40B4-BE49-F238E27FC236}">
                      <a16:creationId xmlns:a16="http://schemas.microsoft.com/office/drawing/2014/main" id="{5C4DB976-5B8E-4D9A-BF18-D07EDA45FB0A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 flipH="1" flipV="1">
                  <a:off x="10861675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9" name="PA-Line 166">
                  <a:extLst>
                    <a:ext uri="{FF2B5EF4-FFF2-40B4-BE49-F238E27FC236}">
                      <a16:creationId xmlns:a16="http://schemas.microsoft.com/office/drawing/2014/main" id="{95897AC8-52AF-471C-B795-754BD7604745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>
                  <a:off x="10364787" y="40179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0" name="PA-Line 167">
                  <a:extLst>
                    <a:ext uri="{FF2B5EF4-FFF2-40B4-BE49-F238E27FC236}">
                      <a16:creationId xmlns:a16="http://schemas.microsoft.com/office/drawing/2014/main" id="{5191ED0F-B57A-42ED-9C51-DE12E96B8C13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>
                  <a:off x="10364787" y="4114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1" name="PA-Line 168">
                  <a:extLst>
                    <a:ext uri="{FF2B5EF4-FFF2-40B4-BE49-F238E27FC236}">
                      <a16:creationId xmlns:a16="http://schemas.microsoft.com/office/drawing/2014/main" id="{56A504C4-CF17-4B15-BC02-95434604DF34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10364787" y="42084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2" name="PA-Line 169">
                  <a:extLst>
                    <a:ext uri="{FF2B5EF4-FFF2-40B4-BE49-F238E27FC236}">
                      <a16:creationId xmlns:a16="http://schemas.microsoft.com/office/drawing/2014/main" id="{1AD116EA-35C0-4023-922F-0A25F10A59CC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98"/>
                  </p:custDataLst>
                </p:nvPr>
              </p:nvSpPr>
              <p:spPr bwMode="auto">
                <a:xfrm>
                  <a:off x="10364787" y="43053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3" name="PA-Line 170">
                  <a:extLst>
                    <a:ext uri="{FF2B5EF4-FFF2-40B4-BE49-F238E27FC236}">
                      <a16:creationId xmlns:a16="http://schemas.microsoft.com/office/drawing/2014/main" id="{1583F623-333E-4C9B-AAD9-01A9CEBCF414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>
                  <a:off x="10364787" y="4402138"/>
                  <a:ext cx="37465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4" name="PA-Line 171">
                  <a:extLst>
                    <a:ext uri="{FF2B5EF4-FFF2-40B4-BE49-F238E27FC236}">
                      <a16:creationId xmlns:a16="http://schemas.microsoft.com/office/drawing/2014/main" id="{16548291-1873-4947-8452-318544B0BC4A}"/>
                    </a:ext>
                  </a:extLst>
                </p:cNvPr>
                <p:cNvSpPr>
                  <a:spLocks noChangeShapeType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>
                  <a:off x="10364787" y="4495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ko-KR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84" name="组合 183">
              <a:extLst>
                <a:ext uri="{FF2B5EF4-FFF2-40B4-BE49-F238E27FC236}">
                  <a16:creationId xmlns:a16="http://schemas.microsoft.com/office/drawing/2014/main" id="{B1AA181B-E79C-4588-A5CE-B83476668606}"/>
                </a:ext>
              </a:extLst>
            </p:cNvPr>
            <p:cNvGrpSpPr/>
            <p:nvPr/>
          </p:nvGrpSpPr>
          <p:grpSpPr>
            <a:xfrm>
              <a:off x="5974001" y="6972689"/>
              <a:ext cx="147720" cy="154874"/>
              <a:chOff x="6140713" y="2274654"/>
              <a:chExt cx="147720" cy="154874"/>
            </a:xfrm>
          </p:grpSpPr>
          <p:cxnSp>
            <p:nvCxnSpPr>
              <p:cNvPr id="188" name="PA-直接连接符 140">
                <a:extLst>
                  <a:ext uri="{FF2B5EF4-FFF2-40B4-BE49-F238E27FC236}">
                    <a16:creationId xmlns:a16="http://schemas.microsoft.com/office/drawing/2014/main" id="{61A7E91A-5485-4C93-BA66-B8AB26E24037}"/>
                  </a:ext>
                </a:extLst>
              </p:cNvPr>
              <p:cNvCxnSpPr/>
              <p:nvPr>
                <p:custDataLst>
                  <p:tags r:id="rId101"/>
                </p:custDataLst>
              </p:nvPr>
            </p:nvCxnSpPr>
            <p:spPr>
              <a:xfrm flipH="1">
                <a:off x="6174362" y="2296367"/>
                <a:ext cx="114071" cy="11407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PA-直接连接符 144">
                <a:extLst>
                  <a:ext uri="{FF2B5EF4-FFF2-40B4-BE49-F238E27FC236}">
                    <a16:creationId xmlns:a16="http://schemas.microsoft.com/office/drawing/2014/main" id="{086FA936-46AE-452B-9138-5F8CD02B8325}"/>
                  </a:ext>
                </a:extLst>
              </p:cNvPr>
              <p:cNvCxnSpPr/>
              <p:nvPr>
                <p:custDataLst>
                  <p:tags r:id="rId102"/>
                </p:custDataLst>
              </p:nvPr>
            </p:nvCxnSpPr>
            <p:spPr>
              <a:xfrm flipH="1" rot="8100000">
                <a:off x="6140713" y="2274654"/>
                <a:ext cx="0" cy="154874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5" name="组合 184">
              <a:extLst>
                <a:ext uri="{FF2B5EF4-FFF2-40B4-BE49-F238E27FC236}">
                  <a16:creationId xmlns:a16="http://schemas.microsoft.com/office/drawing/2014/main" id="{E5EDD5E0-3C6F-4E57-BE9C-0C96EBE3918E}"/>
                </a:ext>
              </a:extLst>
            </p:cNvPr>
            <p:cNvGrpSpPr/>
            <p:nvPr/>
          </p:nvGrpSpPr>
          <p:grpSpPr>
            <a:xfrm>
              <a:off x="5919245" y="8252894"/>
              <a:ext cx="225156" cy="109512"/>
              <a:chOff x="6085957" y="3554859"/>
              <a:chExt cx="225156" cy="109512"/>
            </a:xfrm>
          </p:grpSpPr>
          <p:cxnSp>
            <p:nvCxnSpPr>
              <p:cNvPr id="186" name="PA-直接连接符 147">
                <a:extLst>
                  <a:ext uri="{FF2B5EF4-FFF2-40B4-BE49-F238E27FC236}">
                    <a16:creationId xmlns:a16="http://schemas.microsoft.com/office/drawing/2014/main" id="{915D4C42-A66E-44FB-9E93-E75ECD89E6B0}"/>
                  </a:ext>
                </a:extLst>
              </p:cNvPr>
              <p:cNvCxnSpPr/>
              <p:nvPr>
                <p:custDataLst>
                  <p:tags r:id="rId103"/>
                </p:custDataLst>
              </p:nvPr>
            </p:nvCxnSpPr>
            <p:spPr>
              <a:xfrm rot="8100000">
                <a:off x="6156238" y="3608648"/>
                <a:ext cx="154875" cy="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PA-直接连接符 148">
                <a:extLst>
                  <a:ext uri="{FF2B5EF4-FFF2-40B4-BE49-F238E27FC236}">
                    <a16:creationId xmlns:a16="http://schemas.microsoft.com/office/drawing/2014/main" id="{06FBE1CE-952C-452D-BE3A-71C5A427B084}"/>
                  </a:ext>
                </a:extLst>
              </p:cNvPr>
              <p:cNvCxnSpPr/>
              <p:nvPr>
                <p:custDataLst>
                  <p:tags r:id="rId104"/>
                </p:custDataLst>
              </p:nvPr>
            </p:nvCxnSpPr>
            <p:spPr>
              <a:xfrm flipH="1" flipV="1">
                <a:off x="6085957" y="3554859"/>
                <a:ext cx="109512" cy="109512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val="4057866386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TextBox 25"/>
          <p:cNvSpPr txBox="1"/>
          <p:nvPr/>
        </p:nvSpPr>
        <p:spPr>
          <a:xfrm>
            <a:off x="5370938" y="2858645"/>
            <a:ext cx="1534062" cy="975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>
              <a:defRPr/>
            </a:pPr>
            <a:r>
              <a:rPr altLang="zh-CN" lang="en-US" spc="300" sz="1600">
                <a:cs typeface="+mn-ea"/>
                <a:sym typeface="+mn-lt"/>
              </a:rPr>
              <a:t>2020年找到专业相关工作，取得助理酒店管理师。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62979" y="2000578"/>
            <a:ext cx="1534062" cy="12192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altLang="zh-CN" lang="en-US" spc="300" sz="1600">
                <a:cs typeface="+mn-ea"/>
                <a:sym typeface="+mn-lt"/>
              </a:rPr>
              <a:t>2022年争取轮岗机会，了解各部门的服务业务及工作流程。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64989" y="2858645"/>
            <a:ext cx="1534062" cy="975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>
              <a:defRPr/>
            </a:pPr>
            <a:r>
              <a:rPr b="0" baseline="0" cap="none" i="0" kern="1200" kumimoji="0" lang="en-US" noProof="0" normalizeH="0" spc="300" strike="noStrike" sz="1600" u="none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2024年做到中层管理，获取中级职业资格认证。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92949" y="3161172"/>
            <a:ext cx="1534062" cy="975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b="0" baseline="0" cap="none" i="0" kern="1200" kumimoji="0" lang="en-US" noProof="0" normalizeH="0" spc="300" strike="noStrike" sz="1600" u="none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2021年做好自己的本职工作；搞好人际关系。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273487" y="2095581"/>
            <a:ext cx="1534062" cy="975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>
              <a:defRPr/>
            </a:pPr>
            <a:r>
              <a:rPr b="0" baseline="0" cap="none" i="0" kern="1200" kumimoji="0" lang="en-US" noProof="0" normalizeH="0" spc="300" strike="noStrike" sz="1600" u="none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2023年掌握行业管理的基本模式，积累管理经验。</a:t>
            </a:r>
          </a:p>
        </p:txBody>
      </p:sp>
      <p:sp>
        <p:nvSpPr>
          <p:cNvPr id="83" name="TextBox 23">
            <a:extLst>
              <a:ext uri="{FF2B5EF4-FFF2-40B4-BE49-F238E27FC236}">
                <a16:creationId xmlns:a16="http://schemas.microsoft.com/office/drawing/2014/main" id="{568A0F77-4710-4DEC-8B8C-3F5A2DD89BE3}"/>
              </a:ext>
            </a:extLst>
          </p:cNvPr>
          <p:cNvSpPr txBox="1"/>
          <p:nvPr/>
        </p:nvSpPr>
        <p:spPr>
          <a:xfrm>
            <a:off x="623888" y="454345"/>
            <a:ext cx="10653705" cy="6096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0">
              <a:defRPr/>
            </a:pPr>
            <a:r>
              <a:rPr altLang="en-US" b="1" lang="zh-CN" sz="4000">
                <a:solidFill>
                  <a:srgbClr val="42556C"/>
                </a:solidFill>
                <a:cs typeface="+mn-ea"/>
                <a:sym typeface="+mn-lt"/>
              </a:rPr>
              <a:t>毕业五年规划</a:t>
            </a:r>
          </a:p>
        </p:txBody>
      </p:sp>
      <p:grpSp>
        <p:nvGrpSpPr>
          <p:cNvPr id="84" name="Group 55">
            <a:extLst>
              <a:ext uri="{FF2B5EF4-FFF2-40B4-BE49-F238E27FC236}">
                <a16:creationId xmlns:a16="http://schemas.microsoft.com/office/drawing/2014/main" id="{026E89C2-F1DE-40EA-9265-90912F5C0C15}"/>
              </a:ext>
            </a:extLst>
          </p:cNvPr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85" name="Oval 52">
              <a:extLst>
                <a:ext uri="{FF2B5EF4-FFF2-40B4-BE49-F238E27FC236}">
                  <a16:creationId xmlns:a16="http://schemas.microsoft.com/office/drawing/2014/main" id="{12F975DF-2DCB-49C7-A435-DEEA4BDBD1E1}"/>
                </a:ext>
              </a:extLst>
            </p:cNvPr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Oval 53">
              <a:extLst>
                <a:ext uri="{FF2B5EF4-FFF2-40B4-BE49-F238E27FC236}">
                  <a16:creationId xmlns:a16="http://schemas.microsoft.com/office/drawing/2014/main" id="{49374C8D-D047-498B-9DEE-3B79DFBF2674}"/>
                </a:ext>
              </a:extLst>
            </p:cNvPr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Oval 54">
              <a:extLst>
                <a:ext uri="{FF2B5EF4-FFF2-40B4-BE49-F238E27FC236}">
                  <a16:creationId xmlns:a16="http://schemas.microsoft.com/office/drawing/2014/main" id="{AF3159FC-7C01-445F-8FCD-DF1AFAB5D2A0}"/>
                </a:ext>
              </a:extLst>
            </p:cNvPr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1EB20AE9-6068-4229-A0D6-2AEA2273D841}"/>
              </a:ext>
            </a:extLst>
          </p:cNvPr>
          <p:cNvGrpSpPr/>
          <p:nvPr/>
        </p:nvGrpSpPr>
        <p:grpSpPr>
          <a:xfrm>
            <a:off x="0" y="1516017"/>
            <a:ext cx="12192000" cy="4756308"/>
            <a:chOff x="57150" y="1153307"/>
            <a:chExt cx="9070682" cy="3538628"/>
          </a:xfrm>
          <a:solidFill>
            <a:srgbClr val="42556C"/>
          </a:solidFill>
        </p:grpSpPr>
        <p:sp>
          <p:nvSpPr>
            <p:cNvPr id="77" name="Oval 5">
              <a:extLst>
                <a:ext uri="{FF2B5EF4-FFF2-40B4-BE49-F238E27FC236}">
                  <a16:creationId xmlns:a16="http://schemas.microsoft.com/office/drawing/2014/main" id="{3EDC7DE8-881C-4659-B6CA-47C72F107BFA}"/>
                </a:ext>
              </a:extLst>
            </p:cNvPr>
            <p:cNvSpPr/>
            <p:nvPr/>
          </p:nvSpPr>
          <p:spPr>
            <a:xfrm>
              <a:off x="6779895" y="1752600"/>
              <a:ext cx="1554480" cy="1554480"/>
            </a:xfrm>
            <a:prstGeom prst="ellipse">
              <a:avLst/>
            </a:prstGeom>
            <a:noFill/>
            <a:ln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78" name="Oval 10">
              <a:extLst>
                <a:ext uri="{FF2B5EF4-FFF2-40B4-BE49-F238E27FC236}">
                  <a16:creationId xmlns:a16="http://schemas.microsoft.com/office/drawing/2014/main" id="{0645F59C-76BF-4F62-AF89-95515E113F48}"/>
                </a:ext>
              </a:extLst>
            </p:cNvPr>
            <p:cNvSpPr/>
            <p:nvPr/>
          </p:nvSpPr>
          <p:spPr>
            <a:xfrm>
              <a:off x="5273040" y="1179195"/>
              <a:ext cx="1554480" cy="1554480"/>
            </a:xfrm>
            <a:prstGeom prst="ellipse">
              <a:avLst/>
            </a:prstGeom>
            <a:noFill/>
            <a:ln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79" name="Oval 15">
              <a:extLst>
                <a:ext uri="{FF2B5EF4-FFF2-40B4-BE49-F238E27FC236}">
                  <a16:creationId xmlns:a16="http://schemas.microsoft.com/office/drawing/2014/main" id="{990070FE-D0F5-488B-8CC0-BE34A0720330}"/>
                </a:ext>
              </a:extLst>
            </p:cNvPr>
            <p:cNvSpPr/>
            <p:nvPr/>
          </p:nvSpPr>
          <p:spPr>
            <a:xfrm>
              <a:off x="3760470" y="1715819"/>
              <a:ext cx="1554480" cy="1554480"/>
            </a:xfrm>
            <a:prstGeom prst="ellipse">
              <a:avLst/>
            </a:prstGeom>
            <a:noFill/>
            <a:ln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80" name="Oval 20">
              <a:extLst>
                <a:ext uri="{FF2B5EF4-FFF2-40B4-BE49-F238E27FC236}">
                  <a16:creationId xmlns:a16="http://schemas.microsoft.com/office/drawing/2014/main" id="{A3B00944-3CEE-4A9A-A528-52AA006793A8}"/>
                </a:ext>
              </a:extLst>
            </p:cNvPr>
            <p:cNvSpPr/>
            <p:nvPr/>
          </p:nvSpPr>
          <p:spPr>
            <a:xfrm>
              <a:off x="2255520" y="1153307"/>
              <a:ext cx="1554480" cy="1554480"/>
            </a:xfrm>
            <a:prstGeom prst="ellipse">
              <a:avLst/>
            </a:prstGeom>
            <a:noFill/>
            <a:ln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81" name="Oval 25">
              <a:extLst>
                <a:ext uri="{FF2B5EF4-FFF2-40B4-BE49-F238E27FC236}">
                  <a16:creationId xmlns:a16="http://schemas.microsoft.com/office/drawing/2014/main" id="{07A570AE-6BCF-4326-90F2-38B54A5A1779}"/>
                </a:ext>
              </a:extLst>
            </p:cNvPr>
            <p:cNvSpPr/>
            <p:nvPr/>
          </p:nvSpPr>
          <p:spPr>
            <a:xfrm>
              <a:off x="845820" y="1941195"/>
              <a:ext cx="1554480" cy="1554480"/>
            </a:xfrm>
            <a:prstGeom prst="ellipse">
              <a:avLst/>
            </a:prstGeom>
            <a:noFill/>
            <a:ln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cxnSp>
          <p:nvCxnSpPr>
            <p:cNvPr id="82" name="Straight Connector 30">
              <a:extLst>
                <a:ext uri="{FF2B5EF4-FFF2-40B4-BE49-F238E27FC236}">
                  <a16:creationId xmlns:a16="http://schemas.microsoft.com/office/drawing/2014/main" id="{7996FDFA-EDCB-46A3-B185-0E319B427653}"/>
                </a:ext>
              </a:extLst>
            </p:cNvPr>
            <p:cNvCxnSpPr/>
            <p:nvPr/>
          </p:nvCxnSpPr>
          <p:spPr>
            <a:xfrm>
              <a:off x="57150" y="4590606"/>
              <a:ext cx="9070682" cy="1166"/>
            </a:xfrm>
            <a:prstGeom prst="line">
              <a:avLst/>
            </a:prstGeom>
            <a:grpFill/>
            <a:ln w="19050">
              <a:solidFill>
                <a:srgbClr val="42556C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31">
              <a:extLst>
                <a:ext uri="{FF2B5EF4-FFF2-40B4-BE49-F238E27FC236}">
                  <a16:creationId xmlns:a16="http://schemas.microsoft.com/office/drawing/2014/main" id="{A12F9C03-B690-4600-A869-A9A4D36E8934}"/>
                </a:ext>
              </a:extLst>
            </p:cNvPr>
            <p:cNvSpPr/>
            <p:nvPr/>
          </p:nvSpPr>
          <p:spPr>
            <a:xfrm>
              <a:off x="1513008" y="4490443"/>
              <a:ext cx="201492" cy="201492"/>
            </a:xfrm>
            <a:prstGeom prst="ellipse">
              <a:avLst/>
            </a:prstGeom>
            <a:grpFill/>
            <a:ln w="19050">
              <a:solidFill>
                <a:srgbClr val="42556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89" name="Oval 35">
              <a:extLst>
                <a:ext uri="{FF2B5EF4-FFF2-40B4-BE49-F238E27FC236}">
                  <a16:creationId xmlns:a16="http://schemas.microsoft.com/office/drawing/2014/main" id="{399D6E9E-BF9C-4586-B178-0814A40A40EB}"/>
                </a:ext>
              </a:extLst>
            </p:cNvPr>
            <p:cNvSpPr/>
            <p:nvPr/>
          </p:nvSpPr>
          <p:spPr>
            <a:xfrm>
              <a:off x="2932233" y="4490443"/>
              <a:ext cx="201492" cy="201492"/>
            </a:xfrm>
            <a:prstGeom prst="ellipse">
              <a:avLst/>
            </a:prstGeom>
            <a:grpFill/>
            <a:ln w="19050">
              <a:solidFill>
                <a:srgbClr val="42556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0" name="Oval 39">
              <a:extLst>
                <a:ext uri="{FF2B5EF4-FFF2-40B4-BE49-F238E27FC236}">
                  <a16:creationId xmlns:a16="http://schemas.microsoft.com/office/drawing/2014/main" id="{ED6023F9-EBF9-478C-A37D-D838341AD119}"/>
                </a:ext>
              </a:extLst>
            </p:cNvPr>
            <p:cNvSpPr/>
            <p:nvPr/>
          </p:nvSpPr>
          <p:spPr>
            <a:xfrm>
              <a:off x="4437183" y="4490443"/>
              <a:ext cx="201492" cy="201492"/>
            </a:xfrm>
            <a:prstGeom prst="ellipse">
              <a:avLst/>
            </a:prstGeom>
            <a:grpFill/>
            <a:ln w="19050">
              <a:solidFill>
                <a:srgbClr val="42556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1" name="Oval 43">
              <a:extLst>
                <a:ext uri="{FF2B5EF4-FFF2-40B4-BE49-F238E27FC236}">
                  <a16:creationId xmlns:a16="http://schemas.microsoft.com/office/drawing/2014/main" id="{E5375D4A-E74A-47D0-8210-FA5BE3E0F3E3}"/>
                </a:ext>
              </a:extLst>
            </p:cNvPr>
            <p:cNvSpPr/>
            <p:nvPr/>
          </p:nvSpPr>
          <p:spPr>
            <a:xfrm>
              <a:off x="5942133" y="4490443"/>
              <a:ext cx="201492" cy="201492"/>
            </a:xfrm>
            <a:prstGeom prst="ellipse">
              <a:avLst/>
            </a:prstGeom>
            <a:grpFill/>
            <a:ln w="19050">
              <a:solidFill>
                <a:srgbClr val="42556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2" name="Oval 47">
              <a:extLst>
                <a:ext uri="{FF2B5EF4-FFF2-40B4-BE49-F238E27FC236}">
                  <a16:creationId xmlns:a16="http://schemas.microsoft.com/office/drawing/2014/main" id="{14BEB6CF-4ADE-474C-BE66-8AE01F148006}"/>
                </a:ext>
              </a:extLst>
            </p:cNvPr>
            <p:cNvSpPr/>
            <p:nvPr/>
          </p:nvSpPr>
          <p:spPr>
            <a:xfrm>
              <a:off x="7466133" y="4490443"/>
              <a:ext cx="201492" cy="201492"/>
            </a:xfrm>
            <a:prstGeom prst="ellipse">
              <a:avLst/>
            </a:prstGeom>
            <a:grpFill/>
            <a:ln w="19050">
              <a:solidFill>
                <a:srgbClr val="42556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grpSp>
          <p:nvGrpSpPr>
            <p:cNvPr id="93" name="Group 50">
              <a:extLst>
                <a:ext uri="{FF2B5EF4-FFF2-40B4-BE49-F238E27FC236}">
                  <a16:creationId xmlns:a16="http://schemas.microsoft.com/office/drawing/2014/main" id="{A244714D-ADA4-4DF9-9794-CC0950276B3C}"/>
                </a:ext>
              </a:extLst>
            </p:cNvPr>
            <p:cNvGrpSpPr/>
            <p:nvPr/>
          </p:nvGrpSpPr>
          <p:grpSpPr>
            <a:xfrm>
              <a:off x="2727960" y="2500421"/>
              <a:ext cx="609600" cy="1970584"/>
              <a:chOff x="1752600" y="2023794"/>
              <a:chExt cx="609600" cy="1970584"/>
            </a:xfrm>
            <a:grpFill/>
          </p:grpSpPr>
          <p:sp>
            <p:nvSpPr>
              <p:cNvPr id="111" name="Isosceles Triangle 51">
                <a:extLst>
                  <a:ext uri="{FF2B5EF4-FFF2-40B4-BE49-F238E27FC236}">
                    <a16:creationId xmlns:a16="http://schemas.microsoft.com/office/drawing/2014/main" id="{3F0E47DC-6226-4802-959A-9183E9303DE4}"/>
                  </a:ext>
                </a:extLst>
              </p:cNvPr>
              <p:cNvSpPr/>
              <p:nvPr/>
            </p:nvSpPr>
            <p:spPr>
              <a:xfrm flipV="1">
                <a:off x="2019300" y="2622778"/>
                <a:ext cx="76200" cy="1371600"/>
              </a:xfrm>
              <a:prstGeom prst="triangl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12" name="Oval 52">
                <a:extLst>
                  <a:ext uri="{FF2B5EF4-FFF2-40B4-BE49-F238E27FC236}">
                    <a16:creationId xmlns:a16="http://schemas.microsoft.com/office/drawing/2014/main" id="{E0702AD1-50FE-42B1-985A-9BF6D498CA15}"/>
                  </a:ext>
                </a:extLst>
              </p:cNvPr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94" name="Group 53">
              <a:extLst>
                <a:ext uri="{FF2B5EF4-FFF2-40B4-BE49-F238E27FC236}">
                  <a16:creationId xmlns:a16="http://schemas.microsoft.com/office/drawing/2014/main" id="{09C4892A-59C9-48FB-9261-C484CD10BE39}"/>
                </a:ext>
              </a:extLst>
            </p:cNvPr>
            <p:cNvGrpSpPr/>
            <p:nvPr/>
          </p:nvGrpSpPr>
          <p:grpSpPr>
            <a:xfrm>
              <a:off x="1318260" y="3302831"/>
              <a:ext cx="609600" cy="1183444"/>
              <a:chOff x="1752600" y="2023794"/>
              <a:chExt cx="609600" cy="1183444"/>
            </a:xfrm>
            <a:grpFill/>
          </p:grpSpPr>
          <p:sp>
            <p:nvSpPr>
              <p:cNvPr id="109" name="Isosceles Triangle 54">
                <a:extLst>
                  <a:ext uri="{FF2B5EF4-FFF2-40B4-BE49-F238E27FC236}">
                    <a16:creationId xmlns:a16="http://schemas.microsoft.com/office/drawing/2014/main" id="{28B76877-5FC3-444F-BA2A-408236712A11}"/>
                  </a:ext>
                </a:extLst>
              </p:cNvPr>
              <p:cNvSpPr/>
              <p:nvPr/>
            </p:nvSpPr>
            <p:spPr>
              <a:xfrm flipV="1">
                <a:off x="2019300" y="2475718"/>
                <a:ext cx="76200" cy="731520"/>
              </a:xfrm>
              <a:prstGeom prst="triangl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10" name="Oval 55">
                <a:extLst>
                  <a:ext uri="{FF2B5EF4-FFF2-40B4-BE49-F238E27FC236}">
                    <a16:creationId xmlns:a16="http://schemas.microsoft.com/office/drawing/2014/main" id="{18829A70-676D-48BA-AFEB-A671B8E6151D}"/>
                  </a:ext>
                </a:extLst>
              </p:cNvPr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1200">
                  <a:cs typeface="+mn-ea"/>
                  <a:sym typeface="+mn-lt"/>
                </a:endParaRPr>
              </a:p>
            </p:txBody>
          </p:sp>
        </p:grpSp>
        <p:grpSp>
          <p:nvGrpSpPr>
            <p:cNvPr id="95" name="Group 56">
              <a:extLst>
                <a:ext uri="{FF2B5EF4-FFF2-40B4-BE49-F238E27FC236}">
                  <a16:creationId xmlns:a16="http://schemas.microsoft.com/office/drawing/2014/main" id="{9720EA5D-A054-4E1A-8D45-6CDECEC1AE25}"/>
                </a:ext>
              </a:extLst>
            </p:cNvPr>
            <p:cNvGrpSpPr/>
            <p:nvPr/>
          </p:nvGrpSpPr>
          <p:grpSpPr>
            <a:xfrm>
              <a:off x="4232910" y="3119951"/>
              <a:ext cx="609600" cy="1330504"/>
              <a:chOff x="1752600" y="2023794"/>
              <a:chExt cx="609600" cy="1330504"/>
            </a:xfrm>
            <a:grpFill/>
          </p:grpSpPr>
          <p:sp>
            <p:nvSpPr>
              <p:cNvPr id="107" name="Isosceles Triangle 57">
                <a:extLst>
                  <a:ext uri="{FF2B5EF4-FFF2-40B4-BE49-F238E27FC236}">
                    <a16:creationId xmlns:a16="http://schemas.microsoft.com/office/drawing/2014/main" id="{88CD0216-614D-4338-A184-B9487F41F9EE}"/>
                  </a:ext>
                </a:extLst>
              </p:cNvPr>
              <p:cNvSpPr/>
              <p:nvPr/>
            </p:nvSpPr>
            <p:spPr>
              <a:xfrm flipV="1">
                <a:off x="2019300" y="2622778"/>
                <a:ext cx="76200" cy="731520"/>
              </a:xfrm>
              <a:prstGeom prst="triangl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08" name="Oval 58">
                <a:extLst>
                  <a:ext uri="{FF2B5EF4-FFF2-40B4-BE49-F238E27FC236}">
                    <a16:creationId xmlns:a16="http://schemas.microsoft.com/office/drawing/2014/main" id="{7A8D56A3-B842-4208-98DB-B7EBC8A9FD21}"/>
                  </a:ext>
                </a:extLst>
              </p:cNvPr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96" name="Group 59">
              <a:extLst>
                <a:ext uri="{FF2B5EF4-FFF2-40B4-BE49-F238E27FC236}">
                  <a16:creationId xmlns:a16="http://schemas.microsoft.com/office/drawing/2014/main" id="{53176A36-44C5-44BD-AE37-2A815193865E}"/>
                </a:ext>
              </a:extLst>
            </p:cNvPr>
            <p:cNvGrpSpPr/>
            <p:nvPr/>
          </p:nvGrpSpPr>
          <p:grpSpPr>
            <a:xfrm>
              <a:off x="5745480" y="2500421"/>
              <a:ext cx="609600" cy="1970584"/>
              <a:chOff x="1752600" y="2023794"/>
              <a:chExt cx="609600" cy="1970584"/>
            </a:xfrm>
            <a:grpFill/>
          </p:grpSpPr>
          <p:sp>
            <p:nvSpPr>
              <p:cNvPr id="105" name="Isosceles Triangle 60">
                <a:extLst>
                  <a:ext uri="{FF2B5EF4-FFF2-40B4-BE49-F238E27FC236}">
                    <a16:creationId xmlns:a16="http://schemas.microsoft.com/office/drawing/2014/main" id="{E44A610B-1A02-4E3C-9971-A882E493D149}"/>
                  </a:ext>
                </a:extLst>
              </p:cNvPr>
              <p:cNvSpPr/>
              <p:nvPr/>
            </p:nvSpPr>
            <p:spPr>
              <a:xfrm flipV="1">
                <a:off x="2019300" y="2622778"/>
                <a:ext cx="76200" cy="1371600"/>
              </a:xfrm>
              <a:prstGeom prst="triangl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06" name="Oval 61">
                <a:extLst>
                  <a:ext uri="{FF2B5EF4-FFF2-40B4-BE49-F238E27FC236}">
                    <a16:creationId xmlns:a16="http://schemas.microsoft.com/office/drawing/2014/main" id="{6B4595BF-E3F9-4125-B510-7A1D0CE40AF9}"/>
                  </a:ext>
                </a:extLst>
              </p:cNvPr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97" name="Group 62">
              <a:extLst>
                <a:ext uri="{FF2B5EF4-FFF2-40B4-BE49-F238E27FC236}">
                  <a16:creationId xmlns:a16="http://schemas.microsoft.com/office/drawing/2014/main" id="{8F4EC862-76E8-4643-A604-5548CE83671C}"/>
                </a:ext>
              </a:extLst>
            </p:cNvPr>
            <p:cNvGrpSpPr/>
            <p:nvPr/>
          </p:nvGrpSpPr>
          <p:grpSpPr>
            <a:xfrm>
              <a:off x="7252335" y="3119951"/>
              <a:ext cx="609600" cy="1330504"/>
              <a:chOff x="1752600" y="2023794"/>
              <a:chExt cx="609600" cy="1330504"/>
            </a:xfrm>
            <a:grpFill/>
          </p:grpSpPr>
          <p:sp>
            <p:nvSpPr>
              <p:cNvPr id="103" name="Isosceles Triangle 63">
                <a:extLst>
                  <a:ext uri="{FF2B5EF4-FFF2-40B4-BE49-F238E27FC236}">
                    <a16:creationId xmlns:a16="http://schemas.microsoft.com/office/drawing/2014/main" id="{775D1FF0-3CE7-4F2E-A668-8C4BB2517D6A}"/>
                  </a:ext>
                </a:extLst>
              </p:cNvPr>
              <p:cNvSpPr/>
              <p:nvPr/>
            </p:nvSpPr>
            <p:spPr>
              <a:xfrm flipV="1">
                <a:off x="2019300" y="2622778"/>
                <a:ext cx="76200" cy="731520"/>
              </a:xfrm>
              <a:prstGeom prst="triangl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04" name="Oval 64">
                <a:extLst>
                  <a:ext uri="{FF2B5EF4-FFF2-40B4-BE49-F238E27FC236}">
                    <a16:creationId xmlns:a16="http://schemas.microsoft.com/office/drawing/2014/main" id="{F4A66B05-F2B6-4A54-8AE0-88FCB3D064B7}"/>
                  </a:ext>
                </a:extLst>
              </p:cNvPr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sp>
          <p:nvSpPr>
            <p:cNvPr id="98" name="TextBox 65">
              <a:extLst>
                <a:ext uri="{FF2B5EF4-FFF2-40B4-BE49-F238E27FC236}">
                  <a16:creationId xmlns:a16="http://schemas.microsoft.com/office/drawing/2014/main" id="{0FC4A89E-1C9A-4430-B904-C19DBF497708}"/>
                </a:ext>
              </a:extLst>
            </p:cNvPr>
            <p:cNvSpPr txBox="1"/>
            <p:nvPr/>
          </p:nvSpPr>
          <p:spPr>
            <a:xfrm>
              <a:off x="1395929" y="3508323"/>
              <a:ext cx="490384" cy="249444"/>
            </a:xfrm>
            <a:prstGeom prst="rect">
              <a:avLst/>
            </a:prstGeom>
            <a:grpFill/>
            <a:ln>
              <a:solidFill>
                <a:srgbClr val="42556C"/>
              </a:solidFill>
            </a:ln>
          </p:spPr>
          <p:txBody>
            <a:bodyPr rtlCol="0"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cs typeface="+mn-ea"/>
                  <a:sym typeface="+mn-lt"/>
                </a:rPr>
                <a:t>2002</a:t>
              </a:r>
            </a:p>
          </p:txBody>
        </p:sp>
        <p:sp>
          <p:nvSpPr>
            <p:cNvPr id="99" name="TextBox 66">
              <a:extLst>
                <a:ext uri="{FF2B5EF4-FFF2-40B4-BE49-F238E27FC236}">
                  <a16:creationId xmlns:a16="http://schemas.microsoft.com/office/drawing/2014/main" id="{AE7C2DD3-037C-4290-A327-F8F7BF45F85B}"/>
                </a:ext>
              </a:extLst>
            </p:cNvPr>
            <p:cNvSpPr txBox="1"/>
            <p:nvPr/>
          </p:nvSpPr>
          <p:spPr>
            <a:xfrm>
              <a:off x="2795140" y="2727949"/>
              <a:ext cx="490384" cy="249444"/>
            </a:xfrm>
            <a:prstGeom prst="rect">
              <a:avLst/>
            </a:prstGeom>
            <a:grpFill/>
            <a:ln>
              <a:solidFill>
                <a:srgbClr val="42556C"/>
              </a:solidFill>
            </a:ln>
          </p:spPr>
          <p:txBody>
            <a:bodyPr rtlCol="0"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cs typeface="+mn-ea"/>
                  <a:sym typeface="+mn-lt"/>
                </a:rPr>
                <a:t>2006</a:t>
              </a:r>
            </a:p>
          </p:txBody>
        </p:sp>
        <p:sp>
          <p:nvSpPr>
            <p:cNvPr id="100" name="TextBox 67">
              <a:extLst>
                <a:ext uri="{FF2B5EF4-FFF2-40B4-BE49-F238E27FC236}">
                  <a16:creationId xmlns:a16="http://schemas.microsoft.com/office/drawing/2014/main" id="{D07A7D8E-E470-49EF-A338-FDA16B12E2FB}"/>
                </a:ext>
              </a:extLst>
            </p:cNvPr>
            <p:cNvSpPr txBox="1"/>
            <p:nvPr/>
          </p:nvSpPr>
          <p:spPr>
            <a:xfrm>
              <a:off x="4300091" y="3347824"/>
              <a:ext cx="490384" cy="249444"/>
            </a:xfrm>
            <a:prstGeom prst="rect">
              <a:avLst/>
            </a:prstGeom>
            <a:grpFill/>
            <a:ln>
              <a:solidFill>
                <a:srgbClr val="42556C"/>
              </a:solidFill>
            </a:ln>
          </p:spPr>
          <p:txBody>
            <a:bodyPr rtlCol="0"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cs typeface="+mn-ea"/>
                  <a:sym typeface="+mn-lt"/>
                </a:rPr>
                <a:t>2010</a:t>
              </a:r>
            </a:p>
          </p:txBody>
        </p:sp>
        <p:sp>
          <p:nvSpPr>
            <p:cNvPr id="101" name="TextBox 68">
              <a:extLst>
                <a:ext uri="{FF2B5EF4-FFF2-40B4-BE49-F238E27FC236}">
                  <a16:creationId xmlns:a16="http://schemas.microsoft.com/office/drawing/2014/main" id="{957C0CC7-EAFF-4D63-AC29-3E88540105C5}"/>
                </a:ext>
              </a:extLst>
            </p:cNvPr>
            <p:cNvSpPr txBox="1"/>
            <p:nvPr/>
          </p:nvSpPr>
          <p:spPr>
            <a:xfrm>
              <a:off x="5812661" y="2737474"/>
              <a:ext cx="490384" cy="249444"/>
            </a:xfrm>
            <a:prstGeom prst="rect">
              <a:avLst/>
            </a:prstGeom>
            <a:grpFill/>
            <a:ln>
              <a:solidFill>
                <a:srgbClr val="42556C"/>
              </a:solidFill>
            </a:ln>
          </p:spPr>
          <p:txBody>
            <a:bodyPr rtlCol="0"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cs typeface="+mn-ea"/>
                  <a:sym typeface="+mn-lt"/>
                </a:rPr>
                <a:t>2014</a:t>
              </a:r>
            </a:p>
          </p:txBody>
        </p:sp>
        <p:sp>
          <p:nvSpPr>
            <p:cNvPr id="102" name="TextBox 69">
              <a:extLst>
                <a:ext uri="{FF2B5EF4-FFF2-40B4-BE49-F238E27FC236}">
                  <a16:creationId xmlns:a16="http://schemas.microsoft.com/office/drawing/2014/main" id="{426D111A-6062-4F12-A97D-06FD0336F5DB}"/>
                </a:ext>
              </a:extLst>
            </p:cNvPr>
            <p:cNvSpPr txBox="1"/>
            <p:nvPr/>
          </p:nvSpPr>
          <p:spPr>
            <a:xfrm>
              <a:off x="7319517" y="3367622"/>
              <a:ext cx="490384" cy="249444"/>
            </a:xfrm>
            <a:prstGeom prst="rect">
              <a:avLst/>
            </a:prstGeom>
            <a:grpFill/>
            <a:ln>
              <a:solidFill>
                <a:srgbClr val="42556C"/>
              </a:solidFill>
            </a:ln>
          </p:spPr>
          <p:txBody>
            <a:bodyPr rtlCol="0"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cs typeface="+mn-ea"/>
                  <a:sym typeface="+mn-lt"/>
                </a:rPr>
                <a:t>2018</a:t>
              </a:r>
            </a:p>
          </p:txBody>
        </p:sp>
      </p:grpSp>
    </p:spTree>
    <p:extLst>
      <p:ext uri="{BB962C8B-B14F-4D97-AF65-F5344CB8AC3E}">
        <p14:creationId val="44030766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" name="TextBox 23">
            <a:extLst>
              <a:ext uri="{FF2B5EF4-FFF2-40B4-BE49-F238E27FC236}">
                <a16:creationId xmlns:a16="http://schemas.microsoft.com/office/drawing/2014/main" id="{727EBFC5-949B-4EA8-85DA-E5ED8BB16FA0}"/>
              </a:ext>
            </a:extLst>
          </p:cNvPr>
          <p:cNvSpPr txBox="1"/>
          <p:nvPr/>
        </p:nvSpPr>
        <p:spPr>
          <a:xfrm>
            <a:off x="623888" y="454345"/>
            <a:ext cx="10653705" cy="6096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0">
              <a:defRPr/>
            </a:pPr>
            <a:r>
              <a:rPr altLang="en-US" b="1" lang="zh-CN" sz="4000">
                <a:solidFill>
                  <a:srgbClr val="42556C"/>
                </a:solidFill>
                <a:cs typeface="+mn-ea"/>
                <a:sym typeface="+mn-lt"/>
              </a:rPr>
              <a:t>事业进步规划</a:t>
            </a:r>
          </a:p>
        </p:txBody>
      </p:sp>
      <p:grpSp>
        <p:nvGrpSpPr>
          <p:cNvPr id="43" name="Group 55">
            <a:extLst>
              <a:ext uri="{FF2B5EF4-FFF2-40B4-BE49-F238E27FC236}">
                <a16:creationId xmlns:a16="http://schemas.microsoft.com/office/drawing/2014/main" id="{68198E36-778D-4A5A-89DE-87B511C5CCFF}"/>
              </a:ext>
            </a:extLst>
          </p:cNvPr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44" name="Oval 52">
              <a:extLst>
                <a:ext uri="{FF2B5EF4-FFF2-40B4-BE49-F238E27FC236}">
                  <a16:creationId xmlns:a16="http://schemas.microsoft.com/office/drawing/2014/main" id="{1CE2301D-7188-4DA3-9AF8-B605D3A83C40}"/>
                </a:ext>
              </a:extLst>
            </p:cNvPr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Oval 53">
              <a:extLst>
                <a:ext uri="{FF2B5EF4-FFF2-40B4-BE49-F238E27FC236}">
                  <a16:creationId xmlns:a16="http://schemas.microsoft.com/office/drawing/2014/main" id="{C3ED2784-3459-4EF7-ADBC-1FB7ADD0FCF2}"/>
                </a:ext>
              </a:extLst>
            </p:cNvPr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Oval 54">
              <a:extLst>
                <a:ext uri="{FF2B5EF4-FFF2-40B4-BE49-F238E27FC236}">
                  <a16:creationId xmlns:a16="http://schemas.microsoft.com/office/drawing/2014/main" id="{A558168C-987A-4F47-871A-1FCF3B4FB11C}"/>
                </a:ext>
              </a:extLst>
            </p:cNvPr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BE15200E-D9AF-4657-B5D7-BF3CF77DB4C2}"/>
              </a:ext>
            </a:extLst>
          </p:cNvPr>
          <p:cNvGrpSpPr/>
          <p:nvPr/>
        </p:nvGrpSpPr>
        <p:grpSpPr>
          <a:xfrm>
            <a:off x="1135872" y="1817926"/>
            <a:ext cx="9920256" cy="4174647"/>
            <a:chOff x="861492" y="1203598"/>
            <a:chExt cx="7423011" cy="3123755"/>
          </a:xfrm>
        </p:grpSpPr>
        <p:sp>
          <p:nvSpPr>
            <p:cNvPr id="48" name="圆角矩形 26">
              <a:extLst>
                <a:ext uri="{FF2B5EF4-FFF2-40B4-BE49-F238E27FC236}">
                  <a16:creationId xmlns:a16="http://schemas.microsoft.com/office/drawing/2014/main" id="{F1DAB341-8DA1-4B94-9D3E-CBDB9719F739}"/>
                </a:ext>
              </a:extLst>
            </p:cNvPr>
            <p:cNvSpPr/>
            <p:nvPr/>
          </p:nvSpPr>
          <p:spPr>
            <a:xfrm>
              <a:off x="926188" y="1256578"/>
              <a:ext cx="7345680" cy="1395596"/>
            </a:xfrm>
            <a:prstGeom prst="roundRect">
              <a:avLst>
                <a:gd fmla="val 0" name="adj"/>
              </a:avLst>
            </a:prstGeom>
            <a:noFill/>
            <a:ln w="3175"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49" name="矩形 93">
              <a:extLst>
                <a:ext uri="{FF2B5EF4-FFF2-40B4-BE49-F238E27FC236}">
                  <a16:creationId xmlns:a16="http://schemas.microsoft.com/office/drawing/2014/main" id="{8B4EC53D-F263-41CE-9668-0EE6C61296A6}"/>
                </a:ext>
              </a:extLst>
            </p:cNvPr>
            <p:cNvSpPr/>
            <p:nvPr/>
          </p:nvSpPr>
          <p:spPr>
            <a:xfrm>
              <a:off x="861492" y="1203598"/>
              <a:ext cx="288032" cy="288032"/>
            </a:xfrm>
            <a:custGeom>
              <a:rect b="b" l="l" r="r" t="t"/>
              <a:pathLst>
                <a:path h="504056" w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4255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0" name="矩形 93">
              <a:extLst>
                <a:ext uri="{FF2B5EF4-FFF2-40B4-BE49-F238E27FC236}">
                  <a16:creationId xmlns:a16="http://schemas.microsoft.com/office/drawing/2014/main" id="{25A558C9-59A7-49C7-9B03-ECAF377F32E6}"/>
                </a:ext>
              </a:extLst>
            </p:cNvPr>
            <p:cNvSpPr/>
            <p:nvPr/>
          </p:nvSpPr>
          <p:spPr>
            <a:xfrm rot="10800000">
              <a:off x="7996471" y="2400102"/>
              <a:ext cx="288032" cy="288032"/>
            </a:xfrm>
            <a:custGeom>
              <a:rect b="b" l="l" r="r" t="t"/>
              <a:pathLst>
                <a:path h="504056" w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4255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1" name="Freeform 5">
              <a:extLst>
                <a:ext uri="{FF2B5EF4-FFF2-40B4-BE49-F238E27FC236}">
                  <a16:creationId xmlns:a16="http://schemas.microsoft.com/office/drawing/2014/main" id="{D4BF2731-6E9A-4178-9AC8-589D9A0ABE3C}"/>
                </a:ext>
              </a:extLst>
            </p:cNvPr>
            <p:cNvSpPr/>
            <p:nvPr/>
          </p:nvSpPr>
          <p:spPr bwMode="auto">
            <a:xfrm>
              <a:off x="3004976" y="3003798"/>
              <a:ext cx="1467988" cy="1323555"/>
            </a:xfrm>
            <a:custGeom>
              <a:gdLst>
                <a:gd fmla="*/ 2151 w 2740" name="T0"/>
                <a:gd fmla="*/ 2315 h 2446" name="T1"/>
                <a:gd fmla="*/ 2055 w 2740" name="T2"/>
                <a:gd fmla="*/ 2410 h 2446" name="T3"/>
                <a:gd fmla="*/ 1918 w 2740" name="T4"/>
                <a:gd fmla="*/ 2445 h 2446" name="T5"/>
                <a:gd fmla="*/ 816 w 2740" name="T6"/>
                <a:gd fmla="*/ 2445 h 2446" name="T7"/>
                <a:gd fmla="*/ 685 w 2740" name="T8"/>
                <a:gd fmla="*/ 2410 h 2446" name="T9"/>
                <a:gd fmla="*/ 589 w 2740" name="T10"/>
                <a:gd fmla="*/ 2314 h 2446" name="T11"/>
                <a:gd fmla="*/ 36 w 2740" name="T12"/>
                <a:gd fmla="*/ 1356 h 2446" name="T13"/>
                <a:gd fmla="*/ 0 w 2740" name="T14"/>
                <a:gd fmla="*/ 1223 h 2446" name="T15"/>
                <a:gd fmla="*/ 36 w 2740" name="T16"/>
                <a:gd fmla="*/ 1089 h 2446" name="T17"/>
                <a:gd fmla="*/ 587 w 2740" name="T18"/>
                <a:gd fmla="*/ 135 h 2446" name="T19"/>
                <a:gd fmla="*/ 685 w 2740" name="T20"/>
                <a:gd fmla="*/ 37 h 2446" name="T21"/>
                <a:gd fmla="*/ 810 w 2740" name="T22"/>
                <a:gd fmla="*/ 1 h 2446" name="T23"/>
                <a:gd fmla="*/ 1916 w 2740" name="T24"/>
                <a:gd fmla="*/ 1 h 2446" name="T25"/>
                <a:gd fmla="*/ 2055 w 2740" name="T26"/>
                <a:gd fmla="*/ 37 h 2446" name="T27"/>
                <a:gd fmla="*/ 2151 w 2740" name="T28"/>
                <a:gd fmla="*/ 132 h 2446" name="T29"/>
                <a:gd fmla="*/ 2702 w 2740" name="T30"/>
                <a:gd fmla="*/ 1086 h 2446" name="T31"/>
                <a:gd fmla="*/ 2740 w 2740" name="T32"/>
                <a:gd fmla="*/ 1223 h 2446" name="T33"/>
                <a:gd fmla="*/ 2701 w 2740" name="T34"/>
                <a:gd fmla="*/ 1361 h 2446" name="T35"/>
                <a:gd fmla="*/ 2151 w 2740" name="T36"/>
                <a:gd fmla="*/ 2315 h 2446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446" w="2740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42556C"/>
            </a:solidFill>
            <a:ln cap="flat" w="952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2" name="TextBox 42">
              <a:extLst>
                <a:ext uri="{FF2B5EF4-FFF2-40B4-BE49-F238E27FC236}">
                  <a16:creationId xmlns:a16="http://schemas.microsoft.com/office/drawing/2014/main" id="{58D5C4D4-CCEC-4BB7-B9D6-D4D39C6B8C29}"/>
                </a:ext>
              </a:extLst>
            </p:cNvPr>
            <p:cNvSpPr txBox="1"/>
            <p:nvPr/>
          </p:nvSpPr>
          <p:spPr>
            <a:xfrm>
              <a:off x="3237936" y="3385904"/>
              <a:ext cx="969036" cy="41053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defRPr>
              </a:lvl1pPr>
            </a:lstStyle>
            <a:p>
              <a:pPr algn="ctr"/>
              <a:r>
                <a:rPr altLang="en-US" lang="zh-CN" sz="1800">
                  <a:latin typeface="+mn-lt"/>
                  <a:ea typeface="+mn-ea"/>
                  <a:cs typeface="+mn-ea"/>
                  <a:sym typeface="+mn-lt"/>
                </a:rPr>
                <a:t>添加</a:t>
              </a:r>
            </a:p>
            <a:p>
              <a:pPr algn="ctr"/>
              <a:r>
                <a:rPr altLang="en-US" lang="zh-CN" sz="1800">
                  <a:latin typeface="+mn-lt"/>
                  <a:ea typeface="+mn-ea"/>
                  <a:cs typeface="+mn-ea"/>
                  <a:sym typeface="+mn-lt"/>
                </a:rPr>
                <a:t>关键字</a:t>
              </a:r>
            </a:p>
          </p:txBody>
        </p:sp>
        <p:sp>
          <p:nvSpPr>
            <p:cNvPr id="53" name="Freeform 5">
              <a:extLst>
                <a:ext uri="{FF2B5EF4-FFF2-40B4-BE49-F238E27FC236}">
                  <a16:creationId xmlns:a16="http://schemas.microsoft.com/office/drawing/2014/main" id="{A6B2A54C-CD4B-4936-BEA7-CEA384554FE9}"/>
                </a:ext>
              </a:extLst>
            </p:cNvPr>
            <p:cNvSpPr/>
            <p:nvPr/>
          </p:nvSpPr>
          <p:spPr bwMode="auto">
            <a:xfrm>
              <a:off x="1410924" y="3003798"/>
              <a:ext cx="1467988" cy="1323555"/>
            </a:xfrm>
            <a:custGeom>
              <a:gdLst>
                <a:gd fmla="*/ 2151 w 2740" name="T0"/>
                <a:gd fmla="*/ 2315 h 2446" name="T1"/>
                <a:gd fmla="*/ 2055 w 2740" name="T2"/>
                <a:gd fmla="*/ 2410 h 2446" name="T3"/>
                <a:gd fmla="*/ 1918 w 2740" name="T4"/>
                <a:gd fmla="*/ 2445 h 2446" name="T5"/>
                <a:gd fmla="*/ 816 w 2740" name="T6"/>
                <a:gd fmla="*/ 2445 h 2446" name="T7"/>
                <a:gd fmla="*/ 685 w 2740" name="T8"/>
                <a:gd fmla="*/ 2410 h 2446" name="T9"/>
                <a:gd fmla="*/ 589 w 2740" name="T10"/>
                <a:gd fmla="*/ 2314 h 2446" name="T11"/>
                <a:gd fmla="*/ 36 w 2740" name="T12"/>
                <a:gd fmla="*/ 1356 h 2446" name="T13"/>
                <a:gd fmla="*/ 0 w 2740" name="T14"/>
                <a:gd fmla="*/ 1223 h 2446" name="T15"/>
                <a:gd fmla="*/ 36 w 2740" name="T16"/>
                <a:gd fmla="*/ 1089 h 2446" name="T17"/>
                <a:gd fmla="*/ 587 w 2740" name="T18"/>
                <a:gd fmla="*/ 135 h 2446" name="T19"/>
                <a:gd fmla="*/ 685 w 2740" name="T20"/>
                <a:gd fmla="*/ 37 h 2446" name="T21"/>
                <a:gd fmla="*/ 810 w 2740" name="T22"/>
                <a:gd fmla="*/ 1 h 2446" name="T23"/>
                <a:gd fmla="*/ 1916 w 2740" name="T24"/>
                <a:gd fmla="*/ 1 h 2446" name="T25"/>
                <a:gd fmla="*/ 2055 w 2740" name="T26"/>
                <a:gd fmla="*/ 37 h 2446" name="T27"/>
                <a:gd fmla="*/ 2151 w 2740" name="T28"/>
                <a:gd fmla="*/ 132 h 2446" name="T29"/>
                <a:gd fmla="*/ 2702 w 2740" name="T30"/>
                <a:gd fmla="*/ 1086 h 2446" name="T31"/>
                <a:gd fmla="*/ 2740 w 2740" name="T32"/>
                <a:gd fmla="*/ 1223 h 2446" name="T33"/>
                <a:gd fmla="*/ 2701 w 2740" name="T34"/>
                <a:gd fmla="*/ 1361 h 2446" name="T35"/>
                <a:gd fmla="*/ 2151 w 2740" name="T36"/>
                <a:gd fmla="*/ 2315 h 2446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446" w="2740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42556C"/>
            </a:solidFill>
            <a:ln cap="flat" w="952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4" name="Freeform 5">
              <a:extLst>
                <a:ext uri="{FF2B5EF4-FFF2-40B4-BE49-F238E27FC236}">
                  <a16:creationId xmlns:a16="http://schemas.microsoft.com/office/drawing/2014/main" id="{5180F138-EDCB-45BB-A819-EAB37AEA7EE1}"/>
                </a:ext>
              </a:extLst>
            </p:cNvPr>
            <p:cNvSpPr/>
            <p:nvPr/>
          </p:nvSpPr>
          <p:spPr bwMode="auto">
            <a:xfrm>
              <a:off x="4599028" y="3003798"/>
              <a:ext cx="1467988" cy="1323555"/>
            </a:xfrm>
            <a:custGeom>
              <a:gdLst>
                <a:gd fmla="*/ 2151 w 2740" name="T0"/>
                <a:gd fmla="*/ 2315 h 2446" name="T1"/>
                <a:gd fmla="*/ 2055 w 2740" name="T2"/>
                <a:gd fmla="*/ 2410 h 2446" name="T3"/>
                <a:gd fmla="*/ 1918 w 2740" name="T4"/>
                <a:gd fmla="*/ 2445 h 2446" name="T5"/>
                <a:gd fmla="*/ 816 w 2740" name="T6"/>
                <a:gd fmla="*/ 2445 h 2446" name="T7"/>
                <a:gd fmla="*/ 685 w 2740" name="T8"/>
                <a:gd fmla="*/ 2410 h 2446" name="T9"/>
                <a:gd fmla="*/ 589 w 2740" name="T10"/>
                <a:gd fmla="*/ 2314 h 2446" name="T11"/>
                <a:gd fmla="*/ 36 w 2740" name="T12"/>
                <a:gd fmla="*/ 1356 h 2446" name="T13"/>
                <a:gd fmla="*/ 0 w 2740" name="T14"/>
                <a:gd fmla="*/ 1223 h 2446" name="T15"/>
                <a:gd fmla="*/ 36 w 2740" name="T16"/>
                <a:gd fmla="*/ 1089 h 2446" name="T17"/>
                <a:gd fmla="*/ 587 w 2740" name="T18"/>
                <a:gd fmla="*/ 135 h 2446" name="T19"/>
                <a:gd fmla="*/ 685 w 2740" name="T20"/>
                <a:gd fmla="*/ 37 h 2446" name="T21"/>
                <a:gd fmla="*/ 810 w 2740" name="T22"/>
                <a:gd fmla="*/ 1 h 2446" name="T23"/>
                <a:gd fmla="*/ 1916 w 2740" name="T24"/>
                <a:gd fmla="*/ 1 h 2446" name="T25"/>
                <a:gd fmla="*/ 2055 w 2740" name="T26"/>
                <a:gd fmla="*/ 37 h 2446" name="T27"/>
                <a:gd fmla="*/ 2151 w 2740" name="T28"/>
                <a:gd fmla="*/ 132 h 2446" name="T29"/>
                <a:gd fmla="*/ 2702 w 2740" name="T30"/>
                <a:gd fmla="*/ 1086 h 2446" name="T31"/>
                <a:gd fmla="*/ 2740 w 2740" name="T32"/>
                <a:gd fmla="*/ 1223 h 2446" name="T33"/>
                <a:gd fmla="*/ 2701 w 2740" name="T34"/>
                <a:gd fmla="*/ 1361 h 2446" name="T35"/>
                <a:gd fmla="*/ 2151 w 2740" name="T36"/>
                <a:gd fmla="*/ 2315 h 2446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446" w="2740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42556C"/>
            </a:solidFill>
            <a:ln cap="flat" w="952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5" name="Freeform 5">
              <a:extLst>
                <a:ext uri="{FF2B5EF4-FFF2-40B4-BE49-F238E27FC236}">
                  <a16:creationId xmlns:a16="http://schemas.microsoft.com/office/drawing/2014/main" id="{E745C497-2591-489A-9906-C518BE3EFBEF}"/>
                </a:ext>
              </a:extLst>
            </p:cNvPr>
            <p:cNvSpPr/>
            <p:nvPr/>
          </p:nvSpPr>
          <p:spPr bwMode="auto">
            <a:xfrm>
              <a:off x="6193080" y="3003798"/>
              <a:ext cx="1467988" cy="1323555"/>
            </a:xfrm>
            <a:custGeom>
              <a:gdLst>
                <a:gd fmla="*/ 2151 w 2740" name="T0"/>
                <a:gd fmla="*/ 2315 h 2446" name="T1"/>
                <a:gd fmla="*/ 2055 w 2740" name="T2"/>
                <a:gd fmla="*/ 2410 h 2446" name="T3"/>
                <a:gd fmla="*/ 1918 w 2740" name="T4"/>
                <a:gd fmla="*/ 2445 h 2446" name="T5"/>
                <a:gd fmla="*/ 816 w 2740" name="T6"/>
                <a:gd fmla="*/ 2445 h 2446" name="T7"/>
                <a:gd fmla="*/ 685 w 2740" name="T8"/>
                <a:gd fmla="*/ 2410 h 2446" name="T9"/>
                <a:gd fmla="*/ 589 w 2740" name="T10"/>
                <a:gd fmla="*/ 2314 h 2446" name="T11"/>
                <a:gd fmla="*/ 36 w 2740" name="T12"/>
                <a:gd fmla="*/ 1356 h 2446" name="T13"/>
                <a:gd fmla="*/ 0 w 2740" name="T14"/>
                <a:gd fmla="*/ 1223 h 2446" name="T15"/>
                <a:gd fmla="*/ 36 w 2740" name="T16"/>
                <a:gd fmla="*/ 1089 h 2446" name="T17"/>
                <a:gd fmla="*/ 587 w 2740" name="T18"/>
                <a:gd fmla="*/ 135 h 2446" name="T19"/>
                <a:gd fmla="*/ 685 w 2740" name="T20"/>
                <a:gd fmla="*/ 37 h 2446" name="T21"/>
                <a:gd fmla="*/ 810 w 2740" name="T22"/>
                <a:gd fmla="*/ 1 h 2446" name="T23"/>
                <a:gd fmla="*/ 1916 w 2740" name="T24"/>
                <a:gd fmla="*/ 1 h 2446" name="T25"/>
                <a:gd fmla="*/ 2055 w 2740" name="T26"/>
                <a:gd fmla="*/ 37 h 2446" name="T27"/>
                <a:gd fmla="*/ 2151 w 2740" name="T28"/>
                <a:gd fmla="*/ 132 h 2446" name="T29"/>
                <a:gd fmla="*/ 2702 w 2740" name="T30"/>
                <a:gd fmla="*/ 1086 h 2446" name="T31"/>
                <a:gd fmla="*/ 2740 w 2740" name="T32"/>
                <a:gd fmla="*/ 1223 h 2446" name="T33"/>
                <a:gd fmla="*/ 2701 w 2740" name="T34"/>
                <a:gd fmla="*/ 1361 h 2446" name="T35"/>
                <a:gd fmla="*/ 2151 w 2740" name="T36"/>
                <a:gd fmla="*/ 2315 h 2446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446" w="2740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42556C"/>
            </a:solidFill>
            <a:ln cap="flat" w="952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6" name="TextBox 46">
              <a:extLst>
                <a:ext uri="{FF2B5EF4-FFF2-40B4-BE49-F238E27FC236}">
                  <a16:creationId xmlns:a16="http://schemas.microsoft.com/office/drawing/2014/main" id="{8C69B00B-ADBA-4F98-817F-C9976A93F90B}"/>
                </a:ext>
              </a:extLst>
            </p:cNvPr>
            <p:cNvSpPr txBox="1"/>
            <p:nvPr/>
          </p:nvSpPr>
          <p:spPr>
            <a:xfrm>
              <a:off x="1660400" y="3385904"/>
              <a:ext cx="969036" cy="41053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defRPr>
              </a:lvl1pPr>
            </a:lstStyle>
            <a:p>
              <a:pPr algn="ctr"/>
              <a:r>
                <a:rPr altLang="en-US" lang="zh-CN" sz="1800">
                  <a:latin typeface="+mn-lt"/>
                  <a:ea typeface="+mn-ea"/>
                  <a:cs typeface="+mn-ea"/>
                  <a:sym typeface="+mn-lt"/>
                </a:rPr>
                <a:t>添加</a:t>
              </a:r>
            </a:p>
            <a:p>
              <a:pPr algn="ctr"/>
              <a:r>
                <a:rPr altLang="en-US" lang="zh-CN" sz="1800">
                  <a:latin typeface="+mn-lt"/>
                  <a:ea typeface="+mn-ea"/>
                  <a:cs typeface="+mn-ea"/>
                  <a:sym typeface="+mn-lt"/>
                </a:rPr>
                <a:t>关键字</a:t>
              </a:r>
            </a:p>
          </p:txBody>
        </p:sp>
        <p:sp>
          <p:nvSpPr>
            <p:cNvPr id="57" name="TextBox 47">
              <a:extLst>
                <a:ext uri="{FF2B5EF4-FFF2-40B4-BE49-F238E27FC236}">
                  <a16:creationId xmlns:a16="http://schemas.microsoft.com/office/drawing/2014/main" id="{1866E426-7360-435B-A3F9-45F25765E9D8}"/>
                </a:ext>
              </a:extLst>
            </p:cNvPr>
            <p:cNvSpPr txBox="1"/>
            <p:nvPr/>
          </p:nvSpPr>
          <p:spPr>
            <a:xfrm>
              <a:off x="4848504" y="3385904"/>
              <a:ext cx="969036" cy="41053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defRPr>
              </a:lvl1pPr>
            </a:lstStyle>
            <a:p>
              <a:pPr algn="ctr"/>
              <a:r>
                <a:rPr altLang="en-US" lang="zh-CN" sz="1800">
                  <a:latin typeface="+mn-lt"/>
                  <a:ea typeface="+mn-ea"/>
                  <a:cs typeface="+mn-ea"/>
                  <a:sym typeface="+mn-lt"/>
                </a:rPr>
                <a:t>添加</a:t>
              </a:r>
            </a:p>
            <a:p>
              <a:pPr algn="ctr"/>
              <a:r>
                <a:rPr altLang="en-US" lang="zh-CN" sz="1800">
                  <a:latin typeface="+mn-lt"/>
                  <a:ea typeface="+mn-ea"/>
                  <a:cs typeface="+mn-ea"/>
                  <a:sym typeface="+mn-lt"/>
                </a:rPr>
                <a:t>关键字</a:t>
              </a:r>
            </a:p>
          </p:txBody>
        </p:sp>
        <p:sp>
          <p:nvSpPr>
            <p:cNvPr id="58" name="TextBox 48">
              <a:extLst>
                <a:ext uri="{FF2B5EF4-FFF2-40B4-BE49-F238E27FC236}">
                  <a16:creationId xmlns:a16="http://schemas.microsoft.com/office/drawing/2014/main" id="{725D361F-BCDA-41BE-B657-4A6548A54024}"/>
                </a:ext>
              </a:extLst>
            </p:cNvPr>
            <p:cNvSpPr txBox="1"/>
            <p:nvPr/>
          </p:nvSpPr>
          <p:spPr>
            <a:xfrm>
              <a:off x="6442557" y="3385904"/>
              <a:ext cx="969036" cy="41053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defRPr>
              </a:lvl1pPr>
            </a:lstStyle>
            <a:p>
              <a:pPr algn="ctr"/>
              <a:r>
                <a:rPr altLang="en-US" lang="zh-CN" sz="1800">
                  <a:latin typeface="+mn-lt"/>
                  <a:ea typeface="+mn-ea"/>
                  <a:cs typeface="+mn-ea"/>
                  <a:sym typeface="+mn-lt"/>
                </a:rPr>
                <a:t>添加</a:t>
              </a:r>
            </a:p>
            <a:p>
              <a:pPr algn="ctr"/>
              <a:r>
                <a:rPr altLang="en-US" lang="zh-CN" sz="1800">
                  <a:latin typeface="+mn-lt"/>
                  <a:ea typeface="+mn-ea"/>
                  <a:cs typeface="+mn-ea"/>
                  <a:sym typeface="+mn-lt"/>
                </a:rPr>
                <a:t>关键字</a:t>
              </a:r>
            </a:p>
          </p:txBody>
        </p:sp>
      </p:grpSp>
      <p:sp>
        <p:nvSpPr>
          <p:cNvPr id="59" name="矩形 58">
            <a:extLst>
              <a:ext uri="{FF2B5EF4-FFF2-40B4-BE49-F238E27FC236}">
                <a16:creationId xmlns:a16="http://schemas.microsoft.com/office/drawing/2014/main" id="{CFCB72D4-A751-44D1-B759-3B70ED523AE2}"/>
              </a:ext>
            </a:extLst>
          </p:cNvPr>
          <p:cNvSpPr/>
          <p:nvPr/>
        </p:nvSpPr>
        <p:spPr>
          <a:xfrm>
            <a:off x="1464688" y="2033758"/>
            <a:ext cx="9332199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在此输入文字内容，文字不易太多，以简练为主，此模板作品在此输入文字内容；在此输入文字内容，文字不易太多，以简练为主，此模板作品在此输入文字内容；</a:t>
            </a: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17D7A840-B6F5-4802-A542-632BE300A9A9}"/>
              </a:ext>
            </a:extLst>
          </p:cNvPr>
          <p:cNvSpPr/>
          <p:nvPr/>
        </p:nvSpPr>
        <p:spPr>
          <a:xfrm>
            <a:off x="1464688" y="2751951"/>
            <a:ext cx="9332199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在此输入文字内容，文字不易太多，以简练为主，此模板作品在此输入文字内容；在此输入文字内容，文字不易太多，以简练为主，此模板作品在此输入文字内容；</a:t>
            </a:r>
          </a:p>
        </p:txBody>
      </p:sp>
    </p:spTree>
    <p:extLst>
      <p:ext uri="{BB962C8B-B14F-4D97-AF65-F5344CB8AC3E}">
        <p14:creationId val="991640526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9"/>
      <p:bldP grpId="0" spid="60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71E8B789-9948-49A4-AB6C-647A354C03BC}"/>
              </a:ext>
            </a:extLst>
          </p:cNvPr>
          <p:cNvGrpSpPr/>
          <p:nvPr/>
        </p:nvGrpSpPr>
        <p:grpSpPr>
          <a:xfrm>
            <a:off x="3308898" y="2509296"/>
            <a:ext cx="5521451" cy="1313608"/>
            <a:chOff x="3516125" y="2798058"/>
            <a:chExt cx="5521451" cy="1313608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3AC14B04-88BC-4D7F-932A-33A0E70A043B}"/>
                </a:ext>
              </a:extLst>
            </p:cNvPr>
            <p:cNvGrpSpPr/>
            <p:nvPr/>
          </p:nvGrpSpPr>
          <p:grpSpPr>
            <a:xfrm>
              <a:off x="3739745" y="2798058"/>
              <a:ext cx="5297831" cy="1313608"/>
              <a:chOff x="2298739" y="1774825"/>
              <a:chExt cx="5297831" cy="1313608"/>
            </a:xfrm>
          </p:grpSpPr>
          <p:sp>
            <p:nvSpPr>
              <p:cNvPr id="5" name="文本框 5">
                <a:extLst>
                  <a:ext uri="{FF2B5EF4-FFF2-40B4-BE49-F238E27FC236}">
                    <a16:creationId xmlns:a16="http://schemas.microsoft.com/office/drawing/2014/main" id="{C8D28ED6-41BF-4560-9841-4CC52ED6E33D}"/>
                  </a:ext>
                </a:extLst>
              </p:cNvPr>
              <p:cNvSpPr txBox="1"/>
              <p:nvPr/>
            </p:nvSpPr>
            <p:spPr>
              <a:xfrm>
                <a:off x="3735124" y="1774825"/>
                <a:ext cx="3861446" cy="8229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>
                  <a:defRPr/>
                </a:pPr>
                <a:r>
                  <a:rPr altLang="en-US" b="1" lang="zh-CN" sz="4800">
                    <a:solidFill>
                      <a:srgbClr val="42556C"/>
                    </a:solidFill>
                    <a:cs typeface="+mn-ea"/>
                    <a:sym typeface="+mn-lt"/>
                  </a:rPr>
                  <a:t>评估调整</a:t>
                </a:r>
              </a:p>
            </p:txBody>
          </p:sp>
          <p:sp>
            <p:nvSpPr>
              <p:cNvPr id="6" name="文本框 6">
                <a:extLst>
                  <a:ext uri="{FF2B5EF4-FFF2-40B4-BE49-F238E27FC236}">
                    <a16:creationId xmlns:a16="http://schemas.microsoft.com/office/drawing/2014/main" id="{50DC89AD-9C59-48C5-8B53-9B57F1B63B8B}"/>
                  </a:ext>
                </a:extLst>
              </p:cNvPr>
              <p:cNvSpPr txBox="1"/>
              <p:nvPr/>
            </p:nvSpPr>
            <p:spPr>
              <a:xfrm>
                <a:off x="3800338" y="2688323"/>
                <a:ext cx="3760495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/>
                <a:r>
                  <a:rPr altLang="en-US" lang="zh-CN" sz="2000">
                    <a:solidFill>
                      <a:srgbClr val="42556C"/>
                    </a:solidFill>
                    <a:cs typeface="+mn-ea"/>
                    <a:sym typeface="+mn-lt"/>
                  </a:rPr>
                  <a:t>适时调整</a:t>
                </a:r>
              </a:p>
            </p:txBody>
          </p:sp>
          <p:sp>
            <p:nvSpPr>
              <p:cNvPr id="7" name="文本框 1">
                <a:extLst>
                  <a:ext uri="{FF2B5EF4-FFF2-40B4-BE49-F238E27FC236}">
                    <a16:creationId xmlns:a16="http://schemas.microsoft.com/office/drawing/2014/main" id="{2E59291D-2F40-40B3-B2DE-4F0D9528A91D}"/>
                  </a:ext>
                </a:extLst>
              </p:cNvPr>
              <p:cNvSpPr txBox="1"/>
              <p:nvPr/>
            </p:nvSpPr>
            <p:spPr>
              <a:xfrm>
                <a:off x="2298739" y="1833181"/>
                <a:ext cx="933855" cy="118872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TW" b="1" lang="en-US" sz="7200">
                    <a:solidFill>
                      <a:srgbClr val="42556C"/>
                    </a:solidFill>
                    <a:cs typeface="+mn-ea"/>
                    <a:sym typeface="+mn-lt"/>
                  </a:rPr>
                  <a:t>4</a:t>
                </a:r>
              </a:p>
            </p:txBody>
          </p:sp>
        </p:grpSp>
        <p:sp>
          <p:nvSpPr>
            <p:cNvPr id="4" name="矩形: 圆角 4">
              <a:extLst>
                <a:ext uri="{FF2B5EF4-FFF2-40B4-BE49-F238E27FC236}">
                  <a16:creationId xmlns:a16="http://schemas.microsoft.com/office/drawing/2014/main" id="{3EBEFE2B-4083-439E-98BE-38D48AB2E2F0}"/>
                </a:ext>
              </a:extLst>
            </p:cNvPr>
            <p:cNvSpPr/>
            <p:nvPr/>
          </p:nvSpPr>
          <p:spPr>
            <a:xfrm>
              <a:off x="3516125" y="2843920"/>
              <a:ext cx="1157475" cy="1169790"/>
            </a:xfrm>
            <a:prstGeom prst="roundRect">
              <a:avLst/>
            </a:prstGeom>
            <a:noFill/>
            <a:ln w="69850">
              <a:solidFill>
                <a:srgbClr val="42556C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solidFill>
                  <a:srgbClr val="42556C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Freeform 5">
            <a:extLst>
              <a:ext uri="{FF2B5EF4-FFF2-40B4-BE49-F238E27FC236}">
                <a16:creationId xmlns:a16="http://schemas.microsoft.com/office/drawing/2014/main" id="{31C54D67-BCAC-4FAB-AA28-B5C535F45AD1}"/>
              </a:ext>
            </a:extLst>
          </p:cNvPr>
          <p:cNvSpPr/>
          <p:nvPr/>
        </p:nvSpPr>
        <p:spPr bwMode="auto">
          <a:xfrm>
            <a:off x="0" y="4187825"/>
            <a:ext cx="12192000" cy="2670175"/>
          </a:xfrm>
          <a:custGeom>
            <a:gdLst>
              <a:gd fmla="*/ 40 w 3840" name="T0"/>
              <a:gd fmla="*/ 17 h 838" name="T1"/>
              <a:gd fmla="*/ 201 w 3840" name="T2"/>
              <a:gd fmla="*/ 89 h 838" name="T3"/>
              <a:gd fmla="*/ 248 w 3840" name="T4"/>
              <a:gd fmla="*/ 108 h 838" name="T5"/>
              <a:gd fmla="*/ 289 w 3840" name="T6"/>
              <a:gd fmla="*/ 125 h 838" name="T7"/>
              <a:gd fmla="*/ 341 w 3840" name="T8"/>
              <a:gd fmla="*/ 145 h 838" name="T9"/>
              <a:gd fmla="*/ 404 w 3840" name="T10"/>
              <a:gd fmla="*/ 169 h 838" name="T11"/>
              <a:gd fmla="*/ 519 w 3840" name="T12"/>
              <a:gd fmla="*/ 209 h 838" name="T13"/>
              <a:gd fmla="*/ 534 w 3840" name="T14"/>
              <a:gd fmla="*/ 214 h 838" name="T15"/>
              <a:gd fmla="*/ 608 w 3840" name="T16"/>
              <a:gd fmla="*/ 239 h 838" name="T17"/>
              <a:gd fmla="*/ 700 w 3840" name="T18"/>
              <a:gd fmla="*/ 267 h 838" name="T19"/>
              <a:gd fmla="*/ 736 w 3840" name="T20"/>
              <a:gd fmla="*/ 277 h 838" name="T21"/>
              <a:gd fmla="*/ 828 w 3840" name="T22"/>
              <a:gd fmla="*/ 303 h 838" name="T23"/>
              <a:gd fmla="*/ 993 w 3840" name="T24"/>
              <a:gd fmla="*/ 343 h 838" name="T25"/>
              <a:gd fmla="*/ 1124 w 3840" name="T26"/>
              <a:gd fmla="*/ 371 h 838" name="T27"/>
              <a:gd fmla="*/ 1230 w 3840" name="T28"/>
              <a:gd fmla="*/ 391 h 838" name="T29"/>
              <a:gd fmla="*/ 1280 w 3840" name="T30"/>
              <a:gd fmla="*/ 399 h 838" name="T31"/>
              <a:gd fmla="*/ 1352 w 3840" name="T32"/>
              <a:gd fmla="*/ 409 h 838" name="T33"/>
              <a:gd fmla="*/ 1414 w 3840" name="T34"/>
              <a:gd fmla="*/ 419 h 838" name="T35"/>
              <a:gd fmla="*/ 1480 w 3840" name="T36"/>
              <a:gd fmla="*/ 427 h 838" name="T37"/>
              <a:gd fmla="*/ 1552 w 3840" name="T38"/>
              <a:gd fmla="*/ 435 h 838" name="T39"/>
              <a:gd fmla="*/ 1640 w 3840" name="T40"/>
              <a:gd fmla="*/ 443 h 838" name="T41"/>
              <a:gd fmla="*/ 1756 w 3840" name="T42"/>
              <a:gd fmla="*/ 451 h 838" name="T43"/>
              <a:gd fmla="*/ 2157 w 3840" name="T44"/>
              <a:gd fmla="*/ 456 h 838" name="T45"/>
              <a:gd fmla="*/ 2309 w 3840" name="T46"/>
              <a:gd fmla="*/ 448 h 838" name="T47"/>
              <a:gd fmla="*/ 2412 w 3840" name="T48"/>
              <a:gd fmla="*/ 438 h 838" name="T49"/>
              <a:gd fmla="*/ 2484 w 3840" name="T50"/>
              <a:gd fmla="*/ 431 h 838" name="T51"/>
              <a:gd fmla="*/ 2552 w 3840" name="T52"/>
              <a:gd fmla="*/ 423 h 838" name="T53"/>
              <a:gd fmla="*/ 2690 w 3840" name="T54"/>
              <a:gd fmla="*/ 403 h 838" name="T55"/>
              <a:gd fmla="*/ 2738 w 3840" name="T56"/>
              <a:gd fmla="*/ 395 h 838" name="T57"/>
              <a:gd fmla="*/ 2921 w 3840" name="T58"/>
              <a:gd fmla="*/ 359 h 838" name="T59"/>
              <a:gd fmla="*/ 3040 w 3840" name="T60"/>
              <a:gd fmla="*/ 331 h 838" name="T61"/>
              <a:gd fmla="*/ 3132 w 3840" name="T62"/>
              <a:gd fmla="*/ 307 h 838" name="T63"/>
              <a:gd fmla="*/ 3248 w 3840" name="T64"/>
              <a:gd fmla="*/ 273 h 838" name="T65"/>
              <a:gd fmla="*/ 3299 w 3840" name="T66"/>
              <a:gd fmla="*/ 257 h 838" name="T67"/>
              <a:gd fmla="*/ 3320 w 3840" name="T68"/>
              <a:gd fmla="*/ 251 h 838" name="T69"/>
              <a:gd fmla="*/ 3344 w 3840" name="T70"/>
              <a:gd fmla="*/ 243 h 838" name="T71"/>
              <a:gd fmla="*/ 3380 w 3840" name="T72"/>
              <a:gd fmla="*/ 231 h 838" name="T73"/>
              <a:gd fmla="*/ 3483 w 3840" name="T74"/>
              <a:gd fmla="*/ 195 h 838" name="T75"/>
              <a:gd fmla="*/ 3519 w 3840" name="T76"/>
              <a:gd fmla="*/ 181 h 838" name="T77"/>
              <a:gd fmla="*/ 3571 w 3840" name="T78"/>
              <a:gd fmla="*/ 161 h 838" name="T79"/>
              <a:gd fmla="*/ 3611 w 3840" name="T80"/>
              <a:gd fmla="*/ 145 h 838" name="T81"/>
              <a:gd fmla="*/ 3658 w 3840" name="T82"/>
              <a:gd fmla="*/ 127 h 838" name="T83"/>
              <a:gd fmla="*/ 3707 w 3840" name="T84"/>
              <a:gd fmla="*/ 105 h 838" name="T85"/>
              <a:gd fmla="*/ 3778 w 3840" name="T86"/>
              <a:gd fmla="*/ 75 h 838" name="T87"/>
              <a:gd fmla="*/ 3822 w 3840" name="T88"/>
              <a:gd fmla="*/ 55 h 838" name="T89"/>
              <a:gd fmla="*/ 3839 w 3840" name="T90"/>
              <a:gd fmla="*/ 47 h 838" name="T91"/>
              <a:gd fmla="*/ 3840 w 3840" name="T92"/>
              <a:gd fmla="*/ 838 h 838" name="T93"/>
              <a:gd fmla="*/ 0 w 3840" name="T94"/>
              <a:gd fmla="*/ 0 h 838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838" w="3840">
                <a:moveTo>
                  <a:pt x="0" y="0"/>
                </a:moveTo>
                <a:cubicBezTo>
                  <a:pt x="15" y="2"/>
                  <a:pt x="27" y="12"/>
                  <a:pt x="40" y="17"/>
                </a:cubicBezTo>
                <a:cubicBezTo>
                  <a:pt x="72" y="32"/>
                  <a:pt x="104" y="47"/>
                  <a:pt x="137" y="61"/>
                </a:cubicBezTo>
                <a:cubicBezTo>
                  <a:pt x="158" y="71"/>
                  <a:pt x="179" y="80"/>
                  <a:pt x="201" y="89"/>
                </a:cubicBezTo>
                <a:cubicBezTo>
                  <a:pt x="215" y="96"/>
                  <a:pt x="230" y="100"/>
                  <a:pt x="244" y="108"/>
                </a:cubicBezTo>
                <a:cubicBezTo>
                  <a:pt x="245" y="108"/>
                  <a:pt x="247" y="108"/>
                  <a:pt x="248" y="108"/>
                </a:cubicBezTo>
                <a:cubicBezTo>
                  <a:pt x="255" y="112"/>
                  <a:pt x="262" y="115"/>
                  <a:pt x="269" y="117"/>
                </a:cubicBezTo>
                <a:cubicBezTo>
                  <a:pt x="275" y="120"/>
                  <a:pt x="282" y="123"/>
                  <a:pt x="289" y="125"/>
                </a:cubicBezTo>
                <a:cubicBezTo>
                  <a:pt x="295" y="128"/>
                  <a:pt x="302" y="131"/>
                  <a:pt x="309" y="133"/>
                </a:cubicBezTo>
                <a:cubicBezTo>
                  <a:pt x="319" y="137"/>
                  <a:pt x="330" y="142"/>
                  <a:pt x="341" y="145"/>
                </a:cubicBezTo>
                <a:cubicBezTo>
                  <a:pt x="352" y="150"/>
                  <a:pt x="364" y="154"/>
                  <a:pt x="376" y="159"/>
                </a:cubicBezTo>
                <a:cubicBezTo>
                  <a:pt x="385" y="162"/>
                  <a:pt x="395" y="166"/>
                  <a:pt x="404" y="169"/>
                </a:cubicBezTo>
                <a:cubicBezTo>
                  <a:pt x="415" y="173"/>
                  <a:pt x="426" y="177"/>
                  <a:pt x="437" y="181"/>
                </a:cubicBezTo>
                <a:cubicBezTo>
                  <a:pt x="464" y="190"/>
                  <a:pt x="491" y="201"/>
                  <a:pt x="519" y="209"/>
                </a:cubicBezTo>
                <a:cubicBezTo>
                  <a:pt x="522" y="211"/>
                  <a:pt x="522" y="211"/>
                  <a:pt x="522" y="211"/>
                </a:cubicBezTo>
                <a:cubicBezTo>
                  <a:pt x="526" y="212"/>
                  <a:pt x="530" y="213"/>
                  <a:pt x="534" y="214"/>
                </a:cubicBezTo>
                <a:cubicBezTo>
                  <a:pt x="538" y="216"/>
                  <a:pt x="542" y="217"/>
                  <a:pt x="546" y="219"/>
                </a:cubicBezTo>
                <a:cubicBezTo>
                  <a:pt x="567" y="226"/>
                  <a:pt x="588" y="232"/>
                  <a:pt x="608" y="239"/>
                </a:cubicBezTo>
                <a:cubicBezTo>
                  <a:pt x="610" y="240"/>
                  <a:pt x="614" y="240"/>
                  <a:pt x="616" y="241"/>
                </a:cubicBezTo>
                <a:cubicBezTo>
                  <a:pt x="644" y="251"/>
                  <a:pt x="673" y="257"/>
                  <a:pt x="700" y="267"/>
                </a:cubicBezTo>
                <a:cubicBezTo>
                  <a:pt x="702" y="268"/>
                  <a:pt x="707" y="268"/>
                  <a:pt x="709" y="269"/>
                </a:cubicBezTo>
                <a:cubicBezTo>
                  <a:pt x="717" y="272"/>
                  <a:pt x="727" y="275"/>
                  <a:pt x="736" y="277"/>
                </a:cubicBezTo>
                <a:cubicBezTo>
                  <a:pt x="752" y="282"/>
                  <a:pt x="768" y="286"/>
                  <a:pt x="784" y="291"/>
                </a:cubicBezTo>
                <a:cubicBezTo>
                  <a:pt x="799" y="295"/>
                  <a:pt x="814" y="298"/>
                  <a:pt x="828" y="303"/>
                </a:cubicBezTo>
                <a:cubicBezTo>
                  <a:pt x="866" y="312"/>
                  <a:pt x="903" y="322"/>
                  <a:pt x="940" y="331"/>
                </a:cubicBezTo>
                <a:cubicBezTo>
                  <a:pt x="958" y="336"/>
                  <a:pt x="976" y="338"/>
                  <a:pt x="993" y="343"/>
                </a:cubicBezTo>
                <a:cubicBezTo>
                  <a:pt x="1029" y="351"/>
                  <a:pt x="1066" y="358"/>
                  <a:pt x="1102" y="367"/>
                </a:cubicBezTo>
                <a:cubicBezTo>
                  <a:pt x="1109" y="368"/>
                  <a:pt x="1117" y="368"/>
                  <a:pt x="1124" y="371"/>
                </a:cubicBezTo>
                <a:cubicBezTo>
                  <a:pt x="1152" y="376"/>
                  <a:pt x="1181" y="381"/>
                  <a:pt x="1209" y="387"/>
                </a:cubicBezTo>
                <a:cubicBezTo>
                  <a:pt x="1216" y="388"/>
                  <a:pt x="1223" y="388"/>
                  <a:pt x="1230" y="391"/>
                </a:cubicBezTo>
                <a:cubicBezTo>
                  <a:pt x="1238" y="392"/>
                  <a:pt x="1247" y="392"/>
                  <a:pt x="1254" y="395"/>
                </a:cubicBezTo>
                <a:cubicBezTo>
                  <a:pt x="1263" y="396"/>
                  <a:pt x="1272" y="396"/>
                  <a:pt x="1280" y="399"/>
                </a:cubicBezTo>
                <a:cubicBezTo>
                  <a:pt x="1297" y="401"/>
                  <a:pt x="1314" y="404"/>
                  <a:pt x="1331" y="407"/>
                </a:cubicBezTo>
                <a:cubicBezTo>
                  <a:pt x="1338" y="408"/>
                  <a:pt x="1345" y="408"/>
                  <a:pt x="1352" y="409"/>
                </a:cubicBezTo>
                <a:cubicBezTo>
                  <a:pt x="1361" y="413"/>
                  <a:pt x="1371" y="412"/>
                  <a:pt x="1380" y="413"/>
                </a:cubicBezTo>
                <a:cubicBezTo>
                  <a:pt x="1391" y="417"/>
                  <a:pt x="1403" y="415"/>
                  <a:pt x="1414" y="419"/>
                </a:cubicBezTo>
                <a:cubicBezTo>
                  <a:pt x="1425" y="421"/>
                  <a:pt x="1437" y="419"/>
                  <a:pt x="1448" y="423"/>
                </a:cubicBezTo>
                <a:cubicBezTo>
                  <a:pt x="1459" y="424"/>
                  <a:pt x="1470" y="424"/>
                  <a:pt x="1480" y="427"/>
                </a:cubicBezTo>
                <a:cubicBezTo>
                  <a:pt x="1492" y="428"/>
                  <a:pt x="1504" y="428"/>
                  <a:pt x="1516" y="431"/>
                </a:cubicBezTo>
                <a:cubicBezTo>
                  <a:pt x="1528" y="432"/>
                  <a:pt x="1541" y="431"/>
                  <a:pt x="1552" y="435"/>
                </a:cubicBezTo>
                <a:cubicBezTo>
                  <a:pt x="1565" y="436"/>
                  <a:pt x="1578" y="435"/>
                  <a:pt x="1590" y="438"/>
                </a:cubicBezTo>
                <a:cubicBezTo>
                  <a:pt x="1607" y="442"/>
                  <a:pt x="1624" y="438"/>
                  <a:pt x="1640" y="443"/>
                </a:cubicBezTo>
                <a:cubicBezTo>
                  <a:pt x="1656" y="444"/>
                  <a:pt x="1672" y="443"/>
                  <a:pt x="1688" y="446"/>
                </a:cubicBezTo>
                <a:cubicBezTo>
                  <a:pt x="1710" y="450"/>
                  <a:pt x="1734" y="445"/>
                  <a:pt x="1756" y="451"/>
                </a:cubicBezTo>
                <a:cubicBezTo>
                  <a:pt x="1785" y="454"/>
                  <a:pt x="1815" y="449"/>
                  <a:pt x="1843" y="456"/>
                </a:cubicBezTo>
                <a:cubicBezTo>
                  <a:pt x="1948" y="457"/>
                  <a:pt x="2052" y="457"/>
                  <a:pt x="2157" y="456"/>
                </a:cubicBezTo>
                <a:cubicBezTo>
                  <a:pt x="2187" y="450"/>
                  <a:pt x="2218" y="453"/>
                  <a:pt x="2248" y="451"/>
                </a:cubicBezTo>
                <a:cubicBezTo>
                  <a:pt x="2268" y="446"/>
                  <a:pt x="2288" y="449"/>
                  <a:pt x="2309" y="448"/>
                </a:cubicBezTo>
                <a:cubicBezTo>
                  <a:pt x="2325" y="442"/>
                  <a:pt x="2343" y="445"/>
                  <a:pt x="2361" y="443"/>
                </a:cubicBezTo>
                <a:cubicBezTo>
                  <a:pt x="2377" y="437"/>
                  <a:pt x="2395" y="443"/>
                  <a:pt x="2412" y="438"/>
                </a:cubicBezTo>
                <a:cubicBezTo>
                  <a:pt x="2423" y="436"/>
                  <a:pt x="2434" y="436"/>
                  <a:pt x="2445" y="435"/>
                </a:cubicBezTo>
                <a:cubicBezTo>
                  <a:pt x="2458" y="431"/>
                  <a:pt x="2471" y="432"/>
                  <a:pt x="2484" y="431"/>
                </a:cubicBezTo>
                <a:cubicBezTo>
                  <a:pt x="2495" y="427"/>
                  <a:pt x="2508" y="428"/>
                  <a:pt x="2520" y="427"/>
                </a:cubicBezTo>
                <a:cubicBezTo>
                  <a:pt x="2530" y="423"/>
                  <a:pt x="2541" y="424"/>
                  <a:pt x="2552" y="423"/>
                </a:cubicBezTo>
                <a:cubicBezTo>
                  <a:pt x="2561" y="420"/>
                  <a:pt x="2571" y="420"/>
                  <a:pt x="2580" y="419"/>
                </a:cubicBezTo>
                <a:cubicBezTo>
                  <a:pt x="2616" y="413"/>
                  <a:pt x="2653" y="408"/>
                  <a:pt x="2690" y="403"/>
                </a:cubicBezTo>
                <a:cubicBezTo>
                  <a:pt x="2697" y="400"/>
                  <a:pt x="2706" y="400"/>
                  <a:pt x="2714" y="399"/>
                </a:cubicBezTo>
                <a:cubicBezTo>
                  <a:pt x="2722" y="396"/>
                  <a:pt x="2730" y="396"/>
                  <a:pt x="2738" y="395"/>
                </a:cubicBezTo>
                <a:cubicBezTo>
                  <a:pt x="2752" y="391"/>
                  <a:pt x="2767" y="389"/>
                  <a:pt x="2781" y="387"/>
                </a:cubicBezTo>
                <a:cubicBezTo>
                  <a:pt x="2828" y="378"/>
                  <a:pt x="2874" y="368"/>
                  <a:pt x="2921" y="359"/>
                </a:cubicBezTo>
                <a:cubicBezTo>
                  <a:pt x="2932" y="355"/>
                  <a:pt x="2944" y="354"/>
                  <a:pt x="2956" y="351"/>
                </a:cubicBezTo>
                <a:cubicBezTo>
                  <a:pt x="2984" y="344"/>
                  <a:pt x="3012" y="338"/>
                  <a:pt x="3040" y="331"/>
                </a:cubicBezTo>
                <a:cubicBezTo>
                  <a:pt x="3050" y="327"/>
                  <a:pt x="3061" y="325"/>
                  <a:pt x="3072" y="323"/>
                </a:cubicBezTo>
                <a:cubicBezTo>
                  <a:pt x="3091" y="317"/>
                  <a:pt x="3112" y="312"/>
                  <a:pt x="3132" y="307"/>
                </a:cubicBezTo>
                <a:cubicBezTo>
                  <a:pt x="3160" y="299"/>
                  <a:pt x="3188" y="291"/>
                  <a:pt x="3216" y="283"/>
                </a:cubicBezTo>
                <a:cubicBezTo>
                  <a:pt x="3226" y="279"/>
                  <a:pt x="3237" y="277"/>
                  <a:pt x="3248" y="273"/>
                </a:cubicBezTo>
                <a:cubicBezTo>
                  <a:pt x="3250" y="272"/>
                  <a:pt x="3254" y="271"/>
                  <a:pt x="3256" y="271"/>
                </a:cubicBezTo>
                <a:cubicBezTo>
                  <a:pt x="3270" y="266"/>
                  <a:pt x="3285" y="262"/>
                  <a:pt x="3299" y="257"/>
                </a:cubicBezTo>
                <a:cubicBezTo>
                  <a:pt x="3301" y="256"/>
                  <a:pt x="3305" y="255"/>
                  <a:pt x="3307" y="255"/>
                </a:cubicBezTo>
                <a:cubicBezTo>
                  <a:pt x="3311" y="254"/>
                  <a:pt x="3315" y="252"/>
                  <a:pt x="3320" y="251"/>
                </a:cubicBezTo>
                <a:cubicBezTo>
                  <a:pt x="3325" y="249"/>
                  <a:pt x="3330" y="247"/>
                  <a:pt x="3335" y="245"/>
                </a:cubicBezTo>
                <a:cubicBezTo>
                  <a:pt x="3337" y="244"/>
                  <a:pt x="3342" y="244"/>
                  <a:pt x="3344" y="243"/>
                </a:cubicBezTo>
                <a:cubicBezTo>
                  <a:pt x="3348" y="242"/>
                  <a:pt x="3352" y="240"/>
                  <a:pt x="3356" y="239"/>
                </a:cubicBezTo>
                <a:cubicBezTo>
                  <a:pt x="3364" y="236"/>
                  <a:pt x="3372" y="233"/>
                  <a:pt x="3380" y="231"/>
                </a:cubicBezTo>
                <a:cubicBezTo>
                  <a:pt x="3389" y="227"/>
                  <a:pt x="3398" y="225"/>
                  <a:pt x="3407" y="221"/>
                </a:cubicBezTo>
                <a:cubicBezTo>
                  <a:pt x="3433" y="213"/>
                  <a:pt x="3458" y="203"/>
                  <a:pt x="3483" y="195"/>
                </a:cubicBezTo>
                <a:cubicBezTo>
                  <a:pt x="3491" y="192"/>
                  <a:pt x="3499" y="189"/>
                  <a:pt x="3507" y="185"/>
                </a:cubicBezTo>
                <a:cubicBezTo>
                  <a:pt x="3511" y="184"/>
                  <a:pt x="3515" y="183"/>
                  <a:pt x="3519" y="181"/>
                </a:cubicBezTo>
                <a:cubicBezTo>
                  <a:pt x="3525" y="179"/>
                  <a:pt x="3530" y="177"/>
                  <a:pt x="3536" y="175"/>
                </a:cubicBezTo>
                <a:cubicBezTo>
                  <a:pt x="3547" y="169"/>
                  <a:pt x="3560" y="166"/>
                  <a:pt x="3571" y="161"/>
                </a:cubicBezTo>
                <a:cubicBezTo>
                  <a:pt x="3578" y="159"/>
                  <a:pt x="3585" y="156"/>
                  <a:pt x="3591" y="153"/>
                </a:cubicBezTo>
                <a:cubicBezTo>
                  <a:pt x="3598" y="151"/>
                  <a:pt x="3605" y="148"/>
                  <a:pt x="3611" y="145"/>
                </a:cubicBezTo>
                <a:cubicBezTo>
                  <a:pt x="3618" y="143"/>
                  <a:pt x="3625" y="140"/>
                  <a:pt x="3631" y="137"/>
                </a:cubicBezTo>
                <a:cubicBezTo>
                  <a:pt x="3640" y="134"/>
                  <a:pt x="3649" y="129"/>
                  <a:pt x="3658" y="127"/>
                </a:cubicBezTo>
                <a:cubicBezTo>
                  <a:pt x="3658" y="125"/>
                  <a:pt x="3658" y="125"/>
                  <a:pt x="3658" y="125"/>
                </a:cubicBezTo>
                <a:cubicBezTo>
                  <a:pt x="3675" y="120"/>
                  <a:pt x="3691" y="112"/>
                  <a:pt x="3707" y="105"/>
                </a:cubicBezTo>
                <a:cubicBezTo>
                  <a:pt x="3720" y="100"/>
                  <a:pt x="3732" y="94"/>
                  <a:pt x="3745" y="89"/>
                </a:cubicBezTo>
                <a:cubicBezTo>
                  <a:pt x="3756" y="85"/>
                  <a:pt x="3766" y="78"/>
                  <a:pt x="3778" y="75"/>
                </a:cubicBezTo>
                <a:cubicBezTo>
                  <a:pt x="3778" y="73"/>
                  <a:pt x="3778" y="73"/>
                  <a:pt x="3778" y="73"/>
                </a:cubicBezTo>
                <a:cubicBezTo>
                  <a:pt x="3794" y="69"/>
                  <a:pt x="3807" y="59"/>
                  <a:pt x="3822" y="55"/>
                </a:cubicBezTo>
                <a:cubicBezTo>
                  <a:pt x="3822" y="53"/>
                  <a:pt x="3822" y="53"/>
                  <a:pt x="3822" y="53"/>
                </a:cubicBezTo>
                <a:cubicBezTo>
                  <a:pt x="3828" y="51"/>
                  <a:pt x="3834" y="49"/>
                  <a:pt x="3839" y="47"/>
                </a:cubicBezTo>
                <a:cubicBezTo>
                  <a:pt x="3840" y="41"/>
                  <a:pt x="3840" y="41"/>
                  <a:pt x="3840" y="41"/>
                </a:cubicBezTo>
                <a:cubicBezTo>
                  <a:pt x="3840" y="838"/>
                  <a:pt x="3840" y="838"/>
                  <a:pt x="3840" y="838"/>
                </a:cubicBezTo>
                <a:cubicBezTo>
                  <a:pt x="0" y="838"/>
                  <a:pt x="0" y="838"/>
                  <a:pt x="0" y="838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804053" y="16489"/>
            <a:ext cx="1224136" cy="142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en-US" noProof="0" normalizeH="0" smtClean="0" spc="0" strike="noStrike" sz="1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PPT下载 http://www.1ppt.com/xiazai/</a:t>
            </a:r>
          </a:p>
        </p:txBody>
      </p:sp>
    </p:spTree>
    <p:extLst>
      <p:ext uri="{BB962C8B-B14F-4D97-AF65-F5344CB8AC3E}">
        <p14:creationId val="176943934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8" name="TextBox 23">
            <a:extLst>
              <a:ext uri="{FF2B5EF4-FFF2-40B4-BE49-F238E27FC236}">
                <a16:creationId xmlns:a16="http://schemas.microsoft.com/office/drawing/2014/main" id="{93695872-C8E3-48B1-BD13-FC3F8B6DEABD}"/>
              </a:ext>
            </a:extLst>
          </p:cNvPr>
          <p:cNvSpPr txBox="1"/>
          <p:nvPr/>
        </p:nvSpPr>
        <p:spPr>
          <a:xfrm>
            <a:off x="623888" y="454345"/>
            <a:ext cx="10653705" cy="6096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4000" u="none">
                <a:ln>
                  <a:noFill/>
                </a:ln>
                <a:solidFill>
                  <a:srgbClr val="42556C"/>
                </a:solidFill>
                <a:effectLst/>
                <a:uLnTx/>
                <a:uFillTx/>
                <a:cs typeface="+mn-ea"/>
                <a:sym typeface="+mn-lt"/>
              </a:rPr>
              <a:t>评估与调整</a:t>
            </a:r>
          </a:p>
        </p:txBody>
      </p:sp>
      <p:grpSp>
        <p:nvGrpSpPr>
          <p:cNvPr id="50" name="Group 55">
            <a:extLst>
              <a:ext uri="{FF2B5EF4-FFF2-40B4-BE49-F238E27FC236}">
                <a16:creationId xmlns:a16="http://schemas.microsoft.com/office/drawing/2014/main" id="{584E04E1-0DA9-41DE-9049-09DAB78F1014}"/>
              </a:ext>
            </a:extLst>
          </p:cNvPr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52" name="Oval 52">
              <a:extLst>
                <a:ext uri="{FF2B5EF4-FFF2-40B4-BE49-F238E27FC236}">
                  <a16:creationId xmlns:a16="http://schemas.microsoft.com/office/drawing/2014/main" id="{87D0C997-1546-4533-B77B-A6CE118FCC56}"/>
                </a:ext>
              </a:extLst>
            </p:cNvPr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3" name="Oval 53">
              <a:extLst>
                <a:ext uri="{FF2B5EF4-FFF2-40B4-BE49-F238E27FC236}">
                  <a16:creationId xmlns:a16="http://schemas.microsoft.com/office/drawing/2014/main" id="{6D305F0E-47CA-46E9-82B3-51B96DB24928}"/>
                </a:ext>
              </a:extLst>
            </p:cNvPr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08667E19-FF9A-4F80-BAAC-7844D0F57A7F}"/>
                </a:ext>
              </a:extLst>
            </p:cNvPr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6" name="PA-任意多边形 5">
            <a:extLst>
              <a:ext uri="{FF2B5EF4-FFF2-40B4-BE49-F238E27FC236}">
                <a16:creationId xmlns:a16="http://schemas.microsoft.com/office/drawing/2014/main" id="{6275EAA0-DE4A-45E0-B57C-0482311894A4}"/>
              </a:ext>
            </a:extLst>
          </p:cNvPr>
          <p:cNvSpPr>
            <a:spLocks noChangeAspect="1"/>
          </p:cNvSpPr>
          <p:nvPr>
            <p:custDataLst>
              <p:tags r:id="rId3"/>
            </p:custDataLst>
          </p:nvPr>
        </p:nvSpPr>
        <p:spPr>
          <a:xfrm rot="10800000">
            <a:off x="1400174" y="2276475"/>
            <a:ext cx="2447925" cy="2783498"/>
          </a:xfrm>
          <a:custGeom>
            <a:gdLst>
              <a:gd fmla="*/ 2682494 w 2836097" name="connsiteX0"/>
              <a:gd fmla="*/ 3067706 h 3067706" name="connsiteY0"/>
              <a:gd fmla="*/ 876045 w 2836097" name="connsiteX1"/>
              <a:gd fmla="*/ 3067706 h 3067706" name="connsiteY1"/>
              <a:gd fmla="*/ 0 w 2836097" name="connsiteX2"/>
              <a:gd fmla="*/ 1533853 h 3067706" name="connsiteY2"/>
              <a:gd fmla="*/ 876045 w 2836097" name="connsiteX3"/>
              <a:gd fmla="*/ 0 h 3067706" name="connsiteY3"/>
              <a:gd fmla="*/ 2682494 w 2836097" name="connsiteX4"/>
              <a:gd fmla="*/ 0 h 3067706" name="connsiteY4"/>
              <a:gd fmla="*/ 2836097 w 2836097" name="connsiteX5"/>
              <a:gd fmla="*/ 268941 h 3067706" name="connsiteY5"/>
              <a:gd fmla="*/ 1473384 w 2836097" name="connsiteX6"/>
              <a:gd fmla="*/ 268941 h 3067706" name="connsiteY6"/>
              <a:gd fmla="*/ 747356 w 2836097" name="connsiteX7"/>
              <a:gd fmla="*/ 1540132 h 3067706" name="connsiteY7"/>
              <a:gd fmla="*/ 1473384 w 2836097" name="connsiteX8"/>
              <a:gd fmla="*/ 2811322 h 3067706" name="connsiteY8"/>
              <a:gd fmla="*/ 2828925 w 2836097" name="connsiteX9"/>
              <a:gd fmla="*/ 2811322 h 3067706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3067706" w="2836097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en-US" lang="zh-CN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8" name="PA-文本框 8">
            <a:extLst>
              <a:ext uri="{FF2B5EF4-FFF2-40B4-BE49-F238E27FC236}">
                <a16:creationId xmlns:a16="http://schemas.microsoft.com/office/drawing/2014/main" id="{2E407E62-3CA1-4FD6-8DC8-3E4E0D85FE5C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192463" y="3302000"/>
            <a:ext cx="659130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3200">
                <a:solidFill>
                  <a:srgbClr val="FEFEFE"/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09B444C0-2D5A-412D-9A07-E51E55A3FE3A}"/>
              </a:ext>
            </a:extLst>
          </p:cNvPr>
          <p:cNvSpPr/>
          <p:nvPr/>
        </p:nvSpPr>
        <p:spPr>
          <a:xfrm>
            <a:off x="892785" y="2761604"/>
            <a:ext cx="1498966" cy="426712"/>
          </a:xfrm>
          <a:prstGeom prst="rect">
            <a:avLst/>
          </a:prstGeom>
        </p:spPr>
        <p:txBody>
          <a:bodyPr bIns="45716" lIns="91431" rIns="91431" tIns="45716" wrap="square">
            <a:spAutoFit/>
          </a:bodyPr>
          <a:lstStyle/>
          <a:p>
            <a:pPr algn="ctr"/>
            <a:r>
              <a:rPr altLang="en-US" lang="zh-CN" sz="2200">
                <a:cs typeface="+mn-ea"/>
                <a:sym typeface="+mn-lt"/>
              </a:rPr>
              <a:t>添加标题</a:t>
            </a:r>
          </a:p>
        </p:txBody>
      </p:sp>
      <p:sp>
        <p:nvSpPr>
          <p:cNvPr id="61" name="矩形 47">
            <a:extLst>
              <a:ext uri="{FF2B5EF4-FFF2-40B4-BE49-F238E27FC236}">
                <a16:creationId xmlns:a16="http://schemas.microsoft.com/office/drawing/2014/main" id="{1AED1A46-D1AD-40D7-BFFF-FF9166CA2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62" y="3177198"/>
            <a:ext cx="2132012" cy="147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pc="300" sz="1400">
                <a:latin typeface="+mn-lt"/>
                <a:ea typeface="+mn-ea"/>
                <a:cs typeface="+mn-ea"/>
                <a:sym typeface="+mn-lt"/>
              </a:rPr>
              <a:t>在此录入上述图表的综合描述说明，在此录入上述图表的综合描述说明，在此录入上述。</a:t>
            </a:r>
          </a:p>
        </p:txBody>
      </p:sp>
      <p:sp>
        <p:nvSpPr>
          <p:cNvPr id="62" name="PA-任意多边形 5">
            <a:extLst>
              <a:ext uri="{FF2B5EF4-FFF2-40B4-BE49-F238E27FC236}">
                <a16:creationId xmlns:a16="http://schemas.microsoft.com/office/drawing/2014/main" id="{20990106-5284-48A2-BDC5-4AF036628367}"/>
              </a:ext>
            </a:extLst>
          </p:cNvPr>
          <p:cNvSpPr>
            <a:spLocks noChangeAspect="1"/>
          </p:cNvSpPr>
          <p:nvPr>
            <p:custDataLst>
              <p:tags r:id="rId5"/>
            </p:custDataLst>
          </p:nvPr>
        </p:nvSpPr>
        <p:spPr>
          <a:xfrm rot="10800000">
            <a:off x="5286374" y="2276475"/>
            <a:ext cx="2447925" cy="2783498"/>
          </a:xfrm>
          <a:custGeom>
            <a:gdLst>
              <a:gd fmla="*/ 2682494 w 2836097" name="connsiteX0"/>
              <a:gd fmla="*/ 3067706 h 3067706" name="connsiteY0"/>
              <a:gd fmla="*/ 876045 w 2836097" name="connsiteX1"/>
              <a:gd fmla="*/ 3067706 h 3067706" name="connsiteY1"/>
              <a:gd fmla="*/ 0 w 2836097" name="connsiteX2"/>
              <a:gd fmla="*/ 1533853 h 3067706" name="connsiteY2"/>
              <a:gd fmla="*/ 876045 w 2836097" name="connsiteX3"/>
              <a:gd fmla="*/ 0 h 3067706" name="connsiteY3"/>
              <a:gd fmla="*/ 2682494 w 2836097" name="connsiteX4"/>
              <a:gd fmla="*/ 0 h 3067706" name="connsiteY4"/>
              <a:gd fmla="*/ 2836097 w 2836097" name="connsiteX5"/>
              <a:gd fmla="*/ 268941 h 3067706" name="connsiteY5"/>
              <a:gd fmla="*/ 1473384 w 2836097" name="connsiteX6"/>
              <a:gd fmla="*/ 268941 h 3067706" name="connsiteY6"/>
              <a:gd fmla="*/ 747356 w 2836097" name="connsiteX7"/>
              <a:gd fmla="*/ 1540132 h 3067706" name="connsiteY7"/>
              <a:gd fmla="*/ 1473384 w 2836097" name="connsiteX8"/>
              <a:gd fmla="*/ 2811322 h 3067706" name="connsiteY8"/>
              <a:gd fmla="*/ 2828925 w 2836097" name="connsiteX9"/>
              <a:gd fmla="*/ 2811322 h 3067706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3067706" w="2836097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en-US" lang="zh-CN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64" name="PA-文本框 8">
            <a:extLst>
              <a:ext uri="{FF2B5EF4-FFF2-40B4-BE49-F238E27FC236}">
                <a16:creationId xmlns:a16="http://schemas.microsoft.com/office/drawing/2014/main" id="{85918060-5CCB-45A3-BCCC-15609A2B6CF6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078664" y="3302000"/>
            <a:ext cx="659130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3200">
                <a:solidFill>
                  <a:srgbClr val="FEFEFE"/>
                </a:solidFill>
                <a:latin typeface="+mn-lt"/>
                <a:ea typeface="+mn-ea"/>
                <a:cs typeface="+mn-ea"/>
                <a:sym typeface="+mn-lt"/>
              </a:rPr>
              <a:t>02</a:t>
            </a: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FFB487B3-C2C8-4F50-AEBD-63C2996C4CFE}"/>
              </a:ext>
            </a:extLst>
          </p:cNvPr>
          <p:cNvSpPr/>
          <p:nvPr/>
        </p:nvSpPr>
        <p:spPr>
          <a:xfrm>
            <a:off x="4778985" y="2761604"/>
            <a:ext cx="1498966" cy="426712"/>
          </a:xfrm>
          <a:prstGeom prst="rect">
            <a:avLst/>
          </a:prstGeom>
        </p:spPr>
        <p:txBody>
          <a:bodyPr bIns="45716" lIns="91431" rIns="91431" tIns="45716" wrap="square">
            <a:spAutoFit/>
          </a:bodyPr>
          <a:lstStyle/>
          <a:p>
            <a:pPr algn="ctr"/>
            <a:r>
              <a:rPr altLang="en-US" lang="zh-CN" sz="2200">
                <a:cs typeface="+mn-ea"/>
                <a:sym typeface="+mn-lt"/>
              </a:rPr>
              <a:t>添加标题</a:t>
            </a:r>
          </a:p>
        </p:txBody>
      </p:sp>
      <p:sp>
        <p:nvSpPr>
          <p:cNvPr id="67" name="矩形 47">
            <a:extLst>
              <a:ext uri="{FF2B5EF4-FFF2-40B4-BE49-F238E27FC236}">
                <a16:creationId xmlns:a16="http://schemas.microsoft.com/office/drawing/2014/main" id="{64ECBD2F-3BDB-45E4-B475-01F1306FD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462" y="3177198"/>
            <a:ext cx="2132012" cy="147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pc="300" sz="1400">
                <a:latin typeface="+mn-lt"/>
                <a:ea typeface="+mn-ea"/>
                <a:cs typeface="+mn-ea"/>
                <a:sym typeface="+mn-lt"/>
              </a:rPr>
              <a:t>在此录入上述图表的综合描述说明，在此录入上述图表的综合描述说明，在此录入上述。</a:t>
            </a:r>
          </a:p>
        </p:txBody>
      </p:sp>
      <p:sp>
        <p:nvSpPr>
          <p:cNvPr id="69" name="PA-任意多边形 5">
            <a:extLst>
              <a:ext uri="{FF2B5EF4-FFF2-40B4-BE49-F238E27FC236}">
                <a16:creationId xmlns:a16="http://schemas.microsoft.com/office/drawing/2014/main" id="{C965EE53-3640-4905-88DA-A6AA9DE8DBF6}"/>
              </a:ext>
            </a:extLst>
          </p:cNvPr>
          <p:cNvSpPr>
            <a:spLocks noChangeAspect="1"/>
          </p:cNvSpPr>
          <p:nvPr>
            <p:custDataLst>
              <p:tags r:id="rId7"/>
            </p:custDataLst>
          </p:nvPr>
        </p:nvSpPr>
        <p:spPr>
          <a:xfrm rot="10800000">
            <a:off x="8943974" y="2276475"/>
            <a:ext cx="2447925" cy="2783498"/>
          </a:xfrm>
          <a:custGeom>
            <a:gdLst>
              <a:gd fmla="*/ 2682494 w 2836097" name="connsiteX0"/>
              <a:gd fmla="*/ 3067706 h 3067706" name="connsiteY0"/>
              <a:gd fmla="*/ 876045 w 2836097" name="connsiteX1"/>
              <a:gd fmla="*/ 3067706 h 3067706" name="connsiteY1"/>
              <a:gd fmla="*/ 0 w 2836097" name="connsiteX2"/>
              <a:gd fmla="*/ 1533853 h 3067706" name="connsiteY2"/>
              <a:gd fmla="*/ 876045 w 2836097" name="connsiteX3"/>
              <a:gd fmla="*/ 0 h 3067706" name="connsiteY3"/>
              <a:gd fmla="*/ 2682494 w 2836097" name="connsiteX4"/>
              <a:gd fmla="*/ 0 h 3067706" name="connsiteY4"/>
              <a:gd fmla="*/ 2836097 w 2836097" name="connsiteX5"/>
              <a:gd fmla="*/ 268941 h 3067706" name="connsiteY5"/>
              <a:gd fmla="*/ 1473384 w 2836097" name="connsiteX6"/>
              <a:gd fmla="*/ 268941 h 3067706" name="connsiteY6"/>
              <a:gd fmla="*/ 747356 w 2836097" name="connsiteX7"/>
              <a:gd fmla="*/ 1540132 h 3067706" name="connsiteY7"/>
              <a:gd fmla="*/ 1473384 w 2836097" name="connsiteX8"/>
              <a:gd fmla="*/ 2811322 h 3067706" name="connsiteY8"/>
              <a:gd fmla="*/ 2828925 w 2836097" name="connsiteX9"/>
              <a:gd fmla="*/ 2811322 h 3067706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3067706" w="2836097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en-US" lang="zh-CN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70" name="PA-文本框 8">
            <a:extLst>
              <a:ext uri="{FF2B5EF4-FFF2-40B4-BE49-F238E27FC236}">
                <a16:creationId xmlns:a16="http://schemas.microsoft.com/office/drawing/2014/main" id="{4666D820-35B8-4EFE-911A-3CB9BACFF3F1}"/>
              </a:ext>
            </a:extLst>
          </p:cNvPr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0736264" y="3302000"/>
            <a:ext cx="659130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3200">
                <a:solidFill>
                  <a:srgbClr val="FEFEFE"/>
                </a:solidFill>
                <a:latin typeface="+mn-lt"/>
                <a:ea typeface="+mn-ea"/>
                <a:cs typeface="+mn-ea"/>
                <a:sym typeface="+mn-lt"/>
              </a:rPr>
              <a:t>03</a:t>
            </a: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93C26C6F-D7EC-4C6C-A3B7-439A5123912F}"/>
              </a:ext>
            </a:extLst>
          </p:cNvPr>
          <p:cNvSpPr/>
          <p:nvPr/>
        </p:nvSpPr>
        <p:spPr>
          <a:xfrm>
            <a:off x="8436586" y="2761604"/>
            <a:ext cx="1498966" cy="426712"/>
          </a:xfrm>
          <a:prstGeom prst="rect">
            <a:avLst/>
          </a:prstGeom>
        </p:spPr>
        <p:txBody>
          <a:bodyPr bIns="45716" lIns="91431" rIns="91431" tIns="45716" wrap="square">
            <a:spAutoFit/>
          </a:bodyPr>
          <a:lstStyle/>
          <a:p>
            <a:pPr algn="ctr"/>
            <a:r>
              <a:rPr altLang="en-US" lang="zh-CN" sz="2200">
                <a:cs typeface="+mn-ea"/>
                <a:sym typeface="+mn-lt"/>
              </a:rPr>
              <a:t>添加标题</a:t>
            </a:r>
          </a:p>
        </p:txBody>
      </p:sp>
      <p:sp>
        <p:nvSpPr>
          <p:cNvPr id="77" name="矩形 47">
            <a:extLst>
              <a:ext uri="{FF2B5EF4-FFF2-40B4-BE49-F238E27FC236}">
                <a16:creationId xmlns:a16="http://schemas.microsoft.com/office/drawing/2014/main" id="{9070AEF0-39E1-44F9-8E79-4F0E739D3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0062" y="3177198"/>
            <a:ext cx="2132012" cy="147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6" lIns="91431" rIns="91431" tIns="45716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pc="300" sz="1400">
                <a:latin typeface="+mn-lt"/>
                <a:ea typeface="+mn-ea"/>
                <a:cs typeface="+mn-ea"/>
                <a:sym typeface="+mn-lt"/>
              </a:rPr>
              <a:t>在此录入上述图表的综合描述说明，在此录入上述图表的综合描述说明，在此录入上述。</a:t>
            </a:r>
          </a:p>
        </p:txBody>
      </p:sp>
    </p:spTree>
    <p:extLst>
      <p:ext uri="{BB962C8B-B14F-4D97-AF65-F5344CB8AC3E}">
        <p14:creationId val="129771955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8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6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1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5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8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9"/>
      <p:bldP grpId="0" spid="61"/>
      <p:bldP grpId="0" spid="65"/>
      <p:bldP grpId="0" spid="67"/>
      <p:bldP grpId="0" spid="71"/>
      <p:bldP grpId="0" spid="77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TextBox 23">
            <a:extLst>
              <a:ext uri="{FF2B5EF4-FFF2-40B4-BE49-F238E27FC236}">
                <a16:creationId xmlns:a16="http://schemas.microsoft.com/office/drawing/2014/main" id="{F3C6EF05-6D4F-48A1-9583-DA5E52099A13}"/>
              </a:ext>
            </a:extLst>
          </p:cNvPr>
          <p:cNvSpPr txBox="1"/>
          <p:nvPr/>
        </p:nvSpPr>
        <p:spPr>
          <a:xfrm>
            <a:off x="623888" y="454345"/>
            <a:ext cx="10653705" cy="6096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0">
              <a:defRPr/>
            </a:pPr>
            <a:r>
              <a:rPr altLang="en-US" b="1" lang="zh-CN" sz="4000">
                <a:solidFill>
                  <a:srgbClr val="42556C"/>
                </a:solidFill>
                <a:cs typeface="+mn-ea"/>
                <a:sym typeface="+mn-lt"/>
              </a:rPr>
              <a:t>备选职业</a:t>
            </a:r>
          </a:p>
        </p:txBody>
      </p:sp>
      <p:grpSp>
        <p:nvGrpSpPr>
          <p:cNvPr id="41" name="Group 55">
            <a:extLst>
              <a:ext uri="{FF2B5EF4-FFF2-40B4-BE49-F238E27FC236}">
                <a16:creationId xmlns:a16="http://schemas.microsoft.com/office/drawing/2014/main" id="{67A337B1-9536-4D94-B655-868C8DBAFD08}"/>
              </a:ext>
            </a:extLst>
          </p:cNvPr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42" name="Oval 52">
              <a:extLst>
                <a:ext uri="{FF2B5EF4-FFF2-40B4-BE49-F238E27FC236}">
                  <a16:creationId xmlns:a16="http://schemas.microsoft.com/office/drawing/2014/main" id="{F57EA4CA-B606-41AB-8584-81CE63C76123}"/>
                </a:ext>
              </a:extLst>
            </p:cNvPr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Oval 53">
              <a:extLst>
                <a:ext uri="{FF2B5EF4-FFF2-40B4-BE49-F238E27FC236}">
                  <a16:creationId xmlns:a16="http://schemas.microsoft.com/office/drawing/2014/main" id="{CE2CF87D-8E85-4307-82F7-FD4DC42933A0}"/>
                </a:ext>
              </a:extLst>
            </p:cNvPr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Oval 54">
              <a:extLst>
                <a:ext uri="{FF2B5EF4-FFF2-40B4-BE49-F238E27FC236}">
                  <a16:creationId xmlns:a16="http://schemas.microsoft.com/office/drawing/2014/main" id="{AF1D6330-7F92-4B60-9EEA-922F38BCDEDE}"/>
                </a:ext>
              </a:extLst>
            </p:cNvPr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5" name="Group 14">
            <a:extLst>
              <a:ext uri="{FF2B5EF4-FFF2-40B4-BE49-F238E27FC236}">
                <a16:creationId xmlns:a16="http://schemas.microsoft.com/office/drawing/2014/main" id="{22A3107B-CEFF-493E-87D2-533AB794892D}"/>
              </a:ext>
            </a:extLst>
          </p:cNvPr>
          <p:cNvGrpSpPr/>
          <p:nvPr/>
        </p:nvGrpSpPr>
        <p:grpSpPr>
          <a:xfrm>
            <a:off x="986354" y="2677488"/>
            <a:ext cx="10219292" cy="2567439"/>
            <a:chOff x="601673" y="2092002"/>
            <a:chExt cx="7940655" cy="1994967"/>
          </a:xfrm>
          <a:solidFill>
            <a:srgbClr val="42556C"/>
          </a:solidFill>
        </p:grpSpPr>
        <p:sp>
          <p:nvSpPr>
            <p:cNvPr id="46" name="Arc 4">
              <a:extLst>
                <a:ext uri="{FF2B5EF4-FFF2-40B4-BE49-F238E27FC236}">
                  <a16:creationId xmlns:a16="http://schemas.microsoft.com/office/drawing/2014/main" id="{9A21F053-59C8-4A28-8429-A5AC0C73CBC8}"/>
                </a:ext>
              </a:extLst>
            </p:cNvPr>
            <p:cNvSpPr/>
            <p:nvPr/>
          </p:nvSpPr>
          <p:spPr bwMode="auto">
            <a:xfrm>
              <a:off x="4572000" y="2101806"/>
              <a:ext cx="1985165" cy="1985163"/>
            </a:xfrm>
            <a:prstGeom prst="arc">
              <a:avLst>
                <a:gd fmla="val 6568" name="adj1"/>
                <a:gd fmla="val 10805652" name="adj2"/>
              </a:avLst>
            </a:prstGeom>
            <a:grpFill/>
            <a:ln cap="rnd" w="127000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7" name="Arc 5">
              <a:extLst>
                <a:ext uri="{FF2B5EF4-FFF2-40B4-BE49-F238E27FC236}">
                  <a16:creationId xmlns:a16="http://schemas.microsoft.com/office/drawing/2014/main" id="{B8C76549-BC80-4EBA-8299-68BD59D19004}"/>
                </a:ext>
              </a:extLst>
            </p:cNvPr>
            <p:cNvSpPr/>
            <p:nvPr/>
          </p:nvSpPr>
          <p:spPr bwMode="auto">
            <a:xfrm>
              <a:off x="601673" y="2101806"/>
              <a:ext cx="1985165" cy="1985163"/>
            </a:xfrm>
            <a:prstGeom prst="arc">
              <a:avLst>
                <a:gd fmla="val 7525" name="adj1"/>
                <a:gd fmla="val 10806263" name="adj2"/>
              </a:avLst>
            </a:prstGeom>
            <a:grpFill/>
            <a:ln cap="rnd" w="127000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8" name="Arc 6">
              <a:extLst>
                <a:ext uri="{FF2B5EF4-FFF2-40B4-BE49-F238E27FC236}">
                  <a16:creationId xmlns:a16="http://schemas.microsoft.com/office/drawing/2014/main" id="{3755B80F-F666-4855-87D1-CE668998F574}"/>
                </a:ext>
              </a:extLst>
            </p:cNvPr>
            <p:cNvSpPr/>
            <p:nvPr/>
          </p:nvSpPr>
          <p:spPr bwMode="auto">
            <a:xfrm rot="10800000">
              <a:off x="2586838" y="2092002"/>
              <a:ext cx="1985163" cy="1985163"/>
            </a:xfrm>
            <a:prstGeom prst="arc">
              <a:avLst>
                <a:gd fmla="val 21575380" name="adj1"/>
                <a:gd fmla="val 10806753" name="adj2"/>
              </a:avLst>
            </a:prstGeom>
            <a:grpFill/>
            <a:ln cap="rnd" w="127000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B485"/>
                </a:solidFill>
                <a:cs typeface="+mn-ea"/>
                <a:sym typeface="+mn-lt"/>
              </a:endParaRPr>
            </a:p>
          </p:txBody>
        </p:sp>
        <p:sp>
          <p:nvSpPr>
            <p:cNvPr id="49" name="Arc 7">
              <a:extLst>
                <a:ext uri="{FF2B5EF4-FFF2-40B4-BE49-F238E27FC236}">
                  <a16:creationId xmlns:a16="http://schemas.microsoft.com/office/drawing/2014/main" id="{E0B4B3F8-E131-40B8-8FA6-22AAFCC687B1}"/>
                </a:ext>
              </a:extLst>
            </p:cNvPr>
            <p:cNvSpPr/>
            <p:nvPr/>
          </p:nvSpPr>
          <p:spPr bwMode="auto">
            <a:xfrm rot="10800000">
              <a:off x="6557165" y="2092002"/>
              <a:ext cx="1985163" cy="1985163"/>
            </a:xfrm>
            <a:prstGeom prst="arc">
              <a:avLst>
                <a:gd fmla="val 21575180" name="adj1"/>
                <a:gd fmla="val 10806263" name="adj2"/>
              </a:avLst>
            </a:prstGeom>
            <a:grpFill/>
            <a:ln cap="rnd" w="127000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B485"/>
                </a:solidFill>
                <a:cs typeface="+mn-ea"/>
                <a:sym typeface="+mn-lt"/>
              </a:endParaRPr>
            </a:p>
          </p:txBody>
        </p:sp>
        <p:sp>
          <p:nvSpPr>
            <p:cNvPr id="50" name="Rectangle 12">
              <a:extLst>
                <a:ext uri="{FF2B5EF4-FFF2-40B4-BE49-F238E27FC236}">
                  <a16:creationId xmlns:a16="http://schemas.microsoft.com/office/drawing/2014/main" id="{E7B7264E-3A73-4F22-AB53-9B8CE8C5AA59}"/>
                </a:ext>
              </a:extLst>
            </p:cNvPr>
            <p:cNvSpPr/>
            <p:nvPr/>
          </p:nvSpPr>
          <p:spPr>
            <a:xfrm>
              <a:off x="3379684" y="2454116"/>
              <a:ext cx="142102" cy="260521"/>
            </a:xfrm>
            <a:prstGeom prst="rect">
              <a:avLst/>
            </a:prstGeom>
            <a:grpFill/>
            <a:ln>
              <a:noFill/>
            </a:ln>
          </p:spPr>
          <p:txBody>
            <a:bodyPr wrap="none">
              <a:spAutoFit/>
            </a:bodyPr>
            <a:lstStyle/>
            <a:p>
              <a:endParaRPr lang="id-ID" sz="1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1" name="Rectangle 13">
              <a:extLst>
                <a:ext uri="{FF2B5EF4-FFF2-40B4-BE49-F238E27FC236}">
                  <a16:creationId xmlns:a16="http://schemas.microsoft.com/office/drawing/2014/main" id="{38AD3799-9E1D-4221-BDCC-B3C02F01773E}"/>
                </a:ext>
              </a:extLst>
            </p:cNvPr>
            <p:cNvSpPr/>
            <p:nvPr/>
          </p:nvSpPr>
          <p:spPr>
            <a:xfrm>
              <a:off x="7313144" y="2454116"/>
              <a:ext cx="142102" cy="260521"/>
            </a:xfrm>
            <a:prstGeom prst="rect">
              <a:avLst/>
            </a:prstGeom>
            <a:grpFill/>
            <a:ln>
              <a:noFill/>
            </a:ln>
          </p:spPr>
          <p:txBody>
            <a:bodyPr wrap="none">
              <a:spAutoFit/>
            </a:bodyPr>
            <a:lstStyle/>
            <a:p>
              <a:endParaRPr lang="id-ID" sz="1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id="{DE61D749-F466-4D24-8814-ADD49DD690EB}"/>
              </a:ext>
            </a:extLst>
          </p:cNvPr>
          <p:cNvSpPr txBox="1"/>
          <p:nvPr/>
        </p:nvSpPr>
        <p:spPr>
          <a:xfrm>
            <a:off x="1227169" y="2668645"/>
            <a:ext cx="2428480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在此输入文字内容，文字不易太多，以简练为主，此模板作品在此输入文字内容；</a:t>
            </a: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CCDDA5E1-700F-47E3-B128-9EA3564E7A50}"/>
              </a:ext>
            </a:extLst>
          </p:cNvPr>
          <p:cNvSpPr/>
          <p:nvPr/>
        </p:nvSpPr>
        <p:spPr>
          <a:xfrm>
            <a:off x="1740369" y="2299313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aseline="0" cap="none" i="0" kern="1200" kumimoji="0" lang="zh-CN" noProof="0" normalizeH="0" spc="0" strike="noStrike" sz="24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0996E555-1E43-4101-B988-277CD60297F5}"/>
              </a:ext>
            </a:extLst>
          </p:cNvPr>
          <p:cNvSpPr txBox="1"/>
          <p:nvPr/>
        </p:nvSpPr>
        <p:spPr>
          <a:xfrm>
            <a:off x="6171702" y="2668645"/>
            <a:ext cx="2428480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在此输入文字内容，文字不易太多，以简练为主，此模板作品在此输入文字内容；</a:t>
            </a: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5FCA3925-A6F2-4F9A-93BE-F048FC154270}"/>
              </a:ext>
            </a:extLst>
          </p:cNvPr>
          <p:cNvSpPr/>
          <p:nvPr/>
        </p:nvSpPr>
        <p:spPr>
          <a:xfrm>
            <a:off x="6684902" y="2299313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aseline="0" cap="none" i="0" kern="1200" kumimoji="0" lang="zh-CN" noProof="0" normalizeH="0" spc="0" strike="noStrike" sz="24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56D8DCB6-4427-41E3-A59E-D71A918B072F}"/>
              </a:ext>
            </a:extLst>
          </p:cNvPr>
          <p:cNvSpPr txBox="1"/>
          <p:nvPr/>
        </p:nvSpPr>
        <p:spPr>
          <a:xfrm>
            <a:off x="3541177" y="4565179"/>
            <a:ext cx="2428480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在此输入文字内容，文字不易太多，以简练为主，此模板作品在此输入文字内容；</a:t>
            </a: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FC53B5FE-55A6-4543-BA43-ABCFC8F109D1}"/>
              </a:ext>
            </a:extLst>
          </p:cNvPr>
          <p:cNvSpPr/>
          <p:nvPr/>
        </p:nvSpPr>
        <p:spPr>
          <a:xfrm>
            <a:off x="4054377" y="4195847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aseline="0" cap="none" i="0" kern="1200" kumimoji="0" lang="zh-CN" noProof="0" normalizeH="0" spc="0" strike="noStrike" sz="24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1594F594-0E2A-4081-A1A1-6AC78B2E5428}"/>
              </a:ext>
            </a:extLst>
          </p:cNvPr>
          <p:cNvSpPr txBox="1"/>
          <p:nvPr/>
        </p:nvSpPr>
        <p:spPr>
          <a:xfrm>
            <a:off x="8485710" y="4565179"/>
            <a:ext cx="2428480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在此输入文字内容，文字不易太多，以简练为主，此模板作品在此输入文字内容；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A6FCA3EA-5A9A-4D02-9868-4E607B184336}"/>
              </a:ext>
            </a:extLst>
          </p:cNvPr>
          <p:cNvSpPr/>
          <p:nvPr/>
        </p:nvSpPr>
        <p:spPr>
          <a:xfrm>
            <a:off x="8998910" y="4195847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aseline="0" cap="none" i="0" kern="1200" kumimoji="0" lang="zh-CN" noProof="0" normalizeH="0" spc="0" strike="noStrike" sz="24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输入标题</a:t>
            </a:r>
          </a:p>
        </p:txBody>
      </p:sp>
    </p:spTree>
    <p:extLst>
      <p:ext uri="{BB962C8B-B14F-4D97-AF65-F5344CB8AC3E}">
        <p14:creationId val="4212442991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CE59349-43E7-4F83-8B55-5D2707FE35A9}"/>
              </a:ext>
            </a:extLst>
          </p:cNvPr>
          <p:cNvSpPr txBox="1"/>
          <p:nvPr/>
        </p:nvSpPr>
        <p:spPr>
          <a:xfrm>
            <a:off x="2117281" y="2311653"/>
            <a:ext cx="7957438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6000">
                <a:solidFill>
                  <a:srgbClr val="42556C"/>
                </a:solidFill>
                <a:cs typeface="+mn-ea"/>
                <a:sym typeface="+mn-lt"/>
              </a:rPr>
              <a:t>大学生职业生涯规划书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D306D7F-7A87-4D7D-ABFB-E0FB07A3F592}"/>
              </a:ext>
            </a:extLst>
          </p:cNvPr>
          <p:cNvSpPr txBox="1"/>
          <p:nvPr/>
        </p:nvSpPr>
        <p:spPr>
          <a:xfrm>
            <a:off x="3932549" y="6040986"/>
            <a:ext cx="432690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pc="300">
                <a:solidFill>
                  <a:schemeClr val="bg1"/>
                </a:solidFill>
                <a:cs typeface="+mn-ea"/>
                <a:sym typeface="+mn-lt"/>
              </a:rPr>
              <a:t>规划人：XXX  班级：XXX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8B95F3F-1009-4816-810E-9F28A0BE7E12}"/>
              </a:ext>
            </a:extLst>
          </p:cNvPr>
          <p:cNvSpPr txBox="1"/>
          <p:nvPr/>
        </p:nvSpPr>
        <p:spPr>
          <a:xfrm>
            <a:off x="3229808" y="3458550"/>
            <a:ext cx="573238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000">
                <a:solidFill>
                  <a:srgbClr val="42556C"/>
                </a:solidFill>
                <a:cs typeface="+mn-ea"/>
                <a:sym typeface="+mn-lt"/>
              </a:rPr>
              <a:t>COLLEGE STUDENT CAREER PLANNING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7F81D68-2B1F-4E51-874F-F1BA1061E87A}"/>
              </a:ext>
            </a:extLst>
          </p:cNvPr>
          <p:cNvSpPr txBox="1"/>
          <p:nvPr/>
        </p:nvSpPr>
        <p:spPr>
          <a:xfrm>
            <a:off x="5079124" y="1149367"/>
            <a:ext cx="2033752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4800">
                <a:solidFill>
                  <a:srgbClr val="42556C"/>
                </a:solidFill>
                <a:effectLst/>
                <a:cs typeface="+mn-ea"/>
                <a:sym typeface="+mn-lt"/>
              </a:rPr>
              <a:t>LOGO</a:t>
            </a:r>
          </a:p>
        </p:txBody>
      </p:sp>
    </p:spTree>
    <p:extLst>
      <p:ext uri="{BB962C8B-B14F-4D97-AF65-F5344CB8AC3E}">
        <p14:creationId val="81918740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50F7784B-9590-4FCC-9ADE-E2EA1BBE4E09}"/>
              </a:ext>
            </a:extLst>
          </p:cNvPr>
          <p:cNvSpPr txBox="1"/>
          <p:nvPr/>
        </p:nvSpPr>
        <p:spPr>
          <a:xfrm>
            <a:off x="1116284" y="2950364"/>
            <a:ext cx="3394953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4800">
                <a:solidFill>
                  <a:srgbClr val="42556C"/>
                </a:solidFill>
                <a:cs typeface="+mn-ea"/>
                <a:sym typeface="+mn-lt"/>
              </a:rPr>
              <a:t>规划提纲</a:t>
            </a: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07D20DF0-A924-49EE-B417-A111AE8766AE}"/>
              </a:ext>
            </a:extLst>
          </p:cNvPr>
          <p:cNvGrpSpPr/>
          <p:nvPr/>
        </p:nvGrpSpPr>
        <p:grpSpPr>
          <a:xfrm>
            <a:off x="6128417" y="1236054"/>
            <a:ext cx="8778513" cy="940741"/>
            <a:chOff x="5537867" y="1236054"/>
            <a:chExt cx="8778513" cy="940741"/>
          </a:xfrm>
        </p:grpSpPr>
        <p:sp>
          <p:nvSpPr>
            <p:cNvPr id="2" name="椭圆 1">
              <a:extLst>
                <a:ext uri="{FF2B5EF4-FFF2-40B4-BE49-F238E27FC236}">
                  <a16:creationId xmlns:a16="http://schemas.microsoft.com/office/drawing/2014/main" id="{2F546C43-6FDB-4C15-8567-2DA4CDF21469}"/>
                </a:ext>
              </a:extLst>
            </p:cNvPr>
            <p:cNvSpPr/>
            <p:nvPr/>
          </p:nvSpPr>
          <p:spPr>
            <a:xfrm>
              <a:off x="5537867" y="1288203"/>
              <a:ext cx="829752" cy="829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81F0B719-1D62-4A52-A613-F1DDC953C334}"/>
                </a:ext>
              </a:extLst>
            </p:cNvPr>
            <p:cNvGrpSpPr/>
            <p:nvPr/>
          </p:nvGrpSpPr>
          <p:grpSpPr>
            <a:xfrm>
              <a:off x="6784113" y="1236054"/>
              <a:ext cx="7532267" cy="940741"/>
              <a:chOff x="3797608" y="424476"/>
              <a:chExt cx="3842123" cy="610331"/>
            </a:xfrm>
          </p:grpSpPr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ED298240-A33E-4DB6-98A6-B50EFB81E2F3}"/>
                  </a:ext>
                </a:extLst>
              </p:cNvPr>
              <p:cNvSpPr txBox="1"/>
              <p:nvPr/>
            </p:nvSpPr>
            <p:spPr>
              <a:xfrm>
                <a:off x="3797608" y="424476"/>
                <a:ext cx="1026135" cy="415269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r>
                  <a:rPr altLang="en-US" lang="zh-CN" sz="3600">
                    <a:solidFill>
                      <a:schemeClr val="bg1"/>
                    </a:solidFill>
                    <a:cs typeface="+mn-ea"/>
                    <a:sym typeface="+mn-lt"/>
                  </a:rPr>
                  <a:t>自我评估</a:t>
                </a: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3D1A2B45-AEE0-4C8B-89FD-6DB8317F331E}"/>
                  </a:ext>
                </a:extLst>
              </p:cNvPr>
              <p:cNvSpPr txBox="1"/>
              <p:nvPr/>
            </p:nvSpPr>
            <p:spPr>
              <a:xfrm>
                <a:off x="3831840" y="827682"/>
                <a:ext cx="3807891" cy="217126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altLang="en-US" lang="zh-CN" sz="1400">
                    <a:solidFill>
                      <a:schemeClr val="bg1"/>
                    </a:solidFill>
                    <a:cs typeface="+mn-ea"/>
                    <a:sym typeface="+mn-lt"/>
                  </a:rPr>
                  <a:t>在此输入文字内容，文字不易太多</a:t>
                </a:r>
              </a:p>
            </p:txBody>
          </p:sp>
        </p:grp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77A89B6C-587E-482B-82DE-6E2C5803F9DB}"/>
                </a:ext>
              </a:extLst>
            </p:cNvPr>
            <p:cNvSpPr/>
            <p:nvPr/>
          </p:nvSpPr>
          <p:spPr>
            <a:xfrm>
              <a:off x="5732169" y="1379914"/>
              <a:ext cx="451168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3600">
                  <a:solidFill>
                    <a:srgbClr val="42556C"/>
                  </a:solidFill>
                  <a:cs typeface="+mn-ea"/>
                  <a:sym typeface="+mn-lt"/>
                </a:rPr>
                <a:t>1</a:t>
              </a:r>
            </a:p>
          </p:txBody>
        </p:sp>
      </p:grpSp>
      <p:sp>
        <p:nvSpPr>
          <p:cNvPr id="6" name="椭圆 5">
            <a:extLst>
              <a:ext uri="{FF2B5EF4-FFF2-40B4-BE49-F238E27FC236}">
                <a16:creationId xmlns:a16="http://schemas.microsoft.com/office/drawing/2014/main" id="{11067527-8C25-4D7E-A70B-39BE01626036}"/>
              </a:ext>
            </a:extLst>
          </p:cNvPr>
          <p:cNvSpPr/>
          <p:nvPr/>
        </p:nvSpPr>
        <p:spPr>
          <a:xfrm>
            <a:off x="6128417" y="4996388"/>
            <a:ext cx="843548" cy="8435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FA228646-86D0-41FB-8C40-F6DC0B43A182}"/>
              </a:ext>
            </a:extLst>
          </p:cNvPr>
          <p:cNvGrpSpPr/>
          <p:nvPr/>
        </p:nvGrpSpPr>
        <p:grpSpPr>
          <a:xfrm>
            <a:off x="7432297" y="4935794"/>
            <a:ext cx="3993177" cy="969733"/>
            <a:chOff x="3774784" y="424476"/>
            <a:chExt cx="3830714" cy="618850"/>
          </a:xfrm>
        </p:grpSpPr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D03811EB-7D29-4831-A6DB-A1B6CD8CD7E7}"/>
                </a:ext>
              </a:extLst>
            </p:cNvPr>
            <p:cNvSpPr txBox="1"/>
            <p:nvPr/>
          </p:nvSpPr>
          <p:spPr>
            <a:xfrm>
              <a:off x="3774785" y="424476"/>
              <a:ext cx="3274864" cy="408477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en-US" lang="zh-CN" sz="3600">
                  <a:solidFill>
                    <a:schemeClr val="bg1"/>
                  </a:solidFill>
                  <a:cs typeface="+mn-ea"/>
                  <a:sym typeface="+mn-lt"/>
                </a:rPr>
                <a:t>评估与调整</a:t>
              </a: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0CFFE72B-291B-492E-B261-4446E4C7B5F5}"/>
                </a:ext>
              </a:extLst>
            </p:cNvPr>
            <p:cNvSpPr txBox="1"/>
            <p:nvPr/>
          </p:nvSpPr>
          <p:spPr>
            <a:xfrm>
              <a:off x="3797608" y="827682"/>
              <a:ext cx="3807891" cy="213575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en-US" lang="zh-CN" sz="1400">
                  <a:solidFill>
                    <a:schemeClr val="bg1"/>
                  </a:solidFill>
                  <a:cs typeface="+mn-ea"/>
                  <a:sym typeface="+mn-lt"/>
                </a:rPr>
                <a:t>在此输入文字内容，文字不易太多</a:t>
              </a:r>
            </a:p>
          </p:txBody>
        </p:sp>
      </p:grpSp>
      <p:sp>
        <p:nvSpPr>
          <p:cNvPr id="27" name="矩形 26">
            <a:extLst>
              <a:ext uri="{FF2B5EF4-FFF2-40B4-BE49-F238E27FC236}">
                <a16:creationId xmlns:a16="http://schemas.microsoft.com/office/drawing/2014/main" id="{ECE5FD22-7404-4A24-8FF9-837DACFDCE63}"/>
              </a:ext>
            </a:extLst>
          </p:cNvPr>
          <p:cNvSpPr/>
          <p:nvPr/>
        </p:nvSpPr>
        <p:spPr>
          <a:xfrm>
            <a:off x="6301667" y="5109344"/>
            <a:ext cx="483251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3600">
                <a:solidFill>
                  <a:srgbClr val="42556C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29" name="TextBox 18">
            <a:extLst>
              <a:ext uri="{FF2B5EF4-FFF2-40B4-BE49-F238E27FC236}">
                <a16:creationId xmlns:a16="http://schemas.microsoft.com/office/drawing/2014/main" id="{812E9063-23AE-4A35-B3BC-C787D38B9104}"/>
              </a:ext>
            </a:extLst>
          </p:cNvPr>
          <p:cNvSpPr txBox="1"/>
          <p:nvPr/>
        </p:nvSpPr>
        <p:spPr>
          <a:xfrm>
            <a:off x="1598682" y="3658250"/>
            <a:ext cx="243015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2800">
                <a:solidFill>
                  <a:srgbClr val="42556C"/>
                </a:solidFill>
                <a:cs typeface="+mn-ea"/>
                <a:sym typeface="+mn-lt"/>
              </a:rPr>
              <a:t>CONTENTS</a:t>
            </a: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041FD790-1AA4-4064-93A4-60BF9812CAC5}"/>
              </a:ext>
            </a:extLst>
          </p:cNvPr>
          <p:cNvGrpSpPr/>
          <p:nvPr/>
        </p:nvGrpSpPr>
        <p:grpSpPr>
          <a:xfrm>
            <a:off x="6543292" y="2469301"/>
            <a:ext cx="8778513" cy="940741"/>
            <a:chOff x="5537867" y="1236054"/>
            <a:chExt cx="8778513" cy="940741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F404E81C-52E5-4827-871F-D0434B7B55BC}"/>
                </a:ext>
              </a:extLst>
            </p:cNvPr>
            <p:cNvSpPr/>
            <p:nvPr/>
          </p:nvSpPr>
          <p:spPr>
            <a:xfrm>
              <a:off x="5537867" y="1288203"/>
              <a:ext cx="829752" cy="829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46" name="组合 45">
              <a:extLst>
                <a:ext uri="{FF2B5EF4-FFF2-40B4-BE49-F238E27FC236}">
                  <a16:creationId xmlns:a16="http://schemas.microsoft.com/office/drawing/2014/main" id="{44C40226-B95D-4415-A915-CFBD839F72F7}"/>
                </a:ext>
              </a:extLst>
            </p:cNvPr>
            <p:cNvGrpSpPr/>
            <p:nvPr/>
          </p:nvGrpSpPr>
          <p:grpSpPr>
            <a:xfrm>
              <a:off x="6784113" y="1236054"/>
              <a:ext cx="7532267" cy="940741"/>
              <a:chOff x="3797608" y="424476"/>
              <a:chExt cx="3842123" cy="610331"/>
            </a:xfrm>
          </p:grpSpPr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id="{D9FF3D73-4F16-47FA-958F-B0CDA0763DDD}"/>
                  </a:ext>
                </a:extLst>
              </p:cNvPr>
              <p:cNvSpPr txBox="1"/>
              <p:nvPr/>
            </p:nvSpPr>
            <p:spPr>
              <a:xfrm>
                <a:off x="3797608" y="424476"/>
                <a:ext cx="1026135" cy="415269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r>
                  <a:rPr altLang="en-US" lang="zh-CN" sz="3600">
                    <a:solidFill>
                      <a:schemeClr val="bg1"/>
                    </a:solidFill>
                    <a:cs typeface="+mn-ea"/>
                    <a:sym typeface="+mn-lt"/>
                  </a:rPr>
                  <a:t>环境分析</a:t>
                </a:r>
              </a:p>
            </p:txBody>
          </p:sp>
          <p:sp>
            <p:nvSpPr>
              <p:cNvPr id="49" name="文本框 48">
                <a:extLst>
                  <a:ext uri="{FF2B5EF4-FFF2-40B4-BE49-F238E27FC236}">
                    <a16:creationId xmlns:a16="http://schemas.microsoft.com/office/drawing/2014/main" id="{B9CB644F-0195-4B7B-B061-D6F282382132}"/>
                  </a:ext>
                </a:extLst>
              </p:cNvPr>
              <p:cNvSpPr txBox="1"/>
              <p:nvPr/>
            </p:nvSpPr>
            <p:spPr>
              <a:xfrm>
                <a:off x="3831841" y="827682"/>
                <a:ext cx="3807891" cy="217126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altLang="en-US" lang="zh-CN" sz="1400">
                    <a:solidFill>
                      <a:schemeClr val="bg1"/>
                    </a:solidFill>
                    <a:cs typeface="+mn-ea"/>
                    <a:sym typeface="+mn-lt"/>
                  </a:rPr>
                  <a:t>在此输入文字内容，文字不易太多</a:t>
                </a:r>
              </a:p>
            </p:txBody>
          </p:sp>
        </p:grp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EBE05418-3594-4F7E-A4B6-DD38263FBDFC}"/>
                </a:ext>
              </a:extLst>
            </p:cNvPr>
            <p:cNvSpPr/>
            <p:nvPr/>
          </p:nvSpPr>
          <p:spPr>
            <a:xfrm>
              <a:off x="5732171" y="1379914"/>
              <a:ext cx="451168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3600">
                  <a:solidFill>
                    <a:srgbClr val="42556C"/>
                  </a:solidFill>
                  <a:cs typeface="+mn-ea"/>
                  <a:sym typeface="+mn-lt"/>
                </a:rPr>
                <a:t>2</a:t>
              </a: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3CE99390-D52C-448D-864D-51731967A6D3}"/>
              </a:ext>
            </a:extLst>
          </p:cNvPr>
          <p:cNvGrpSpPr/>
          <p:nvPr/>
        </p:nvGrpSpPr>
        <p:grpSpPr>
          <a:xfrm>
            <a:off x="6550191" y="3702548"/>
            <a:ext cx="8778513" cy="959399"/>
            <a:chOff x="5537867" y="1236054"/>
            <a:chExt cx="8778513" cy="959399"/>
          </a:xfrm>
        </p:grpSpPr>
        <p:sp>
          <p:nvSpPr>
            <p:cNvPr id="51" name="椭圆 50">
              <a:extLst>
                <a:ext uri="{FF2B5EF4-FFF2-40B4-BE49-F238E27FC236}">
                  <a16:creationId xmlns:a16="http://schemas.microsoft.com/office/drawing/2014/main" id="{28BF6DFE-8123-4551-A0D2-2B9D7085846E}"/>
                </a:ext>
              </a:extLst>
            </p:cNvPr>
            <p:cNvSpPr/>
            <p:nvPr/>
          </p:nvSpPr>
          <p:spPr>
            <a:xfrm>
              <a:off x="5537867" y="1288203"/>
              <a:ext cx="829752" cy="8297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52" name="组合 51">
              <a:extLst>
                <a:ext uri="{FF2B5EF4-FFF2-40B4-BE49-F238E27FC236}">
                  <a16:creationId xmlns:a16="http://schemas.microsoft.com/office/drawing/2014/main" id="{4DFF1FE1-4FE0-47CE-8AC3-E1BDFB7DDA66}"/>
                </a:ext>
              </a:extLst>
            </p:cNvPr>
            <p:cNvGrpSpPr/>
            <p:nvPr/>
          </p:nvGrpSpPr>
          <p:grpSpPr>
            <a:xfrm>
              <a:off x="6784113" y="1236054"/>
              <a:ext cx="7532267" cy="959399"/>
              <a:chOff x="3797608" y="424476"/>
              <a:chExt cx="3842123" cy="622436"/>
            </a:xfrm>
          </p:grpSpPr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id="{FD3DA4A5-673B-4C89-BE32-2476ED112FA8}"/>
                  </a:ext>
                </a:extLst>
              </p:cNvPr>
              <p:cNvSpPr txBox="1"/>
              <p:nvPr/>
            </p:nvSpPr>
            <p:spPr>
              <a:xfrm>
                <a:off x="3797609" y="424476"/>
                <a:ext cx="1259347" cy="415269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r>
                  <a:rPr altLang="en-US" lang="zh-CN" sz="3600">
                    <a:solidFill>
                      <a:schemeClr val="bg1"/>
                    </a:solidFill>
                    <a:cs typeface="+mn-ea"/>
                    <a:sym typeface="+mn-lt"/>
                  </a:rPr>
                  <a:t>计划与实施</a:t>
                </a:r>
              </a:p>
            </p:txBody>
          </p:sp>
          <p:sp>
            <p:nvSpPr>
              <p:cNvPr id="55" name="文本框 54">
                <a:extLst>
                  <a:ext uri="{FF2B5EF4-FFF2-40B4-BE49-F238E27FC236}">
                    <a16:creationId xmlns:a16="http://schemas.microsoft.com/office/drawing/2014/main" id="{9203A736-34E3-48BD-BA1B-DFD79EAB19BE}"/>
                  </a:ext>
                </a:extLst>
              </p:cNvPr>
              <p:cNvSpPr txBox="1"/>
              <p:nvPr/>
            </p:nvSpPr>
            <p:spPr>
              <a:xfrm>
                <a:off x="3831841" y="827682"/>
                <a:ext cx="3807891" cy="217126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altLang="en-US" lang="zh-CN" sz="1400">
                    <a:solidFill>
                      <a:schemeClr val="bg1"/>
                    </a:solidFill>
                    <a:cs typeface="+mn-ea"/>
                    <a:sym typeface="+mn-lt"/>
                  </a:rPr>
                  <a:t>在此输入文字内容，文字不易太多</a:t>
                </a:r>
              </a:p>
            </p:txBody>
          </p:sp>
        </p:grp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697216E4-B7C5-427E-A294-7B3FBECEE905}"/>
                </a:ext>
              </a:extLst>
            </p:cNvPr>
            <p:cNvSpPr/>
            <p:nvPr/>
          </p:nvSpPr>
          <p:spPr>
            <a:xfrm>
              <a:off x="5732169" y="1379914"/>
              <a:ext cx="451168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3600">
                  <a:solidFill>
                    <a:srgbClr val="42556C"/>
                  </a:solidFill>
                  <a:cs typeface="+mn-ea"/>
                  <a:sym typeface="+mn-lt"/>
                </a:rPr>
                <a:t>3</a:t>
              </a:r>
            </a:p>
          </p:txBody>
        </p:sp>
      </p:grpSp>
    </p:spTree>
    <p:extLst>
      <p:ext uri="{BB962C8B-B14F-4D97-AF65-F5344CB8AC3E}">
        <p14:creationId val="2671709988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71E8B789-9948-49A4-AB6C-647A354C03BC}"/>
              </a:ext>
            </a:extLst>
          </p:cNvPr>
          <p:cNvGrpSpPr/>
          <p:nvPr/>
        </p:nvGrpSpPr>
        <p:grpSpPr>
          <a:xfrm>
            <a:off x="3308898" y="2509296"/>
            <a:ext cx="5521451" cy="1313608"/>
            <a:chOff x="3516125" y="2798058"/>
            <a:chExt cx="5521451" cy="1313608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3AC14B04-88BC-4D7F-932A-33A0E70A043B}"/>
                </a:ext>
              </a:extLst>
            </p:cNvPr>
            <p:cNvGrpSpPr/>
            <p:nvPr/>
          </p:nvGrpSpPr>
          <p:grpSpPr>
            <a:xfrm>
              <a:off x="3739745" y="2798058"/>
              <a:ext cx="5297831" cy="1313608"/>
              <a:chOff x="2298739" y="1774825"/>
              <a:chExt cx="5297831" cy="1313608"/>
            </a:xfrm>
          </p:grpSpPr>
          <p:sp>
            <p:nvSpPr>
              <p:cNvPr id="5" name="文本框 5">
                <a:extLst>
                  <a:ext uri="{FF2B5EF4-FFF2-40B4-BE49-F238E27FC236}">
                    <a16:creationId xmlns:a16="http://schemas.microsoft.com/office/drawing/2014/main" id="{C8D28ED6-41BF-4560-9841-4CC52ED6E33D}"/>
                  </a:ext>
                </a:extLst>
              </p:cNvPr>
              <p:cNvSpPr txBox="1"/>
              <p:nvPr/>
            </p:nvSpPr>
            <p:spPr>
              <a:xfrm>
                <a:off x="3735124" y="1774825"/>
                <a:ext cx="3861446" cy="8229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>
                  <a:defRPr/>
                </a:pPr>
                <a:r>
                  <a:rPr altLang="en-US" b="1" lang="zh-CN" sz="4800">
                    <a:solidFill>
                      <a:srgbClr val="42556C"/>
                    </a:solidFill>
                    <a:cs typeface="+mn-ea"/>
                    <a:sym typeface="+mn-lt"/>
                  </a:rPr>
                  <a:t>自我评估</a:t>
                </a:r>
              </a:p>
            </p:txBody>
          </p:sp>
          <p:sp>
            <p:nvSpPr>
              <p:cNvPr id="6" name="文本框 6">
                <a:extLst>
                  <a:ext uri="{FF2B5EF4-FFF2-40B4-BE49-F238E27FC236}">
                    <a16:creationId xmlns:a16="http://schemas.microsoft.com/office/drawing/2014/main" id="{50DC89AD-9C59-48C5-8B53-9B57F1B63B8B}"/>
                  </a:ext>
                </a:extLst>
              </p:cNvPr>
              <p:cNvSpPr txBox="1"/>
              <p:nvPr/>
            </p:nvSpPr>
            <p:spPr>
              <a:xfrm>
                <a:off x="3829834" y="2688323"/>
                <a:ext cx="3760495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/>
                <a:r>
                  <a:rPr altLang="en-US" lang="zh-CN" sz="2000">
                    <a:solidFill>
                      <a:srgbClr val="42556C"/>
                    </a:solidFill>
                    <a:cs typeface="+mn-ea"/>
                    <a:sym typeface="+mn-lt"/>
                  </a:rPr>
                  <a:t>分析内因</a:t>
                </a:r>
              </a:p>
            </p:txBody>
          </p:sp>
          <p:sp>
            <p:nvSpPr>
              <p:cNvPr id="7" name="文本框 1">
                <a:extLst>
                  <a:ext uri="{FF2B5EF4-FFF2-40B4-BE49-F238E27FC236}">
                    <a16:creationId xmlns:a16="http://schemas.microsoft.com/office/drawing/2014/main" id="{2E59291D-2F40-40B3-B2DE-4F0D9528A91D}"/>
                  </a:ext>
                </a:extLst>
              </p:cNvPr>
              <p:cNvSpPr txBox="1"/>
              <p:nvPr/>
            </p:nvSpPr>
            <p:spPr>
              <a:xfrm>
                <a:off x="2298739" y="1833181"/>
                <a:ext cx="933855" cy="118872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TW" b="1" lang="en-US" sz="7200">
                    <a:solidFill>
                      <a:srgbClr val="42556C"/>
                    </a:solidFill>
                    <a:cs typeface="+mn-ea"/>
                    <a:sym typeface="+mn-lt"/>
                  </a:rPr>
                  <a:t>1</a:t>
                </a:r>
              </a:p>
            </p:txBody>
          </p:sp>
        </p:grpSp>
        <p:sp>
          <p:nvSpPr>
            <p:cNvPr id="4" name="矩形: 圆角 4">
              <a:extLst>
                <a:ext uri="{FF2B5EF4-FFF2-40B4-BE49-F238E27FC236}">
                  <a16:creationId xmlns:a16="http://schemas.microsoft.com/office/drawing/2014/main" id="{3EBEFE2B-4083-439E-98BE-38D48AB2E2F0}"/>
                </a:ext>
              </a:extLst>
            </p:cNvPr>
            <p:cNvSpPr/>
            <p:nvPr/>
          </p:nvSpPr>
          <p:spPr>
            <a:xfrm>
              <a:off x="3516125" y="2843920"/>
              <a:ext cx="1157475" cy="1169790"/>
            </a:xfrm>
            <a:prstGeom prst="roundRect">
              <a:avLst/>
            </a:prstGeom>
            <a:noFill/>
            <a:ln w="69850">
              <a:solidFill>
                <a:srgbClr val="42556C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solidFill>
                  <a:srgbClr val="42556C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Freeform 5">
            <a:extLst>
              <a:ext uri="{FF2B5EF4-FFF2-40B4-BE49-F238E27FC236}">
                <a16:creationId xmlns:a16="http://schemas.microsoft.com/office/drawing/2014/main" id="{31C54D67-BCAC-4FAB-AA28-B5C535F45AD1}"/>
              </a:ext>
            </a:extLst>
          </p:cNvPr>
          <p:cNvSpPr/>
          <p:nvPr/>
        </p:nvSpPr>
        <p:spPr bwMode="auto">
          <a:xfrm>
            <a:off x="0" y="4187825"/>
            <a:ext cx="12192000" cy="2670175"/>
          </a:xfrm>
          <a:custGeom>
            <a:gdLst>
              <a:gd fmla="*/ 40 w 3840" name="T0"/>
              <a:gd fmla="*/ 17 h 838" name="T1"/>
              <a:gd fmla="*/ 201 w 3840" name="T2"/>
              <a:gd fmla="*/ 89 h 838" name="T3"/>
              <a:gd fmla="*/ 248 w 3840" name="T4"/>
              <a:gd fmla="*/ 108 h 838" name="T5"/>
              <a:gd fmla="*/ 289 w 3840" name="T6"/>
              <a:gd fmla="*/ 125 h 838" name="T7"/>
              <a:gd fmla="*/ 341 w 3840" name="T8"/>
              <a:gd fmla="*/ 145 h 838" name="T9"/>
              <a:gd fmla="*/ 404 w 3840" name="T10"/>
              <a:gd fmla="*/ 169 h 838" name="T11"/>
              <a:gd fmla="*/ 519 w 3840" name="T12"/>
              <a:gd fmla="*/ 209 h 838" name="T13"/>
              <a:gd fmla="*/ 534 w 3840" name="T14"/>
              <a:gd fmla="*/ 214 h 838" name="T15"/>
              <a:gd fmla="*/ 608 w 3840" name="T16"/>
              <a:gd fmla="*/ 239 h 838" name="T17"/>
              <a:gd fmla="*/ 700 w 3840" name="T18"/>
              <a:gd fmla="*/ 267 h 838" name="T19"/>
              <a:gd fmla="*/ 736 w 3840" name="T20"/>
              <a:gd fmla="*/ 277 h 838" name="T21"/>
              <a:gd fmla="*/ 828 w 3840" name="T22"/>
              <a:gd fmla="*/ 303 h 838" name="T23"/>
              <a:gd fmla="*/ 993 w 3840" name="T24"/>
              <a:gd fmla="*/ 343 h 838" name="T25"/>
              <a:gd fmla="*/ 1124 w 3840" name="T26"/>
              <a:gd fmla="*/ 371 h 838" name="T27"/>
              <a:gd fmla="*/ 1230 w 3840" name="T28"/>
              <a:gd fmla="*/ 391 h 838" name="T29"/>
              <a:gd fmla="*/ 1280 w 3840" name="T30"/>
              <a:gd fmla="*/ 399 h 838" name="T31"/>
              <a:gd fmla="*/ 1352 w 3840" name="T32"/>
              <a:gd fmla="*/ 409 h 838" name="T33"/>
              <a:gd fmla="*/ 1414 w 3840" name="T34"/>
              <a:gd fmla="*/ 419 h 838" name="T35"/>
              <a:gd fmla="*/ 1480 w 3840" name="T36"/>
              <a:gd fmla="*/ 427 h 838" name="T37"/>
              <a:gd fmla="*/ 1552 w 3840" name="T38"/>
              <a:gd fmla="*/ 435 h 838" name="T39"/>
              <a:gd fmla="*/ 1640 w 3840" name="T40"/>
              <a:gd fmla="*/ 443 h 838" name="T41"/>
              <a:gd fmla="*/ 1756 w 3840" name="T42"/>
              <a:gd fmla="*/ 451 h 838" name="T43"/>
              <a:gd fmla="*/ 2157 w 3840" name="T44"/>
              <a:gd fmla="*/ 456 h 838" name="T45"/>
              <a:gd fmla="*/ 2309 w 3840" name="T46"/>
              <a:gd fmla="*/ 448 h 838" name="T47"/>
              <a:gd fmla="*/ 2412 w 3840" name="T48"/>
              <a:gd fmla="*/ 438 h 838" name="T49"/>
              <a:gd fmla="*/ 2484 w 3840" name="T50"/>
              <a:gd fmla="*/ 431 h 838" name="T51"/>
              <a:gd fmla="*/ 2552 w 3840" name="T52"/>
              <a:gd fmla="*/ 423 h 838" name="T53"/>
              <a:gd fmla="*/ 2690 w 3840" name="T54"/>
              <a:gd fmla="*/ 403 h 838" name="T55"/>
              <a:gd fmla="*/ 2738 w 3840" name="T56"/>
              <a:gd fmla="*/ 395 h 838" name="T57"/>
              <a:gd fmla="*/ 2921 w 3840" name="T58"/>
              <a:gd fmla="*/ 359 h 838" name="T59"/>
              <a:gd fmla="*/ 3040 w 3840" name="T60"/>
              <a:gd fmla="*/ 331 h 838" name="T61"/>
              <a:gd fmla="*/ 3132 w 3840" name="T62"/>
              <a:gd fmla="*/ 307 h 838" name="T63"/>
              <a:gd fmla="*/ 3248 w 3840" name="T64"/>
              <a:gd fmla="*/ 273 h 838" name="T65"/>
              <a:gd fmla="*/ 3299 w 3840" name="T66"/>
              <a:gd fmla="*/ 257 h 838" name="T67"/>
              <a:gd fmla="*/ 3320 w 3840" name="T68"/>
              <a:gd fmla="*/ 251 h 838" name="T69"/>
              <a:gd fmla="*/ 3344 w 3840" name="T70"/>
              <a:gd fmla="*/ 243 h 838" name="T71"/>
              <a:gd fmla="*/ 3380 w 3840" name="T72"/>
              <a:gd fmla="*/ 231 h 838" name="T73"/>
              <a:gd fmla="*/ 3483 w 3840" name="T74"/>
              <a:gd fmla="*/ 195 h 838" name="T75"/>
              <a:gd fmla="*/ 3519 w 3840" name="T76"/>
              <a:gd fmla="*/ 181 h 838" name="T77"/>
              <a:gd fmla="*/ 3571 w 3840" name="T78"/>
              <a:gd fmla="*/ 161 h 838" name="T79"/>
              <a:gd fmla="*/ 3611 w 3840" name="T80"/>
              <a:gd fmla="*/ 145 h 838" name="T81"/>
              <a:gd fmla="*/ 3658 w 3840" name="T82"/>
              <a:gd fmla="*/ 127 h 838" name="T83"/>
              <a:gd fmla="*/ 3707 w 3840" name="T84"/>
              <a:gd fmla="*/ 105 h 838" name="T85"/>
              <a:gd fmla="*/ 3778 w 3840" name="T86"/>
              <a:gd fmla="*/ 75 h 838" name="T87"/>
              <a:gd fmla="*/ 3822 w 3840" name="T88"/>
              <a:gd fmla="*/ 55 h 838" name="T89"/>
              <a:gd fmla="*/ 3839 w 3840" name="T90"/>
              <a:gd fmla="*/ 47 h 838" name="T91"/>
              <a:gd fmla="*/ 3840 w 3840" name="T92"/>
              <a:gd fmla="*/ 838 h 838" name="T93"/>
              <a:gd fmla="*/ 0 w 3840" name="T94"/>
              <a:gd fmla="*/ 0 h 838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838" w="3840">
                <a:moveTo>
                  <a:pt x="0" y="0"/>
                </a:moveTo>
                <a:cubicBezTo>
                  <a:pt x="15" y="2"/>
                  <a:pt x="27" y="12"/>
                  <a:pt x="40" y="17"/>
                </a:cubicBezTo>
                <a:cubicBezTo>
                  <a:pt x="72" y="32"/>
                  <a:pt x="104" y="47"/>
                  <a:pt x="137" y="61"/>
                </a:cubicBezTo>
                <a:cubicBezTo>
                  <a:pt x="158" y="71"/>
                  <a:pt x="179" y="80"/>
                  <a:pt x="201" y="89"/>
                </a:cubicBezTo>
                <a:cubicBezTo>
                  <a:pt x="215" y="96"/>
                  <a:pt x="230" y="100"/>
                  <a:pt x="244" y="108"/>
                </a:cubicBezTo>
                <a:cubicBezTo>
                  <a:pt x="245" y="108"/>
                  <a:pt x="247" y="108"/>
                  <a:pt x="248" y="108"/>
                </a:cubicBezTo>
                <a:cubicBezTo>
                  <a:pt x="255" y="112"/>
                  <a:pt x="262" y="115"/>
                  <a:pt x="269" y="117"/>
                </a:cubicBezTo>
                <a:cubicBezTo>
                  <a:pt x="275" y="120"/>
                  <a:pt x="282" y="123"/>
                  <a:pt x="289" y="125"/>
                </a:cubicBezTo>
                <a:cubicBezTo>
                  <a:pt x="295" y="128"/>
                  <a:pt x="302" y="131"/>
                  <a:pt x="309" y="133"/>
                </a:cubicBezTo>
                <a:cubicBezTo>
                  <a:pt x="319" y="137"/>
                  <a:pt x="330" y="142"/>
                  <a:pt x="341" y="145"/>
                </a:cubicBezTo>
                <a:cubicBezTo>
                  <a:pt x="352" y="150"/>
                  <a:pt x="364" y="154"/>
                  <a:pt x="376" y="159"/>
                </a:cubicBezTo>
                <a:cubicBezTo>
                  <a:pt x="385" y="162"/>
                  <a:pt x="395" y="166"/>
                  <a:pt x="404" y="169"/>
                </a:cubicBezTo>
                <a:cubicBezTo>
                  <a:pt x="415" y="173"/>
                  <a:pt x="426" y="177"/>
                  <a:pt x="437" y="181"/>
                </a:cubicBezTo>
                <a:cubicBezTo>
                  <a:pt x="464" y="190"/>
                  <a:pt x="491" y="201"/>
                  <a:pt x="519" y="209"/>
                </a:cubicBezTo>
                <a:cubicBezTo>
                  <a:pt x="522" y="211"/>
                  <a:pt x="522" y="211"/>
                  <a:pt x="522" y="211"/>
                </a:cubicBezTo>
                <a:cubicBezTo>
                  <a:pt x="526" y="212"/>
                  <a:pt x="530" y="213"/>
                  <a:pt x="534" y="214"/>
                </a:cubicBezTo>
                <a:cubicBezTo>
                  <a:pt x="538" y="216"/>
                  <a:pt x="542" y="217"/>
                  <a:pt x="546" y="219"/>
                </a:cubicBezTo>
                <a:cubicBezTo>
                  <a:pt x="567" y="226"/>
                  <a:pt x="588" y="232"/>
                  <a:pt x="608" y="239"/>
                </a:cubicBezTo>
                <a:cubicBezTo>
                  <a:pt x="610" y="240"/>
                  <a:pt x="614" y="240"/>
                  <a:pt x="616" y="241"/>
                </a:cubicBezTo>
                <a:cubicBezTo>
                  <a:pt x="644" y="251"/>
                  <a:pt x="673" y="257"/>
                  <a:pt x="700" y="267"/>
                </a:cubicBezTo>
                <a:cubicBezTo>
                  <a:pt x="702" y="268"/>
                  <a:pt x="707" y="268"/>
                  <a:pt x="709" y="269"/>
                </a:cubicBezTo>
                <a:cubicBezTo>
                  <a:pt x="717" y="272"/>
                  <a:pt x="727" y="275"/>
                  <a:pt x="736" y="277"/>
                </a:cubicBezTo>
                <a:cubicBezTo>
                  <a:pt x="752" y="282"/>
                  <a:pt x="768" y="286"/>
                  <a:pt x="784" y="291"/>
                </a:cubicBezTo>
                <a:cubicBezTo>
                  <a:pt x="799" y="295"/>
                  <a:pt x="814" y="298"/>
                  <a:pt x="828" y="303"/>
                </a:cubicBezTo>
                <a:cubicBezTo>
                  <a:pt x="866" y="312"/>
                  <a:pt x="903" y="322"/>
                  <a:pt x="940" y="331"/>
                </a:cubicBezTo>
                <a:cubicBezTo>
                  <a:pt x="958" y="336"/>
                  <a:pt x="976" y="338"/>
                  <a:pt x="993" y="343"/>
                </a:cubicBezTo>
                <a:cubicBezTo>
                  <a:pt x="1029" y="351"/>
                  <a:pt x="1066" y="358"/>
                  <a:pt x="1102" y="367"/>
                </a:cubicBezTo>
                <a:cubicBezTo>
                  <a:pt x="1109" y="368"/>
                  <a:pt x="1117" y="368"/>
                  <a:pt x="1124" y="371"/>
                </a:cubicBezTo>
                <a:cubicBezTo>
                  <a:pt x="1152" y="376"/>
                  <a:pt x="1181" y="381"/>
                  <a:pt x="1209" y="387"/>
                </a:cubicBezTo>
                <a:cubicBezTo>
                  <a:pt x="1216" y="388"/>
                  <a:pt x="1223" y="388"/>
                  <a:pt x="1230" y="391"/>
                </a:cubicBezTo>
                <a:cubicBezTo>
                  <a:pt x="1238" y="392"/>
                  <a:pt x="1247" y="392"/>
                  <a:pt x="1254" y="395"/>
                </a:cubicBezTo>
                <a:cubicBezTo>
                  <a:pt x="1263" y="396"/>
                  <a:pt x="1272" y="396"/>
                  <a:pt x="1280" y="399"/>
                </a:cubicBezTo>
                <a:cubicBezTo>
                  <a:pt x="1297" y="401"/>
                  <a:pt x="1314" y="404"/>
                  <a:pt x="1331" y="407"/>
                </a:cubicBezTo>
                <a:cubicBezTo>
                  <a:pt x="1338" y="408"/>
                  <a:pt x="1345" y="408"/>
                  <a:pt x="1352" y="409"/>
                </a:cubicBezTo>
                <a:cubicBezTo>
                  <a:pt x="1361" y="413"/>
                  <a:pt x="1371" y="412"/>
                  <a:pt x="1380" y="413"/>
                </a:cubicBezTo>
                <a:cubicBezTo>
                  <a:pt x="1391" y="417"/>
                  <a:pt x="1403" y="415"/>
                  <a:pt x="1414" y="419"/>
                </a:cubicBezTo>
                <a:cubicBezTo>
                  <a:pt x="1425" y="421"/>
                  <a:pt x="1437" y="419"/>
                  <a:pt x="1448" y="423"/>
                </a:cubicBezTo>
                <a:cubicBezTo>
                  <a:pt x="1459" y="424"/>
                  <a:pt x="1470" y="424"/>
                  <a:pt x="1480" y="427"/>
                </a:cubicBezTo>
                <a:cubicBezTo>
                  <a:pt x="1492" y="428"/>
                  <a:pt x="1504" y="428"/>
                  <a:pt x="1516" y="431"/>
                </a:cubicBezTo>
                <a:cubicBezTo>
                  <a:pt x="1528" y="432"/>
                  <a:pt x="1541" y="431"/>
                  <a:pt x="1552" y="435"/>
                </a:cubicBezTo>
                <a:cubicBezTo>
                  <a:pt x="1565" y="436"/>
                  <a:pt x="1578" y="435"/>
                  <a:pt x="1590" y="438"/>
                </a:cubicBezTo>
                <a:cubicBezTo>
                  <a:pt x="1607" y="442"/>
                  <a:pt x="1624" y="438"/>
                  <a:pt x="1640" y="443"/>
                </a:cubicBezTo>
                <a:cubicBezTo>
                  <a:pt x="1656" y="444"/>
                  <a:pt x="1672" y="443"/>
                  <a:pt x="1688" y="446"/>
                </a:cubicBezTo>
                <a:cubicBezTo>
                  <a:pt x="1710" y="450"/>
                  <a:pt x="1734" y="445"/>
                  <a:pt x="1756" y="451"/>
                </a:cubicBezTo>
                <a:cubicBezTo>
                  <a:pt x="1785" y="454"/>
                  <a:pt x="1815" y="449"/>
                  <a:pt x="1843" y="456"/>
                </a:cubicBezTo>
                <a:cubicBezTo>
                  <a:pt x="1948" y="457"/>
                  <a:pt x="2052" y="457"/>
                  <a:pt x="2157" y="456"/>
                </a:cubicBezTo>
                <a:cubicBezTo>
                  <a:pt x="2187" y="450"/>
                  <a:pt x="2218" y="453"/>
                  <a:pt x="2248" y="451"/>
                </a:cubicBezTo>
                <a:cubicBezTo>
                  <a:pt x="2268" y="446"/>
                  <a:pt x="2288" y="449"/>
                  <a:pt x="2309" y="448"/>
                </a:cubicBezTo>
                <a:cubicBezTo>
                  <a:pt x="2325" y="442"/>
                  <a:pt x="2343" y="445"/>
                  <a:pt x="2361" y="443"/>
                </a:cubicBezTo>
                <a:cubicBezTo>
                  <a:pt x="2377" y="437"/>
                  <a:pt x="2395" y="443"/>
                  <a:pt x="2412" y="438"/>
                </a:cubicBezTo>
                <a:cubicBezTo>
                  <a:pt x="2423" y="436"/>
                  <a:pt x="2434" y="436"/>
                  <a:pt x="2445" y="435"/>
                </a:cubicBezTo>
                <a:cubicBezTo>
                  <a:pt x="2458" y="431"/>
                  <a:pt x="2471" y="432"/>
                  <a:pt x="2484" y="431"/>
                </a:cubicBezTo>
                <a:cubicBezTo>
                  <a:pt x="2495" y="427"/>
                  <a:pt x="2508" y="428"/>
                  <a:pt x="2520" y="427"/>
                </a:cubicBezTo>
                <a:cubicBezTo>
                  <a:pt x="2530" y="423"/>
                  <a:pt x="2541" y="424"/>
                  <a:pt x="2552" y="423"/>
                </a:cubicBezTo>
                <a:cubicBezTo>
                  <a:pt x="2561" y="420"/>
                  <a:pt x="2571" y="420"/>
                  <a:pt x="2580" y="419"/>
                </a:cubicBezTo>
                <a:cubicBezTo>
                  <a:pt x="2616" y="413"/>
                  <a:pt x="2653" y="408"/>
                  <a:pt x="2690" y="403"/>
                </a:cubicBezTo>
                <a:cubicBezTo>
                  <a:pt x="2697" y="400"/>
                  <a:pt x="2706" y="400"/>
                  <a:pt x="2714" y="399"/>
                </a:cubicBezTo>
                <a:cubicBezTo>
                  <a:pt x="2722" y="396"/>
                  <a:pt x="2730" y="396"/>
                  <a:pt x="2738" y="395"/>
                </a:cubicBezTo>
                <a:cubicBezTo>
                  <a:pt x="2752" y="391"/>
                  <a:pt x="2767" y="389"/>
                  <a:pt x="2781" y="387"/>
                </a:cubicBezTo>
                <a:cubicBezTo>
                  <a:pt x="2828" y="378"/>
                  <a:pt x="2874" y="368"/>
                  <a:pt x="2921" y="359"/>
                </a:cubicBezTo>
                <a:cubicBezTo>
                  <a:pt x="2932" y="355"/>
                  <a:pt x="2944" y="354"/>
                  <a:pt x="2956" y="351"/>
                </a:cubicBezTo>
                <a:cubicBezTo>
                  <a:pt x="2984" y="344"/>
                  <a:pt x="3012" y="338"/>
                  <a:pt x="3040" y="331"/>
                </a:cubicBezTo>
                <a:cubicBezTo>
                  <a:pt x="3050" y="327"/>
                  <a:pt x="3061" y="325"/>
                  <a:pt x="3072" y="323"/>
                </a:cubicBezTo>
                <a:cubicBezTo>
                  <a:pt x="3091" y="317"/>
                  <a:pt x="3112" y="312"/>
                  <a:pt x="3132" y="307"/>
                </a:cubicBezTo>
                <a:cubicBezTo>
                  <a:pt x="3160" y="299"/>
                  <a:pt x="3188" y="291"/>
                  <a:pt x="3216" y="283"/>
                </a:cubicBezTo>
                <a:cubicBezTo>
                  <a:pt x="3226" y="279"/>
                  <a:pt x="3237" y="277"/>
                  <a:pt x="3248" y="273"/>
                </a:cubicBezTo>
                <a:cubicBezTo>
                  <a:pt x="3250" y="272"/>
                  <a:pt x="3254" y="271"/>
                  <a:pt x="3256" y="271"/>
                </a:cubicBezTo>
                <a:cubicBezTo>
                  <a:pt x="3270" y="266"/>
                  <a:pt x="3285" y="262"/>
                  <a:pt x="3299" y="257"/>
                </a:cubicBezTo>
                <a:cubicBezTo>
                  <a:pt x="3301" y="256"/>
                  <a:pt x="3305" y="255"/>
                  <a:pt x="3307" y="255"/>
                </a:cubicBezTo>
                <a:cubicBezTo>
                  <a:pt x="3311" y="254"/>
                  <a:pt x="3315" y="252"/>
                  <a:pt x="3320" y="251"/>
                </a:cubicBezTo>
                <a:cubicBezTo>
                  <a:pt x="3325" y="249"/>
                  <a:pt x="3330" y="247"/>
                  <a:pt x="3335" y="245"/>
                </a:cubicBezTo>
                <a:cubicBezTo>
                  <a:pt x="3337" y="244"/>
                  <a:pt x="3342" y="244"/>
                  <a:pt x="3344" y="243"/>
                </a:cubicBezTo>
                <a:cubicBezTo>
                  <a:pt x="3348" y="242"/>
                  <a:pt x="3352" y="240"/>
                  <a:pt x="3356" y="239"/>
                </a:cubicBezTo>
                <a:cubicBezTo>
                  <a:pt x="3364" y="236"/>
                  <a:pt x="3372" y="233"/>
                  <a:pt x="3380" y="231"/>
                </a:cubicBezTo>
                <a:cubicBezTo>
                  <a:pt x="3389" y="227"/>
                  <a:pt x="3398" y="225"/>
                  <a:pt x="3407" y="221"/>
                </a:cubicBezTo>
                <a:cubicBezTo>
                  <a:pt x="3433" y="213"/>
                  <a:pt x="3458" y="203"/>
                  <a:pt x="3483" y="195"/>
                </a:cubicBezTo>
                <a:cubicBezTo>
                  <a:pt x="3491" y="192"/>
                  <a:pt x="3499" y="189"/>
                  <a:pt x="3507" y="185"/>
                </a:cubicBezTo>
                <a:cubicBezTo>
                  <a:pt x="3511" y="184"/>
                  <a:pt x="3515" y="183"/>
                  <a:pt x="3519" y="181"/>
                </a:cubicBezTo>
                <a:cubicBezTo>
                  <a:pt x="3525" y="179"/>
                  <a:pt x="3530" y="177"/>
                  <a:pt x="3536" y="175"/>
                </a:cubicBezTo>
                <a:cubicBezTo>
                  <a:pt x="3547" y="169"/>
                  <a:pt x="3560" y="166"/>
                  <a:pt x="3571" y="161"/>
                </a:cubicBezTo>
                <a:cubicBezTo>
                  <a:pt x="3578" y="159"/>
                  <a:pt x="3585" y="156"/>
                  <a:pt x="3591" y="153"/>
                </a:cubicBezTo>
                <a:cubicBezTo>
                  <a:pt x="3598" y="151"/>
                  <a:pt x="3605" y="148"/>
                  <a:pt x="3611" y="145"/>
                </a:cubicBezTo>
                <a:cubicBezTo>
                  <a:pt x="3618" y="143"/>
                  <a:pt x="3625" y="140"/>
                  <a:pt x="3631" y="137"/>
                </a:cubicBezTo>
                <a:cubicBezTo>
                  <a:pt x="3640" y="134"/>
                  <a:pt x="3649" y="129"/>
                  <a:pt x="3658" y="127"/>
                </a:cubicBezTo>
                <a:cubicBezTo>
                  <a:pt x="3658" y="125"/>
                  <a:pt x="3658" y="125"/>
                  <a:pt x="3658" y="125"/>
                </a:cubicBezTo>
                <a:cubicBezTo>
                  <a:pt x="3675" y="120"/>
                  <a:pt x="3691" y="112"/>
                  <a:pt x="3707" y="105"/>
                </a:cubicBezTo>
                <a:cubicBezTo>
                  <a:pt x="3720" y="100"/>
                  <a:pt x="3732" y="94"/>
                  <a:pt x="3745" y="89"/>
                </a:cubicBezTo>
                <a:cubicBezTo>
                  <a:pt x="3756" y="85"/>
                  <a:pt x="3766" y="78"/>
                  <a:pt x="3778" y="75"/>
                </a:cubicBezTo>
                <a:cubicBezTo>
                  <a:pt x="3778" y="73"/>
                  <a:pt x="3778" y="73"/>
                  <a:pt x="3778" y="73"/>
                </a:cubicBezTo>
                <a:cubicBezTo>
                  <a:pt x="3794" y="69"/>
                  <a:pt x="3807" y="59"/>
                  <a:pt x="3822" y="55"/>
                </a:cubicBezTo>
                <a:cubicBezTo>
                  <a:pt x="3822" y="53"/>
                  <a:pt x="3822" y="53"/>
                  <a:pt x="3822" y="53"/>
                </a:cubicBezTo>
                <a:cubicBezTo>
                  <a:pt x="3828" y="51"/>
                  <a:pt x="3834" y="49"/>
                  <a:pt x="3839" y="47"/>
                </a:cubicBezTo>
                <a:cubicBezTo>
                  <a:pt x="3840" y="41"/>
                  <a:pt x="3840" y="41"/>
                  <a:pt x="3840" y="41"/>
                </a:cubicBezTo>
                <a:cubicBezTo>
                  <a:pt x="3840" y="838"/>
                  <a:pt x="3840" y="838"/>
                  <a:pt x="3840" y="838"/>
                </a:cubicBezTo>
                <a:cubicBezTo>
                  <a:pt x="0" y="838"/>
                  <a:pt x="0" y="838"/>
                  <a:pt x="0" y="838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83581" y="5708342"/>
            <a:ext cx="340902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42556C"/>
                </a:solidFill>
              </a:rPr>
              <a:t>https://www.youyedoc.com/</a:t>
            </a:r>
          </a:p>
        </p:txBody>
      </p:sp>
    </p:spTree>
    <p:extLst>
      <p:ext uri="{BB962C8B-B14F-4D97-AF65-F5344CB8AC3E}">
        <p14:creationId val="486136924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3" name="Group 50">
            <a:extLst>
              <a:ext uri="{FF2B5EF4-FFF2-40B4-BE49-F238E27FC236}">
                <a16:creationId xmlns:a16="http://schemas.microsoft.com/office/drawing/2014/main" id="{86AD61DF-5CD0-44E2-B3EE-A10F74A31370}"/>
              </a:ext>
            </a:extLst>
          </p:cNvPr>
          <p:cNvGrpSpPr/>
          <p:nvPr/>
        </p:nvGrpSpPr>
        <p:grpSpPr>
          <a:xfrm>
            <a:off x="7720449" y="2135573"/>
            <a:ext cx="3865835" cy="1338445"/>
            <a:chOff x="2158166" y="5218852"/>
            <a:chExt cx="3946214" cy="1338445"/>
          </a:xfrm>
        </p:grpSpPr>
        <p:sp>
          <p:nvSpPr>
            <p:cNvPr id="54" name="Text Placeholder 2">
              <a:extLst>
                <a:ext uri="{FF2B5EF4-FFF2-40B4-BE49-F238E27FC236}">
                  <a16:creationId xmlns:a16="http://schemas.microsoft.com/office/drawing/2014/main" id="{55CD4E77-5BD1-4717-AD5E-E143202C1BDE}"/>
                </a:ext>
              </a:extLst>
            </p:cNvPr>
            <p:cNvSpPr txBox="1"/>
            <p:nvPr/>
          </p:nvSpPr>
          <p:spPr>
            <a:xfrm>
              <a:off x="2158166" y="5597034"/>
              <a:ext cx="3946214" cy="950976"/>
            </a:xfrm>
            <a:prstGeom prst="rect">
              <a:avLst/>
            </a:prstGeom>
          </p:spPr>
          <p:txBody>
            <a:bodyPr bIns="0" lIns="0" rIns="0" rtlCol="0" tIns="0" vert="horz" wrap="square">
              <a:spAutoFit/>
            </a:bodyPr>
            <a:lstStyle>
              <a:lvl1pPr algn="l" defTabSz="914400" eaLnBrk="1" hangingPunct="1" indent="0" latinLnBrk="0" marL="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None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altLang="en-US" lang="zh-CN" sz="1600">
                  <a:cs typeface="+mn-ea"/>
                  <a:sym typeface="+mn-lt"/>
                </a:rPr>
                <a:t>善于与人打交道，思维活跃动手能力强。在中式铺床摆台等技能方面天赋比较，有自己的想法。自控能力较差，学习不够努力。</a:t>
              </a:r>
            </a:p>
          </p:txBody>
        </p:sp>
        <p:sp>
          <p:nvSpPr>
            <p:cNvPr id="55" name="TextBox 52">
              <a:extLst>
                <a:ext uri="{FF2B5EF4-FFF2-40B4-BE49-F238E27FC236}">
                  <a16:creationId xmlns:a16="http://schemas.microsoft.com/office/drawing/2014/main" id="{05A20BE0-05F8-4F72-A070-83317C07126F}"/>
                </a:ext>
              </a:extLst>
            </p:cNvPr>
            <p:cNvSpPr txBox="1"/>
            <p:nvPr/>
          </p:nvSpPr>
          <p:spPr>
            <a:xfrm>
              <a:off x="2158167" y="5220340"/>
              <a:ext cx="1037125" cy="304800"/>
            </a:xfrm>
            <a:prstGeom prst="rect">
              <a:avLst/>
            </a:prstGeom>
            <a:noFill/>
          </p:spPr>
          <p:txBody>
            <a:bodyPr anchor="ctr" bIns="0" lIns="0" rIns="0" rtlCol="0" tIns="0" wrap="none">
              <a:spAutoFit/>
            </a:bodyPr>
            <a:lstStyle/>
            <a:p>
              <a:pPr lvl="0">
                <a:defRPr/>
              </a:pPr>
              <a:r>
                <a:rPr altLang="en-US" lang="zh-CN" sz="2000">
                  <a:cs typeface="+mn-ea"/>
                  <a:sym typeface="+mn-lt"/>
                </a:rPr>
                <a:t>老师评价</a:t>
              </a:r>
            </a:p>
          </p:txBody>
        </p:sp>
      </p:grpSp>
      <p:grpSp>
        <p:nvGrpSpPr>
          <p:cNvPr id="56" name="Group 53">
            <a:extLst>
              <a:ext uri="{FF2B5EF4-FFF2-40B4-BE49-F238E27FC236}">
                <a16:creationId xmlns:a16="http://schemas.microsoft.com/office/drawing/2014/main" id="{A83D9266-930F-4FFF-9487-5A0C7F78FF5F}"/>
              </a:ext>
            </a:extLst>
          </p:cNvPr>
          <p:cNvGrpSpPr/>
          <p:nvPr/>
        </p:nvGrpSpPr>
        <p:grpSpPr>
          <a:xfrm>
            <a:off x="7787393" y="4426464"/>
            <a:ext cx="4017567" cy="987195"/>
            <a:chOff x="2158167" y="5218852"/>
            <a:chExt cx="2957243" cy="987195"/>
          </a:xfrm>
        </p:grpSpPr>
        <p:sp>
          <p:nvSpPr>
            <p:cNvPr id="57" name="Text Placeholder 2">
              <a:extLst>
                <a:ext uri="{FF2B5EF4-FFF2-40B4-BE49-F238E27FC236}">
                  <a16:creationId xmlns:a16="http://schemas.microsoft.com/office/drawing/2014/main" id="{7247BB38-C677-4A56-9FB2-128FF684B88E}"/>
                </a:ext>
              </a:extLst>
            </p:cNvPr>
            <p:cNvSpPr txBox="1"/>
            <p:nvPr/>
          </p:nvSpPr>
          <p:spPr>
            <a:xfrm>
              <a:off x="2158167" y="5597034"/>
              <a:ext cx="2957243" cy="633984"/>
            </a:xfrm>
            <a:prstGeom prst="rect">
              <a:avLst/>
            </a:prstGeom>
          </p:spPr>
          <p:txBody>
            <a:bodyPr bIns="0" lIns="0" rIns="0" rtlCol="0" tIns="0" vert="horz" wrap="square">
              <a:spAutoFit/>
            </a:bodyPr>
            <a:lstStyle>
              <a:lvl1pPr algn="l" defTabSz="914400" eaLnBrk="1" hangingPunct="1" indent="0" latinLnBrk="0" marL="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None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altLang="en-US" lang="zh-CN" sz="1600">
                  <a:cs typeface="+mn-ea"/>
                  <a:sym typeface="+mn-lt"/>
                </a:rPr>
                <a:t>为人稳重踏实，乐于助人；组织能力强，积极向上，人际关系良好；想的比较多。</a:t>
              </a:r>
            </a:p>
          </p:txBody>
        </p:sp>
        <p:sp>
          <p:nvSpPr>
            <p:cNvPr id="58" name="TextBox 55">
              <a:extLst>
                <a:ext uri="{FF2B5EF4-FFF2-40B4-BE49-F238E27FC236}">
                  <a16:creationId xmlns:a16="http://schemas.microsoft.com/office/drawing/2014/main" id="{4CB5EA99-9268-49F0-86D8-7A9C8230DF7E}"/>
                </a:ext>
              </a:extLst>
            </p:cNvPr>
            <p:cNvSpPr txBox="1"/>
            <p:nvPr/>
          </p:nvSpPr>
          <p:spPr>
            <a:xfrm>
              <a:off x="2158167" y="5220340"/>
              <a:ext cx="747855" cy="304800"/>
            </a:xfrm>
            <a:prstGeom prst="rect">
              <a:avLst/>
            </a:prstGeom>
            <a:noFill/>
          </p:spPr>
          <p:txBody>
            <a:bodyPr anchor="ctr" bIns="0" lIns="0" rIns="0" rtlCol="0" tIns="0" wrap="none">
              <a:spAutoFit/>
            </a:bodyPr>
            <a:lstStyle/>
            <a:p>
              <a:pPr lvl="0">
                <a:defRPr/>
              </a:pPr>
              <a:r>
                <a:rPr altLang="en-US" lang="zh-CN" sz="2000">
                  <a:cs typeface="+mn-ea"/>
                  <a:sym typeface="+mn-lt"/>
                </a:rPr>
                <a:t>朋友评价</a:t>
              </a:r>
            </a:p>
          </p:txBody>
        </p:sp>
      </p:grpSp>
      <p:grpSp>
        <p:nvGrpSpPr>
          <p:cNvPr id="59" name="Group 63">
            <a:extLst>
              <a:ext uri="{FF2B5EF4-FFF2-40B4-BE49-F238E27FC236}">
                <a16:creationId xmlns:a16="http://schemas.microsoft.com/office/drawing/2014/main" id="{5EFBD29F-8E0B-4CD3-9D49-98F59723AE91}"/>
              </a:ext>
            </a:extLst>
          </p:cNvPr>
          <p:cNvGrpSpPr/>
          <p:nvPr/>
        </p:nvGrpSpPr>
        <p:grpSpPr>
          <a:xfrm>
            <a:off x="857666" y="2178159"/>
            <a:ext cx="3026659" cy="1387689"/>
            <a:chOff x="1107921" y="3050481"/>
            <a:chExt cx="3026659" cy="1387689"/>
          </a:xfrm>
        </p:grpSpPr>
        <p:sp>
          <p:nvSpPr>
            <p:cNvPr id="60" name="Text Placeholder 2">
              <a:extLst>
                <a:ext uri="{FF2B5EF4-FFF2-40B4-BE49-F238E27FC236}">
                  <a16:creationId xmlns:a16="http://schemas.microsoft.com/office/drawing/2014/main" id="{7AB2CD49-49FD-49AD-919D-384619086225}"/>
                </a:ext>
              </a:extLst>
            </p:cNvPr>
            <p:cNvSpPr txBox="1"/>
            <p:nvPr/>
          </p:nvSpPr>
          <p:spPr>
            <a:xfrm>
              <a:off x="1107921" y="3428663"/>
              <a:ext cx="3026659" cy="999744"/>
            </a:xfrm>
            <a:prstGeom prst="rect">
              <a:avLst/>
            </a:prstGeom>
          </p:spPr>
          <p:txBody>
            <a:bodyPr bIns="0" lIns="0" rIns="0" rtlCol="0" tIns="0" vert="horz" wrap="square">
              <a:spAutoFit/>
            </a:bodyPr>
            <a:lstStyle>
              <a:lvl1pPr algn="l" defTabSz="914400" eaLnBrk="1" hangingPunct="1" indent="0" latinLnBrk="0" marL="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None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lvl="0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altLang="en-US" lang="zh-CN" sz="1600">
                  <a:cs typeface="+mn-ea"/>
                  <a:sym typeface="+mn-lt"/>
                </a:rPr>
                <a:t>口才不错有亲和力，认真且有责任心有一定的组织能力和领导力</a:t>
              </a:r>
            </a:p>
            <a:p>
              <a:pPr algn="r" lvl="0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altLang="en-US" lang="zh-CN" sz="1600">
                  <a:cs typeface="+mn-ea"/>
                  <a:sym typeface="+mn-lt"/>
                </a:rPr>
                <a:t>凡事过于追求完美情绪控制力差</a:t>
              </a:r>
            </a:p>
          </p:txBody>
        </p:sp>
        <p:sp>
          <p:nvSpPr>
            <p:cNvPr id="61" name="TextBox 59">
              <a:extLst>
                <a:ext uri="{FF2B5EF4-FFF2-40B4-BE49-F238E27FC236}">
                  <a16:creationId xmlns:a16="http://schemas.microsoft.com/office/drawing/2014/main" id="{C0DE060F-C2FC-47C9-BE7E-8E7BC510DD1C}"/>
                </a:ext>
              </a:extLst>
            </p:cNvPr>
            <p:cNvSpPr txBox="1"/>
            <p:nvPr/>
          </p:nvSpPr>
          <p:spPr>
            <a:xfrm>
              <a:off x="2942655" y="3051970"/>
              <a:ext cx="1191925" cy="304800"/>
            </a:xfrm>
            <a:prstGeom prst="rect">
              <a:avLst/>
            </a:prstGeom>
            <a:noFill/>
          </p:spPr>
          <p:txBody>
            <a:bodyPr anchor="ctr" bIns="0" lIns="0" rIns="0" rtlCol="0" tIns="0" wrap="square">
              <a:spAutoFit/>
            </a:bodyPr>
            <a:lstStyle/>
            <a:p>
              <a:pPr algn="r" lvl="0">
                <a:defRPr/>
              </a:pPr>
              <a:r>
                <a:rPr altLang="en-US" lang="zh-CN" sz="2000">
                  <a:cs typeface="+mn-ea"/>
                  <a:sym typeface="+mn-lt"/>
                </a:rPr>
                <a:t>社会评价</a:t>
              </a:r>
            </a:p>
          </p:txBody>
        </p:sp>
      </p:grpSp>
      <p:grpSp>
        <p:nvGrpSpPr>
          <p:cNvPr id="62" name="Group 64">
            <a:extLst>
              <a:ext uri="{FF2B5EF4-FFF2-40B4-BE49-F238E27FC236}">
                <a16:creationId xmlns:a16="http://schemas.microsoft.com/office/drawing/2014/main" id="{B3E87538-18E5-4964-86B4-EA6BAA5BA8AC}"/>
              </a:ext>
            </a:extLst>
          </p:cNvPr>
          <p:cNvGrpSpPr/>
          <p:nvPr/>
        </p:nvGrpSpPr>
        <p:grpSpPr>
          <a:xfrm>
            <a:off x="550298" y="4260884"/>
            <a:ext cx="3334027" cy="1387689"/>
            <a:chOff x="800553" y="4335455"/>
            <a:chExt cx="3334027" cy="1387689"/>
          </a:xfrm>
        </p:grpSpPr>
        <p:sp>
          <p:nvSpPr>
            <p:cNvPr id="63" name="Text Placeholder 2">
              <a:extLst>
                <a:ext uri="{FF2B5EF4-FFF2-40B4-BE49-F238E27FC236}">
                  <a16:creationId xmlns:a16="http://schemas.microsoft.com/office/drawing/2014/main" id="{7BFB8723-B61A-407B-AA5E-98C5A00F5543}"/>
                </a:ext>
              </a:extLst>
            </p:cNvPr>
            <p:cNvSpPr txBox="1"/>
            <p:nvPr/>
          </p:nvSpPr>
          <p:spPr>
            <a:xfrm>
              <a:off x="800553" y="4713637"/>
              <a:ext cx="3334027" cy="999744"/>
            </a:xfrm>
            <a:prstGeom prst="rect">
              <a:avLst/>
            </a:prstGeom>
          </p:spPr>
          <p:txBody>
            <a:bodyPr bIns="0" lIns="0" rIns="0" rtlCol="0" tIns="0" vert="horz" wrap="square">
              <a:spAutoFit/>
            </a:bodyPr>
            <a:lstStyle>
              <a:lvl1pPr algn="l" defTabSz="914400" eaLnBrk="1" hangingPunct="1" indent="0" latinLnBrk="0" marL="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None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altLang="en-US" lang="zh-CN" sz="1600">
                  <a:cs typeface="+mn-ea"/>
                  <a:sym typeface="+mn-lt"/>
                </a:rPr>
                <a:t>有较强的领导能力和凝聚力</a:t>
              </a:r>
            </a:p>
            <a:p>
              <a:pPr algn="r">
                <a:lnSpc>
                  <a:spcPct val="130000"/>
                </a:lnSpc>
                <a:spcBef>
                  <a:spcPct val="20000"/>
                </a:spcBef>
                <a:defRPr/>
              </a:pPr>
              <a:r>
                <a:rPr altLang="en-US" lang="zh-CN" sz="1600">
                  <a:cs typeface="+mn-ea"/>
                  <a:sym typeface="+mn-lt"/>
                </a:rPr>
                <a:t>擅长与人交流表达能力强，喜欢创新有点理想化做事偶尔会偏激不够细心</a:t>
              </a:r>
            </a:p>
          </p:txBody>
        </p:sp>
        <p:sp>
          <p:nvSpPr>
            <p:cNvPr id="64" name="TextBox 62">
              <a:extLst>
                <a:ext uri="{FF2B5EF4-FFF2-40B4-BE49-F238E27FC236}">
                  <a16:creationId xmlns:a16="http://schemas.microsoft.com/office/drawing/2014/main" id="{AFCAFD36-00BB-48FE-88C4-4AE27FD70122}"/>
                </a:ext>
              </a:extLst>
            </p:cNvPr>
            <p:cNvSpPr txBox="1"/>
            <p:nvPr/>
          </p:nvSpPr>
          <p:spPr>
            <a:xfrm>
              <a:off x="3118581" y="4336943"/>
              <a:ext cx="1016000" cy="304800"/>
            </a:xfrm>
            <a:prstGeom prst="rect">
              <a:avLst/>
            </a:prstGeom>
            <a:noFill/>
          </p:spPr>
          <p:txBody>
            <a:bodyPr anchor="ctr" bIns="0" lIns="0" rIns="0" rtlCol="0" tIns="0" wrap="none">
              <a:spAutoFit/>
            </a:bodyPr>
            <a:lstStyle/>
            <a:p>
              <a:pPr algn="r" lvl="0">
                <a:defRPr/>
              </a:pPr>
              <a:r>
                <a:rPr altLang="en-US" lang="zh-CN" sz="2000">
                  <a:cs typeface="+mn-ea"/>
                  <a:sym typeface="+mn-lt"/>
                </a:rPr>
                <a:t>自我评价</a:t>
              </a:r>
            </a:p>
          </p:txBody>
        </p:sp>
      </p:grpSp>
      <p:sp>
        <p:nvSpPr>
          <p:cNvPr id="33" name="TextBox 23">
            <a:extLst>
              <a:ext uri="{FF2B5EF4-FFF2-40B4-BE49-F238E27FC236}">
                <a16:creationId xmlns:a16="http://schemas.microsoft.com/office/drawing/2014/main" id="{19D39361-EEA4-47EF-8905-91364C705D8B}"/>
              </a:ext>
            </a:extLst>
          </p:cNvPr>
          <p:cNvSpPr txBox="1"/>
          <p:nvPr/>
        </p:nvSpPr>
        <p:spPr>
          <a:xfrm>
            <a:off x="623888" y="454345"/>
            <a:ext cx="10653705" cy="6096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0">
              <a:defRPr/>
            </a:pPr>
            <a:r>
              <a:rPr altLang="zh-CN" b="1" lang="en-US" sz="4000">
                <a:solidFill>
                  <a:srgbClr val="42556C"/>
                </a:solidFill>
                <a:cs typeface="+mn-ea"/>
                <a:sym typeface="+mn-lt"/>
              </a:rPr>
              <a:t>360度测评</a:t>
            </a:r>
          </a:p>
        </p:txBody>
      </p:sp>
      <p:grpSp>
        <p:nvGrpSpPr>
          <p:cNvPr id="34" name="Group 55">
            <a:extLst>
              <a:ext uri="{FF2B5EF4-FFF2-40B4-BE49-F238E27FC236}">
                <a16:creationId xmlns:a16="http://schemas.microsoft.com/office/drawing/2014/main" id="{B0721805-B4B8-4FD1-B16E-D44C695FA83B}"/>
              </a:ext>
            </a:extLst>
          </p:cNvPr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36" name="Oval 52">
              <a:extLst>
                <a:ext uri="{FF2B5EF4-FFF2-40B4-BE49-F238E27FC236}">
                  <a16:creationId xmlns:a16="http://schemas.microsoft.com/office/drawing/2014/main" id="{B402B2B3-DD63-44FC-AC68-CD50EBD74170}"/>
                </a:ext>
              </a:extLst>
            </p:cNvPr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Oval 53">
              <a:extLst>
                <a:ext uri="{FF2B5EF4-FFF2-40B4-BE49-F238E27FC236}">
                  <a16:creationId xmlns:a16="http://schemas.microsoft.com/office/drawing/2014/main" id="{C2E5D1DF-F192-46ED-B763-13E7C94B38A1}"/>
                </a:ext>
              </a:extLst>
            </p:cNvPr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Oval 54">
              <a:extLst>
                <a:ext uri="{FF2B5EF4-FFF2-40B4-BE49-F238E27FC236}">
                  <a16:creationId xmlns:a16="http://schemas.microsoft.com/office/drawing/2014/main" id="{1520D021-4539-46ED-B65D-C7C2D48393EE}"/>
                </a:ext>
              </a:extLst>
            </p:cNvPr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6298C796-1665-41AE-884E-3E5DC3B586FA}"/>
              </a:ext>
            </a:extLst>
          </p:cNvPr>
          <p:cNvGrpSpPr/>
          <p:nvPr/>
        </p:nvGrpSpPr>
        <p:grpSpPr>
          <a:xfrm>
            <a:off x="3888197" y="1943101"/>
            <a:ext cx="3767906" cy="3767904"/>
            <a:chOff x="4302751" y="1746538"/>
            <a:chExt cx="3636931" cy="3636931"/>
          </a:xfrm>
        </p:grpSpPr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0DCA86D0-E810-402D-84A3-0800701226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2751" y="1746538"/>
              <a:ext cx="3636931" cy="3636931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grpSp>
          <p:nvGrpSpPr>
            <p:cNvPr id="31" name="Group 16">
              <a:extLst>
                <a:ext uri="{FF2B5EF4-FFF2-40B4-BE49-F238E27FC236}">
                  <a16:creationId xmlns:a16="http://schemas.microsoft.com/office/drawing/2014/main" id="{5BF10106-9503-4843-86A1-07F64A45E8AB}"/>
                </a:ext>
              </a:extLst>
            </p:cNvPr>
            <p:cNvGrpSpPr/>
            <p:nvPr/>
          </p:nvGrpSpPr>
          <p:grpSpPr>
            <a:xfrm>
              <a:off x="5475928" y="2932943"/>
              <a:ext cx="1273215" cy="1275696"/>
              <a:chOff x="5475928" y="3602345"/>
              <a:chExt cx="1273215" cy="1275696"/>
            </a:xfrm>
          </p:grpSpPr>
          <p:sp>
            <p:nvSpPr>
              <p:cNvPr id="65" name="Oval 13">
                <a:extLst>
                  <a:ext uri="{FF2B5EF4-FFF2-40B4-BE49-F238E27FC236}">
                    <a16:creationId xmlns:a16="http://schemas.microsoft.com/office/drawing/2014/main" id="{1C2AAD97-B486-49C4-8CCD-CDB96E2EE8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5928" y="3602345"/>
                <a:ext cx="1273215" cy="127569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en-US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cs typeface="+mn-ea"/>
                  <a:sym typeface="+mn-lt"/>
                </a:endParaRPr>
              </a:p>
            </p:txBody>
          </p:sp>
          <p:grpSp>
            <p:nvGrpSpPr>
              <p:cNvPr id="66" name="Group 18">
                <a:extLst>
                  <a:ext uri="{FF2B5EF4-FFF2-40B4-BE49-F238E27FC236}">
                    <a16:creationId xmlns:a16="http://schemas.microsoft.com/office/drawing/2014/main" id="{B5AA0464-1FFA-4921-B8D5-7CE5DCC1116F}"/>
                  </a:ext>
                </a:extLst>
              </p:cNvPr>
              <p:cNvGrpSpPr/>
              <p:nvPr/>
            </p:nvGrpSpPr>
            <p:grpSpPr>
              <a:xfrm>
                <a:off x="5501557" y="3606478"/>
                <a:ext cx="1233530" cy="1234357"/>
                <a:chOff x="5501557" y="3606478"/>
                <a:chExt cx="1233530" cy="1234357"/>
              </a:xfrm>
            </p:grpSpPr>
            <p:sp>
              <p:nvSpPr>
                <p:cNvPr id="67" name="Oval 14">
                  <a:extLst>
                    <a:ext uri="{FF2B5EF4-FFF2-40B4-BE49-F238E27FC236}">
                      <a16:creationId xmlns:a16="http://schemas.microsoft.com/office/drawing/2014/main" id="{B207A800-6AE4-413A-950B-94754CD495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01557" y="3606478"/>
                  <a:ext cx="1233530" cy="123435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en-US"/>
                  </a:defPPr>
                  <a:lvl1pPr algn="l" defTabSz="914400" eaLnBrk="1" hangingPunct="1" latinLnBrk="0" marL="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algn="l" defTabSz="914400" eaLnBrk="1" hangingPunct="1" latinLnBrk="0" marL="4572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algn="l" defTabSz="914400" eaLnBrk="1" hangingPunct="1" latinLnBrk="0" marL="9144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algn="l" defTabSz="914400" eaLnBrk="1" hangingPunct="1" latinLnBrk="0" marL="13716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algn="l" defTabSz="914400" eaLnBrk="1" hangingPunct="1" latinLnBrk="0" marL="18288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algn="l" defTabSz="914400" eaLnBrk="1" hangingPunct="1" latinLnBrk="0" marL="22860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algn="l" defTabSz="914400" eaLnBrk="1" hangingPunct="1" latinLnBrk="0" marL="27432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algn="l" defTabSz="914400" eaLnBrk="1" hangingPunct="1" latinLnBrk="0" marL="32004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algn="l" defTabSz="914400" eaLnBrk="1" hangingPunct="1" latinLnBrk="0" marL="36576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Oval 15">
                  <a:extLst>
                    <a:ext uri="{FF2B5EF4-FFF2-40B4-BE49-F238E27FC236}">
                      <a16:creationId xmlns:a16="http://schemas.microsoft.com/office/drawing/2014/main" id="{24260553-FDEB-49C8-87F8-5382DF773D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6281" y="3642029"/>
                  <a:ext cx="1164082" cy="1163256"/>
                </a:xfrm>
                <a:prstGeom prst="ellipse">
                  <a:avLst/>
                </a:prstGeom>
                <a:solidFill>
                  <a:srgbClr val="42556C"/>
                </a:solidFill>
                <a:ln w="9525">
                  <a:noFill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en-US"/>
                  </a:defPPr>
                  <a:lvl1pPr algn="l" defTabSz="914400" eaLnBrk="1" hangingPunct="1" latinLnBrk="0" marL="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algn="l" defTabSz="914400" eaLnBrk="1" hangingPunct="1" latinLnBrk="0" marL="4572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algn="l" defTabSz="914400" eaLnBrk="1" hangingPunct="1" latinLnBrk="0" marL="9144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algn="l" defTabSz="914400" eaLnBrk="1" hangingPunct="1" latinLnBrk="0" marL="13716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algn="l" defTabSz="914400" eaLnBrk="1" hangingPunct="1" latinLnBrk="0" marL="18288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algn="l" defTabSz="914400" eaLnBrk="1" hangingPunct="1" latinLnBrk="0" marL="22860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algn="l" defTabSz="914400" eaLnBrk="1" hangingPunct="1" latinLnBrk="0" marL="27432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algn="l" defTabSz="914400" eaLnBrk="1" hangingPunct="1" latinLnBrk="0" marL="32004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algn="l" defTabSz="914400" eaLnBrk="1" hangingPunct="1" latinLnBrk="0" marL="3657600" rtl="0">
                    <a:defRPr kern="1200" sz="18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39" name="Freeform 16">
              <a:extLst>
                <a:ext uri="{FF2B5EF4-FFF2-40B4-BE49-F238E27FC236}">
                  <a16:creationId xmlns:a16="http://schemas.microsoft.com/office/drawing/2014/main" id="{E6DBD2B8-7E18-41D7-A7E8-AF7EC43B83A1}"/>
                </a:ext>
              </a:extLst>
            </p:cNvPr>
            <p:cNvSpPr/>
            <p:nvPr/>
          </p:nvSpPr>
          <p:spPr bwMode="auto">
            <a:xfrm>
              <a:off x="4513576" y="1897008"/>
              <a:ext cx="2440604" cy="1380694"/>
            </a:xfrm>
            <a:custGeom>
              <a:gdLst>
                <a:gd fmla="*/ 1248 w 1248" name="T0"/>
                <a:gd fmla="*/ 706 h 706" name="T1"/>
                <a:gd fmla="*/ 1233 w 1248" name="T2"/>
                <a:gd fmla="*/ 520 h 706" name="T3"/>
                <a:gd fmla="*/ 1192 w 1248" name="T4"/>
                <a:gd fmla="*/ 567 h 706" name="T5"/>
                <a:gd fmla="*/ 1182 w 1248" name="T6"/>
                <a:gd fmla="*/ 542 h 706" name="T7"/>
                <a:gd fmla="*/ 623 w 1248" name="T8"/>
                <a:gd fmla="*/ 282 h 706" name="T9"/>
                <a:gd fmla="*/ 312 w 1248" name="T10"/>
                <a:gd fmla="*/ 0 h 706" name="T11"/>
                <a:gd fmla="*/ 0 w 1248" name="T12"/>
                <a:gd fmla="*/ 312 h 706" name="T13"/>
                <a:gd fmla="*/ 226 w 1248" name="T14"/>
                <a:gd fmla="*/ 612 h 706" name="T15"/>
                <a:gd fmla="*/ 226 w 1248" name="T16"/>
                <a:gd fmla="*/ 613 h 706" name="T17"/>
                <a:gd fmla="*/ 250 w 1248" name="T18"/>
                <a:gd fmla="*/ 619 h 706" name="T19"/>
                <a:gd fmla="*/ 251 w 1248" name="T20"/>
                <a:gd fmla="*/ 618 h 706" name="T21"/>
                <a:gd fmla="*/ 251 w 1248" name="T22"/>
                <a:gd fmla="*/ 619 h 706" name="T23"/>
                <a:gd fmla="*/ 511 w 1248" name="T24"/>
                <a:gd fmla="*/ 369 h 706" name="T25"/>
                <a:gd fmla="*/ 627 w 1248" name="T26"/>
                <a:gd fmla="*/ 329 h 706" name="T27"/>
                <a:gd fmla="*/ 1181 w 1248" name="T28"/>
                <a:gd fmla="*/ 572 h 706" name="T29"/>
                <a:gd fmla="*/ 1117 w 1248" name="T30"/>
                <a:gd fmla="*/ 573 h 706" name="T31"/>
                <a:gd fmla="*/ 1248 w 1248" name="T32"/>
                <a:gd fmla="*/ 706 h 70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706" w="1248">
                  <a:moveTo>
                    <a:pt x="1248" y="706"/>
                  </a:moveTo>
                  <a:cubicBezTo>
                    <a:pt x="1233" y="520"/>
                    <a:pt x="1233" y="520"/>
                    <a:pt x="1233" y="520"/>
                  </a:cubicBezTo>
                  <a:cubicBezTo>
                    <a:pt x="1192" y="567"/>
                    <a:pt x="1192" y="567"/>
                    <a:pt x="1192" y="567"/>
                  </a:cubicBezTo>
                  <a:cubicBezTo>
                    <a:pt x="1188" y="556"/>
                    <a:pt x="1187" y="553"/>
                    <a:pt x="1182" y="542"/>
                  </a:cubicBezTo>
                  <a:cubicBezTo>
                    <a:pt x="1086" y="336"/>
                    <a:pt x="851" y="233"/>
                    <a:pt x="623" y="282"/>
                  </a:cubicBezTo>
                  <a:cubicBezTo>
                    <a:pt x="607" y="124"/>
                    <a:pt x="474" y="0"/>
                    <a:pt x="312" y="0"/>
                  </a:cubicBezTo>
                  <a:cubicBezTo>
                    <a:pt x="140" y="0"/>
                    <a:pt x="0" y="140"/>
                    <a:pt x="0" y="312"/>
                  </a:cubicBezTo>
                  <a:cubicBezTo>
                    <a:pt x="0" y="455"/>
                    <a:pt x="96" y="575"/>
                    <a:pt x="226" y="612"/>
                  </a:cubicBezTo>
                  <a:cubicBezTo>
                    <a:pt x="226" y="613"/>
                    <a:pt x="226" y="613"/>
                    <a:pt x="226" y="613"/>
                  </a:cubicBezTo>
                  <a:cubicBezTo>
                    <a:pt x="234" y="615"/>
                    <a:pt x="242" y="617"/>
                    <a:pt x="250" y="619"/>
                  </a:cubicBezTo>
                  <a:cubicBezTo>
                    <a:pt x="251" y="618"/>
                    <a:pt x="251" y="618"/>
                    <a:pt x="251" y="618"/>
                  </a:cubicBezTo>
                  <a:cubicBezTo>
                    <a:pt x="251" y="619"/>
                    <a:pt x="251" y="619"/>
                    <a:pt x="251" y="619"/>
                  </a:cubicBezTo>
                  <a:cubicBezTo>
                    <a:pt x="303" y="514"/>
                    <a:pt x="393" y="423"/>
                    <a:pt x="511" y="369"/>
                  </a:cubicBezTo>
                  <a:cubicBezTo>
                    <a:pt x="580" y="337"/>
                    <a:pt x="626" y="329"/>
                    <a:pt x="627" y="329"/>
                  </a:cubicBezTo>
                  <a:cubicBezTo>
                    <a:pt x="853" y="278"/>
                    <a:pt x="1082" y="370"/>
                    <a:pt x="1181" y="572"/>
                  </a:cubicBezTo>
                  <a:cubicBezTo>
                    <a:pt x="1117" y="573"/>
                    <a:pt x="1117" y="573"/>
                    <a:pt x="1117" y="573"/>
                  </a:cubicBezTo>
                  <a:cubicBezTo>
                    <a:pt x="1248" y="706"/>
                    <a:pt x="1248" y="706"/>
                    <a:pt x="1248" y="706"/>
                  </a:cubicBezTo>
                </a:path>
              </a:pathLst>
            </a:custGeom>
            <a:solidFill>
              <a:srgbClr val="42556C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0" name="Freeform 17">
              <a:extLst>
                <a:ext uri="{FF2B5EF4-FFF2-40B4-BE49-F238E27FC236}">
                  <a16:creationId xmlns:a16="http://schemas.microsoft.com/office/drawing/2014/main" id="{2585BEDE-F5A6-49C4-B504-332395AB97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02001" y="1884607"/>
              <a:ext cx="2463754" cy="1404671"/>
            </a:xfrm>
            <a:custGeom>
              <a:gdLst>
                <a:gd fmla="*/ 1254 w 1260" name="T0"/>
                <a:gd fmla="*/ 718 h 718" name="T1"/>
                <a:gd fmla="*/ 1250 w 1260" name="T2"/>
                <a:gd fmla="*/ 716 h 718" name="T3"/>
                <a:gd fmla="*/ 1119 w 1260" name="T4"/>
                <a:gd fmla="*/ 583 h 718" name="T5"/>
                <a:gd fmla="*/ 1117 w 1260" name="T6"/>
                <a:gd fmla="*/ 577 h 718" name="T7"/>
                <a:gd fmla="*/ 1123 w 1260" name="T8"/>
                <a:gd fmla="*/ 573 h 718" name="T9"/>
                <a:gd fmla="*/ 1175 w 1260" name="T10"/>
                <a:gd fmla="*/ 572 h 718" name="T11"/>
                <a:gd fmla="*/ 755 w 1260" name="T12"/>
                <a:gd fmla="*/ 327 h 718" name="T13"/>
                <a:gd fmla="*/ 634 w 1260" name="T14"/>
                <a:gd fmla="*/ 341 h 718" name="T15"/>
                <a:gd fmla="*/ 632 w 1260" name="T16"/>
                <a:gd fmla="*/ 341 h 718" name="T17"/>
                <a:gd fmla="*/ 632 w 1260" name="T18"/>
                <a:gd fmla="*/ 341 h 718" name="T19"/>
                <a:gd fmla="*/ 630 w 1260" name="T20"/>
                <a:gd fmla="*/ 342 h 718" name="T21"/>
                <a:gd fmla="*/ 630 w 1260" name="T22"/>
                <a:gd fmla="*/ 342 h 718" name="T23"/>
                <a:gd fmla="*/ 628 w 1260" name="T24"/>
                <a:gd fmla="*/ 341 h 718" name="T25"/>
                <a:gd fmla="*/ 520 w 1260" name="T26"/>
                <a:gd fmla="*/ 380 h 718" name="T27"/>
                <a:gd fmla="*/ 263 w 1260" name="T28"/>
                <a:gd fmla="*/ 627 h 718" name="T29"/>
                <a:gd fmla="*/ 257 w 1260" name="T30"/>
                <a:gd fmla="*/ 631 h 718" name="T31"/>
                <a:gd fmla="*/ 255 w 1260" name="T32"/>
                <a:gd fmla="*/ 631 h 718" name="T33"/>
                <a:gd fmla="*/ 230 w 1260" name="T34"/>
                <a:gd fmla="*/ 624 h 718" name="T35"/>
                <a:gd fmla="*/ 229 w 1260" name="T36"/>
                <a:gd fmla="*/ 624 h 718" name="T37"/>
                <a:gd fmla="*/ 0 w 1260" name="T38"/>
                <a:gd fmla="*/ 318 h 718" name="T39"/>
                <a:gd fmla="*/ 318 w 1260" name="T40"/>
                <a:gd fmla="*/ 0 h 718" name="T41"/>
                <a:gd fmla="*/ 532 w 1260" name="T42"/>
                <a:gd fmla="*/ 83 h 718" name="T43"/>
                <a:gd fmla="*/ 634 w 1260" name="T44"/>
                <a:gd fmla="*/ 280 h 718" name="T45"/>
                <a:gd fmla="*/ 742 w 1260" name="T46"/>
                <a:gd fmla="*/ 270 h 718" name="T47"/>
                <a:gd fmla="*/ 1009 w 1260" name="T48"/>
                <a:gd fmla="*/ 342 h 718" name="T49"/>
                <a:gd fmla="*/ 1193 w 1260" name="T50"/>
                <a:gd fmla="*/ 544 h 718" name="T51"/>
                <a:gd fmla="*/ 1199 w 1260" name="T52"/>
                <a:gd fmla="*/ 554 h 718" name="T53"/>
                <a:gd fmla="*/ 1202 w 1260" name="T54"/>
                <a:gd fmla="*/ 560 h 718" name="T55"/>
                <a:gd fmla="*/ 1234 w 1260" name="T56"/>
                <a:gd fmla="*/ 522 h 718" name="T57"/>
                <a:gd fmla="*/ 1241 w 1260" name="T58"/>
                <a:gd fmla="*/ 520 h 718" name="T59"/>
                <a:gd fmla="*/ 1245 w 1260" name="T60"/>
                <a:gd fmla="*/ 526 h 718" name="T61"/>
                <a:gd fmla="*/ 1260 w 1260" name="T62"/>
                <a:gd fmla="*/ 712 h 718" name="T63"/>
                <a:gd fmla="*/ 1256 w 1260" name="T64"/>
                <a:gd fmla="*/ 717 h 718" name="T65"/>
                <a:gd fmla="*/ 1254 w 1260" name="T66"/>
                <a:gd fmla="*/ 718 h 718" name="T67"/>
                <a:gd fmla="*/ 1132 w 1260" name="T68"/>
                <a:gd fmla="*/ 583 h 718" name="T69"/>
                <a:gd fmla="*/ 1247 w 1260" name="T70"/>
                <a:gd fmla="*/ 696 h 718" name="T71"/>
                <a:gd fmla="*/ 1236 w 1260" name="T72"/>
                <a:gd fmla="*/ 536 h 718" name="T73"/>
                <a:gd fmla="*/ 1204 w 1260" name="T74"/>
                <a:gd fmla="*/ 574 h 718" name="T75"/>
                <a:gd fmla="*/ 1199 w 1260" name="T76"/>
                <a:gd fmla="*/ 577 h 718" name="T77"/>
                <a:gd fmla="*/ 1196 w 1260" name="T78"/>
                <a:gd fmla="*/ 573 h 718" name="T79"/>
                <a:gd fmla="*/ 1185 w 1260" name="T80"/>
                <a:gd fmla="*/ 550 h 718" name="T81"/>
                <a:gd fmla="*/ 742 w 1260" name="T82"/>
                <a:gd fmla="*/ 282 h 718" name="T83"/>
                <a:gd fmla="*/ 630 w 1260" name="T84"/>
                <a:gd fmla="*/ 294 h 718" name="T85"/>
                <a:gd fmla="*/ 625 w 1260" name="T86"/>
                <a:gd fmla="*/ 292 h 718" name="T87"/>
                <a:gd fmla="*/ 623 w 1260" name="T88"/>
                <a:gd fmla="*/ 288 h 718" name="T89"/>
                <a:gd fmla="*/ 318 w 1260" name="T90"/>
                <a:gd fmla="*/ 12 h 718" name="T91"/>
                <a:gd fmla="*/ 12 w 1260" name="T92"/>
                <a:gd fmla="*/ 318 h 718" name="T93"/>
                <a:gd fmla="*/ 234 w 1260" name="T94"/>
                <a:gd fmla="*/ 613 h 718" name="T95"/>
                <a:gd fmla="*/ 235 w 1260" name="T96"/>
                <a:gd fmla="*/ 613 h 718" name="T97"/>
                <a:gd fmla="*/ 254 w 1260" name="T98"/>
                <a:gd fmla="*/ 618 h 718" name="T99"/>
                <a:gd fmla="*/ 515 w 1260" name="T100"/>
                <a:gd fmla="*/ 369 h 718" name="T101"/>
                <a:gd fmla="*/ 628 w 1260" name="T102"/>
                <a:gd fmla="*/ 329 h 718" name="T103"/>
                <a:gd fmla="*/ 631 w 1260" name="T104"/>
                <a:gd fmla="*/ 329 h 718" name="T105"/>
                <a:gd fmla="*/ 632 w 1260" name="T106"/>
                <a:gd fmla="*/ 329 h 718" name="T107"/>
                <a:gd fmla="*/ 755 w 1260" name="T108"/>
                <a:gd fmla="*/ 315 h 718" name="T109"/>
                <a:gd fmla="*/ 1011 w 1260" name="T110"/>
                <a:gd fmla="*/ 383 h 718" name="T111"/>
                <a:gd fmla="*/ 1190 w 1260" name="T112"/>
                <a:gd fmla="*/ 576 h 718" name="T113"/>
                <a:gd fmla="*/ 1190 w 1260" name="T114"/>
                <a:gd fmla="*/ 581 h 718" name="T115"/>
                <a:gd fmla="*/ 1184 w 1260" name="T116"/>
                <a:gd fmla="*/ 583 h 718" name="T117"/>
                <a:gd fmla="*/ 1132 w 1260" name="T118"/>
                <a:gd fmla="*/ 583 h 718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718" w="1260">
                  <a:moveTo>
                    <a:pt x="1254" y="718"/>
                  </a:moveTo>
                  <a:cubicBezTo>
                    <a:pt x="1252" y="718"/>
                    <a:pt x="1251" y="717"/>
                    <a:pt x="1250" y="716"/>
                  </a:cubicBezTo>
                  <a:cubicBezTo>
                    <a:pt x="1119" y="583"/>
                    <a:pt x="1119" y="583"/>
                    <a:pt x="1119" y="583"/>
                  </a:cubicBezTo>
                  <a:cubicBezTo>
                    <a:pt x="1117" y="581"/>
                    <a:pt x="1117" y="579"/>
                    <a:pt x="1117" y="577"/>
                  </a:cubicBezTo>
                  <a:cubicBezTo>
                    <a:pt x="1118" y="575"/>
                    <a:pt x="1121" y="573"/>
                    <a:pt x="1123" y="573"/>
                  </a:cubicBezTo>
                  <a:cubicBezTo>
                    <a:pt x="1175" y="572"/>
                    <a:pt x="1175" y="572"/>
                    <a:pt x="1175" y="572"/>
                  </a:cubicBezTo>
                  <a:cubicBezTo>
                    <a:pt x="1097" y="421"/>
                    <a:pt x="937" y="327"/>
                    <a:pt x="755" y="327"/>
                  </a:cubicBezTo>
                  <a:cubicBezTo>
                    <a:pt x="715" y="327"/>
                    <a:pt x="674" y="332"/>
                    <a:pt x="634" y="341"/>
                  </a:cubicBezTo>
                  <a:cubicBezTo>
                    <a:pt x="633" y="341"/>
                    <a:pt x="633" y="341"/>
                    <a:pt x="632" y="341"/>
                  </a:cubicBezTo>
                  <a:cubicBezTo>
                    <a:pt x="632" y="341"/>
                    <a:pt x="632" y="341"/>
                    <a:pt x="632" y="341"/>
                  </a:cubicBezTo>
                  <a:cubicBezTo>
                    <a:pt x="631" y="341"/>
                    <a:pt x="631" y="342"/>
                    <a:pt x="630" y="342"/>
                  </a:cubicBezTo>
                  <a:cubicBezTo>
                    <a:pt x="630" y="342"/>
                    <a:pt x="630" y="342"/>
                    <a:pt x="630" y="342"/>
                  </a:cubicBezTo>
                  <a:cubicBezTo>
                    <a:pt x="629" y="342"/>
                    <a:pt x="629" y="342"/>
                    <a:pt x="628" y="341"/>
                  </a:cubicBezTo>
                  <a:cubicBezTo>
                    <a:pt x="596" y="349"/>
                    <a:pt x="560" y="362"/>
                    <a:pt x="520" y="380"/>
                  </a:cubicBezTo>
                  <a:cubicBezTo>
                    <a:pt x="407" y="432"/>
                    <a:pt x="316" y="520"/>
                    <a:pt x="263" y="627"/>
                  </a:cubicBezTo>
                  <a:cubicBezTo>
                    <a:pt x="262" y="630"/>
                    <a:pt x="259" y="631"/>
                    <a:pt x="257" y="631"/>
                  </a:cubicBezTo>
                  <a:cubicBezTo>
                    <a:pt x="256" y="631"/>
                    <a:pt x="256" y="631"/>
                    <a:pt x="255" y="631"/>
                  </a:cubicBezTo>
                  <a:cubicBezTo>
                    <a:pt x="247" y="629"/>
                    <a:pt x="239" y="627"/>
                    <a:pt x="230" y="624"/>
                  </a:cubicBezTo>
                  <a:cubicBezTo>
                    <a:pt x="230" y="624"/>
                    <a:pt x="229" y="624"/>
                    <a:pt x="229" y="624"/>
                  </a:cubicBezTo>
                  <a:cubicBezTo>
                    <a:pt x="94" y="584"/>
                    <a:pt x="0" y="459"/>
                    <a:pt x="0" y="318"/>
                  </a:cubicBezTo>
                  <a:cubicBezTo>
                    <a:pt x="0" y="143"/>
                    <a:pt x="143" y="0"/>
                    <a:pt x="318" y="0"/>
                  </a:cubicBezTo>
                  <a:cubicBezTo>
                    <a:pt x="398" y="0"/>
                    <a:pt x="474" y="30"/>
                    <a:pt x="532" y="83"/>
                  </a:cubicBezTo>
                  <a:cubicBezTo>
                    <a:pt x="589" y="135"/>
                    <a:pt x="625" y="205"/>
                    <a:pt x="634" y="280"/>
                  </a:cubicBezTo>
                  <a:cubicBezTo>
                    <a:pt x="670" y="273"/>
                    <a:pt x="706" y="270"/>
                    <a:pt x="742" y="270"/>
                  </a:cubicBezTo>
                  <a:cubicBezTo>
                    <a:pt x="838" y="270"/>
                    <a:pt x="930" y="295"/>
                    <a:pt x="1009" y="342"/>
                  </a:cubicBezTo>
                  <a:cubicBezTo>
                    <a:pt x="1091" y="390"/>
                    <a:pt x="1155" y="460"/>
                    <a:pt x="1193" y="544"/>
                  </a:cubicBezTo>
                  <a:cubicBezTo>
                    <a:pt x="1195" y="549"/>
                    <a:pt x="1197" y="552"/>
                    <a:pt x="1199" y="554"/>
                  </a:cubicBezTo>
                  <a:cubicBezTo>
                    <a:pt x="1200" y="556"/>
                    <a:pt x="1201" y="558"/>
                    <a:pt x="1202" y="560"/>
                  </a:cubicBezTo>
                  <a:cubicBezTo>
                    <a:pt x="1234" y="522"/>
                    <a:pt x="1234" y="522"/>
                    <a:pt x="1234" y="522"/>
                  </a:cubicBezTo>
                  <a:cubicBezTo>
                    <a:pt x="1236" y="520"/>
                    <a:pt x="1239" y="520"/>
                    <a:pt x="1241" y="520"/>
                  </a:cubicBezTo>
                  <a:cubicBezTo>
                    <a:pt x="1243" y="521"/>
                    <a:pt x="1245" y="523"/>
                    <a:pt x="1245" y="526"/>
                  </a:cubicBezTo>
                  <a:cubicBezTo>
                    <a:pt x="1260" y="712"/>
                    <a:pt x="1260" y="712"/>
                    <a:pt x="1260" y="712"/>
                  </a:cubicBezTo>
                  <a:cubicBezTo>
                    <a:pt x="1260" y="714"/>
                    <a:pt x="1259" y="716"/>
                    <a:pt x="1256" y="717"/>
                  </a:cubicBezTo>
                  <a:cubicBezTo>
                    <a:pt x="1256" y="718"/>
                    <a:pt x="1255" y="718"/>
                    <a:pt x="1254" y="718"/>
                  </a:cubicBezTo>
                  <a:close/>
                  <a:moveTo>
                    <a:pt x="1132" y="583"/>
                  </a:moveTo>
                  <a:cubicBezTo>
                    <a:pt x="1247" y="696"/>
                    <a:pt x="1247" y="696"/>
                    <a:pt x="1247" y="696"/>
                  </a:cubicBezTo>
                  <a:cubicBezTo>
                    <a:pt x="1236" y="536"/>
                    <a:pt x="1236" y="536"/>
                    <a:pt x="1236" y="536"/>
                  </a:cubicBezTo>
                  <a:cubicBezTo>
                    <a:pt x="1204" y="574"/>
                    <a:pt x="1204" y="574"/>
                    <a:pt x="1204" y="574"/>
                  </a:cubicBezTo>
                  <a:cubicBezTo>
                    <a:pt x="1203" y="575"/>
                    <a:pt x="1201" y="577"/>
                    <a:pt x="1199" y="577"/>
                  </a:cubicBezTo>
                  <a:cubicBezTo>
                    <a:pt x="1197" y="576"/>
                    <a:pt x="1196" y="575"/>
                    <a:pt x="1196" y="573"/>
                  </a:cubicBezTo>
                  <a:cubicBezTo>
                    <a:pt x="1193" y="567"/>
                    <a:pt x="1187" y="555"/>
                    <a:pt x="1185" y="550"/>
                  </a:cubicBezTo>
                  <a:cubicBezTo>
                    <a:pt x="1109" y="385"/>
                    <a:pt x="938" y="282"/>
                    <a:pt x="742" y="282"/>
                  </a:cubicBezTo>
                  <a:cubicBezTo>
                    <a:pt x="705" y="282"/>
                    <a:pt x="667" y="286"/>
                    <a:pt x="630" y="294"/>
                  </a:cubicBezTo>
                  <a:cubicBezTo>
                    <a:pt x="628" y="294"/>
                    <a:pt x="627" y="293"/>
                    <a:pt x="625" y="292"/>
                  </a:cubicBezTo>
                  <a:cubicBezTo>
                    <a:pt x="624" y="291"/>
                    <a:pt x="623" y="290"/>
                    <a:pt x="623" y="288"/>
                  </a:cubicBezTo>
                  <a:cubicBezTo>
                    <a:pt x="607" y="131"/>
                    <a:pt x="476" y="12"/>
                    <a:pt x="318" y="12"/>
                  </a:cubicBezTo>
                  <a:cubicBezTo>
                    <a:pt x="149" y="12"/>
                    <a:pt x="12" y="150"/>
                    <a:pt x="12" y="318"/>
                  </a:cubicBezTo>
                  <a:cubicBezTo>
                    <a:pt x="12" y="454"/>
                    <a:pt x="103" y="575"/>
                    <a:pt x="234" y="613"/>
                  </a:cubicBezTo>
                  <a:cubicBezTo>
                    <a:pt x="234" y="613"/>
                    <a:pt x="235" y="613"/>
                    <a:pt x="235" y="613"/>
                  </a:cubicBezTo>
                  <a:cubicBezTo>
                    <a:pt x="241" y="615"/>
                    <a:pt x="248" y="617"/>
                    <a:pt x="254" y="618"/>
                  </a:cubicBezTo>
                  <a:cubicBezTo>
                    <a:pt x="309" y="510"/>
                    <a:pt x="401" y="422"/>
                    <a:pt x="515" y="369"/>
                  </a:cubicBezTo>
                  <a:cubicBezTo>
                    <a:pt x="556" y="350"/>
                    <a:pt x="593" y="337"/>
                    <a:pt x="628" y="329"/>
                  </a:cubicBezTo>
                  <a:cubicBezTo>
                    <a:pt x="629" y="329"/>
                    <a:pt x="630" y="329"/>
                    <a:pt x="631" y="329"/>
                  </a:cubicBezTo>
                  <a:cubicBezTo>
                    <a:pt x="632" y="329"/>
                    <a:pt x="632" y="329"/>
                    <a:pt x="632" y="329"/>
                  </a:cubicBezTo>
                  <a:cubicBezTo>
                    <a:pt x="672" y="320"/>
                    <a:pt x="714" y="315"/>
                    <a:pt x="755" y="315"/>
                  </a:cubicBezTo>
                  <a:cubicBezTo>
                    <a:pt x="847" y="315"/>
                    <a:pt x="935" y="339"/>
                    <a:pt x="1011" y="383"/>
                  </a:cubicBezTo>
                  <a:cubicBezTo>
                    <a:pt x="1089" y="428"/>
                    <a:pt x="1150" y="495"/>
                    <a:pt x="1190" y="576"/>
                  </a:cubicBezTo>
                  <a:cubicBezTo>
                    <a:pt x="1191" y="578"/>
                    <a:pt x="1191" y="579"/>
                    <a:pt x="1190" y="581"/>
                  </a:cubicBezTo>
                  <a:cubicBezTo>
                    <a:pt x="1189" y="583"/>
                    <a:pt x="1186" y="583"/>
                    <a:pt x="1184" y="583"/>
                  </a:cubicBezTo>
                  <a:lnTo>
                    <a:pt x="1132" y="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1" name="Freeform 18">
              <a:extLst>
                <a:ext uri="{FF2B5EF4-FFF2-40B4-BE49-F238E27FC236}">
                  <a16:creationId xmlns:a16="http://schemas.microsoft.com/office/drawing/2014/main" id="{44BDBF6D-509E-4E8B-AF18-FA679CF67866}"/>
                </a:ext>
              </a:extLst>
            </p:cNvPr>
            <p:cNvSpPr/>
            <p:nvPr/>
          </p:nvSpPr>
          <p:spPr bwMode="auto">
            <a:xfrm>
              <a:off x="6416784" y="1920158"/>
              <a:ext cx="1378214" cy="2442258"/>
            </a:xfrm>
            <a:custGeom>
              <a:gdLst>
                <a:gd fmla="*/ 0 w 705" name="T0"/>
                <a:gd fmla="*/ 1249 h 1249" name="T1"/>
                <a:gd fmla="*/ 186 w 705" name="T2"/>
                <a:gd fmla="*/ 1234 h 1249" name="T3"/>
                <a:gd fmla="*/ 138 w 705" name="T4"/>
                <a:gd fmla="*/ 1192 h 1249" name="T5"/>
                <a:gd fmla="*/ 163 w 705" name="T6"/>
                <a:gd fmla="*/ 1182 h 1249" name="T7"/>
                <a:gd fmla="*/ 423 w 705" name="T8"/>
                <a:gd fmla="*/ 623 h 1249" name="T9"/>
                <a:gd fmla="*/ 704 w 705" name="T10"/>
                <a:gd fmla="*/ 312 h 1249" name="T11"/>
                <a:gd fmla="*/ 392 w 705" name="T12"/>
                <a:gd fmla="*/ 0 h 1249" name="T13"/>
                <a:gd fmla="*/ 92 w 705" name="T14"/>
                <a:gd fmla="*/ 227 h 1249" name="T15"/>
                <a:gd fmla="*/ 92 w 705" name="T16"/>
                <a:gd fmla="*/ 227 h 1249" name="T17"/>
                <a:gd fmla="*/ 86 w 705" name="T18"/>
                <a:gd fmla="*/ 251 h 1249" name="T19"/>
                <a:gd fmla="*/ 86 w 705" name="T20"/>
                <a:gd fmla="*/ 251 h 1249" name="T21"/>
                <a:gd fmla="*/ 86 w 705" name="T22"/>
                <a:gd fmla="*/ 252 h 1249" name="T23"/>
                <a:gd fmla="*/ 336 w 705" name="T24"/>
                <a:gd fmla="*/ 512 h 1249" name="T25"/>
                <a:gd fmla="*/ 376 w 705" name="T26"/>
                <a:gd fmla="*/ 627 h 1249" name="T27"/>
                <a:gd fmla="*/ 134 w 705" name="T28"/>
                <a:gd fmla="*/ 1182 h 1249" name="T29"/>
                <a:gd fmla="*/ 133 w 705" name="T30"/>
                <a:gd fmla="*/ 1118 h 1249" name="T31"/>
                <a:gd fmla="*/ 0 w 705" name="T32"/>
                <a:gd fmla="*/ 1249 h 124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249" w="705">
                  <a:moveTo>
                    <a:pt x="0" y="1249"/>
                  </a:moveTo>
                  <a:cubicBezTo>
                    <a:pt x="186" y="1234"/>
                    <a:pt x="186" y="1234"/>
                    <a:pt x="186" y="1234"/>
                  </a:cubicBezTo>
                  <a:cubicBezTo>
                    <a:pt x="138" y="1192"/>
                    <a:pt x="138" y="1192"/>
                    <a:pt x="138" y="1192"/>
                  </a:cubicBezTo>
                  <a:cubicBezTo>
                    <a:pt x="149" y="1188"/>
                    <a:pt x="152" y="1187"/>
                    <a:pt x="163" y="1182"/>
                  </a:cubicBezTo>
                  <a:cubicBezTo>
                    <a:pt x="370" y="1087"/>
                    <a:pt x="472" y="851"/>
                    <a:pt x="423" y="623"/>
                  </a:cubicBezTo>
                  <a:cubicBezTo>
                    <a:pt x="581" y="608"/>
                    <a:pt x="705" y="474"/>
                    <a:pt x="704" y="312"/>
                  </a:cubicBezTo>
                  <a:cubicBezTo>
                    <a:pt x="704" y="140"/>
                    <a:pt x="564" y="0"/>
                    <a:pt x="392" y="0"/>
                  </a:cubicBezTo>
                  <a:cubicBezTo>
                    <a:pt x="249" y="1"/>
                    <a:pt x="129" y="96"/>
                    <a:pt x="92" y="227"/>
                  </a:cubicBezTo>
                  <a:cubicBezTo>
                    <a:pt x="92" y="227"/>
                    <a:pt x="92" y="227"/>
                    <a:pt x="92" y="227"/>
                  </a:cubicBezTo>
                  <a:cubicBezTo>
                    <a:pt x="90" y="235"/>
                    <a:pt x="88" y="243"/>
                    <a:pt x="86" y="251"/>
                  </a:cubicBezTo>
                  <a:cubicBezTo>
                    <a:pt x="86" y="251"/>
                    <a:pt x="86" y="251"/>
                    <a:pt x="86" y="251"/>
                  </a:cubicBezTo>
                  <a:cubicBezTo>
                    <a:pt x="86" y="252"/>
                    <a:pt x="86" y="252"/>
                    <a:pt x="86" y="252"/>
                  </a:cubicBezTo>
                  <a:cubicBezTo>
                    <a:pt x="191" y="304"/>
                    <a:pt x="281" y="394"/>
                    <a:pt x="336" y="512"/>
                  </a:cubicBezTo>
                  <a:cubicBezTo>
                    <a:pt x="368" y="580"/>
                    <a:pt x="376" y="626"/>
                    <a:pt x="376" y="627"/>
                  </a:cubicBezTo>
                  <a:cubicBezTo>
                    <a:pt x="427" y="854"/>
                    <a:pt x="335" y="1083"/>
                    <a:pt x="134" y="1182"/>
                  </a:cubicBezTo>
                  <a:cubicBezTo>
                    <a:pt x="133" y="1118"/>
                    <a:pt x="133" y="1118"/>
                    <a:pt x="133" y="1118"/>
                  </a:cubicBezTo>
                  <a:cubicBezTo>
                    <a:pt x="0" y="1249"/>
                    <a:pt x="0" y="1249"/>
                    <a:pt x="0" y="1249"/>
                  </a:cubicBezTo>
                </a:path>
              </a:pathLst>
            </a:custGeom>
            <a:solidFill>
              <a:srgbClr val="42556C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2" name="Freeform 19">
              <a:extLst>
                <a:ext uri="{FF2B5EF4-FFF2-40B4-BE49-F238E27FC236}">
                  <a16:creationId xmlns:a16="http://schemas.microsoft.com/office/drawing/2014/main" id="{6815C2D3-15E1-43BD-8FA2-289B802BAB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04382" y="1908583"/>
              <a:ext cx="1400537" cy="2466234"/>
            </a:xfrm>
            <a:custGeom>
              <a:gdLst>
                <a:gd fmla="*/ 0 w 716" name="T0"/>
                <a:gd fmla="*/ 1255 h 1261" name="T1"/>
                <a:gd fmla="*/ 1 w 716" name="T2"/>
                <a:gd fmla="*/ 1251 h 1261" name="T3"/>
                <a:gd fmla="*/ 134 w 716" name="T4"/>
                <a:gd fmla="*/ 1119 h 1261" name="T5"/>
                <a:gd fmla="*/ 141 w 716" name="T6"/>
                <a:gd fmla="*/ 1118 h 1261" name="T7"/>
                <a:gd fmla="*/ 145 w 716" name="T8"/>
                <a:gd fmla="*/ 1124 h 1261" name="T9"/>
                <a:gd fmla="*/ 145 w 716" name="T10"/>
                <a:gd fmla="*/ 1176 h 1261" name="T11"/>
                <a:gd fmla="*/ 390 w 716" name="T12"/>
                <a:gd fmla="*/ 755 h 1261" name="T13"/>
                <a:gd fmla="*/ 376 w 716" name="T14"/>
                <a:gd fmla="*/ 635 h 1261" name="T15"/>
                <a:gd fmla="*/ 376 w 716" name="T16"/>
                <a:gd fmla="*/ 633 h 1261" name="T17"/>
                <a:gd fmla="*/ 376 w 716" name="T18"/>
                <a:gd fmla="*/ 632 h 1261" name="T19"/>
                <a:gd fmla="*/ 375 w 716" name="T20"/>
                <a:gd fmla="*/ 630 h 1261" name="T21"/>
                <a:gd fmla="*/ 375 w 716" name="T22"/>
                <a:gd fmla="*/ 630 h 1261" name="T23"/>
                <a:gd fmla="*/ 376 w 716" name="T24"/>
                <a:gd fmla="*/ 629 h 1261" name="T25"/>
                <a:gd fmla="*/ 337 w 716" name="T26"/>
                <a:gd fmla="*/ 520 h 1261" name="T27"/>
                <a:gd fmla="*/ 89 w 716" name="T28"/>
                <a:gd fmla="*/ 263 h 1261" name="T29"/>
                <a:gd fmla="*/ 86 w 716" name="T30"/>
                <a:gd fmla="*/ 258 h 1261" name="T31"/>
                <a:gd fmla="*/ 86 w 716" name="T32"/>
                <a:gd fmla="*/ 256 h 1261" name="T33"/>
                <a:gd fmla="*/ 92 w 716" name="T34"/>
                <a:gd fmla="*/ 231 h 1261" name="T35"/>
                <a:gd fmla="*/ 93 w 716" name="T36"/>
                <a:gd fmla="*/ 230 h 1261" name="T37"/>
                <a:gd fmla="*/ 398 w 716" name="T38"/>
                <a:gd fmla="*/ 0 h 1261" name="T39"/>
                <a:gd fmla="*/ 716 w 716" name="T40"/>
                <a:gd fmla="*/ 318 h 1261" name="T41"/>
                <a:gd fmla="*/ 634 w 716" name="T42"/>
                <a:gd fmla="*/ 533 h 1261" name="T43"/>
                <a:gd fmla="*/ 437 w 716" name="T44"/>
                <a:gd fmla="*/ 634 h 1261" name="T45"/>
                <a:gd fmla="*/ 447 w 716" name="T46"/>
                <a:gd fmla="*/ 743 h 1261" name="T47"/>
                <a:gd fmla="*/ 376 w 716" name="T48"/>
                <a:gd fmla="*/ 1010 h 1261" name="T49"/>
                <a:gd fmla="*/ 173 w 716" name="T50"/>
                <a:gd fmla="*/ 1194 h 1261" name="T51"/>
                <a:gd fmla="*/ 163 w 716" name="T52"/>
                <a:gd fmla="*/ 1199 h 1261" name="T53"/>
                <a:gd fmla="*/ 158 w 716" name="T54"/>
                <a:gd fmla="*/ 1202 h 1261" name="T55"/>
                <a:gd fmla="*/ 196 w 716" name="T56"/>
                <a:gd fmla="*/ 1235 h 1261" name="T57"/>
                <a:gd fmla="*/ 197 w 716" name="T58"/>
                <a:gd fmla="*/ 1242 h 1261" name="T59"/>
                <a:gd fmla="*/ 192 w 716" name="T60"/>
                <a:gd fmla="*/ 1246 h 1261" name="T61"/>
                <a:gd fmla="*/ 6 w 716" name="T62"/>
                <a:gd fmla="*/ 1261 h 1261" name="T63"/>
                <a:gd fmla="*/ 0 w 716" name="T64"/>
                <a:gd fmla="*/ 1257 h 1261" name="T65"/>
                <a:gd fmla="*/ 0 w 716" name="T66"/>
                <a:gd fmla="*/ 1255 h 1261" name="T67"/>
                <a:gd fmla="*/ 135 w 716" name="T68"/>
                <a:gd fmla="*/ 1133 h 1261" name="T69"/>
                <a:gd fmla="*/ 22 w 716" name="T70"/>
                <a:gd fmla="*/ 1248 h 1261" name="T71"/>
                <a:gd fmla="*/ 182 w 716" name="T72"/>
                <a:gd fmla="*/ 1236 h 1261" name="T73"/>
                <a:gd fmla="*/ 144 w 716" name="T74"/>
                <a:gd fmla="*/ 1205 h 1261" name="T75"/>
                <a:gd fmla="*/ 141 w 716" name="T76"/>
                <a:gd fmla="*/ 1200 h 1261" name="T77"/>
                <a:gd fmla="*/ 145 w 716" name="T78"/>
                <a:gd fmla="*/ 1196 h 1261" name="T79"/>
                <a:gd fmla="*/ 168 w 716" name="T80"/>
                <a:gd fmla="*/ 1186 h 1261" name="T81"/>
                <a:gd fmla="*/ 435 w 716" name="T82"/>
                <a:gd fmla="*/ 743 h 1261" name="T83"/>
                <a:gd fmla="*/ 424 w 716" name="T84"/>
                <a:gd fmla="*/ 630 h 1261" name="T85"/>
                <a:gd fmla="*/ 425 w 716" name="T86"/>
                <a:gd fmla="*/ 626 h 1261" name="T87"/>
                <a:gd fmla="*/ 429 w 716" name="T88"/>
                <a:gd fmla="*/ 623 h 1261" name="T89"/>
                <a:gd fmla="*/ 704 w 716" name="T90"/>
                <a:gd fmla="*/ 318 h 1261" name="T91"/>
                <a:gd fmla="*/ 398 w 716" name="T92"/>
                <a:gd fmla="*/ 12 h 1261" name="T93"/>
                <a:gd fmla="*/ 104 w 716" name="T94"/>
                <a:gd fmla="*/ 234 h 1261" name="T95"/>
                <a:gd fmla="*/ 103 w 716" name="T96"/>
                <a:gd fmla="*/ 236 h 1261" name="T97"/>
                <a:gd fmla="*/ 99 w 716" name="T98"/>
                <a:gd fmla="*/ 255 h 1261" name="T99"/>
                <a:gd fmla="*/ 347 w 716" name="T100"/>
                <a:gd fmla="*/ 515 h 1261" name="T101"/>
                <a:gd fmla="*/ 388 w 716" name="T102"/>
                <a:gd fmla="*/ 628 h 1261" name="T103"/>
                <a:gd fmla="*/ 388 w 716" name="T104"/>
                <a:gd fmla="*/ 632 h 1261" name="T105"/>
                <a:gd fmla="*/ 388 w 716" name="T106"/>
                <a:gd fmla="*/ 632 h 1261" name="T107"/>
                <a:gd fmla="*/ 402 w 716" name="T108"/>
                <a:gd fmla="*/ 755 h 1261" name="T109"/>
                <a:gd fmla="*/ 335 w 716" name="T110"/>
                <a:gd fmla="*/ 1011 h 1261" name="T111"/>
                <a:gd fmla="*/ 142 w 716" name="T112"/>
                <a:gd fmla="*/ 1190 h 1261" name="T113"/>
                <a:gd fmla="*/ 136 w 716" name="T114"/>
                <a:gd fmla="*/ 1191 h 1261" name="T115"/>
                <a:gd fmla="*/ 135 w 716" name="T116"/>
                <a:gd fmla="*/ 1184 h 1261" name="T117"/>
                <a:gd fmla="*/ 135 w 716" name="T118"/>
                <a:gd fmla="*/ 1133 h 1261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1261" w="716">
                  <a:moveTo>
                    <a:pt x="0" y="1255"/>
                  </a:moveTo>
                  <a:cubicBezTo>
                    <a:pt x="0" y="1253"/>
                    <a:pt x="0" y="1252"/>
                    <a:pt x="1" y="1251"/>
                  </a:cubicBezTo>
                  <a:cubicBezTo>
                    <a:pt x="134" y="1119"/>
                    <a:pt x="134" y="1119"/>
                    <a:pt x="134" y="1119"/>
                  </a:cubicBezTo>
                  <a:cubicBezTo>
                    <a:pt x="136" y="1118"/>
                    <a:pt x="139" y="1117"/>
                    <a:pt x="141" y="1118"/>
                  </a:cubicBezTo>
                  <a:cubicBezTo>
                    <a:pt x="143" y="1119"/>
                    <a:pt x="145" y="1121"/>
                    <a:pt x="145" y="1124"/>
                  </a:cubicBezTo>
                  <a:cubicBezTo>
                    <a:pt x="145" y="1176"/>
                    <a:pt x="145" y="1176"/>
                    <a:pt x="145" y="1176"/>
                  </a:cubicBezTo>
                  <a:cubicBezTo>
                    <a:pt x="297" y="1097"/>
                    <a:pt x="390" y="937"/>
                    <a:pt x="390" y="755"/>
                  </a:cubicBezTo>
                  <a:cubicBezTo>
                    <a:pt x="390" y="715"/>
                    <a:pt x="385" y="675"/>
                    <a:pt x="376" y="635"/>
                  </a:cubicBezTo>
                  <a:cubicBezTo>
                    <a:pt x="376" y="634"/>
                    <a:pt x="376" y="633"/>
                    <a:pt x="376" y="633"/>
                  </a:cubicBezTo>
                  <a:cubicBezTo>
                    <a:pt x="376" y="632"/>
                    <a:pt x="376" y="632"/>
                    <a:pt x="376" y="632"/>
                  </a:cubicBezTo>
                  <a:cubicBezTo>
                    <a:pt x="376" y="632"/>
                    <a:pt x="375" y="631"/>
                    <a:pt x="375" y="630"/>
                  </a:cubicBezTo>
                  <a:cubicBezTo>
                    <a:pt x="375" y="630"/>
                    <a:pt x="375" y="630"/>
                    <a:pt x="375" y="630"/>
                  </a:cubicBezTo>
                  <a:cubicBezTo>
                    <a:pt x="375" y="630"/>
                    <a:pt x="375" y="629"/>
                    <a:pt x="376" y="629"/>
                  </a:cubicBezTo>
                  <a:cubicBezTo>
                    <a:pt x="368" y="596"/>
                    <a:pt x="355" y="560"/>
                    <a:pt x="337" y="520"/>
                  </a:cubicBezTo>
                  <a:cubicBezTo>
                    <a:pt x="285" y="408"/>
                    <a:pt x="197" y="317"/>
                    <a:pt x="89" y="263"/>
                  </a:cubicBezTo>
                  <a:cubicBezTo>
                    <a:pt x="87" y="262"/>
                    <a:pt x="86" y="260"/>
                    <a:pt x="86" y="258"/>
                  </a:cubicBezTo>
                  <a:cubicBezTo>
                    <a:pt x="86" y="257"/>
                    <a:pt x="86" y="257"/>
                    <a:pt x="86" y="256"/>
                  </a:cubicBezTo>
                  <a:cubicBezTo>
                    <a:pt x="88" y="248"/>
                    <a:pt x="90" y="240"/>
                    <a:pt x="92" y="231"/>
                  </a:cubicBezTo>
                  <a:cubicBezTo>
                    <a:pt x="92" y="230"/>
                    <a:pt x="93" y="230"/>
                    <a:pt x="93" y="230"/>
                  </a:cubicBezTo>
                  <a:cubicBezTo>
                    <a:pt x="132" y="95"/>
                    <a:pt x="257" y="1"/>
                    <a:pt x="398" y="0"/>
                  </a:cubicBezTo>
                  <a:cubicBezTo>
                    <a:pt x="573" y="0"/>
                    <a:pt x="716" y="143"/>
                    <a:pt x="716" y="318"/>
                  </a:cubicBezTo>
                  <a:cubicBezTo>
                    <a:pt x="716" y="398"/>
                    <a:pt x="687" y="474"/>
                    <a:pt x="634" y="533"/>
                  </a:cubicBezTo>
                  <a:cubicBezTo>
                    <a:pt x="582" y="589"/>
                    <a:pt x="512" y="625"/>
                    <a:pt x="437" y="634"/>
                  </a:cubicBezTo>
                  <a:cubicBezTo>
                    <a:pt x="444" y="670"/>
                    <a:pt x="447" y="706"/>
                    <a:pt x="447" y="743"/>
                  </a:cubicBezTo>
                  <a:cubicBezTo>
                    <a:pt x="448" y="838"/>
                    <a:pt x="423" y="931"/>
                    <a:pt x="376" y="1010"/>
                  </a:cubicBezTo>
                  <a:cubicBezTo>
                    <a:pt x="327" y="1092"/>
                    <a:pt x="257" y="1155"/>
                    <a:pt x="173" y="1194"/>
                  </a:cubicBezTo>
                  <a:cubicBezTo>
                    <a:pt x="169" y="1196"/>
                    <a:pt x="166" y="1198"/>
                    <a:pt x="163" y="1199"/>
                  </a:cubicBezTo>
                  <a:cubicBezTo>
                    <a:pt x="161" y="1200"/>
                    <a:pt x="160" y="1201"/>
                    <a:pt x="158" y="1202"/>
                  </a:cubicBezTo>
                  <a:cubicBezTo>
                    <a:pt x="196" y="1235"/>
                    <a:pt x="196" y="1235"/>
                    <a:pt x="196" y="1235"/>
                  </a:cubicBezTo>
                  <a:cubicBezTo>
                    <a:pt x="197" y="1237"/>
                    <a:pt x="198" y="1239"/>
                    <a:pt x="197" y="1242"/>
                  </a:cubicBezTo>
                  <a:cubicBezTo>
                    <a:pt x="197" y="1244"/>
                    <a:pt x="195" y="1245"/>
                    <a:pt x="192" y="1246"/>
                  </a:cubicBezTo>
                  <a:cubicBezTo>
                    <a:pt x="6" y="1261"/>
                    <a:pt x="6" y="1261"/>
                    <a:pt x="6" y="1261"/>
                  </a:cubicBezTo>
                  <a:cubicBezTo>
                    <a:pt x="4" y="1261"/>
                    <a:pt x="1" y="1260"/>
                    <a:pt x="0" y="1257"/>
                  </a:cubicBezTo>
                  <a:cubicBezTo>
                    <a:pt x="0" y="1257"/>
                    <a:pt x="0" y="1256"/>
                    <a:pt x="0" y="1255"/>
                  </a:cubicBezTo>
                  <a:close/>
                  <a:moveTo>
                    <a:pt x="135" y="1133"/>
                  </a:moveTo>
                  <a:cubicBezTo>
                    <a:pt x="22" y="1248"/>
                    <a:pt x="22" y="1248"/>
                    <a:pt x="22" y="1248"/>
                  </a:cubicBezTo>
                  <a:cubicBezTo>
                    <a:pt x="182" y="1236"/>
                    <a:pt x="182" y="1236"/>
                    <a:pt x="182" y="1236"/>
                  </a:cubicBezTo>
                  <a:cubicBezTo>
                    <a:pt x="144" y="1205"/>
                    <a:pt x="144" y="1205"/>
                    <a:pt x="144" y="1205"/>
                  </a:cubicBezTo>
                  <a:cubicBezTo>
                    <a:pt x="142" y="1204"/>
                    <a:pt x="141" y="1202"/>
                    <a:pt x="141" y="1200"/>
                  </a:cubicBezTo>
                  <a:cubicBezTo>
                    <a:pt x="141" y="1198"/>
                    <a:pt x="143" y="1197"/>
                    <a:pt x="145" y="1196"/>
                  </a:cubicBezTo>
                  <a:cubicBezTo>
                    <a:pt x="151" y="1194"/>
                    <a:pt x="163" y="1188"/>
                    <a:pt x="168" y="1186"/>
                  </a:cubicBezTo>
                  <a:cubicBezTo>
                    <a:pt x="333" y="1109"/>
                    <a:pt x="436" y="938"/>
                    <a:pt x="435" y="743"/>
                  </a:cubicBezTo>
                  <a:cubicBezTo>
                    <a:pt x="435" y="705"/>
                    <a:pt x="431" y="667"/>
                    <a:pt x="424" y="630"/>
                  </a:cubicBezTo>
                  <a:cubicBezTo>
                    <a:pt x="423" y="629"/>
                    <a:pt x="424" y="627"/>
                    <a:pt x="425" y="626"/>
                  </a:cubicBezTo>
                  <a:cubicBezTo>
                    <a:pt x="426" y="624"/>
                    <a:pt x="427" y="623"/>
                    <a:pt x="429" y="623"/>
                  </a:cubicBezTo>
                  <a:cubicBezTo>
                    <a:pt x="586" y="608"/>
                    <a:pt x="705" y="477"/>
                    <a:pt x="704" y="318"/>
                  </a:cubicBezTo>
                  <a:cubicBezTo>
                    <a:pt x="704" y="149"/>
                    <a:pt x="567" y="12"/>
                    <a:pt x="398" y="12"/>
                  </a:cubicBezTo>
                  <a:cubicBezTo>
                    <a:pt x="262" y="13"/>
                    <a:pt x="141" y="104"/>
                    <a:pt x="104" y="234"/>
                  </a:cubicBezTo>
                  <a:cubicBezTo>
                    <a:pt x="104" y="235"/>
                    <a:pt x="104" y="235"/>
                    <a:pt x="103" y="236"/>
                  </a:cubicBezTo>
                  <a:cubicBezTo>
                    <a:pt x="102" y="242"/>
                    <a:pt x="100" y="249"/>
                    <a:pt x="99" y="255"/>
                  </a:cubicBezTo>
                  <a:cubicBezTo>
                    <a:pt x="207" y="309"/>
                    <a:pt x="295" y="402"/>
                    <a:pt x="347" y="515"/>
                  </a:cubicBezTo>
                  <a:cubicBezTo>
                    <a:pt x="367" y="557"/>
                    <a:pt x="380" y="594"/>
                    <a:pt x="388" y="628"/>
                  </a:cubicBezTo>
                  <a:cubicBezTo>
                    <a:pt x="388" y="629"/>
                    <a:pt x="388" y="631"/>
                    <a:pt x="388" y="632"/>
                  </a:cubicBezTo>
                  <a:cubicBezTo>
                    <a:pt x="388" y="632"/>
                    <a:pt x="388" y="632"/>
                    <a:pt x="388" y="632"/>
                  </a:cubicBezTo>
                  <a:cubicBezTo>
                    <a:pt x="397" y="673"/>
                    <a:pt x="402" y="714"/>
                    <a:pt x="402" y="755"/>
                  </a:cubicBezTo>
                  <a:cubicBezTo>
                    <a:pt x="402" y="847"/>
                    <a:pt x="379" y="936"/>
                    <a:pt x="335" y="1011"/>
                  </a:cubicBezTo>
                  <a:cubicBezTo>
                    <a:pt x="289" y="1089"/>
                    <a:pt x="222" y="1151"/>
                    <a:pt x="142" y="1190"/>
                  </a:cubicBezTo>
                  <a:cubicBezTo>
                    <a:pt x="140" y="1191"/>
                    <a:pt x="138" y="1192"/>
                    <a:pt x="136" y="1191"/>
                  </a:cubicBezTo>
                  <a:cubicBezTo>
                    <a:pt x="135" y="1190"/>
                    <a:pt x="135" y="1186"/>
                    <a:pt x="135" y="1184"/>
                  </a:cubicBezTo>
                  <a:lnTo>
                    <a:pt x="135" y="113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3" name="Freeform 20">
              <a:extLst>
                <a:ext uri="{FF2B5EF4-FFF2-40B4-BE49-F238E27FC236}">
                  <a16:creationId xmlns:a16="http://schemas.microsoft.com/office/drawing/2014/main" id="{761878DE-C229-497E-8305-907C06F61412}"/>
                </a:ext>
              </a:extLst>
            </p:cNvPr>
            <p:cNvSpPr/>
            <p:nvPr/>
          </p:nvSpPr>
          <p:spPr bwMode="auto">
            <a:xfrm>
              <a:off x="5328764" y="3862224"/>
              <a:ext cx="2484423" cy="1316207"/>
            </a:xfrm>
            <a:custGeom>
              <a:gdLst>
                <a:gd fmla="*/ 0 w 1270" name="T0"/>
                <a:gd fmla="*/ 0 h 673" name="T1"/>
                <a:gd fmla="*/ 23 w 1270" name="T2"/>
                <a:gd fmla="*/ 185 h 673" name="T3"/>
                <a:gd fmla="*/ 62 w 1270" name="T4"/>
                <a:gd fmla="*/ 136 h 673" name="T5"/>
                <a:gd fmla="*/ 73 w 1270" name="T6"/>
                <a:gd fmla="*/ 160 h 673" name="T7"/>
                <a:gd fmla="*/ 642 w 1270" name="T8"/>
                <a:gd fmla="*/ 398 h 673" name="T9"/>
                <a:gd fmla="*/ 964 w 1270" name="T10"/>
                <a:gd fmla="*/ 666 h 673" name="T11"/>
                <a:gd fmla="*/ 1263 w 1270" name="T12"/>
                <a:gd fmla="*/ 341 h 673" name="T13"/>
                <a:gd fmla="*/ 1025 w 1270" name="T14"/>
                <a:gd fmla="*/ 51 h 673" name="T15"/>
                <a:gd fmla="*/ 1025 w 1270" name="T16"/>
                <a:gd fmla="*/ 51 h 673" name="T17"/>
                <a:gd fmla="*/ 1000 w 1270" name="T18"/>
                <a:gd fmla="*/ 46 h 673" name="T19"/>
                <a:gd fmla="*/ 1000 w 1270" name="T20"/>
                <a:gd fmla="*/ 46 h 673" name="T21"/>
                <a:gd fmla="*/ 999 w 1270" name="T22"/>
                <a:gd fmla="*/ 46 h 673" name="T23"/>
                <a:gd fmla="*/ 750 w 1270" name="T24"/>
                <a:gd fmla="*/ 306 h 673" name="T25"/>
                <a:gd fmla="*/ 636 w 1270" name="T26"/>
                <a:gd fmla="*/ 351 h 673" name="T27"/>
                <a:gd fmla="*/ 72 w 1270" name="T28"/>
                <a:gd fmla="*/ 131 h 673" name="T29"/>
                <a:gd fmla="*/ 136 w 1270" name="T30"/>
                <a:gd fmla="*/ 127 h 673" name="T31"/>
                <a:gd fmla="*/ 0 w 1270" name="T32"/>
                <a:gd fmla="*/ 0 h 67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73" w="1270">
                  <a:moveTo>
                    <a:pt x="0" y="0"/>
                  </a:moveTo>
                  <a:cubicBezTo>
                    <a:pt x="23" y="185"/>
                    <a:pt x="23" y="185"/>
                    <a:pt x="23" y="185"/>
                  </a:cubicBezTo>
                  <a:cubicBezTo>
                    <a:pt x="62" y="136"/>
                    <a:pt x="62" y="136"/>
                    <a:pt x="62" y="136"/>
                  </a:cubicBezTo>
                  <a:cubicBezTo>
                    <a:pt x="66" y="147"/>
                    <a:pt x="67" y="150"/>
                    <a:pt x="73" y="160"/>
                  </a:cubicBezTo>
                  <a:cubicBezTo>
                    <a:pt x="177" y="363"/>
                    <a:pt x="416" y="456"/>
                    <a:pt x="642" y="398"/>
                  </a:cubicBezTo>
                  <a:cubicBezTo>
                    <a:pt x="664" y="555"/>
                    <a:pt x="802" y="673"/>
                    <a:pt x="964" y="666"/>
                  </a:cubicBezTo>
                  <a:cubicBezTo>
                    <a:pt x="1136" y="659"/>
                    <a:pt x="1270" y="514"/>
                    <a:pt x="1263" y="341"/>
                  </a:cubicBezTo>
                  <a:cubicBezTo>
                    <a:pt x="1257" y="199"/>
                    <a:pt x="1157" y="83"/>
                    <a:pt x="1025" y="51"/>
                  </a:cubicBezTo>
                  <a:cubicBezTo>
                    <a:pt x="1025" y="51"/>
                    <a:pt x="1025" y="51"/>
                    <a:pt x="1025" y="51"/>
                  </a:cubicBezTo>
                  <a:cubicBezTo>
                    <a:pt x="1017" y="49"/>
                    <a:pt x="1009" y="47"/>
                    <a:pt x="1000" y="46"/>
                  </a:cubicBezTo>
                  <a:cubicBezTo>
                    <a:pt x="1000" y="46"/>
                    <a:pt x="1000" y="46"/>
                    <a:pt x="1000" y="46"/>
                  </a:cubicBezTo>
                  <a:cubicBezTo>
                    <a:pt x="999" y="46"/>
                    <a:pt x="999" y="46"/>
                    <a:pt x="999" y="46"/>
                  </a:cubicBezTo>
                  <a:cubicBezTo>
                    <a:pt x="952" y="153"/>
                    <a:pt x="866" y="247"/>
                    <a:pt x="750" y="306"/>
                  </a:cubicBezTo>
                  <a:cubicBezTo>
                    <a:pt x="683" y="341"/>
                    <a:pt x="637" y="351"/>
                    <a:pt x="636" y="351"/>
                  </a:cubicBezTo>
                  <a:cubicBezTo>
                    <a:pt x="412" y="411"/>
                    <a:pt x="180" y="328"/>
                    <a:pt x="72" y="131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42556C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4" name="Freeform 21">
              <a:extLst>
                <a:ext uri="{FF2B5EF4-FFF2-40B4-BE49-F238E27FC236}">
                  <a16:creationId xmlns:a16="http://schemas.microsoft.com/office/drawing/2014/main" id="{AC6E5875-9F6B-48BF-910D-2B7E233A69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17189" y="3850650"/>
              <a:ext cx="2507572" cy="1331915"/>
            </a:xfrm>
            <a:custGeom>
              <a:gdLst>
                <a:gd fmla="*/ 6 w 1282" name="T0"/>
                <a:gd fmla="*/ 0 h 681" name="T1"/>
                <a:gd fmla="*/ 10 w 1282" name="T2"/>
                <a:gd fmla="*/ 1 h 681" name="T3"/>
                <a:gd fmla="*/ 146 w 1282" name="T4"/>
                <a:gd fmla="*/ 129 h 681" name="T5"/>
                <a:gd fmla="*/ 148 w 1282" name="T6"/>
                <a:gd fmla="*/ 135 h 681" name="T7"/>
                <a:gd fmla="*/ 143 w 1282" name="T8"/>
                <a:gd fmla="*/ 139 h 681" name="T9"/>
                <a:gd fmla="*/ 90 w 1282" name="T10"/>
                <a:gd fmla="*/ 142 h 681" name="T11"/>
                <a:gd fmla="*/ 521 w 1282" name="T12"/>
                <a:gd fmla="*/ 369 h 681" name="T13"/>
                <a:gd fmla="*/ 641 w 1282" name="T14"/>
                <a:gd fmla="*/ 351 h 681" name="T15"/>
                <a:gd fmla="*/ 643 w 1282" name="T16"/>
                <a:gd fmla="*/ 350 h 681" name="T17"/>
                <a:gd fmla="*/ 643 w 1282" name="T18"/>
                <a:gd fmla="*/ 350 h 681" name="T19"/>
                <a:gd fmla="*/ 645 w 1282" name="T20"/>
                <a:gd fmla="*/ 350 h 681" name="T21"/>
                <a:gd fmla="*/ 645 w 1282" name="T22"/>
                <a:gd fmla="*/ 350 h 681" name="T23"/>
                <a:gd fmla="*/ 646 w 1282" name="T24"/>
                <a:gd fmla="*/ 350 h 681" name="T25"/>
                <a:gd fmla="*/ 753 w 1282" name="T26"/>
                <a:gd fmla="*/ 307 h 681" name="T27"/>
                <a:gd fmla="*/ 1000 w 1282" name="T28"/>
                <a:gd fmla="*/ 49 h 681" name="T29"/>
                <a:gd fmla="*/ 1006 w 1282" name="T30"/>
                <a:gd fmla="*/ 46 h 681" name="T31"/>
                <a:gd fmla="*/ 1007 w 1282" name="T32"/>
                <a:gd fmla="*/ 46 h 681" name="T33"/>
                <a:gd fmla="*/ 1032 w 1282" name="T34"/>
                <a:gd fmla="*/ 51 h 681" name="T35"/>
                <a:gd fmla="*/ 1034 w 1282" name="T36"/>
                <a:gd fmla="*/ 51 h 681" name="T37"/>
                <a:gd fmla="*/ 1275 w 1282" name="T38"/>
                <a:gd fmla="*/ 347 h 681" name="T39"/>
                <a:gd fmla="*/ 970 w 1282" name="T40"/>
                <a:gd fmla="*/ 678 h 681" name="T41"/>
                <a:gd fmla="*/ 753 w 1282" name="T42"/>
                <a:gd fmla="*/ 604 h 681" name="T43"/>
                <a:gd fmla="*/ 643 w 1282" name="T44"/>
                <a:gd fmla="*/ 411 h 681" name="T45"/>
                <a:gd fmla="*/ 535 w 1282" name="T46"/>
                <a:gd fmla="*/ 426 h 681" name="T47"/>
                <a:gd fmla="*/ 266 w 1282" name="T48"/>
                <a:gd fmla="*/ 366 h 681" name="T49"/>
                <a:gd fmla="*/ 73 w 1282" name="T50"/>
                <a:gd fmla="*/ 170 h 681" name="T51"/>
                <a:gd fmla="*/ 68 w 1282" name="T52"/>
                <a:gd fmla="*/ 161 h 681" name="T53"/>
                <a:gd fmla="*/ 64 w 1282" name="T54"/>
                <a:gd fmla="*/ 155 h 681" name="T55"/>
                <a:gd fmla="*/ 33 w 1282" name="T56"/>
                <a:gd fmla="*/ 195 h 681" name="T57"/>
                <a:gd fmla="*/ 27 w 1282" name="T58"/>
                <a:gd fmla="*/ 197 h 681" name="T59"/>
                <a:gd fmla="*/ 23 w 1282" name="T60"/>
                <a:gd fmla="*/ 192 h 681" name="T61"/>
                <a:gd fmla="*/ 0 w 1282" name="T62"/>
                <a:gd fmla="*/ 6 h 681" name="T63"/>
                <a:gd fmla="*/ 3 w 1282" name="T64"/>
                <a:gd fmla="*/ 0 h 681" name="T65"/>
                <a:gd fmla="*/ 6 w 1282" name="T66"/>
                <a:gd fmla="*/ 0 h 681" name="T67"/>
                <a:gd fmla="*/ 133 w 1282" name="T68"/>
                <a:gd fmla="*/ 129 h 681" name="T69"/>
                <a:gd fmla="*/ 14 w 1282" name="T70"/>
                <a:gd fmla="*/ 21 h 681" name="T71"/>
                <a:gd fmla="*/ 32 w 1282" name="T72"/>
                <a:gd fmla="*/ 181 h 681" name="T73"/>
                <a:gd fmla="*/ 61 w 1282" name="T74"/>
                <a:gd fmla="*/ 142 h 681" name="T75"/>
                <a:gd fmla="*/ 66 w 1282" name="T76"/>
                <a:gd fmla="*/ 139 h 681" name="T77"/>
                <a:gd fmla="*/ 70 w 1282" name="T78"/>
                <a:gd fmla="*/ 142 h 681" name="T79"/>
                <a:gd fmla="*/ 82 w 1282" name="T80"/>
                <a:gd fmla="*/ 165 h 681" name="T81"/>
                <a:gd fmla="*/ 535 w 1282" name="T82"/>
                <a:gd fmla="*/ 414 h 681" name="T83"/>
                <a:gd fmla="*/ 647 w 1282" name="T84"/>
                <a:gd fmla="*/ 398 h 681" name="T85"/>
                <a:gd fmla="*/ 651 w 1282" name="T86"/>
                <a:gd fmla="*/ 399 h 681" name="T87"/>
                <a:gd fmla="*/ 654 w 1282" name="T88"/>
                <a:gd fmla="*/ 403 h 681" name="T89"/>
                <a:gd fmla="*/ 970 w 1282" name="T90"/>
                <a:gd fmla="*/ 666 h 681" name="T91"/>
                <a:gd fmla="*/ 1263 w 1282" name="T92"/>
                <a:gd fmla="*/ 348 h 681" name="T93"/>
                <a:gd fmla="*/ 1030 w 1282" name="T94"/>
                <a:gd fmla="*/ 63 h 681" name="T95"/>
                <a:gd fmla="*/ 1028 w 1282" name="T96"/>
                <a:gd fmla="*/ 62 h 681" name="T97"/>
                <a:gd fmla="*/ 1009 w 1282" name="T98"/>
                <a:gd fmla="*/ 58 h 681" name="T99"/>
                <a:gd fmla="*/ 759 w 1282" name="T100"/>
                <a:gd fmla="*/ 317 h 681" name="T101"/>
                <a:gd fmla="*/ 647 w 1282" name="T102"/>
                <a:gd fmla="*/ 362 h 681" name="T103"/>
                <a:gd fmla="*/ 644 w 1282" name="T104"/>
                <a:gd fmla="*/ 363 h 681" name="T105"/>
                <a:gd fmla="*/ 644 w 1282" name="T106"/>
                <a:gd fmla="*/ 363 h 681" name="T107"/>
                <a:gd fmla="*/ 521 w 1282" name="T108"/>
                <a:gd fmla="*/ 381 h 681" name="T109"/>
                <a:gd fmla="*/ 263 w 1282" name="T110"/>
                <a:gd fmla="*/ 325 h 681" name="T111"/>
                <a:gd fmla="*/ 76 w 1282" name="T112"/>
                <a:gd fmla="*/ 139 h 681" name="T113"/>
                <a:gd fmla="*/ 75 w 1282" name="T114"/>
                <a:gd fmla="*/ 134 h 681" name="T115"/>
                <a:gd fmla="*/ 82 w 1282" name="T116"/>
                <a:gd fmla="*/ 132 h 681" name="T117"/>
                <a:gd fmla="*/ 133 w 1282" name="T118"/>
                <a:gd fmla="*/ 129 h 681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681" w="1282">
                  <a:moveTo>
                    <a:pt x="6" y="0"/>
                  </a:moveTo>
                  <a:cubicBezTo>
                    <a:pt x="7" y="0"/>
                    <a:pt x="9" y="0"/>
                    <a:pt x="10" y="1"/>
                  </a:cubicBezTo>
                  <a:cubicBezTo>
                    <a:pt x="146" y="129"/>
                    <a:pt x="146" y="129"/>
                    <a:pt x="146" y="129"/>
                  </a:cubicBezTo>
                  <a:cubicBezTo>
                    <a:pt x="148" y="130"/>
                    <a:pt x="149" y="133"/>
                    <a:pt x="148" y="135"/>
                  </a:cubicBezTo>
                  <a:cubicBezTo>
                    <a:pt x="147" y="137"/>
                    <a:pt x="145" y="139"/>
                    <a:pt x="143" y="139"/>
                  </a:cubicBezTo>
                  <a:cubicBezTo>
                    <a:pt x="90" y="142"/>
                    <a:pt x="90" y="142"/>
                    <a:pt x="90" y="142"/>
                  </a:cubicBezTo>
                  <a:cubicBezTo>
                    <a:pt x="175" y="290"/>
                    <a:pt x="339" y="377"/>
                    <a:pt x="521" y="369"/>
                  </a:cubicBezTo>
                  <a:cubicBezTo>
                    <a:pt x="561" y="368"/>
                    <a:pt x="601" y="362"/>
                    <a:pt x="641" y="351"/>
                  </a:cubicBezTo>
                  <a:cubicBezTo>
                    <a:pt x="641" y="351"/>
                    <a:pt x="642" y="351"/>
                    <a:pt x="643" y="350"/>
                  </a:cubicBezTo>
                  <a:cubicBezTo>
                    <a:pt x="643" y="350"/>
                    <a:pt x="643" y="350"/>
                    <a:pt x="643" y="350"/>
                  </a:cubicBezTo>
                  <a:cubicBezTo>
                    <a:pt x="643" y="350"/>
                    <a:pt x="644" y="350"/>
                    <a:pt x="645" y="350"/>
                  </a:cubicBezTo>
                  <a:cubicBezTo>
                    <a:pt x="645" y="350"/>
                    <a:pt x="645" y="350"/>
                    <a:pt x="645" y="350"/>
                  </a:cubicBezTo>
                  <a:cubicBezTo>
                    <a:pt x="645" y="350"/>
                    <a:pt x="646" y="350"/>
                    <a:pt x="646" y="350"/>
                  </a:cubicBezTo>
                  <a:cubicBezTo>
                    <a:pt x="679" y="341"/>
                    <a:pt x="714" y="327"/>
                    <a:pt x="753" y="307"/>
                  </a:cubicBezTo>
                  <a:cubicBezTo>
                    <a:pt x="863" y="250"/>
                    <a:pt x="951" y="159"/>
                    <a:pt x="1000" y="49"/>
                  </a:cubicBezTo>
                  <a:cubicBezTo>
                    <a:pt x="1001" y="47"/>
                    <a:pt x="1003" y="46"/>
                    <a:pt x="1006" y="46"/>
                  </a:cubicBezTo>
                  <a:cubicBezTo>
                    <a:pt x="1006" y="46"/>
                    <a:pt x="1007" y="46"/>
                    <a:pt x="1007" y="46"/>
                  </a:cubicBezTo>
                  <a:cubicBezTo>
                    <a:pt x="1015" y="47"/>
                    <a:pt x="1024" y="49"/>
                    <a:pt x="1032" y="51"/>
                  </a:cubicBezTo>
                  <a:cubicBezTo>
                    <a:pt x="1033" y="51"/>
                    <a:pt x="1033" y="51"/>
                    <a:pt x="1034" y="51"/>
                  </a:cubicBezTo>
                  <a:cubicBezTo>
                    <a:pt x="1170" y="85"/>
                    <a:pt x="1269" y="207"/>
                    <a:pt x="1275" y="347"/>
                  </a:cubicBezTo>
                  <a:cubicBezTo>
                    <a:pt x="1282" y="522"/>
                    <a:pt x="1146" y="671"/>
                    <a:pt x="970" y="678"/>
                  </a:cubicBezTo>
                  <a:cubicBezTo>
                    <a:pt x="891" y="681"/>
                    <a:pt x="814" y="655"/>
                    <a:pt x="753" y="604"/>
                  </a:cubicBezTo>
                  <a:cubicBezTo>
                    <a:pt x="694" y="555"/>
                    <a:pt x="655" y="486"/>
                    <a:pt x="643" y="411"/>
                  </a:cubicBezTo>
                  <a:cubicBezTo>
                    <a:pt x="608" y="420"/>
                    <a:pt x="572" y="425"/>
                    <a:pt x="535" y="426"/>
                  </a:cubicBezTo>
                  <a:cubicBezTo>
                    <a:pt x="440" y="430"/>
                    <a:pt x="347" y="409"/>
                    <a:pt x="266" y="366"/>
                  </a:cubicBezTo>
                  <a:cubicBezTo>
                    <a:pt x="182" y="320"/>
                    <a:pt x="116" y="253"/>
                    <a:pt x="73" y="170"/>
                  </a:cubicBezTo>
                  <a:cubicBezTo>
                    <a:pt x="71" y="166"/>
                    <a:pt x="69" y="163"/>
                    <a:pt x="68" y="161"/>
                  </a:cubicBezTo>
                  <a:cubicBezTo>
                    <a:pt x="67" y="159"/>
                    <a:pt x="66" y="157"/>
                    <a:pt x="64" y="155"/>
                  </a:cubicBezTo>
                  <a:cubicBezTo>
                    <a:pt x="33" y="195"/>
                    <a:pt x="33" y="195"/>
                    <a:pt x="33" y="195"/>
                  </a:cubicBezTo>
                  <a:cubicBezTo>
                    <a:pt x="32" y="196"/>
                    <a:pt x="29" y="197"/>
                    <a:pt x="27" y="197"/>
                  </a:cubicBezTo>
                  <a:cubicBezTo>
                    <a:pt x="25" y="196"/>
                    <a:pt x="23" y="194"/>
                    <a:pt x="23" y="19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4"/>
                    <a:pt x="1" y="1"/>
                    <a:pt x="3" y="0"/>
                  </a:cubicBezTo>
                  <a:cubicBezTo>
                    <a:pt x="4" y="0"/>
                    <a:pt x="5" y="0"/>
                    <a:pt x="6" y="0"/>
                  </a:cubicBezTo>
                  <a:close/>
                  <a:moveTo>
                    <a:pt x="133" y="129"/>
                  </a:moveTo>
                  <a:cubicBezTo>
                    <a:pt x="14" y="21"/>
                    <a:pt x="14" y="21"/>
                    <a:pt x="14" y="21"/>
                  </a:cubicBezTo>
                  <a:cubicBezTo>
                    <a:pt x="32" y="181"/>
                    <a:pt x="32" y="181"/>
                    <a:pt x="32" y="181"/>
                  </a:cubicBezTo>
                  <a:cubicBezTo>
                    <a:pt x="61" y="142"/>
                    <a:pt x="61" y="142"/>
                    <a:pt x="61" y="142"/>
                  </a:cubicBezTo>
                  <a:cubicBezTo>
                    <a:pt x="63" y="140"/>
                    <a:pt x="64" y="138"/>
                    <a:pt x="66" y="139"/>
                  </a:cubicBezTo>
                  <a:cubicBezTo>
                    <a:pt x="69" y="139"/>
                    <a:pt x="69" y="140"/>
                    <a:pt x="70" y="142"/>
                  </a:cubicBezTo>
                  <a:cubicBezTo>
                    <a:pt x="72" y="148"/>
                    <a:pt x="79" y="160"/>
                    <a:pt x="82" y="165"/>
                  </a:cubicBezTo>
                  <a:cubicBezTo>
                    <a:pt x="164" y="327"/>
                    <a:pt x="340" y="423"/>
                    <a:pt x="535" y="414"/>
                  </a:cubicBezTo>
                  <a:cubicBezTo>
                    <a:pt x="572" y="413"/>
                    <a:pt x="610" y="407"/>
                    <a:pt x="647" y="398"/>
                  </a:cubicBezTo>
                  <a:cubicBezTo>
                    <a:pt x="648" y="398"/>
                    <a:pt x="650" y="398"/>
                    <a:pt x="651" y="399"/>
                  </a:cubicBezTo>
                  <a:cubicBezTo>
                    <a:pt x="653" y="400"/>
                    <a:pt x="654" y="401"/>
                    <a:pt x="654" y="403"/>
                  </a:cubicBezTo>
                  <a:cubicBezTo>
                    <a:pt x="676" y="560"/>
                    <a:pt x="812" y="673"/>
                    <a:pt x="970" y="666"/>
                  </a:cubicBezTo>
                  <a:cubicBezTo>
                    <a:pt x="1139" y="659"/>
                    <a:pt x="1270" y="516"/>
                    <a:pt x="1263" y="348"/>
                  </a:cubicBezTo>
                  <a:cubicBezTo>
                    <a:pt x="1257" y="212"/>
                    <a:pt x="1161" y="95"/>
                    <a:pt x="1030" y="63"/>
                  </a:cubicBezTo>
                  <a:cubicBezTo>
                    <a:pt x="1029" y="63"/>
                    <a:pt x="1029" y="62"/>
                    <a:pt x="1028" y="62"/>
                  </a:cubicBezTo>
                  <a:cubicBezTo>
                    <a:pt x="1022" y="61"/>
                    <a:pt x="1015" y="59"/>
                    <a:pt x="1009" y="58"/>
                  </a:cubicBezTo>
                  <a:cubicBezTo>
                    <a:pt x="959" y="169"/>
                    <a:pt x="870" y="260"/>
                    <a:pt x="759" y="317"/>
                  </a:cubicBezTo>
                  <a:cubicBezTo>
                    <a:pt x="718" y="338"/>
                    <a:pt x="681" y="353"/>
                    <a:pt x="647" y="362"/>
                  </a:cubicBezTo>
                  <a:cubicBezTo>
                    <a:pt x="646" y="363"/>
                    <a:pt x="645" y="363"/>
                    <a:pt x="644" y="363"/>
                  </a:cubicBezTo>
                  <a:cubicBezTo>
                    <a:pt x="644" y="363"/>
                    <a:pt x="644" y="363"/>
                    <a:pt x="644" y="363"/>
                  </a:cubicBezTo>
                  <a:cubicBezTo>
                    <a:pt x="603" y="373"/>
                    <a:pt x="562" y="380"/>
                    <a:pt x="521" y="381"/>
                  </a:cubicBezTo>
                  <a:cubicBezTo>
                    <a:pt x="429" y="385"/>
                    <a:pt x="340" y="366"/>
                    <a:pt x="263" y="325"/>
                  </a:cubicBezTo>
                  <a:cubicBezTo>
                    <a:pt x="183" y="283"/>
                    <a:pt x="119" y="218"/>
                    <a:pt x="76" y="139"/>
                  </a:cubicBezTo>
                  <a:cubicBezTo>
                    <a:pt x="75" y="137"/>
                    <a:pt x="74" y="136"/>
                    <a:pt x="75" y="134"/>
                  </a:cubicBezTo>
                  <a:cubicBezTo>
                    <a:pt x="76" y="132"/>
                    <a:pt x="79" y="132"/>
                    <a:pt x="82" y="132"/>
                  </a:cubicBezTo>
                  <a:lnTo>
                    <a:pt x="133" y="1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5" name="Freeform 22">
              <a:extLst>
                <a:ext uri="{FF2B5EF4-FFF2-40B4-BE49-F238E27FC236}">
                  <a16:creationId xmlns:a16="http://schemas.microsoft.com/office/drawing/2014/main" id="{84BAC753-AF40-4168-8801-E9BC4CEE71DE}"/>
                </a:ext>
              </a:extLst>
            </p:cNvPr>
            <p:cNvSpPr/>
            <p:nvPr/>
          </p:nvSpPr>
          <p:spPr bwMode="auto">
            <a:xfrm>
              <a:off x="4507788" y="2755188"/>
              <a:ext cx="1314553" cy="2486077"/>
            </a:xfrm>
            <a:custGeom>
              <a:gdLst>
                <a:gd fmla="*/ 672 w 672" name="T0"/>
                <a:gd fmla="*/ 0 h 1271" name="T1"/>
                <a:gd fmla="*/ 487 w 672" name="T2"/>
                <a:gd fmla="*/ 23 h 1271" name="T3"/>
                <a:gd fmla="*/ 536 w 672" name="T4"/>
                <a:gd fmla="*/ 62 h 1271" name="T5"/>
                <a:gd fmla="*/ 511 w 672" name="T6"/>
                <a:gd fmla="*/ 73 h 1271" name="T7"/>
                <a:gd fmla="*/ 275 w 672" name="T8"/>
                <a:gd fmla="*/ 643 h 1271" name="T9"/>
                <a:gd fmla="*/ 7 w 672" name="T10"/>
                <a:gd fmla="*/ 965 h 1271" name="T11"/>
                <a:gd fmla="*/ 332 w 672" name="T12"/>
                <a:gd fmla="*/ 1263 h 1271" name="T13"/>
                <a:gd fmla="*/ 622 w 672" name="T14"/>
                <a:gd fmla="*/ 1025 h 1271" name="T15"/>
                <a:gd fmla="*/ 622 w 672" name="T16"/>
                <a:gd fmla="*/ 1025 h 1271" name="T17"/>
                <a:gd fmla="*/ 627 w 672" name="T18"/>
                <a:gd fmla="*/ 1000 h 1271" name="T19"/>
                <a:gd fmla="*/ 627 w 672" name="T20"/>
                <a:gd fmla="*/ 1000 h 1271" name="T21"/>
                <a:gd fmla="*/ 627 w 672" name="T22"/>
                <a:gd fmla="*/ 999 h 1271" name="T23"/>
                <a:gd fmla="*/ 366 w 672" name="T24"/>
                <a:gd fmla="*/ 750 h 1271" name="T25"/>
                <a:gd fmla="*/ 322 w 672" name="T26"/>
                <a:gd fmla="*/ 636 h 1271" name="T27"/>
                <a:gd fmla="*/ 541 w 672" name="T28"/>
                <a:gd fmla="*/ 72 h 1271" name="T29"/>
                <a:gd fmla="*/ 545 w 672" name="T30"/>
                <a:gd fmla="*/ 136 h 1271" name="T31"/>
                <a:gd fmla="*/ 672 w 672" name="T32"/>
                <a:gd fmla="*/ 0 h 1271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271" w="672">
                  <a:moveTo>
                    <a:pt x="672" y="0"/>
                  </a:moveTo>
                  <a:cubicBezTo>
                    <a:pt x="487" y="23"/>
                    <a:pt x="487" y="23"/>
                    <a:pt x="487" y="23"/>
                  </a:cubicBezTo>
                  <a:cubicBezTo>
                    <a:pt x="536" y="62"/>
                    <a:pt x="536" y="62"/>
                    <a:pt x="536" y="62"/>
                  </a:cubicBezTo>
                  <a:cubicBezTo>
                    <a:pt x="525" y="67"/>
                    <a:pt x="522" y="68"/>
                    <a:pt x="511" y="73"/>
                  </a:cubicBezTo>
                  <a:cubicBezTo>
                    <a:pt x="309" y="177"/>
                    <a:pt x="217" y="416"/>
                    <a:pt x="275" y="643"/>
                  </a:cubicBezTo>
                  <a:cubicBezTo>
                    <a:pt x="117" y="665"/>
                    <a:pt x="0" y="803"/>
                    <a:pt x="7" y="965"/>
                  </a:cubicBezTo>
                  <a:cubicBezTo>
                    <a:pt x="14" y="1137"/>
                    <a:pt x="159" y="1271"/>
                    <a:pt x="332" y="1263"/>
                  </a:cubicBezTo>
                  <a:cubicBezTo>
                    <a:pt x="474" y="1257"/>
                    <a:pt x="590" y="1157"/>
                    <a:pt x="622" y="1025"/>
                  </a:cubicBezTo>
                  <a:cubicBezTo>
                    <a:pt x="622" y="1025"/>
                    <a:pt x="622" y="1025"/>
                    <a:pt x="622" y="1025"/>
                  </a:cubicBezTo>
                  <a:cubicBezTo>
                    <a:pt x="624" y="1017"/>
                    <a:pt x="626" y="1009"/>
                    <a:pt x="627" y="1000"/>
                  </a:cubicBezTo>
                  <a:cubicBezTo>
                    <a:pt x="627" y="1000"/>
                    <a:pt x="627" y="1000"/>
                    <a:pt x="627" y="1000"/>
                  </a:cubicBezTo>
                  <a:cubicBezTo>
                    <a:pt x="627" y="999"/>
                    <a:pt x="627" y="999"/>
                    <a:pt x="627" y="999"/>
                  </a:cubicBezTo>
                  <a:cubicBezTo>
                    <a:pt x="520" y="952"/>
                    <a:pt x="426" y="866"/>
                    <a:pt x="366" y="750"/>
                  </a:cubicBezTo>
                  <a:cubicBezTo>
                    <a:pt x="331" y="683"/>
                    <a:pt x="322" y="637"/>
                    <a:pt x="322" y="636"/>
                  </a:cubicBezTo>
                  <a:cubicBezTo>
                    <a:pt x="261" y="412"/>
                    <a:pt x="344" y="180"/>
                    <a:pt x="541" y="72"/>
                  </a:cubicBezTo>
                  <a:cubicBezTo>
                    <a:pt x="545" y="136"/>
                    <a:pt x="545" y="136"/>
                    <a:pt x="545" y="136"/>
                  </a:cubicBezTo>
                  <a:cubicBezTo>
                    <a:pt x="672" y="0"/>
                    <a:pt x="672" y="0"/>
                    <a:pt x="672" y="0"/>
                  </a:cubicBezTo>
                </a:path>
              </a:pathLst>
            </a:custGeom>
            <a:solidFill>
              <a:srgbClr val="42556C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6" name="Freeform 23">
              <a:extLst>
                <a:ext uri="{FF2B5EF4-FFF2-40B4-BE49-F238E27FC236}">
                  <a16:creationId xmlns:a16="http://schemas.microsoft.com/office/drawing/2014/main" id="{83D8950D-AD14-4D3A-BFF5-583058C8B1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02001" y="2743614"/>
              <a:ext cx="1331915" cy="2509226"/>
            </a:xfrm>
            <a:custGeom>
              <a:gdLst>
                <a:gd fmla="*/ 681 w 681" name="T0"/>
                <a:gd fmla="*/ 6 h 1283" name="T1"/>
                <a:gd fmla="*/ 680 w 681" name="T2"/>
                <a:gd fmla="*/ 10 h 1283" name="T3"/>
                <a:gd fmla="*/ 552 w 681" name="T4"/>
                <a:gd fmla="*/ 146 h 1283" name="T5"/>
                <a:gd fmla="*/ 546 w 681" name="T6"/>
                <a:gd fmla="*/ 148 h 1283" name="T7"/>
                <a:gd fmla="*/ 542 w 681" name="T8"/>
                <a:gd fmla="*/ 143 h 1283" name="T9"/>
                <a:gd fmla="*/ 539 w 681" name="T10"/>
                <a:gd fmla="*/ 90 h 1283" name="T11"/>
                <a:gd fmla="*/ 312 w 681" name="T12"/>
                <a:gd fmla="*/ 521 h 1283" name="T13"/>
                <a:gd fmla="*/ 330 w 681" name="T14"/>
                <a:gd fmla="*/ 641 h 1283" name="T15"/>
                <a:gd fmla="*/ 331 w 681" name="T16"/>
                <a:gd fmla="*/ 643 h 1283" name="T17"/>
                <a:gd fmla="*/ 331 w 681" name="T18"/>
                <a:gd fmla="*/ 643 h 1283" name="T19"/>
                <a:gd fmla="*/ 331 w 681" name="T20"/>
                <a:gd fmla="*/ 645 h 1283" name="T21"/>
                <a:gd fmla="*/ 331 w 681" name="T22"/>
                <a:gd fmla="*/ 645 h 1283" name="T23"/>
                <a:gd fmla="*/ 331 w 681" name="T24"/>
                <a:gd fmla="*/ 646 h 1283" name="T25"/>
                <a:gd fmla="*/ 375 w 681" name="T26"/>
                <a:gd fmla="*/ 753 h 1283" name="T27"/>
                <a:gd fmla="*/ 632 w 681" name="T28"/>
                <a:gd fmla="*/ 1000 h 1283" name="T29"/>
                <a:gd fmla="*/ 636 w 681" name="T30"/>
                <a:gd fmla="*/ 1006 h 1283" name="T31"/>
                <a:gd fmla="*/ 636 w 681" name="T32"/>
                <a:gd fmla="*/ 1007 h 1283" name="T33"/>
                <a:gd fmla="*/ 631 w 681" name="T34"/>
                <a:gd fmla="*/ 1032 h 1283" name="T35"/>
                <a:gd fmla="*/ 630 w 681" name="T36"/>
                <a:gd fmla="*/ 1034 h 1283" name="T37"/>
                <a:gd fmla="*/ 335 w 681" name="T38"/>
                <a:gd fmla="*/ 1275 h 1283" name="T39"/>
                <a:gd fmla="*/ 4 w 681" name="T40"/>
                <a:gd fmla="*/ 971 h 1283" name="T41"/>
                <a:gd fmla="*/ 78 w 681" name="T42"/>
                <a:gd fmla="*/ 753 h 1283" name="T43"/>
                <a:gd fmla="*/ 270 w 681" name="T44"/>
                <a:gd fmla="*/ 644 h 1283" name="T45"/>
                <a:gd fmla="*/ 255 w 681" name="T46"/>
                <a:gd fmla="*/ 536 h 1283" name="T47"/>
                <a:gd fmla="*/ 315 w 681" name="T48"/>
                <a:gd fmla="*/ 266 h 1283" name="T49"/>
                <a:gd fmla="*/ 510 w 681" name="T50"/>
                <a:gd fmla="*/ 73 h 1283" name="T51"/>
                <a:gd fmla="*/ 520 w 681" name="T52"/>
                <a:gd fmla="*/ 68 h 1283" name="T53"/>
                <a:gd fmla="*/ 525 w 681" name="T54"/>
                <a:gd fmla="*/ 65 h 1283" name="T55"/>
                <a:gd fmla="*/ 486 w 681" name="T56"/>
                <a:gd fmla="*/ 33 h 1283" name="T57"/>
                <a:gd fmla="*/ 484 w 681" name="T58"/>
                <a:gd fmla="*/ 27 h 1283" name="T59"/>
                <a:gd fmla="*/ 489 w 681" name="T60"/>
                <a:gd fmla="*/ 23 h 1283" name="T61"/>
                <a:gd fmla="*/ 674 w 681" name="T62"/>
                <a:gd fmla="*/ 0 h 1283" name="T63"/>
                <a:gd fmla="*/ 680 w 681" name="T64"/>
                <a:gd fmla="*/ 3 h 1283" name="T65"/>
                <a:gd fmla="*/ 681 w 681" name="T66"/>
                <a:gd fmla="*/ 6 h 1283" name="T67"/>
                <a:gd fmla="*/ 551 w 681" name="T68"/>
                <a:gd fmla="*/ 133 h 1283" name="T69"/>
                <a:gd fmla="*/ 659 w 681" name="T70"/>
                <a:gd fmla="*/ 14 h 1283" name="T71"/>
                <a:gd fmla="*/ 500 w 681" name="T72"/>
                <a:gd fmla="*/ 32 h 1283" name="T73"/>
                <a:gd fmla="*/ 539 w 681" name="T74"/>
                <a:gd fmla="*/ 61 h 1283" name="T75"/>
                <a:gd fmla="*/ 542 w 681" name="T76"/>
                <a:gd fmla="*/ 67 h 1283" name="T77"/>
                <a:gd fmla="*/ 539 w 681" name="T78"/>
                <a:gd fmla="*/ 70 h 1283" name="T79"/>
                <a:gd fmla="*/ 516 w 681" name="T80"/>
                <a:gd fmla="*/ 82 h 1283" name="T81"/>
                <a:gd fmla="*/ 267 w 681" name="T82"/>
                <a:gd fmla="*/ 535 h 1283" name="T83"/>
                <a:gd fmla="*/ 283 w 681" name="T84"/>
                <a:gd fmla="*/ 647 h 1283" name="T85"/>
                <a:gd fmla="*/ 283 w 681" name="T86"/>
                <a:gd fmla="*/ 652 h 1283" name="T87"/>
                <a:gd fmla="*/ 278 w 681" name="T88"/>
                <a:gd fmla="*/ 654 h 1283" name="T89"/>
                <a:gd fmla="*/ 16 w 681" name="T90"/>
                <a:gd fmla="*/ 970 h 1283" name="T91"/>
                <a:gd fmla="*/ 334 w 681" name="T92"/>
                <a:gd fmla="*/ 1263 h 1283" name="T93"/>
                <a:gd fmla="*/ 619 w 681" name="T94"/>
                <a:gd fmla="*/ 1030 h 1283" name="T95"/>
                <a:gd fmla="*/ 620 w 681" name="T96"/>
                <a:gd fmla="*/ 1028 h 1283" name="T97"/>
                <a:gd fmla="*/ 623 w 681" name="T98"/>
                <a:gd fmla="*/ 1009 h 1283" name="T99"/>
                <a:gd fmla="*/ 364 w 681" name="T100"/>
                <a:gd fmla="*/ 759 h 1283" name="T101"/>
                <a:gd fmla="*/ 319 w 681" name="T102"/>
                <a:gd fmla="*/ 648 h 1283" name="T103"/>
                <a:gd fmla="*/ 319 w 681" name="T104"/>
                <a:gd fmla="*/ 644 h 1283" name="T105"/>
                <a:gd fmla="*/ 319 w 681" name="T106"/>
                <a:gd fmla="*/ 644 h 1283" name="T107"/>
                <a:gd fmla="*/ 300 w 681" name="T108"/>
                <a:gd fmla="*/ 521 h 1283" name="T109"/>
                <a:gd fmla="*/ 356 w 681" name="T110"/>
                <a:gd fmla="*/ 263 h 1283" name="T111"/>
                <a:gd fmla="*/ 542 w 681" name="T112"/>
                <a:gd fmla="*/ 76 h 1283" name="T113"/>
                <a:gd fmla="*/ 547 w 681" name="T114"/>
                <a:gd fmla="*/ 75 h 1283" name="T115"/>
                <a:gd fmla="*/ 549 w 681" name="T116"/>
                <a:gd fmla="*/ 82 h 1283" name="T117"/>
                <a:gd fmla="*/ 551 w 681" name="T118"/>
                <a:gd fmla="*/ 133 h 1283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1283" w="681">
                  <a:moveTo>
                    <a:pt x="681" y="6"/>
                  </a:moveTo>
                  <a:cubicBezTo>
                    <a:pt x="681" y="7"/>
                    <a:pt x="681" y="9"/>
                    <a:pt x="680" y="10"/>
                  </a:cubicBezTo>
                  <a:cubicBezTo>
                    <a:pt x="552" y="146"/>
                    <a:pt x="552" y="146"/>
                    <a:pt x="552" y="146"/>
                  </a:cubicBezTo>
                  <a:cubicBezTo>
                    <a:pt x="551" y="148"/>
                    <a:pt x="548" y="149"/>
                    <a:pt x="546" y="148"/>
                  </a:cubicBezTo>
                  <a:cubicBezTo>
                    <a:pt x="543" y="147"/>
                    <a:pt x="542" y="145"/>
                    <a:pt x="542" y="143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391" y="175"/>
                    <a:pt x="304" y="339"/>
                    <a:pt x="312" y="521"/>
                  </a:cubicBezTo>
                  <a:cubicBezTo>
                    <a:pt x="313" y="561"/>
                    <a:pt x="320" y="601"/>
                    <a:pt x="330" y="641"/>
                  </a:cubicBezTo>
                  <a:cubicBezTo>
                    <a:pt x="331" y="642"/>
                    <a:pt x="331" y="642"/>
                    <a:pt x="331" y="643"/>
                  </a:cubicBezTo>
                  <a:cubicBezTo>
                    <a:pt x="331" y="643"/>
                    <a:pt x="331" y="643"/>
                    <a:pt x="331" y="643"/>
                  </a:cubicBezTo>
                  <a:cubicBezTo>
                    <a:pt x="331" y="644"/>
                    <a:pt x="331" y="644"/>
                    <a:pt x="331" y="645"/>
                  </a:cubicBezTo>
                  <a:cubicBezTo>
                    <a:pt x="331" y="645"/>
                    <a:pt x="331" y="645"/>
                    <a:pt x="331" y="645"/>
                  </a:cubicBezTo>
                  <a:cubicBezTo>
                    <a:pt x="332" y="646"/>
                    <a:pt x="331" y="646"/>
                    <a:pt x="331" y="646"/>
                  </a:cubicBezTo>
                  <a:cubicBezTo>
                    <a:pt x="340" y="679"/>
                    <a:pt x="355" y="714"/>
                    <a:pt x="375" y="753"/>
                  </a:cubicBezTo>
                  <a:cubicBezTo>
                    <a:pt x="431" y="864"/>
                    <a:pt x="523" y="951"/>
                    <a:pt x="632" y="1000"/>
                  </a:cubicBezTo>
                  <a:cubicBezTo>
                    <a:pt x="635" y="1001"/>
                    <a:pt x="636" y="1003"/>
                    <a:pt x="636" y="1006"/>
                  </a:cubicBezTo>
                  <a:cubicBezTo>
                    <a:pt x="636" y="1006"/>
                    <a:pt x="636" y="1007"/>
                    <a:pt x="636" y="1007"/>
                  </a:cubicBezTo>
                  <a:cubicBezTo>
                    <a:pt x="635" y="1015"/>
                    <a:pt x="633" y="1024"/>
                    <a:pt x="631" y="1032"/>
                  </a:cubicBezTo>
                  <a:cubicBezTo>
                    <a:pt x="631" y="1033"/>
                    <a:pt x="631" y="1033"/>
                    <a:pt x="630" y="1034"/>
                  </a:cubicBezTo>
                  <a:cubicBezTo>
                    <a:pt x="597" y="1170"/>
                    <a:pt x="475" y="1269"/>
                    <a:pt x="335" y="1275"/>
                  </a:cubicBezTo>
                  <a:cubicBezTo>
                    <a:pt x="160" y="1283"/>
                    <a:pt x="11" y="1146"/>
                    <a:pt x="4" y="971"/>
                  </a:cubicBezTo>
                  <a:cubicBezTo>
                    <a:pt x="0" y="892"/>
                    <a:pt x="27" y="814"/>
                    <a:pt x="78" y="753"/>
                  </a:cubicBezTo>
                  <a:cubicBezTo>
                    <a:pt x="127" y="695"/>
                    <a:pt x="195" y="656"/>
                    <a:pt x="270" y="644"/>
                  </a:cubicBezTo>
                  <a:cubicBezTo>
                    <a:pt x="262" y="608"/>
                    <a:pt x="256" y="572"/>
                    <a:pt x="255" y="536"/>
                  </a:cubicBezTo>
                  <a:cubicBezTo>
                    <a:pt x="251" y="440"/>
                    <a:pt x="272" y="347"/>
                    <a:pt x="315" y="266"/>
                  </a:cubicBezTo>
                  <a:cubicBezTo>
                    <a:pt x="360" y="182"/>
                    <a:pt x="428" y="116"/>
                    <a:pt x="510" y="73"/>
                  </a:cubicBezTo>
                  <a:cubicBezTo>
                    <a:pt x="515" y="71"/>
                    <a:pt x="517" y="69"/>
                    <a:pt x="520" y="68"/>
                  </a:cubicBezTo>
                  <a:cubicBezTo>
                    <a:pt x="522" y="67"/>
                    <a:pt x="523" y="66"/>
                    <a:pt x="525" y="65"/>
                  </a:cubicBezTo>
                  <a:cubicBezTo>
                    <a:pt x="486" y="33"/>
                    <a:pt x="486" y="33"/>
                    <a:pt x="486" y="33"/>
                  </a:cubicBezTo>
                  <a:cubicBezTo>
                    <a:pt x="484" y="32"/>
                    <a:pt x="484" y="29"/>
                    <a:pt x="484" y="27"/>
                  </a:cubicBezTo>
                  <a:cubicBezTo>
                    <a:pt x="485" y="25"/>
                    <a:pt x="487" y="23"/>
                    <a:pt x="489" y="23"/>
                  </a:cubicBezTo>
                  <a:cubicBezTo>
                    <a:pt x="674" y="0"/>
                    <a:pt x="674" y="0"/>
                    <a:pt x="674" y="0"/>
                  </a:cubicBezTo>
                  <a:cubicBezTo>
                    <a:pt x="677" y="0"/>
                    <a:pt x="679" y="1"/>
                    <a:pt x="680" y="3"/>
                  </a:cubicBezTo>
                  <a:cubicBezTo>
                    <a:pt x="681" y="4"/>
                    <a:pt x="681" y="5"/>
                    <a:pt x="681" y="6"/>
                  </a:cubicBezTo>
                  <a:close/>
                  <a:moveTo>
                    <a:pt x="551" y="133"/>
                  </a:moveTo>
                  <a:cubicBezTo>
                    <a:pt x="659" y="14"/>
                    <a:pt x="659" y="14"/>
                    <a:pt x="659" y="14"/>
                  </a:cubicBezTo>
                  <a:cubicBezTo>
                    <a:pt x="500" y="32"/>
                    <a:pt x="500" y="32"/>
                    <a:pt x="500" y="32"/>
                  </a:cubicBezTo>
                  <a:cubicBezTo>
                    <a:pt x="539" y="61"/>
                    <a:pt x="539" y="61"/>
                    <a:pt x="539" y="61"/>
                  </a:cubicBezTo>
                  <a:cubicBezTo>
                    <a:pt x="541" y="63"/>
                    <a:pt x="543" y="64"/>
                    <a:pt x="542" y="67"/>
                  </a:cubicBezTo>
                  <a:cubicBezTo>
                    <a:pt x="542" y="69"/>
                    <a:pt x="541" y="69"/>
                    <a:pt x="539" y="70"/>
                  </a:cubicBezTo>
                  <a:cubicBezTo>
                    <a:pt x="533" y="72"/>
                    <a:pt x="521" y="79"/>
                    <a:pt x="516" y="82"/>
                  </a:cubicBezTo>
                  <a:cubicBezTo>
                    <a:pt x="354" y="165"/>
                    <a:pt x="259" y="340"/>
                    <a:pt x="267" y="535"/>
                  </a:cubicBezTo>
                  <a:cubicBezTo>
                    <a:pt x="268" y="573"/>
                    <a:pt x="274" y="610"/>
                    <a:pt x="283" y="647"/>
                  </a:cubicBezTo>
                  <a:cubicBezTo>
                    <a:pt x="284" y="649"/>
                    <a:pt x="284" y="650"/>
                    <a:pt x="283" y="652"/>
                  </a:cubicBezTo>
                  <a:cubicBezTo>
                    <a:pt x="282" y="653"/>
                    <a:pt x="280" y="654"/>
                    <a:pt x="278" y="654"/>
                  </a:cubicBezTo>
                  <a:cubicBezTo>
                    <a:pt x="122" y="676"/>
                    <a:pt x="9" y="812"/>
                    <a:pt x="16" y="970"/>
                  </a:cubicBezTo>
                  <a:cubicBezTo>
                    <a:pt x="23" y="1139"/>
                    <a:pt x="166" y="1271"/>
                    <a:pt x="334" y="1263"/>
                  </a:cubicBezTo>
                  <a:cubicBezTo>
                    <a:pt x="470" y="1258"/>
                    <a:pt x="587" y="1161"/>
                    <a:pt x="619" y="1030"/>
                  </a:cubicBezTo>
                  <a:cubicBezTo>
                    <a:pt x="619" y="1029"/>
                    <a:pt x="619" y="1029"/>
                    <a:pt x="620" y="1028"/>
                  </a:cubicBezTo>
                  <a:cubicBezTo>
                    <a:pt x="621" y="1022"/>
                    <a:pt x="622" y="1015"/>
                    <a:pt x="623" y="1009"/>
                  </a:cubicBezTo>
                  <a:cubicBezTo>
                    <a:pt x="513" y="959"/>
                    <a:pt x="421" y="870"/>
                    <a:pt x="364" y="759"/>
                  </a:cubicBezTo>
                  <a:cubicBezTo>
                    <a:pt x="343" y="718"/>
                    <a:pt x="328" y="682"/>
                    <a:pt x="319" y="648"/>
                  </a:cubicBezTo>
                  <a:cubicBezTo>
                    <a:pt x="319" y="647"/>
                    <a:pt x="319" y="645"/>
                    <a:pt x="319" y="644"/>
                  </a:cubicBezTo>
                  <a:cubicBezTo>
                    <a:pt x="319" y="644"/>
                    <a:pt x="319" y="644"/>
                    <a:pt x="319" y="644"/>
                  </a:cubicBezTo>
                  <a:cubicBezTo>
                    <a:pt x="308" y="604"/>
                    <a:pt x="302" y="562"/>
                    <a:pt x="300" y="521"/>
                  </a:cubicBezTo>
                  <a:cubicBezTo>
                    <a:pt x="296" y="430"/>
                    <a:pt x="315" y="340"/>
                    <a:pt x="356" y="263"/>
                  </a:cubicBezTo>
                  <a:cubicBezTo>
                    <a:pt x="398" y="183"/>
                    <a:pt x="463" y="119"/>
                    <a:pt x="542" y="76"/>
                  </a:cubicBezTo>
                  <a:cubicBezTo>
                    <a:pt x="544" y="75"/>
                    <a:pt x="545" y="74"/>
                    <a:pt x="547" y="75"/>
                  </a:cubicBezTo>
                  <a:cubicBezTo>
                    <a:pt x="549" y="76"/>
                    <a:pt x="549" y="80"/>
                    <a:pt x="549" y="82"/>
                  </a:cubicBezTo>
                  <a:lnTo>
                    <a:pt x="551" y="13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7" name="AutoShape 123">
              <a:extLst>
                <a:ext uri="{FF2B5EF4-FFF2-40B4-BE49-F238E27FC236}">
                  <a16:creationId xmlns:a16="http://schemas.microsoft.com/office/drawing/2014/main" id="{C6AB1B2C-2994-4420-A86D-F5C3F6850B7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25923" y="3232804"/>
              <a:ext cx="384799" cy="423389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21599" y="6949"/>
                  </a:moveTo>
                  <a:cubicBezTo>
                    <a:pt x="21599" y="7542"/>
                    <a:pt x="21407" y="8153"/>
                    <a:pt x="21017" y="8781"/>
                  </a:cubicBezTo>
                  <a:cubicBezTo>
                    <a:pt x="20628" y="9416"/>
                    <a:pt x="20109" y="10015"/>
                    <a:pt x="19458" y="10585"/>
                  </a:cubicBezTo>
                  <a:cubicBezTo>
                    <a:pt x="18806" y="11152"/>
                    <a:pt x="18040" y="11651"/>
                    <a:pt x="17159" y="12083"/>
                  </a:cubicBezTo>
                  <a:cubicBezTo>
                    <a:pt x="16275" y="12512"/>
                    <a:pt x="15327" y="12820"/>
                    <a:pt x="14315" y="12996"/>
                  </a:cubicBezTo>
                  <a:cubicBezTo>
                    <a:pt x="13880" y="13090"/>
                    <a:pt x="13492" y="13284"/>
                    <a:pt x="13151" y="13578"/>
                  </a:cubicBezTo>
                  <a:cubicBezTo>
                    <a:pt x="12809" y="13872"/>
                    <a:pt x="12641" y="14204"/>
                    <a:pt x="12641" y="14571"/>
                  </a:cubicBezTo>
                  <a:cubicBezTo>
                    <a:pt x="12641" y="14900"/>
                    <a:pt x="12713" y="15140"/>
                    <a:pt x="12865" y="15293"/>
                  </a:cubicBezTo>
                  <a:cubicBezTo>
                    <a:pt x="13015" y="15449"/>
                    <a:pt x="13177" y="15596"/>
                    <a:pt x="13364" y="15728"/>
                  </a:cubicBezTo>
                  <a:cubicBezTo>
                    <a:pt x="13546" y="15866"/>
                    <a:pt x="13717" y="16010"/>
                    <a:pt x="13874" y="16169"/>
                  </a:cubicBezTo>
                  <a:cubicBezTo>
                    <a:pt x="14032" y="16330"/>
                    <a:pt x="14125" y="16574"/>
                    <a:pt x="14160" y="16903"/>
                  </a:cubicBezTo>
                  <a:cubicBezTo>
                    <a:pt x="14195" y="17117"/>
                    <a:pt x="14187" y="17340"/>
                    <a:pt x="14133" y="17564"/>
                  </a:cubicBezTo>
                  <a:cubicBezTo>
                    <a:pt x="14099" y="17696"/>
                    <a:pt x="14200" y="17805"/>
                    <a:pt x="14432" y="17893"/>
                  </a:cubicBezTo>
                  <a:cubicBezTo>
                    <a:pt x="14667" y="17981"/>
                    <a:pt x="14956" y="18069"/>
                    <a:pt x="15295" y="18154"/>
                  </a:cubicBezTo>
                  <a:cubicBezTo>
                    <a:pt x="15637" y="18236"/>
                    <a:pt x="15987" y="18342"/>
                    <a:pt x="16344" y="18468"/>
                  </a:cubicBezTo>
                  <a:cubicBezTo>
                    <a:pt x="16705" y="18595"/>
                    <a:pt x="16975" y="18756"/>
                    <a:pt x="17164" y="18953"/>
                  </a:cubicBezTo>
                  <a:cubicBezTo>
                    <a:pt x="17266" y="19050"/>
                    <a:pt x="17351" y="19232"/>
                    <a:pt x="17415" y="19511"/>
                  </a:cubicBezTo>
                  <a:cubicBezTo>
                    <a:pt x="17477" y="19790"/>
                    <a:pt x="17519" y="20090"/>
                    <a:pt x="17535" y="20416"/>
                  </a:cubicBezTo>
                  <a:cubicBezTo>
                    <a:pt x="17554" y="20727"/>
                    <a:pt x="17527" y="21000"/>
                    <a:pt x="17463" y="21241"/>
                  </a:cubicBezTo>
                  <a:cubicBezTo>
                    <a:pt x="17394" y="21479"/>
                    <a:pt x="17268" y="21599"/>
                    <a:pt x="17089" y="21599"/>
                  </a:cubicBezTo>
                  <a:lnTo>
                    <a:pt x="4496" y="21599"/>
                  </a:lnTo>
                  <a:cubicBezTo>
                    <a:pt x="4328" y="21599"/>
                    <a:pt x="4205" y="21479"/>
                    <a:pt x="4130" y="21241"/>
                  </a:cubicBezTo>
                  <a:cubicBezTo>
                    <a:pt x="4061" y="21000"/>
                    <a:pt x="4032" y="20727"/>
                    <a:pt x="4048" y="20416"/>
                  </a:cubicBezTo>
                  <a:cubicBezTo>
                    <a:pt x="4066" y="20090"/>
                    <a:pt x="4109" y="19790"/>
                    <a:pt x="4170" y="19511"/>
                  </a:cubicBezTo>
                  <a:cubicBezTo>
                    <a:pt x="4235" y="19232"/>
                    <a:pt x="4317" y="19050"/>
                    <a:pt x="4421" y="18953"/>
                  </a:cubicBezTo>
                  <a:cubicBezTo>
                    <a:pt x="4616" y="18768"/>
                    <a:pt x="4889" y="18606"/>
                    <a:pt x="5239" y="18474"/>
                  </a:cubicBezTo>
                  <a:cubicBezTo>
                    <a:pt x="5588" y="18345"/>
                    <a:pt x="5933" y="18236"/>
                    <a:pt x="6269" y="18154"/>
                  </a:cubicBezTo>
                  <a:cubicBezTo>
                    <a:pt x="6606" y="18069"/>
                    <a:pt x="6897" y="17984"/>
                    <a:pt x="7145" y="17901"/>
                  </a:cubicBezTo>
                  <a:cubicBezTo>
                    <a:pt x="7394" y="17816"/>
                    <a:pt x="7498" y="17705"/>
                    <a:pt x="7463" y="17564"/>
                  </a:cubicBezTo>
                  <a:cubicBezTo>
                    <a:pt x="7428" y="17432"/>
                    <a:pt x="7412" y="17311"/>
                    <a:pt x="7412" y="17205"/>
                  </a:cubicBezTo>
                  <a:lnTo>
                    <a:pt x="7412" y="16903"/>
                  </a:lnTo>
                  <a:cubicBezTo>
                    <a:pt x="7428" y="16574"/>
                    <a:pt x="7519" y="16330"/>
                    <a:pt x="7687" y="16169"/>
                  </a:cubicBezTo>
                  <a:cubicBezTo>
                    <a:pt x="7853" y="16010"/>
                    <a:pt x="8034" y="15866"/>
                    <a:pt x="8224" y="15728"/>
                  </a:cubicBezTo>
                  <a:cubicBezTo>
                    <a:pt x="8416" y="15593"/>
                    <a:pt x="8584" y="15446"/>
                    <a:pt x="8729" y="15293"/>
                  </a:cubicBezTo>
                  <a:cubicBezTo>
                    <a:pt x="8873" y="15140"/>
                    <a:pt x="8945" y="14900"/>
                    <a:pt x="8945" y="14571"/>
                  </a:cubicBezTo>
                  <a:cubicBezTo>
                    <a:pt x="8945" y="14204"/>
                    <a:pt x="8777" y="13875"/>
                    <a:pt x="8440" y="13578"/>
                  </a:cubicBezTo>
                  <a:cubicBezTo>
                    <a:pt x="8104" y="13281"/>
                    <a:pt x="7706" y="13090"/>
                    <a:pt x="7247" y="12996"/>
                  </a:cubicBezTo>
                  <a:cubicBezTo>
                    <a:pt x="6251" y="12811"/>
                    <a:pt x="5311" y="12497"/>
                    <a:pt x="4435" y="12062"/>
                  </a:cubicBezTo>
                  <a:cubicBezTo>
                    <a:pt x="3554" y="11628"/>
                    <a:pt x="2790" y="11128"/>
                    <a:pt x="2133" y="10570"/>
                  </a:cubicBezTo>
                  <a:cubicBezTo>
                    <a:pt x="1479" y="10012"/>
                    <a:pt x="958" y="9416"/>
                    <a:pt x="574" y="8781"/>
                  </a:cubicBezTo>
                  <a:cubicBezTo>
                    <a:pt x="189" y="8153"/>
                    <a:pt x="0" y="7542"/>
                    <a:pt x="0" y="6949"/>
                  </a:cubicBezTo>
                  <a:lnTo>
                    <a:pt x="0" y="4320"/>
                  </a:lnTo>
                  <a:cubicBezTo>
                    <a:pt x="0" y="4009"/>
                    <a:pt x="93" y="3756"/>
                    <a:pt x="285" y="3553"/>
                  </a:cubicBezTo>
                  <a:cubicBezTo>
                    <a:pt x="475" y="3354"/>
                    <a:pt x="712" y="3254"/>
                    <a:pt x="998" y="3254"/>
                  </a:cubicBezTo>
                  <a:lnTo>
                    <a:pt x="5124" y="3254"/>
                  </a:lnTo>
                  <a:cubicBezTo>
                    <a:pt x="5108" y="3139"/>
                    <a:pt x="5097" y="3025"/>
                    <a:pt x="5097" y="2901"/>
                  </a:cubicBezTo>
                  <a:lnTo>
                    <a:pt x="5097" y="2564"/>
                  </a:lnTo>
                  <a:lnTo>
                    <a:pt x="5097" y="2505"/>
                  </a:lnTo>
                  <a:cubicBezTo>
                    <a:pt x="5097" y="2005"/>
                    <a:pt x="5118" y="1594"/>
                    <a:pt x="5156" y="1265"/>
                  </a:cubicBezTo>
                  <a:cubicBezTo>
                    <a:pt x="5193" y="939"/>
                    <a:pt x="5260" y="684"/>
                    <a:pt x="5353" y="499"/>
                  </a:cubicBezTo>
                  <a:cubicBezTo>
                    <a:pt x="5444" y="320"/>
                    <a:pt x="5580" y="187"/>
                    <a:pt x="5754" y="111"/>
                  </a:cubicBezTo>
                  <a:cubicBezTo>
                    <a:pt x="5928" y="38"/>
                    <a:pt x="6165" y="0"/>
                    <a:pt x="6464" y="0"/>
                  </a:cubicBezTo>
                  <a:lnTo>
                    <a:pt x="15132" y="0"/>
                  </a:lnTo>
                  <a:cubicBezTo>
                    <a:pt x="15410" y="0"/>
                    <a:pt x="15645" y="38"/>
                    <a:pt x="15829" y="111"/>
                  </a:cubicBezTo>
                  <a:cubicBezTo>
                    <a:pt x="16011" y="187"/>
                    <a:pt x="16149" y="320"/>
                    <a:pt x="16243" y="499"/>
                  </a:cubicBezTo>
                  <a:cubicBezTo>
                    <a:pt x="16336" y="684"/>
                    <a:pt x="16403" y="939"/>
                    <a:pt x="16435" y="1265"/>
                  </a:cubicBezTo>
                  <a:cubicBezTo>
                    <a:pt x="16470" y="1594"/>
                    <a:pt x="16486" y="2006"/>
                    <a:pt x="16486" y="2505"/>
                  </a:cubicBezTo>
                  <a:lnTo>
                    <a:pt x="16486" y="2863"/>
                  </a:lnTo>
                  <a:cubicBezTo>
                    <a:pt x="16486" y="2989"/>
                    <a:pt x="16478" y="3119"/>
                    <a:pt x="16459" y="3251"/>
                  </a:cubicBezTo>
                  <a:lnTo>
                    <a:pt x="20603" y="3251"/>
                  </a:lnTo>
                  <a:cubicBezTo>
                    <a:pt x="20884" y="3251"/>
                    <a:pt x="21119" y="3351"/>
                    <a:pt x="21314" y="3550"/>
                  </a:cubicBezTo>
                  <a:cubicBezTo>
                    <a:pt x="21503" y="3753"/>
                    <a:pt x="21599" y="4006"/>
                    <a:pt x="21599" y="4317"/>
                  </a:cubicBezTo>
                  <a:lnTo>
                    <a:pt x="21599" y="6949"/>
                  </a:lnTo>
                  <a:close/>
                  <a:moveTo>
                    <a:pt x="6283" y="10550"/>
                  </a:moveTo>
                  <a:cubicBezTo>
                    <a:pt x="6072" y="9798"/>
                    <a:pt x="5882" y="8978"/>
                    <a:pt x="5714" y="8082"/>
                  </a:cubicBezTo>
                  <a:cubicBezTo>
                    <a:pt x="5548" y="7189"/>
                    <a:pt x="5407" y="6299"/>
                    <a:pt x="5287" y="5415"/>
                  </a:cubicBezTo>
                  <a:lnTo>
                    <a:pt x="1962" y="5415"/>
                  </a:lnTo>
                  <a:lnTo>
                    <a:pt x="1962" y="6949"/>
                  </a:lnTo>
                  <a:cubicBezTo>
                    <a:pt x="1962" y="7137"/>
                    <a:pt x="2064" y="7389"/>
                    <a:pt x="2264" y="7709"/>
                  </a:cubicBezTo>
                  <a:cubicBezTo>
                    <a:pt x="2462" y="8029"/>
                    <a:pt x="2753" y="8358"/>
                    <a:pt x="3126" y="8699"/>
                  </a:cubicBezTo>
                  <a:cubicBezTo>
                    <a:pt x="3500" y="9040"/>
                    <a:pt x="3954" y="9381"/>
                    <a:pt x="4488" y="9707"/>
                  </a:cubicBezTo>
                  <a:cubicBezTo>
                    <a:pt x="5022" y="10033"/>
                    <a:pt x="5618" y="10315"/>
                    <a:pt x="6283" y="10550"/>
                  </a:cubicBezTo>
                  <a:moveTo>
                    <a:pt x="19629" y="5415"/>
                  </a:moveTo>
                  <a:lnTo>
                    <a:pt x="16280" y="5415"/>
                  </a:lnTo>
                  <a:cubicBezTo>
                    <a:pt x="16179" y="6299"/>
                    <a:pt x="16043" y="7189"/>
                    <a:pt x="15877" y="8082"/>
                  </a:cubicBezTo>
                  <a:cubicBezTo>
                    <a:pt x="15712" y="8978"/>
                    <a:pt x="15522" y="9798"/>
                    <a:pt x="15308" y="10550"/>
                  </a:cubicBezTo>
                  <a:cubicBezTo>
                    <a:pt x="15973" y="10315"/>
                    <a:pt x="16574" y="10033"/>
                    <a:pt x="17105" y="9707"/>
                  </a:cubicBezTo>
                  <a:cubicBezTo>
                    <a:pt x="17637" y="9381"/>
                    <a:pt x="18091" y="9040"/>
                    <a:pt x="18467" y="8699"/>
                  </a:cubicBezTo>
                  <a:cubicBezTo>
                    <a:pt x="18844" y="8358"/>
                    <a:pt x="19130" y="8029"/>
                    <a:pt x="19330" y="7709"/>
                  </a:cubicBezTo>
                  <a:cubicBezTo>
                    <a:pt x="19530" y="7389"/>
                    <a:pt x="19629" y="7137"/>
                    <a:pt x="19629" y="6949"/>
                  </a:cubicBezTo>
                  <a:lnTo>
                    <a:pt x="19629" y="54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 bIns="50789" lIns="50789" rIns="50789" tIns="50789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>
                <a:defRPr/>
              </a:pPr>
              <a:endParaRPr lang="es-ES" sz="3600">
                <a:effectLst>
                  <a:outerShdw algn="tl" blurRad="38100" dir="2700000" dist="38100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48" name="TextBox 30">
              <a:extLst>
                <a:ext uri="{FF2B5EF4-FFF2-40B4-BE49-F238E27FC236}">
                  <a16:creationId xmlns:a16="http://schemas.microsoft.com/office/drawing/2014/main" id="{A5E5D375-3466-488C-B437-6AD983D86512}"/>
                </a:ext>
              </a:extLst>
            </p:cNvPr>
            <p:cNvSpPr txBox="1"/>
            <p:nvPr/>
          </p:nvSpPr>
          <p:spPr>
            <a:xfrm>
              <a:off x="5638864" y="3673198"/>
              <a:ext cx="1113998" cy="294205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b="1" lang="en-US" sz="1400">
                  <a:solidFill>
                    <a:schemeClr val="bg1"/>
                  </a:solidFill>
                  <a:cs typeface="+mn-ea"/>
                  <a:sym typeface="+mn-lt"/>
                </a:rPr>
                <a:t>SUCCESS</a:t>
              </a:r>
            </a:p>
          </p:txBody>
        </p:sp>
        <p:sp>
          <p:nvSpPr>
            <p:cNvPr id="49" name="Freeform 237">
              <a:extLst>
                <a:ext uri="{FF2B5EF4-FFF2-40B4-BE49-F238E27FC236}">
                  <a16:creationId xmlns:a16="http://schemas.microsoft.com/office/drawing/2014/main" id="{F5065C24-F1B0-4A71-97D4-DECF9AC06673}"/>
                </a:ext>
              </a:extLst>
            </p:cNvPr>
            <p:cNvSpPr>
              <a:spLocks noChangeArrowheads="1" noChangeAspect="1"/>
            </p:cNvSpPr>
            <p:nvPr/>
          </p:nvSpPr>
          <p:spPr bwMode="auto">
            <a:xfrm>
              <a:off x="4844651" y="2240778"/>
              <a:ext cx="426117" cy="313034"/>
            </a:xfrm>
            <a:custGeom>
              <a:gdLst>
                <a:gd fmla="*/ 586 w 1347" name="T0"/>
                <a:gd fmla="*/ 602 h 987" name="T1"/>
                <a:gd fmla="*/ 502 w 1347" name="T2"/>
                <a:gd fmla="*/ 535 h 987" name="T3"/>
                <a:gd fmla="*/ 42 w 1347" name="T4"/>
                <a:gd fmla="*/ 117 h 987" name="T5"/>
                <a:gd fmla="*/ 17 w 1347" name="T6"/>
                <a:gd fmla="*/ 33 h 987" name="T7"/>
                <a:gd fmla="*/ 92 w 1347" name="T8"/>
                <a:gd fmla="*/ 0 h 987" name="T9"/>
                <a:gd fmla="*/ 1255 w 1347" name="T10"/>
                <a:gd fmla="*/ 0 h 987" name="T11"/>
                <a:gd fmla="*/ 1330 w 1347" name="T12"/>
                <a:gd fmla="*/ 41 h 987" name="T13"/>
                <a:gd fmla="*/ 1305 w 1347" name="T14"/>
                <a:gd fmla="*/ 125 h 987" name="T15"/>
                <a:gd fmla="*/ 803 w 1347" name="T16"/>
                <a:gd fmla="*/ 576 h 987" name="T17"/>
                <a:gd fmla="*/ 586 w 1347" name="T18"/>
                <a:gd fmla="*/ 602 h 987" name="T19"/>
                <a:gd fmla="*/ 92 w 1347" name="T20"/>
                <a:gd fmla="*/ 986 h 987" name="T21"/>
                <a:gd fmla="*/ 0 w 1347" name="T22"/>
                <a:gd fmla="*/ 894 h 987" name="T23"/>
                <a:gd fmla="*/ 0 w 1347" name="T24"/>
                <a:gd fmla="*/ 225 h 987" name="T25"/>
                <a:gd fmla="*/ 42 w 1347" name="T26"/>
                <a:gd fmla="*/ 217 h 987" name="T27"/>
                <a:gd fmla="*/ 234 w 1347" name="T28"/>
                <a:gd fmla="*/ 409 h 987" name="T29"/>
                <a:gd fmla="*/ 251 w 1347" name="T30"/>
                <a:gd fmla="*/ 493 h 987" name="T31"/>
                <a:gd fmla="*/ 109 w 1347" name="T32"/>
                <a:gd fmla="*/ 827 h 987" name="T33"/>
                <a:gd fmla="*/ 126 w 1347" name="T34"/>
                <a:gd fmla="*/ 827 h 987" name="T35"/>
                <a:gd fmla="*/ 318 w 1347" name="T36"/>
                <a:gd fmla="*/ 576 h 987" name="T37"/>
                <a:gd fmla="*/ 393 w 1347" name="T38"/>
                <a:gd fmla="*/ 568 h 987" name="T39"/>
                <a:gd fmla="*/ 477 w 1347" name="T40"/>
                <a:gd fmla="*/ 643 h 987" name="T41"/>
                <a:gd fmla="*/ 569 w 1347" name="T42"/>
                <a:gd fmla="*/ 694 h 987" name="T43"/>
                <a:gd fmla="*/ 820 w 1347" name="T44"/>
                <a:gd fmla="*/ 677 h 987" name="T45"/>
                <a:gd fmla="*/ 945 w 1347" name="T46"/>
                <a:gd fmla="*/ 568 h 987" name="T47"/>
                <a:gd fmla="*/ 1020 w 1347" name="T48"/>
                <a:gd fmla="*/ 576 h 987" name="T49"/>
                <a:gd fmla="*/ 1229 w 1347" name="T50"/>
                <a:gd fmla="*/ 853 h 987" name="T51"/>
                <a:gd fmla="*/ 1238 w 1347" name="T52"/>
                <a:gd fmla="*/ 844 h 987" name="T53"/>
                <a:gd fmla="*/ 1096 w 1347" name="T54"/>
                <a:gd fmla="*/ 493 h 987" name="T55"/>
                <a:gd fmla="*/ 1112 w 1347" name="T56"/>
                <a:gd fmla="*/ 409 h 987" name="T57"/>
                <a:gd fmla="*/ 1313 w 1347" name="T58"/>
                <a:gd fmla="*/ 217 h 987" name="T59"/>
                <a:gd fmla="*/ 1346 w 1347" name="T60"/>
                <a:gd fmla="*/ 225 h 987" name="T61"/>
                <a:gd fmla="*/ 1346 w 1347" name="T62"/>
                <a:gd fmla="*/ 903 h 987" name="T63"/>
                <a:gd fmla="*/ 1246 w 1347" name="T64"/>
                <a:gd fmla="*/ 986 h 987" name="T65"/>
                <a:gd fmla="*/ 92 w 1347" name="T66"/>
                <a:gd fmla="*/ 986 h 987" name="T67"/>
                <a:gd fmla="*/ 92 w 1347" name="T68"/>
                <a:gd fmla="*/ 986 h 987" name="T69"/>
                <a:gd fmla="*/ 92 w 1347" name="T70"/>
                <a:gd fmla="*/ 986 h 987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986" w="1347">
                  <a:moveTo>
                    <a:pt x="586" y="602"/>
                  </a:moveTo>
                  <a:cubicBezTo>
                    <a:pt x="561" y="585"/>
                    <a:pt x="519" y="560"/>
                    <a:pt x="502" y="535"/>
                  </a:cubicBezTo>
                  <a:cubicBezTo>
                    <a:pt x="42" y="117"/>
                    <a:pt x="42" y="117"/>
                    <a:pt x="42" y="117"/>
                  </a:cubicBezTo>
                  <a:cubicBezTo>
                    <a:pt x="26" y="100"/>
                    <a:pt x="9" y="58"/>
                    <a:pt x="17" y="33"/>
                  </a:cubicBezTo>
                  <a:cubicBezTo>
                    <a:pt x="34" y="17"/>
                    <a:pt x="51" y="0"/>
                    <a:pt x="92" y="0"/>
                  </a:cubicBezTo>
                  <a:cubicBezTo>
                    <a:pt x="1255" y="0"/>
                    <a:pt x="1255" y="0"/>
                    <a:pt x="1255" y="0"/>
                  </a:cubicBezTo>
                  <a:cubicBezTo>
                    <a:pt x="1255" y="0"/>
                    <a:pt x="1305" y="0"/>
                    <a:pt x="1330" y="41"/>
                  </a:cubicBezTo>
                  <a:cubicBezTo>
                    <a:pt x="1346" y="67"/>
                    <a:pt x="1330" y="108"/>
                    <a:pt x="1305" y="125"/>
                  </a:cubicBezTo>
                  <a:cubicBezTo>
                    <a:pt x="803" y="576"/>
                    <a:pt x="803" y="576"/>
                    <a:pt x="803" y="576"/>
                  </a:cubicBezTo>
                  <a:cubicBezTo>
                    <a:pt x="803" y="576"/>
                    <a:pt x="711" y="652"/>
                    <a:pt x="586" y="602"/>
                  </a:cubicBezTo>
                  <a:close/>
                  <a:moveTo>
                    <a:pt x="92" y="986"/>
                  </a:moveTo>
                  <a:cubicBezTo>
                    <a:pt x="92" y="986"/>
                    <a:pt x="0" y="978"/>
                    <a:pt x="0" y="894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00"/>
                    <a:pt x="17" y="192"/>
                    <a:pt x="42" y="217"/>
                  </a:cubicBezTo>
                  <a:cubicBezTo>
                    <a:pt x="234" y="409"/>
                    <a:pt x="234" y="409"/>
                    <a:pt x="234" y="409"/>
                  </a:cubicBezTo>
                  <a:cubicBezTo>
                    <a:pt x="260" y="426"/>
                    <a:pt x="268" y="468"/>
                    <a:pt x="251" y="493"/>
                  </a:cubicBezTo>
                  <a:cubicBezTo>
                    <a:pt x="109" y="827"/>
                    <a:pt x="109" y="827"/>
                    <a:pt x="109" y="827"/>
                  </a:cubicBezTo>
                  <a:cubicBezTo>
                    <a:pt x="101" y="853"/>
                    <a:pt x="109" y="853"/>
                    <a:pt x="126" y="827"/>
                  </a:cubicBezTo>
                  <a:cubicBezTo>
                    <a:pt x="318" y="576"/>
                    <a:pt x="318" y="576"/>
                    <a:pt x="318" y="576"/>
                  </a:cubicBezTo>
                  <a:cubicBezTo>
                    <a:pt x="343" y="552"/>
                    <a:pt x="368" y="552"/>
                    <a:pt x="393" y="568"/>
                  </a:cubicBezTo>
                  <a:cubicBezTo>
                    <a:pt x="477" y="643"/>
                    <a:pt x="477" y="643"/>
                    <a:pt x="477" y="643"/>
                  </a:cubicBezTo>
                  <a:cubicBezTo>
                    <a:pt x="502" y="660"/>
                    <a:pt x="544" y="685"/>
                    <a:pt x="569" y="694"/>
                  </a:cubicBezTo>
                  <a:cubicBezTo>
                    <a:pt x="636" y="710"/>
                    <a:pt x="744" y="735"/>
                    <a:pt x="820" y="677"/>
                  </a:cubicBezTo>
                  <a:cubicBezTo>
                    <a:pt x="945" y="568"/>
                    <a:pt x="945" y="568"/>
                    <a:pt x="945" y="568"/>
                  </a:cubicBezTo>
                  <a:cubicBezTo>
                    <a:pt x="970" y="552"/>
                    <a:pt x="1004" y="552"/>
                    <a:pt x="1020" y="576"/>
                  </a:cubicBezTo>
                  <a:cubicBezTo>
                    <a:pt x="1229" y="853"/>
                    <a:pt x="1229" y="853"/>
                    <a:pt x="1229" y="853"/>
                  </a:cubicBezTo>
                  <a:cubicBezTo>
                    <a:pt x="1246" y="877"/>
                    <a:pt x="1246" y="869"/>
                    <a:pt x="1238" y="844"/>
                  </a:cubicBezTo>
                  <a:cubicBezTo>
                    <a:pt x="1096" y="493"/>
                    <a:pt x="1096" y="493"/>
                    <a:pt x="1096" y="493"/>
                  </a:cubicBezTo>
                  <a:cubicBezTo>
                    <a:pt x="1079" y="468"/>
                    <a:pt x="1087" y="434"/>
                    <a:pt x="1112" y="409"/>
                  </a:cubicBezTo>
                  <a:cubicBezTo>
                    <a:pt x="1313" y="217"/>
                    <a:pt x="1313" y="217"/>
                    <a:pt x="1313" y="217"/>
                  </a:cubicBezTo>
                  <a:cubicBezTo>
                    <a:pt x="1330" y="192"/>
                    <a:pt x="1346" y="200"/>
                    <a:pt x="1346" y="225"/>
                  </a:cubicBezTo>
                  <a:cubicBezTo>
                    <a:pt x="1346" y="903"/>
                    <a:pt x="1346" y="903"/>
                    <a:pt x="1346" y="903"/>
                  </a:cubicBezTo>
                  <a:cubicBezTo>
                    <a:pt x="1346" y="903"/>
                    <a:pt x="1338" y="986"/>
                    <a:pt x="1246" y="986"/>
                  </a:cubicBezTo>
                  <a:cubicBezTo>
                    <a:pt x="92" y="986"/>
                    <a:pt x="92" y="986"/>
                    <a:pt x="92" y="986"/>
                  </a:cubicBezTo>
                  <a:close/>
                  <a:moveTo>
                    <a:pt x="92" y="986"/>
                  </a:moveTo>
                  <a:lnTo>
                    <a:pt x="92" y="9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 bIns="60946" lIns="121893" rIns="121893" tIns="60946" wrap="non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050">
                <a:cs typeface="+mn-ea"/>
                <a:sym typeface="+mn-lt"/>
              </a:endParaRPr>
            </a:p>
          </p:txBody>
        </p:sp>
        <p:sp>
          <p:nvSpPr>
            <p:cNvPr id="50" name="Freeform 290">
              <a:extLst>
                <a:ext uri="{FF2B5EF4-FFF2-40B4-BE49-F238E27FC236}">
                  <a16:creationId xmlns:a16="http://schemas.microsoft.com/office/drawing/2014/main" id="{2FBA7C1C-789F-4E1E-9EDD-E1F17964FCAE}"/>
                </a:ext>
              </a:extLst>
            </p:cNvPr>
            <p:cNvSpPr>
              <a:spLocks noChangeArrowheads="1" noChangeAspect="1"/>
            </p:cNvSpPr>
            <p:nvPr/>
          </p:nvSpPr>
          <p:spPr bwMode="auto">
            <a:xfrm>
              <a:off x="7029692" y="2245776"/>
              <a:ext cx="506529" cy="392325"/>
            </a:xfrm>
            <a:custGeom>
              <a:gdLst>
                <a:gd fmla="*/ 995 w 996" name="T0"/>
                <a:gd fmla="*/ 409 h 770" name="T1"/>
                <a:gd fmla="*/ 836 w 996" name="T2"/>
                <a:gd fmla="*/ 409 h 770" name="T3"/>
                <a:gd fmla="*/ 543 w 996" name="T4"/>
                <a:gd fmla="*/ 192 h 770" name="T5"/>
                <a:gd fmla="*/ 384 w 996" name="T6"/>
                <a:gd fmla="*/ 275 h 770" name="T7"/>
                <a:gd fmla="*/ 360 w 996" name="T8"/>
                <a:gd fmla="*/ 158 h 770" name="T9"/>
                <a:gd fmla="*/ 702 w 996" name="T10"/>
                <a:gd fmla="*/ 33 h 770" name="T11"/>
                <a:gd fmla="*/ 836 w 996" name="T12"/>
                <a:gd fmla="*/ 133 h 770" name="T13"/>
                <a:gd fmla="*/ 334 w 996" name="T14"/>
                <a:gd fmla="*/ 626 h 770" name="T15"/>
                <a:gd fmla="*/ 276 w 996" name="T16"/>
                <a:gd fmla="*/ 551 h 770" name="T17"/>
                <a:gd fmla="*/ 209 w 996" name="T18"/>
                <a:gd fmla="*/ 484 h 770" name="T19"/>
                <a:gd fmla="*/ 109 w 996" name="T20"/>
                <a:gd fmla="*/ 434 h 770" name="T21"/>
                <a:gd fmla="*/ 159 w 996" name="T22"/>
                <a:gd fmla="*/ 535 h 770" name="T23"/>
                <a:gd fmla="*/ 226 w 996" name="T24"/>
                <a:gd fmla="*/ 602 h 770" name="T25"/>
                <a:gd fmla="*/ 293 w 996" name="T26"/>
                <a:gd fmla="*/ 668 h 770" name="T27"/>
                <a:gd fmla="*/ 393 w 996" name="T28"/>
                <a:gd fmla="*/ 727 h 770" name="T29"/>
                <a:gd fmla="*/ 334 w 996" name="T30"/>
                <a:gd fmla="*/ 626 h 770" name="T31"/>
                <a:gd fmla="*/ 594 w 996" name="T32"/>
                <a:gd fmla="*/ 267 h 770" name="T33"/>
                <a:gd fmla="*/ 443 w 996" name="T34"/>
                <a:gd fmla="*/ 301 h 770" name="T35"/>
                <a:gd fmla="*/ 284 w 996" name="T36"/>
                <a:gd fmla="*/ 217 h 770" name="T37"/>
                <a:gd fmla="*/ 460 w 996" name="T38"/>
                <a:gd fmla="*/ 50 h 770" name="T39"/>
                <a:gd fmla="*/ 184 w 996" name="T40"/>
                <a:gd fmla="*/ 100 h 770" name="T41"/>
                <a:gd fmla="*/ 0 w 996" name="T42"/>
                <a:gd fmla="*/ 66 h 770" name="T43"/>
                <a:gd fmla="*/ 50 w 996" name="T44"/>
                <a:gd fmla="*/ 443 h 770" name="T45"/>
                <a:gd fmla="*/ 234 w 996" name="T46"/>
                <a:gd fmla="*/ 392 h 770" name="T47"/>
                <a:gd fmla="*/ 293 w 996" name="T48"/>
                <a:gd fmla="*/ 468 h 770" name="T49"/>
                <a:gd fmla="*/ 360 w 996" name="T50"/>
                <a:gd fmla="*/ 535 h 770" name="T51"/>
                <a:gd fmla="*/ 426 w 996" name="T52"/>
                <a:gd fmla="*/ 610 h 770" name="T53"/>
                <a:gd fmla="*/ 477 w 996" name="T54"/>
                <a:gd fmla="*/ 727 h 770" name="T55"/>
                <a:gd fmla="*/ 543 w 996" name="T56"/>
                <a:gd fmla="*/ 660 h 770" name="T57"/>
                <a:gd fmla="*/ 485 w 996" name="T58"/>
                <a:gd fmla="*/ 585 h 770" name="T59"/>
                <a:gd fmla="*/ 569 w 996" name="T60"/>
                <a:gd fmla="*/ 668 h 770" name="T61"/>
                <a:gd fmla="*/ 627 w 996" name="T62"/>
                <a:gd fmla="*/ 602 h 770" name="T63"/>
                <a:gd fmla="*/ 652 w 996" name="T64"/>
                <a:gd fmla="*/ 610 h 770" name="T65"/>
                <a:gd fmla="*/ 719 w 996" name="T66"/>
                <a:gd fmla="*/ 543 h 770" name="T67"/>
                <a:gd fmla="*/ 727 w 996" name="T68"/>
                <a:gd fmla="*/ 526 h 770" name="T69"/>
                <a:gd fmla="*/ 786 w 996" name="T70"/>
                <a:gd fmla="*/ 535 h 770" name="T71"/>
                <a:gd fmla="*/ 786 w 996" name="T72"/>
                <a:gd fmla="*/ 468 h 770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770" w="996">
                  <a:moveTo>
                    <a:pt x="995" y="100"/>
                  </a:moveTo>
                  <a:cubicBezTo>
                    <a:pt x="995" y="409"/>
                    <a:pt x="995" y="409"/>
                    <a:pt x="995" y="409"/>
                  </a:cubicBezTo>
                  <a:cubicBezTo>
                    <a:pt x="995" y="409"/>
                    <a:pt x="928" y="426"/>
                    <a:pt x="920" y="426"/>
                  </a:cubicBezTo>
                  <a:cubicBezTo>
                    <a:pt x="903" y="426"/>
                    <a:pt x="861" y="443"/>
                    <a:pt x="836" y="409"/>
                  </a:cubicBezTo>
                  <a:cubicBezTo>
                    <a:pt x="786" y="367"/>
                    <a:pt x="619" y="192"/>
                    <a:pt x="619" y="192"/>
                  </a:cubicBezTo>
                  <a:cubicBezTo>
                    <a:pt x="619" y="192"/>
                    <a:pt x="594" y="167"/>
                    <a:pt x="543" y="192"/>
                  </a:cubicBezTo>
                  <a:cubicBezTo>
                    <a:pt x="502" y="217"/>
                    <a:pt x="443" y="250"/>
                    <a:pt x="418" y="259"/>
                  </a:cubicBezTo>
                  <a:cubicBezTo>
                    <a:pt x="410" y="267"/>
                    <a:pt x="393" y="275"/>
                    <a:pt x="384" y="275"/>
                  </a:cubicBezTo>
                  <a:cubicBezTo>
                    <a:pt x="351" y="275"/>
                    <a:pt x="326" y="242"/>
                    <a:pt x="326" y="209"/>
                  </a:cubicBezTo>
                  <a:cubicBezTo>
                    <a:pt x="326" y="183"/>
                    <a:pt x="343" y="167"/>
                    <a:pt x="360" y="158"/>
                  </a:cubicBezTo>
                  <a:cubicBezTo>
                    <a:pt x="426" y="116"/>
                    <a:pt x="552" y="50"/>
                    <a:pt x="602" y="16"/>
                  </a:cubicBezTo>
                  <a:cubicBezTo>
                    <a:pt x="635" y="0"/>
                    <a:pt x="652" y="0"/>
                    <a:pt x="702" y="33"/>
                  </a:cubicBezTo>
                  <a:cubicBezTo>
                    <a:pt x="752" y="83"/>
                    <a:pt x="803" y="125"/>
                    <a:pt x="803" y="125"/>
                  </a:cubicBezTo>
                  <a:cubicBezTo>
                    <a:pt x="803" y="125"/>
                    <a:pt x="819" y="133"/>
                    <a:pt x="836" y="133"/>
                  </a:cubicBezTo>
                  <a:cubicBezTo>
                    <a:pt x="878" y="125"/>
                    <a:pt x="995" y="100"/>
                    <a:pt x="995" y="100"/>
                  </a:cubicBezTo>
                  <a:close/>
                  <a:moveTo>
                    <a:pt x="334" y="626"/>
                  </a:moveTo>
                  <a:cubicBezTo>
                    <a:pt x="343" y="610"/>
                    <a:pt x="343" y="585"/>
                    <a:pt x="326" y="568"/>
                  </a:cubicBezTo>
                  <a:cubicBezTo>
                    <a:pt x="309" y="551"/>
                    <a:pt x="293" y="551"/>
                    <a:pt x="276" y="551"/>
                  </a:cubicBezTo>
                  <a:cubicBezTo>
                    <a:pt x="276" y="535"/>
                    <a:pt x="276" y="510"/>
                    <a:pt x="259" y="501"/>
                  </a:cubicBezTo>
                  <a:cubicBezTo>
                    <a:pt x="251" y="484"/>
                    <a:pt x="226" y="476"/>
                    <a:pt x="209" y="484"/>
                  </a:cubicBezTo>
                  <a:cubicBezTo>
                    <a:pt x="217" y="468"/>
                    <a:pt x="209" y="443"/>
                    <a:pt x="201" y="426"/>
                  </a:cubicBezTo>
                  <a:cubicBezTo>
                    <a:pt x="176" y="401"/>
                    <a:pt x="134" y="409"/>
                    <a:pt x="109" y="434"/>
                  </a:cubicBezTo>
                  <a:cubicBezTo>
                    <a:pt x="92" y="451"/>
                    <a:pt x="75" y="501"/>
                    <a:pt x="92" y="526"/>
                  </a:cubicBezTo>
                  <a:cubicBezTo>
                    <a:pt x="117" y="551"/>
                    <a:pt x="142" y="535"/>
                    <a:pt x="159" y="535"/>
                  </a:cubicBezTo>
                  <a:cubicBezTo>
                    <a:pt x="159" y="551"/>
                    <a:pt x="142" y="568"/>
                    <a:pt x="159" y="593"/>
                  </a:cubicBezTo>
                  <a:cubicBezTo>
                    <a:pt x="176" y="618"/>
                    <a:pt x="209" y="602"/>
                    <a:pt x="226" y="602"/>
                  </a:cubicBezTo>
                  <a:cubicBezTo>
                    <a:pt x="217" y="618"/>
                    <a:pt x="201" y="643"/>
                    <a:pt x="226" y="668"/>
                  </a:cubicBezTo>
                  <a:cubicBezTo>
                    <a:pt x="242" y="685"/>
                    <a:pt x="276" y="677"/>
                    <a:pt x="293" y="668"/>
                  </a:cubicBezTo>
                  <a:cubicBezTo>
                    <a:pt x="284" y="693"/>
                    <a:pt x="268" y="710"/>
                    <a:pt x="293" y="744"/>
                  </a:cubicBezTo>
                  <a:cubicBezTo>
                    <a:pt x="318" y="769"/>
                    <a:pt x="368" y="752"/>
                    <a:pt x="393" y="727"/>
                  </a:cubicBezTo>
                  <a:cubicBezTo>
                    <a:pt x="418" y="702"/>
                    <a:pt x="418" y="668"/>
                    <a:pt x="393" y="643"/>
                  </a:cubicBezTo>
                  <a:cubicBezTo>
                    <a:pt x="376" y="626"/>
                    <a:pt x="360" y="626"/>
                    <a:pt x="334" y="626"/>
                  </a:cubicBezTo>
                  <a:close/>
                  <a:moveTo>
                    <a:pt x="786" y="468"/>
                  </a:moveTo>
                  <a:cubicBezTo>
                    <a:pt x="610" y="284"/>
                    <a:pt x="694" y="367"/>
                    <a:pt x="594" y="267"/>
                  </a:cubicBezTo>
                  <a:cubicBezTo>
                    <a:pt x="594" y="267"/>
                    <a:pt x="569" y="234"/>
                    <a:pt x="527" y="259"/>
                  </a:cubicBezTo>
                  <a:cubicBezTo>
                    <a:pt x="502" y="267"/>
                    <a:pt x="468" y="284"/>
                    <a:pt x="443" y="301"/>
                  </a:cubicBezTo>
                  <a:cubicBezTo>
                    <a:pt x="418" y="309"/>
                    <a:pt x="393" y="317"/>
                    <a:pt x="384" y="317"/>
                  </a:cubicBezTo>
                  <a:cubicBezTo>
                    <a:pt x="326" y="317"/>
                    <a:pt x="284" y="267"/>
                    <a:pt x="284" y="217"/>
                  </a:cubicBezTo>
                  <a:cubicBezTo>
                    <a:pt x="284" y="175"/>
                    <a:pt x="301" y="142"/>
                    <a:pt x="334" y="125"/>
                  </a:cubicBezTo>
                  <a:cubicBezTo>
                    <a:pt x="368" y="100"/>
                    <a:pt x="460" y="50"/>
                    <a:pt x="460" y="50"/>
                  </a:cubicBezTo>
                  <a:cubicBezTo>
                    <a:pt x="460" y="50"/>
                    <a:pt x="435" y="8"/>
                    <a:pt x="376" y="8"/>
                  </a:cubicBezTo>
                  <a:cubicBezTo>
                    <a:pt x="309" y="8"/>
                    <a:pt x="184" y="100"/>
                    <a:pt x="184" y="100"/>
                  </a:cubicBezTo>
                  <a:cubicBezTo>
                    <a:pt x="184" y="100"/>
                    <a:pt x="150" y="116"/>
                    <a:pt x="100" y="10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0" y="426"/>
                    <a:pt x="25" y="434"/>
                    <a:pt x="50" y="443"/>
                  </a:cubicBezTo>
                  <a:cubicBezTo>
                    <a:pt x="59" y="426"/>
                    <a:pt x="67" y="409"/>
                    <a:pt x="83" y="392"/>
                  </a:cubicBezTo>
                  <a:cubicBezTo>
                    <a:pt x="125" y="351"/>
                    <a:pt x="192" y="351"/>
                    <a:pt x="234" y="392"/>
                  </a:cubicBezTo>
                  <a:cubicBezTo>
                    <a:pt x="242" y="409"/>
                    <a:pt x="251" y="417"/>
                    <a:pt x="251" y="434"/>
                  </a:cubicBezTo>
                  <a:cubicBezTo>
                    <a:pt x="268" y="443"/>
                    <a:pt x="284" y="451"/>
                    <a:pt x="293" y="468"/>
                  </a:cubicBezTo>
                  <a:cubicBezTo>
                    <a:pt x="309" y="476"/>
                    <a:pt x="318" y="493"/>
                    <a:pt x="318" y="510"/>
                  </a:cubicBezTo>
                  <a:cubicBezTo>
                    <a:pt x="334" y="510"/>
                    <a:pt x="351" y="518"/>
                    <a:pt x="360" y="535"/>
                  </a:cubicBezTo>
                  <a:cubicBezTo>
                    <a:pt x="376" y="551"/>
                    <a:pt x="384" y="568"/>
                    <a:pt x="384" y="585"/>
                  </a:cubicBezTo>
                  <a:cubicBezTo>
                    <a:pt x="401" y="585"/>
                    <a:pt x="418" y="593"/>
                    <a:pt x="426" y="610"/>
                  </a:cubicBezTo>
                  <a:cubicBezTo>
                    <a:pt x="451" y="635"/>
                    <a:pt x="460" y="668"/>
                    <a:pt x="451" y="702"/>
                  </a:cubicBezTo>
                  <a:cubicBezTo>
                    <a:pt x="460" y="702"/>
                    <a:pt x="468" y="718"/>
                    <a:pt x="477" y="727"/>
                  </a:cubicBezTo>
                  <a:cubicBezTo>
                    <a:pt x="493" y="744"/>
                    <a:pt x="527" y="744"/>
                    <a:pt x="543" y="727"/>
                  </a:cubicBezTo>
                  <a:cubicBezTo>
                    <a:pt x="560" y="710"/>
                    <a:pt x="560" y="677"/>
                    <a:pt x="543" y="660"/>
                  </a:cubicBezTo>
                  <a:lnTo>
                    <a:pt x="535" y="660"/>
                  </a:lnTo>
                  <a:cubicBezTo>
                    <a:pt x="485" y="602"/>
                    <a:pt x="477" y="593"/>
                    <a:pt x="485" y="585"/>
                  </a:cubicBezTo>
                  <a:cubicBezTo>
                    <a:pt x="493" y="585"/>
                    <a:pt x="502" y="593"/>
                    <a:pt x="560" y="660"/>
                  </a:cubicBezTo>
                  <a:cubicBezTo>
                    <a:pt x="569" y="668"/>
                    <a:pt x="569" y="668"/>
                    <a:pt x="569" y="668"/>
                  </a:cubicBezTo>
                  <a:cubicBezTo>
                    <a:pt x="585" y="685"/>
                    <a:pt x="610" y="685"/>
                    <a:pt x="627" y="668"/>
                  </a:cubicBezTo>
                  <a:cubicBezTo>
                    <a:pt x="644" y="652"/>
                    <a:pt x="644" y="618"/>
                    <a:pt x="627" y="602"/>
                  </a:cubicBezTo>
                  <a:cubicBezTo>
                    <a:pt x="569" y="535"/>
                    <a:pt x="560" y="526"/>
                    <a:pt x="560" y="518"/>
                  </a:cubicBezTo>
                  <a:cubicBezTo>
                    <a:pt x="569" y="518"/>
                    <a:pt x="594" y="551"/>
                    <a:pt x="652" y="610"/>
                  </a:cubicBezTo>
                  <a:cubicBezTo>
                    <a:pt x="669" y="626"/>
                    <a:pt x="702" y="626"/>
                    <a:pt x="719" y="610"/>
                  </a:cubicBezTo>
                  <a:cubicBezTo>
                    <a:pt x="727" y="593"/>
                    <a:pt x="736" y="568"/>
                    <a:pt x="719" y="543"/>
                  </a:cubicBezTo>
                  <a:cubicBezTo>
                    <a:pt x="644" y="468"/>
                    <a:pt x="644" y="468"/>
                    <a:pt x="652" y="459"/>
                  </a:cubicBezTo>
                  <a:lnTo>
                    <a:pt x="727" y="526"/>
                  </a:lnTo>
                  <a:cubicBezTo>
                    <a:pt x="727" y="535"/>
                    <a:pt x="727" y="535"/>
                    <a:pt x="727" y="535"/>
                  </a:cubicBezTo>
                  <a:cubicBezTo>
                    <a:pt x="744" y="551"/>
                    <a:pt x="769" y="551"/>
                    <a:pt x="786" y="535"/>
                  </a:cubicBezTo>
                  <a:cubicBezTo>
                    <a:pt x="803" y="510"/>
                    <a:pt x="803" y="484"/>
                    <a:pt x="786" y="468"/>
                  </a:cubicBezTo>
                  <a:close/>
                  <a:moveTo>
                    <a:pt x="786" y="468"/>
                  </a:moveTo>
                  <a:lnTo>
                    <a:pt x="786" y="46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 bIns="91422" lIns="182843" rIns="182843" tIns="91422" wrap="non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51" name="Freeform 417">
              <a:extLst>
                <a:ext uri="{FF2B5EF4-FFF2-40B4-BE49-F238E27FC236}">
                  <a16:creationId xmlns:a16="http://schemas.microsoft.com/office/drawing/2014/main" id="{BCF517F2-B8B0-4D78-A4E5-8516C262DC06}"/>
                </a:ext>
              </a:extLst>
            </p:cNvPr>
            <p:cNvSpPr>
              <a:spLocks noChangeArrowheads="1" noChangeAspect="1"/>
            </p:cNvSpPr>
            <p:nvPr/>
          </p:nvSpPr>
          <p:spPr bwMode="auto">
            <a:xfrm>
              <a:off x="7029692" y="4417164"/>
              <a:ext cx="437908" cy="438023"/>
            </a:xfrm>
            <a:custGeom>
              <a:gdLst>
                <a:gd fmla="*/ 0 w 904" name="T0"/>
                <a:gd fmla="*/ 686 h 904" name="T1"/>
                <a:gd fmla="*/ 218 w 904" name="T2"/>
                <a:gd fmla="*/ 903 h 904" name="T3"/>
                <a:gd fmla="*/ 0 w 904" name="T4"/>
                <a:gd fmla="*/ 903 h 904" name="T5"/>
                <a:gd fmla="*/ 0 w 904" name="T6"/>
                <a:gd fmla="*/ 686 h 904" name="T7"/>
                <a:gd fmla="*/ 552 w 904" name="T8"/>
                <a:gd fmla="*/ 42 h 904" name="T9"/>
                <a:gd fmla="*/ 627 w 904" name="T10"/>
                <a:gd fmla="*/ 276 h 904" name="T11"/>
                <a:gd fmla="*/ 861 w 904" name="T12"/>
                <a:gd fmla="*/ 351 h 904" name="T13"/>
                <a:gd fmla="*/ 786 w 904" name="T14"/>
                <a:gd fmla="*/ 117 h 904" name="T15"/>
                <a:gd fmla="*/ 552 w 904" name="T16"/>
                <a:gd fmla="*/ 42 h 904" name="T17"/>
                <a:gd fmla="*/ 677 w 904" name="T18"/>
                <a:gd fmla="*/ 385 h 904" name="T19"/>
                <a:gd fmla="*/ 276 w 904" name="T20"/>
                <a:gd fmla="*/ 778 h 904" name="T21"/>
                <a:gd fmla="*/ 360 w 904" name="T22"/>
                <a:gd fmla="*/ 862 h 904" name="T23"/>
                <a:gd fmla="*/ 795 w 904" name="T24"/>
                <a:gd fmla="*/ 427 h 904" name="T25"/>
                <a:gd fmla="*/ 677 w 904" name="T26"/>
                <a:gd fmla="*/ 385 h 904" name="T27"/>
                <a:gd fmla="*/ 594 w 904" name="T28"/>
                <a:gd fmla="*/ 318 h 904" name="T29"/>
                <a:gd fmla="*/ 552 w 904" name="T30"/>
                <a:gd fmla="*/ 276 h 904" name="T31"/>
                <a:gd fmla="*/ 159 w 904" name="T32"/>
                <a:gd fmla="*/ 661 h 904" name="T33"/>
                <a:gd fmla="*/ 243 w 904" name="T34"/>
                <a:gd fmla="*/ 744 h 904" name="T35"/>
                <a:gd fmla="*/ 636 w 904" name="T36"/>
                <a:gd fmla="*/ 351 h 904" name="T37"/>
                <a:gd fmla="*/ 594 w 904" name="T38"/>
                <a:gd fmla="*/ 318 h 904" name="T39"/>
                <a:gd fmla="*/ 477 w 904" name="T40"/>
                <a:gd fmla="*/ 109 h 904" name="T41"/>
                <a:gd fmla="*/ 50 w 904" name="T42"/>
                <a:gd fmla="*/ 544 h 904" name="T43"/>
                <a:gd fmla="*/ 126 w 904" name="T44"/>
                <a:gd fmla="*/ 628 h 904" name="T45"/>
                <a:gd fmla="*/ 519 w 904" name="T46"/>
                <a:gd fmla="*/ 226 h 904" name="T47"/>
                <a:gd fmla="*/ 477 w 904" name="T48"/>
                <a:gd fmla="*/ 109 h 904" name="T49"/>
                <a:gd fmla="*/ 477 w 904" name="T50"/>
                <a:gd fmla="*/ 109 h 904" name="T51"/>
                <a:gd fmla="*/ 477 w 904" name="T52"/>
                <a:gd fmla="*/ 109 h 904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904" w="904">
                  <a:moveTo>
                    <a:pt x="0" y="686"/>
                  </a:moveTo>
                  <a:cubicBezTo>
                    <a:pt x="218" y="903"/>
                    <a:pt x="218" y="903"/>
                    <a:pt x="218" y="903"/>
                  </a:cubicBezTo>
                  <a:cubicBezTo>
                    <a:pt x="0" y="903"/>
                    <a:pt x="0" y="903"/>
                    <a:pt x="0" y="903"/>
                  </a:cubicBezTo>
                  <a:lnTo>
                    <a:pt x="0" y="686"/>
                  </a:lnTo>
                  <a:close/>
                  <a:moveTo>
                    <a:pt x="552" y="42"/>
                  </a:moveTo>
                  <a:cubicBezTo>
                    <a:pt x="510" y="84"/>
                    <a:pt x="544" y="193"/>
                    <a:pt x="627" y="276"/>
                  </a:cubicBezTo>
                  <a:cubicBezTo>
                    <a:pt x="719" y="360"/>
                    <a:pt x="820" y="393"/>
                    <a:pt x="861" y="351"/>
                  </a:cubicBezTo>
                  <a:cubicBezTo>
                    <a:pt x="903" y="310"/>
                    <a:pt x="870" y="209"/>
                    <a:pt x="786" y="117"/>
                  </a:cubicBezTo>
                  <a:cubicBezTo>
                    <a:pt x="703" y="34"/>
                    <a:pt x="594" y="0"/>
                    <a:pt x="552" y="42"/>
                  </a:cubicBezTo>
                  <a:close/>
                  <a:moveTo>
                    <a:pt x="677" y="385"/>
                  </a:moveTo>
                  <a:cubicBezTo>
                    <a:pt x="276" y="778"/>
                    <a:pt x="276" y="778"/>
                    <a:pt x="276" y="778"/>
                  </a:cubicBezTo>
                  <a:cubicBezTo>
                    <a:pt x="360" y="862"/>
                    <a:pt x="360" y="862"/>
                    <a:pt x="360" y="862"/>
                  </a:cubicBezTo>
                  <a:cubicBezTo>
                    <a:pt x="795" y="427"/>
                    <a:pt x="795" y="427"/>
                    <a:pt x="795" y="427"/>
                  </a:cubicBezTo>
                  <a:cubicBezTo>
                    <a:pt x="753" y="418"/>
                    <a:pt x="719" y="410"/>
                    <a:pt x="677" y="385"/>
                  </a:cubicBezTo>
                  <a:close/>
                  <a:moveTo>
                    <a:pt x="594" y="318"/>
                  </a:moveTo>
                  <a:cubicBezTo>
                    <a:pt x="577" y="301"/>
                    <a:pt x="569" y="285"/>
                    <a:pt x="552" y="276"/>
                  </a:cubicBezTo>
                  <a:cubicBezTo>
                    <a:pt x="159" y="661"/>
                    <a:pt x="159" y="661"/>
                    <a:pt x="159" y="661"/>
                  </a:cubicBezTo>
                  <a:cubicBezTo>
                    <a:pt x="243" y="744"/>
                    <a:pt x="243" y="744"/>
                    <a:pt x="243" y="744"/>
                  </a:cubicBezTo>
                  <a:cubicBezTo>
                    <a:pt x="636" y="351"/>
                    <a:pt x="636" y="351"/>
                    <a:pt x="636" y="351"/>
                  </a:cubicBezTo>
                  <a:cubicBezTo>
                    <a:pt x="619" y="343"/>
                    <a:pt x="602" y="327"/>
                    <a:pt x="594" y="318"/>
                  </a:cubicBezTo>
                  <a:close/>
                  <a:moveTo>
                    <a:pt x="477" y="109"/>
                  </a:moveTo>
                  <a:cubicBezTo>
                    <a:pt x="50" y="544"/>
                    <a:pt x="50" y="544"/>
                    <a:pt x="50" y="544"/>
                  </a:cubicBezTo>
                  <a:cubicBezTo>
                    <a:pt x="126" y="628"/>
                    <a:pt x="126" y="628"/>
                    <a:pt x="126" y="628"/>
                  </a:cubicBezTo>
                  <a:cubicBezTo>
                    <a:pt x="519" y="226"/>
                    <a:pt x="519" y="226"/>
                    <a:pt x="519" y="226"/>
                  </a:cubicBezTo>
                  <a:cubicBezTo>
                    <a:pt x="502" y="184"/>
                    <a:pt x="485" y="151"/>
                    <a:pt x="477" y="109"/>
                  </a:cubicBezTo>
                  <a:close/>
                  <a:moveTo>
                    <a:pt x="477" y="109"/>
                  </a:moveTo>
                  <a:lnTo>
                    <a:pt x="477" y="10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 bIns="121892" lIns="243785" rIns="243785" tIns="121892" wrap="non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52" name="Freeform 526">
              <a:extLst>
                <a:ext uri="{FF2B5EF4-FFF2-40B4-BE49-F238E27FC236}">
                  <a16:creationId xmlns:a16="http://schemas.microsoft.com/office/drawing/2014/main" id="{42BE2CAF-866E-4E22-8ACE-16125BD5E4E5}"/>
                </a:ext>
              </a:extLst>
            </p:cNvPr>
            <p:cNvSpPr>
              <a:spLocks noChangeArrowheads="1" noChangeAspect="1"/>
            </p:cNvSpPr>
            <p:nvPr/>
          </p:nvSpPr>
          <p:spPr bwMode="auto">
            <a:xfrm>
              <a:off x="4849940" y="4374817"/>
              <a:ext cx="428027" cy="554878"/>
            </a:xfrm>
            <a:custGeom>
              <a:gdLst>
                <a:gd fmla="*/ 719 w 1222" name="T0"/>
                <a:gd fmla="*/ 1338 h 1581" name="T1"/>
                <a:gd fmla="*/ 686 w 1222" name="T2"/>
                <a:gd fmla="*/ 1221 h 1581" name="T3"/>
                <a:gd fmla="*/ 686 w 1222" name="T4"/>
                <a:gd fmla="*/ 359 h 1581" name="T5"/>
                <a:gd fmla="*/ 719 w 1222" name="T6"/>
                <a:gd fmla="*/ 243 h 1581" name="T7"/>
                <a:gd fmla="*/ 17 w 1222" name="T8"/>
                <a:gd fmla="*/ 460 h 1581" name="T9"/>
                <a:gd fmla="*/ 0 w 1222" name="T10"/>
                <a:gd fmla="*/ 794 h 1581" name="T11"/>
                <a:gd fmla="*/ 17 w 1222" name="T12"/>
                <a:gd fmla="*/ 1120 h 1581" name="T13"/>
                <a:gd fmla="*/ 502 w 1222" name="T14"/>
                <a:gd fmla="*/ 1530 h 1581" name="T15"/>
                <a:gd fmla="*/ 493 w 1222" name="T16"/>
                <a:gd fmla="*/ 1112 h 1581" name="T17"/>
                <a:gd fmla="*/ 284 w 1222" name="T18"/>
                <a:gd fmla="*/ 1120 h 1581" name="T19"/>
                <a:gd fmla="*/ 284 w 1222" name="T20"/>
                <a:gd fmla="*/ 794 h 1581" name="T21"/>
                <a:gd fmla="*/ 284 w 1222" name="T22"/>
                <a:gd fmla="*/ 460 h 1581" name="T23"/>
                <a:gd fmla="*/ 493 w 1222" name="T24"/>
                <a:gd fmla="*/ 468 h 1581" name="T25"/>
                <a:gd fmla="*/ 502 w 1222" name="T26"/>
                <a:gd fmla="*/ 58 h 1581" name="T27"/>
                <a:gd fmla="*/ 17 w 1222" name="T28"/>
                <a:gd fmla="*/ 460 h 1581" name="T29"/>
                <a:gd fmla="*/ 602 w 1222" name="T30"/>
                <a:gd fmla="*/ 911 h 1581" name="T31"/>
                <a:gd fmla="*/ 493 w 1222" name="T32"/>
                <a:gd fmla="*/ 861 h 1581" name="T33"/>
                <a:gd fmla="*/ 543 w 1222" name="T34"/>
                <a:gd fmla="*/ 828 h 1581" name="T35"/>
                <a:gd fmla="*/ 610 w 1222" name="T36"/>
                <a:gd fmla="*/ 778 h 1581" name="T37"/>
                <a:gd fmla="*/ 627 w 1222" name="T38"/>
                <a:gd fmla="*/ 660 h 1581" name="T39"/>
                <a:gd fmla="*/ 476 w 1222" name="T40"/>
                <a:gd fmla="*/ 677 h 1581" name="T41"/>
                <a:gd fmla="*/ 510 w 1222" name="T42"/>
                <a:gd fmla="*/ 736 h 1581" name="T43"/>
                <a:gd fmla="*/ 560 w 1222" name="T44"/>
                <a:gd fmla="*/ 677 h 1581" name="T45"/>
                <a:gd fmla="*/ 585 w 1222" name="T46"/>
                <a:gd fmla="*/ 719 h 1581" name="T47"/>
                <a:gd fmla="*/ 502 w 1222" name="T48"/>
                <a:gd fmla="*/ 803 h 1581" name="T49"/>
                <a:gd fmla="*/ 410 w 1222" name="T50"/>
                <a:gd fmla="*/ 911 h 1581" name="T51"/>
                <a:gd fmla="*/ 819 w 1222" name="T52"/>
                <a:gd fmla="*/ 811 h 1581" name="T53"/>
                <a:gd fmla="*/ 794 w 1222" name="T54"/>
                <a:gd fmla="*/ 635 h 1581" name="T55"/>
                <a:gd fmla="*/ 644 w 1222" name="T56"/>
                <a:gd fmla="*/ 853 h 1581" name="T57"/>
                <a:gd fmla="*/ 744 w 1222" name="T58"/>
                <a:gd fmla="*/ 911 h 1581" name="T59"/>
                <a:gd fmla="*/ 803 w 1222" name="T60"/>
                <a:gd fmla="*/ 853 h 1581" name="T61"/>
                <a:gd fmla="*/ 844 w 1222" name="T62"/>
                <a:gd fmla="*/ 811 h 1581" name="T63"/>
                <a:gd fmla="*/ 786 w 1222" name="T64"/>
                <a:gd fmla="*/ 686 h 1581" name="T65"/>
                <a:gd fmla="*/ 694 w 1222" name="T66"/>
                <a:gd fmla="*/ 811 h 1581" name="T67"/>
                <a:gd fmla="*/ 694 w 1222" name="T68"/>
                <a:gd fmla="*/ 811 h 1581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1581" w="1222">
                  <a:moveTo>
                    <a:pt x="1221" y="794"/>
                  </a:moveTo>
                  <a:cubicBezTo>
                    <a:pt x="1221" y="1079"/>
                    <a:pt x="995" y="1313"/>
                    <a:pt x="719" y="1338"/>
                  </a:cubicBezTo>
                  <a:cubicBezTo>
                    <a:pt x="719" y="1329"/>
                    <a:pt x="711" y="1313"/>
                    <a:pt x="711" y="1296"/>
                  </a:cubicBezTo>
                  <a:cubicBezTo>
                    <a:pt x="711" y="1296"/>
                    <a:pt x="702" y="1262"/>
                    <a:pt x="686" y="1221"/>
                  </a:cubicBezTo>
                  <a:cubicBezTo>
                    <a:pt x="911" y="1212"/>
                    <a:pt x="1095" y="1028"/>
                    <a:pt x="1095" y="794"/>
                  </a:cubicBezTo>
                  <a:cubicBezTo>
                    <a:pt x="1095" y="560"/>
                    <a:pt x="911" y="368"/>
                    <a:pt x="686" y="359"/>
                  </a:cubicBezTo>
                  <a:cubicBezTo>
                    <a:pt x="702" y="326"/>
                    <a:pt x="711" y="293"/>
                    <a:pt x="711" y="284"/>
                  </a:cubicBezTo>
                  <a:cubicBezTo>
                    <a:pt x="711" y="276"/>
                    <a:pt x="719" y="259"/>
                    <a:pt x="719" y="243"/>
                  </a:cubicBezTo>
                  <a:cubicBezTo>
                    <a:pt x="995" y="267"/>
                    <a:pt x="1221" y="510"/>
                    <a:pt x="1221" y="794"/>
                  </a:cubicBezTo>
                  <a:close/>
                  <a:moveTo>
                    <a:pt x="17" y="460"/>
                  </a:moveTo>
                  <a:cubicBezTo>
                    <a:pt x="8" y="568"/>
                    <a:pt x="0" y="677"/>
                    <a:pt x="0" y="786"/>
                  </a:cubicBezTo>
                  <a:lnTo>
                    <a:pt x="0" y="794"/>
                  </a:lnTo>
                  <a:lnTo>
                    <a:pt x="0" y="803"/>
                  </a:lnTo>
                  <a:cubicBezTo>
                    <a:pt x="0" y="911"/>
                    <a:pt x="8" y="1012"/>
                    <a:pt x="17" y="1120"/>
                  </a:cubicBezTo>
                  <a:cubicBezTo>
                    <a:pt x="42" y="1396"/>
                    <a:pt x="259" y="1580"/>
                    <a:pt x="468" y="1538"/>
                  </a:cubicBezTo>
                  <a:cubicBezTo>
                    <a:pt x="485" y="1530"/>
                    <a:pt x="493" y="1530"/>
                    <a:pt x="502" y="1530"/>
                  </a:cubicBezTo>
                  <a:cubicBezTo>
                    <a:pt x="552" y="1505"/>
                    <a:pt x="594" y="1471"/>
                    <a:pt x="644" y="1438"/>
                  </a:cubicBezTo>
                  <a:cubicBezTo>
                    <a:pt x="702" y="1396"/>
                    <a:pt x="569" y="1070"/>
                    <a:pt x="493" y="1112"/>
                  </a:cubicBezTo>
                  <a:cubicBezTo>
                    <a:pt x="460" y="1129"/>
                    <a:pt x="376" y="1196"/>
                    <a:pt x="343" y="1196"/>
                  </a:cubicBezTo>
                  <a:cubicBezTo>
                    <a:pt x="309" y="1204"/>
                    <a:pt x="293" y="1162"/>
                    <a:pt x="284" y="1120"/>
                  </a:cubicBezTo>
                  <a:cubicBezTo>
                    <a:pt x="276" y="1028"/>
                    <a:pt x="284" y="903"/>
                    <a:pt x="284" y="803"/>
                  </a:cubicBezTo>
                  <a:cubicBezTo>
                    <a:pt x="284" y="794"/>
                    <a:pt x="284" y="794"/>
                    <a:pt x="284" y="794"/>
                  </a:cubicBezTo>
                  <a:cubicBezTo>
                    <a:pt x="284" y="786"/>
                    <a:pt x="284" y="786"/>
                    <a:pt x="284" y="786"/>
                  </a:cubicBezTo>
                  <a:cubicBezTo>
                    <a:pt x="284" y="677"/>
                    <a:pt x="276" y="560"/>
                    <a:pt x="284" y="460"/>
                  </a:cubicBezTo>
                  <a:cubicBezTo>
                    <a:pt x="293" y="426"/>
                    <a:pt x="309" y="385"/>
                    <a:pt x="343" y="385"/>
                  </a:cubicBezTo>
                  <a:cubicBezTo>
                    <a:pt x="376" y="393"/>
                    <a:pt x="460" y="452"/>
                    <a:pt x="493" y="468"/>
                  </a:cubicBezTo>
                  <a:cubicBezTo>
                    <a:pt x="569" y="510"/>
                    <a:pt x="702" y="184"/>
                    <a:pt x="644" y="142"/>
                  </a:cubicBezTo>
                  <a:cubicBezTo>
                    <a:pt x="594" y="117"/>
                    <a:pt x="552" y="75"/>
                    <a:pt x="502" y="58"/>
                  </a:cubicBezTo>
                  <a:cubicBezTo>
                    <a:pt x="493" y="50"/>
                    <a:pt x="485" y="50"/>
                    <a:pt x="468" y="50"/>
                  </a:cubicBezTo>
                  <a:cubicBezTo>
                    <a:pt x="259" y="0"/>
                    <a:pt x="42" y="184"/>
                    <a:pt x="17" y="460"/>
                  </a:cubicBezTo>
                  <a:close/>
                  <a:moveTo>
                    <a:pt x="410" y="911"/>
                  </a:moveTo>
                  <a:cubicBezTo>
                    <a:pt x="602" y="911"/>
                    <a:pt x="602" y="911"/>
                    <a:pt x="602" y="911"/>
                  </a:cubicBezTo>
                  <a:cubicBezTo>
                    <a:pt x="610" y="861"/>
                    <a:pt x="610" y="861"/>
                    <a:pt x="610" y="861"/>
                  </a:cubicBezTo>
                  <a:cubicBezTo>
                    <a:pt x="493" y="861"/>
                    <a:pt x="493" y="861"/>
                    <a:pt x="493" y="861"/>
                  </a:cubicBezTo>
                  <a:cubicBezTo>
                    <a:pt x="493" y="861"/>
                    <a:pt x="502" y="853"/>
                    <a:pt x="510" y="853"/>
                  </a:cubicBezTo>
                  <a:cubicBezTo>
                    <a:pt x="510" y="845"/>
                    <a:pt x="527" y="836"/>
                    <a:pt x="543" y="828"/>
                  </a:cubicBezTo>
                  <a:cubicBezTo>
                    <a:pt x="569" y="811"/>
                    <a:pt x="569" y="811"/>
                    <a:pt x="569" y="811"/>
                  </a:cubicBezTo>
                  <a:cubicBezTo>
                    <a:pt x="585" y="803"/>
                    <a:pt x="602" y="786"/>
                    <a:pt x="610" y="778"/>
                  </a:cubicBezTo>
                  <a:cubicBezTo>
                    <a:pt x="627" y="761"/>
                    <a:pt x="635" y="744"/>
                    <a:pt x="644" y="719"/>
                  </a:cubicBezTo>
                  <a:cubicBezTo>
                    <a:pt x="652" y="694"/>
                    <a:pt x="644" y="677"/>
                    <a:pt x="627" y="660"/>
                  </a:cubicBezTo>
                  <a:cubicBezTo>
                    <a:pt x="619" y="644"/>
                    <a:pt x="594" y="635"/>
                    <a:pt x="569" y="635"/>
                  </a:cubicBezTo>
                  <a:cubicBezTo>
                    <a:pt x="527" y="635"/>
                    <a:pt x="502" y="644"/>
                    <a:pt x="476" y="677"/>
                  </a:cubicBezTo>
                  <a:cubicBezTo>
                    <a:pt x="468" y="686"/>
                    <a:pt x="460" y="711"/>
                    <a:pt x="452" y="736"/>
                  </a:cubicBezTo>
                  <a:cubicBezTo>
                    <a:pt x="510" y="736"/>
                    <a:pt x="510" y="736"/>
                    <a:pt x="510" y="736"/>
                  </a:cubicBezTo>
                  <a:cubicBezTo>
                    <a:pt x="510" y="719"/>
                    <a:pt x="518" y="702"/>
                    <a:pt x="518" y="694"/>
                  </a:cubicBezTo>
                  <a:cubicBezTo>
                    <a:pt x="527" y="686"/>
                    <a:pt x="543" y="677"/>
                    <a:pt x="560" y="677"/>
                  </a:cubicBezTo>
                  <a:cubicBezTo>
                    <a:pt x="569" y="677"/>
                    <a:pt x="577" y="686"/>
                    <a:pt x="585" y="694"/>
                  </a:cubicBezTo>
                  <a:cubicBezTo>
                    <a:pt x="585" y="702"/>
                    <a:pt x="594" y="711"/>
                    <a:pt x="585" y="719"/>
                  </a:cubicBezTo>
                  <a:cubicBezTo>
                    <a:pt x="585" y="736"/>
                    <a:pt x="577" y="744"/>
                    <a:pt x="560" y="761"/>
                  </a:cubicBezTo>
                  <a:cubicBezTo>
                    <a:pt x="552" y="769"/>
                    <a:pt x="535" y="778"/>
                    <a:pt x="502" y="803"/>
                  </a:cubicBezTo>
                  <a:cubicBezTo>
                    <a:pt x="468" y="819"/>
                    <a:pt x="452" y="836"/>
                    <a:pt x="435" y="861"/>
                  </a:cubicBezTo>
                  <a:cubicBezTo>
                    <a:pt x="426" y="878"/>
                    <a:pt x="418" y="895"/>
                    <a:pt x="410" y="911"/>
                  </a:cubicBezTo>
                  <a:close/>
                  <a:moveTo>
                    <a:pt x="844" y="811"/>
                  </a:moveTo>
                  <a:cubicBezTo>
                    <a:pt x="819" y="811"/>
                    <a:pt x="819" y="811"/>
                    <a:pt x="819" y="811"/>
                  </a:cubicBezTo>
                  <a:cubicBezTo>
                    <a:pt x="853" y="635"/>
                    <a:pt x="853" y="635"/>
                    <a:pt x="853" y="635"/>
                  </a:cubicBezTo>
                  <a:cubicBezTo>
                    <a:pt x="794" y="635"/>
                    <a:pt x="794" y="635"/>
                    <a:pt x="794" y="635"/>
                  </a:cubicBezTo>
                  <a:cubicBezTo>
                    <a:pt x="652" y="803"/>
                    <a:pt x="652" y="803"/>
                    <a:pt x="652" y="803"/>
                  </a:cubicBezTo>
                  <a:cubicBezTo>
                    <a:pt x="644" y="853"/>
                    <a:pt x="644" y="853"/>
                    <a:pt x="644" y="853"/>
                  </a:cubicBezTo>
                  <a:cubicBezTo>
                    <a:pt x="753" y="853"/>
                    <a:pt x="753" y="853"/>
                    <a:pt x="753" y="853"/>
                  </a:cubicBezTo>
                  <a:cubicBezTo>
                    <a:pt x="744" y="911"/>
                    <a:pt x="744" y="911"/>
                    <a:pt x="744" y="911"/>
                  </a:cubicBezTo>
                  <a:cubicBezTo>
                    <a:pt x="794" y="911"/>
                    <a:pt x="794" y="911"/>
                    <a:pt x="794" y="911"/>
                  </a:cubicBezTo>
                  <a:cubicBezTo>
                    <a:pt x="803" y="853"/>
                    <a:pt x="803" y="853"/>
                    <a:pt x="803" y="853"/>
                  </a:cubicBezTo>
                  <a:cubicBezTo>
                    <a:pt x="836" y="853"/>
                    <a:pt x="836" y="853"/>
                    <a:pt x="836" y="853"/>
                  </a:cubicBezTo>
                  <a:lnTo>
                    <a:pt x="844" y="811"/>
                  </a:lnTo>
                  <a:close/>
                  <a:moveTo>
                    <a:pt x="694" y="811"/>
                  </a:moveTo>
                  <a:cubicBezTo>
                    <a:pt x="786" y="686"/>
                    <a:pt x="786" y="686"/>
                    <a:pt x="786" y="686"/>
                  </a:cubicBezTo>
                  <a:cubicBezTo>
                    <a:pt x="761" y="811"/>
                    <a:pt x="761" y="811"/>
                    <a:pt x="761" y="811"/>
                  </a:cubicBezTo>
                  <a:lnTo>
                    <a:pt x="694" y="811"/>
                  </a:lnTo>
                  <a:close/>
                  <a:moveTo>
                    <a:pt x="694" y="811"/>
                  </a:moveTo>
                  <a:lnTo>
                    <a:pt x="694" y="8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 bIns="121892" lIns="243785" rIns="243785" tIns="121892" wrap="non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val="1035333151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2" name="图表 41"/>
          <p:cNvGraphicFramePr/>
          <p:nvPr>
            <p:extLst>
              <p:ext uri="{D42A27DB-BD31-4B8C-83A1-F6EECF244321}">
                <p14:modId val="3370826714"/>
              </p:ext>
            </p:extLst>
          </p:nvPr>
        </p:nvGraphicFramePr>
        <p:xfrm>
          <a:off x="5264151" y="2085286"/>
          <a:ext cx="6321258" cy="3797865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43" name="文本框 2"/>
          <p:cNvSpPr txBox="1">
            <a:spLocks noChangeArrowheads="1"/>
          </p:cNvSpPr>
          <p:nvPr/>
        </p:nvSpPr>
        <p:spPr bwMode="auto">
          <a:xfrm>
            <a:off x="1028597" y="2256026"/>
            <a:ext cx="1686560" cy="365760"/>
          </a:xfrm>
          <a:prstGeom prst="rect">
            <a:avLst/>
          </a:prstGeom>
          <a:solidFill>
            <a:srgbClr val="42556C"/>
          </a:solidFill>
          <a:ln w="9525">
            <a:noFill/>
            <a:miter lim="800000"/>
          </a:ln>
        </p:spPr>
        <p:txBody>
          <a:bodyPr anchor="t" anchorCtr="0" bIns="60960" lIns="121920" rIns="121920" rot="0" tIns="60960" vert="horz" wrap="square">
            <a:spAutoFit/>
          </a:bodyPr>
          <a:lstStyle/>
          <a:p>
            <a:pPr algn="dist"/>
            <a:r>
              <a:rPr altLang="en-US" b="1" kern="100" lang="zh-CN" sz="1600">
                <a:solidFill>
                  <a:schemeClr val="bg1"/>
                </a:solidFill>
                <a:cs typeface="+mn-ea"/>
                <a:sym typeface="+mn-lt"/>
              </a:rPr>
              <a:t>职业兴趣类型</a:t>
            </a:r>
          </a:p>
        </p:txBody>
      </p:sp>
      <p:sp>
        <p:nvSpPr>
          <p:cNvPr id="44" name="文本框 2"/>
          <p:cNvSpPr txBox="1">
            <a:spLocks noChangeArrowheads="1"/>
          </p:cNvSpPr>
          <p:nvPr/>
        </p:nvSpPr>
        <p:spPr bwMode="auto">
          <a:xfrm>
            <a:off x="895780" y="2821992"/>
            <a:ext cx="3613265" cy="11380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t" anchorCtr="0" bIns="60960" lIns="121920" rIns="121920" rot="0" tIns="60960" vert="horz" wrap="square">
            <a:spAutoFit/>
          </a:bodyPr>
          <a:lstStyle/>
          <a:p>
            <a:pPr algn="just">
              <a:lnSpc>
                <a:spcPts val="2667"/>
              </a:lnSpc>
            </a:pPr>
            <a:r>
              <a:rPr altLang="en-US" kern="100" lang="zh-CN" sz="1467">
                <a:cs typeface="+mn-ea"/>
                <a:sym typeface="+mn-lt"/>
              </a:rPr>
              <a:t>通过霍兰德测试，我的职业兴趣是ESA，即企业型、社会型、艺术型。</a:t>
            </a:r>
          </a:p>
          <a:p>
            <a:pPr algn="just">
              <a:lnSpc>
                <a:spcPts val="2667"/>
              </a:lnSpc>
            </a:pPr>
            <a:r>
              <a:rPr altLang="en-US" kern="100" lang="zh-CN" sz="1467">
                <a:cs typeface="+mn-ea"/>
                <a:sym typeface="+mn-lt"/>
              </a:rPr>
              <a:t> </a:t>
            </a:r>
          </a:p>
        </p:txBody>
      </p:sp>
      <p:sp>
        <p:nvSpPr>
          <p:cNvPr id="45" name="文本框 2"/>
          <p:cNvSpPr txBox="1">
            <a:spLocks noChangeArrowheads="1"/>
          </p:cNvSpPr>
          <p:nvPr/>
        </p:nvSpPr>
        <p:spPr bwMode="auto">
          <a:xfrm>
            <a:off x="856932" y="3984219"/>
            <a:ext cx="4177141" cy="22555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t" anchorCtr="0" bIns="60960" lIns="121920" rIns="121920" rot="0" tIns="60960" vert="horz" wrap="square">
            <a:spAutoFit/>
          </a:bodyPr>
          <a:lstStyle/>
          <a:p>
            <a:pPr algn="just"/>
            <a:r>
              <a:rPr b="1" kern="100" lang="en-US" sz="2000">
                <a:cs typeface="+mn-ea"/>
                <a:sym typeface="+mn-lt"/>
              </a:rPr>
              <a:t>  企业型特点：</a:t>
            </a:r>
          </a:p>
          <a:p>
            <a:pPr algn="just"/>
            <a:r>
              <a:rPr b="1" kern="100" lang="en-US" sz="2000">
                <a:cs typeface="+mn-ea"/>
                <a:sym typeface="+mn-lt"/>
              </a:rPr>
              <a:t>喜欢竞争、敢冒风险、有野心、抱负。</a:t>
            </a:r>
          </a:p>
          <a:p>
            <a:pPr algn="just"/>
            <a:r>
              <a:rPr b="1" kern="100" lang="en-US" sz="2000">
                <a:cs typeface="+mn-ea"/>
                <a:sym typeface="+mn-lt"/>
              </a:rPr>
              <a:t>追求权力、权威和物质财富，具有领导才能。 </a:t>
            </a:r>
          </a:p>
          <a:p>
            <a:pPr algn="just"/>
            <a:r>
              <a:rPr b="1" kern="100" lang="en-US" sz="2000">
                <a:cs typeface="+mn-ea"/>
                <a:sym typeface="+mn-lt"/>
              </a:rPr>
              <a:t>为人务实，做事有较强的目的性。</a:t>
            </a:r>
          </a:p>
          <a:p>
            <a:pPr algn="just"/>
            <a:r>
              <a:rPr b="1" kern="100" lang="en-US" sz="2000">
                <a:cs typeface="+mn-ea"/>
                <a:sym typeface="+mn-lt"/>
              </a:rPr>
              <a:t> </a:t>
            </a:r>
          </a:p>
        </p:txBody>
      </p:sp>
      <p:sp>
        <p:nvSpPr>
          <p:cNvPr id="19" name="TextBox 23">
            <a:extLst>
              <a:ext uri="{FF2B5EF4-FFF2-40B4-BE49-F238E27FC236}">
                <a16:creationId xmlns:a16="http://schemas.microsoft.com/office/drawing/2014/main" id="{549A43F4-636B-460E-B984-DFB97E9A9D25}"/>
              </a:ext>
            </a:extLst>
          </p:cNvPr>
          <p:cNvSpPr txBox="1"/>
          <p:nvPr/>
        </p:nvSpPr>
        <p:spPr>
          <a:xfrm>
            <a:off x="623888" y="454345"/>
            <a:ext cx="10653705" cy="6096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0">
              <a:defRPr/>
            </a:pPr>
            <a:r>
              <a:rPr altLang="en-US" b="1" lang="zh-CN" sz="4000">
                <a:solidFill>
                  <a:srgbClr val="42556C"/>
                </a:solidFill>
                <a:cs typeface="+mn-ea"/>
                <a:sym typeface="+mn-lt"/>
              </a:rPr>
              <a:t>霍兰德测试</a:t>
            </a:r>
          </a:p>
        </p:txBody>
      </p:sp>
      <p:grpSp>
        <p:nvGrpSpPr>
          <p:cNvPr id="20" name="Group 55">
            <a:extLst>
              <a:ext uri="{FF2B5EF4-FFF2-40B4-BE49-F238E27FC236}">
                <a16:creationId xmlns:a16="http://schemas.microsoft.com/office/drawing/2014/main" id="{A4EDF1A4-4519-4266-ADC4-ECF540F9B44C}"/>
              </a:ext>
            </a:extLst>
          </p:cNvPr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21" name="Oval 52">
              <a:extLst>
                <a:ext uri="{FF2B5EF4-FFF2-40B4-BE49-F238E27FC236}">
                  <a16:creationId xmlns:a16="http://schemas.microsoft.com/office/drawing/2014/main" id="{2396DCCC-8DD9-4867-BDFA-F00620C90E02}"/>
                </a:ext>
              </a:extLst>
            </p:cNvPr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Oval 53">
              <a:extLst>
                <a:ext uri="{FF2B5EF4-FFF2-40B4-BE49-F238E27FC236}">
                  <a16:creationId xmlns:a16="http://schemas.microsoft.com/office/drawing/2014/main" id="{249D26EF-7BCC-4849-9985-2D18771DA787}"/>
                </a:ext>
              </a:extLst>
            </p:cNvPr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Oval 54">
              <a:extLst>
                <a:ext uri="{FF2B5EF4-FFF2-40B4-BE49-F238E27FC236}">
                  <a16:creationId xmlns:a16="http://schemas.microsoft.com/office/drawing/2014/main" id="{53039EB1-BB5C-4E46-8680-E3482CA9B26D}"/>
                </a:ext>
              </a:extLst>
            </p:cNvPr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0" name="Group 89">
            <a:extLst>
              <a:ext uri="{FF2B5EF4-FFF2-40B4-BE49-F238E27FC236}">
                <a16:creationId xmlns:a16="http://schemas.microsoft.com/office/drawing/2014/main" id="{A4E17395-1C65-4D79-BD32-6DF8D22321A3}"/>
              </a:ext>
            </a:extLst>
          </p:cNvPr>
          <p:cNvGrpSpPr/>
          <p:nvPr/>
        </p:nvGrpSpPr>
        <p:grpSpPr>
          <a:xfrm>
            <a:off x="1038170" y="4352880"/>
            <a:ext cx="1912329" cy="1624042"/>
            <a:chOff x="241182" y="4524485"/>
            <a:chExt cx="1912329" cy="1624042"/>
          </a:xfrm>
        </p:grpSpPr>
        <p:sp>
          <p:nvSpPr>
            <p:cNvPr id="96" name="Text Placeholder 2">
              <a:extLst>
                <a:ext uri="{FF2B5EF4-FFF2-40B4-BE49-F238E27FC236}">
                  <a16:creationId xmlns:a16="http://schemas.microsoft.com/office/drawing/2014/main" id="{E689883D-8AD9-479F-B820-1B56B81069E1}"/>
                </a:ext>
              </a:extLst>
            </p:cNvPr>
            <p:cNvSpPr txBox="1"/>
            <p:nvPr/>
          </p:nvSpPr>
          <p:spPr>
            <a:xfrm>
              <a:off x="241182" y="4942043"/>
              <a:ext cx="1912329" cy="1194816"/>
            </a:xfrm>
            <a:prstGeom prst="rect">
              <a:avLst/>
            </a:prstGeom>
          </p:spPr>
          <p:txBody>
            <a:bodyPr bIns="0" lIns="0" rIns="0" rtlCol="0" tIns="0" vert="horz" wrap="square">
              <a:spAutoFit/>
            </a:bodyPr>
            <a:lstStyle>
              <a:lvl1pPr algn="l" defTabSz="914400" eaLnBrk="1" hangingPunct="1" indent="0" latinLnBrk="0" marL="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None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>
                <a:lnSpc>
                  <a:spcPct val="140000"/>
                </a:lnSpc>
                <a:spcBef>
                  <a:spcPct val="0"/>
                </a:spcBef>
              </a:pPr>
              <a:r>
                <a:rPr altLang="en-US" lang="zh-CN" sz="1400">
                  <a:cs typeface="+mn-ea"/>
                  <a:sym typeface="+mn-lt"/>
                </a:rPr>
                <a:t>具有浓厚的职业兴趣和较强的专业基础知识；家庭支持我的职业取向;性格开朗善于与人相处。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DC54D957-3547-41B1-92ED-231A6EE15630}"/>
                </a:ext>
              </a:extLst>
            </p:cNvPr>
            <p:cNvSpPr txBox="1"/>
            <p:nvPr/>
          </p:nvSpPr>
          <p:spPr>
            <a:xfrm>
              <a:off x="853458" y="4524485"/>
              <a:ext cx="609600" cy="512064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altLang="en-US" lang="zh-CN" sz="2400">
                  <a:cs typeface="+mn-ea"/>
                  <a:sym typeface="+mn-lt"/>
                </a:rPr>
                <a:t>优势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093170DE-FB8E-4D19-98E5-4701D7C290CC}"/>
              </a:ext>
            </a:extLst>
          </p:cNvPr>
          <p:cNvGrpSpPr/>
          <p:nvPr/>
        </p:nvGrpSpPr>
        <p:grpSpPr>
          <a:xfrm>
            <a:off x="3817134" y="4352880"/>
            <a:ext cx="1912329" cy="1648537"/>
            <a:chOff x="370640" y="4524485"/>
            <a:chExt cx="1912329" cy="1648537"/>
          </a:xfrm>
        </p:grpSpPr>
        <p:sp>
          <p:nvSpPr>
            <p:cNvPr id="94" name="Text Placeholder 2">
              <a:extLst>
                <a:ext uri="{FF2B5EF4-FFF2-40B4-BE49-F238E27FC236}">
                  <a16:creationId xmlns:a16="http://schemas.microsoft.com/office/drawing/2014/main" id="{1725BA45-FCBB-4321-B663-5A3AF14378FF}"/>
                </a:ext>
              </a:extLst>
            </p:cNvPr>
            <p:cNvSpPr txBox="1"/>
            <p:nvPr/>
          </p:nvSpPr>
          <p:spPr>
            <a:xfrm>
              <a:off x="370640" y="4966538"/>
              <a:ext cx="1912329" cy="1194816"/>
            </a:xfrm>
            <a:prstGeom prst="rect">
              <a:avLst/>
            </a:prstGeom>
          </p:spPr>
          <p:txBody>
            <a:bodyPr bIns="0" lIns="0" rIns="0" rtlCol="0" tIns="0" vert="horz" wrap="square">
              <a:spAutoFit/>
            </a:bodyPr>
            <a:lstStyle>
              <a:lvl1pPr algn="l" defTabSz="914400" eaLnBrk="1" hangingPunct="1" indent="0" latinLnBrk="0" marL="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None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>
                <a:lnSpc>
                  <a:spcPct val="140000"/>
                </a:lnSpc>
                <a:spcBef>
                  <a:spcPct val="0"/>
                </a:spcBef>
              </a:pPr>
              <a:r>
                <a:rPr altLang="en-US" lang="zh-CN" sz="1400">
                  <a:cs typeface="+mn-ea"/>
                  <a:sym typeface="+mn-lt"/>
                </a:rPr>
                <a:t>缺少社会实践经验；毕业后的学历不高，外语能力不强，在今后的校园生涯中需要加强学习。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2BB16337-F415-4DF1-901D-8A5CE3D02853}"/>
                </a:ext>
              </a:extLst>
            </p:cNvPr>
            <p:cNvSpPr txBox="1"/>
            <p:nvPr/>
          </p:nvSpPr>
          <p:spPr>
            <a:xfrm>
              <a:off x="808214" y="4524485"/>
              <a:ext cx="700088" cy="512064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altLang="en-US" lang="zh-CN" sz="2400">
                  <a:cs typeface="+mn-ea"/>
                  <a:sym typeface="+mn-lt"/>
                </a:rPr>
                <a:t>劣势 </a:t>
              </a: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A9477923-94C1-4944-B7E4-BC6707D30D06}"/>
              </a:ext>
            </a:extLst>
          </p:cNvPr>
          <p:cNvGrpSpPr/>
          <p:nvPr/>
        </p:nvGrpSpPr>
        <p:grpSpPr>
          <a:xfrm>
            <a:off x="6462539" y="4352880"/>
            <a:ext cx="1912329" cy="1609528"/>
            <a:chOff x="212120" y="4524485"/>
            <a:chExt cx="1912329" cy="1609528"/>
          </a:xfrm>
        </p:grpSpPr>
        <p:sp>
          <p:nvSpPr>
            <p:cNvPr id="118" name="Text Placeholder 2">
              <a:extLst>
                <a:ext uri="{FF2B5EF4-FFF2-40B4-BE49-F238E27FC236}">
                  <a16:creationId xmlns:a16="http://schemas.microsoft.com/office/drawing/2014/main" id="{CFD50749-F293-4552-91DA-933A44770F1F}"/>
                </a:ext>
              </a:extLst>
            </p:cNvPr>
            <p:cNvSpPr txBox="1"/>
            <p:nvPr/>
          </p:nvSpPr>
          <p:spPr>
            <a:xfrm>
              <a:off x="212120" y="4927529"/>
              <a:ext cx="1912329" cy="1194816"/>
            </a:xfrm>
            <a:prstGeom prst="rect">
              <a:avLst/>
            </a:prstGeom>
          </p:spPr>
          <p:txBody>
            <a:bodyPr bIns="0" lIns="0" rIns="0" rtlCol="0" tIns="0" vert="horz" wrap="square">
              <a:spAutoFit/>
            </a:bodyPr>
            <a:lstStyle>
              <a:lvl1pPr algn="l" defTabSz="914400" eaLnBrk="1" hangingPunct="1" indent="0" latinLnBrk="0" marL="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None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>
                <a:lnSpc>
                  <a:spcPct val="140000"/>
                </a:lnSpc>
                <a:spcBef>
                  <a:spcPct val="0"/>
                </a:spcBef>
              </a:pPr>
              <a:r>
                <a:rPr altLang="en-US" lang="zh-CN" sz="1400">
                  <a:cs typeface="+mn-ea"/>
                  <a:sym typeface="+mn-lt"/>
                </a:rPr>
                <a:t>学校教学条件好，提供实习；所学专业的市场就业发展前景好；目标行业对人才的急迫需求。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51E7242E-9D9B-4791-AA61-D8BD62D92F2C}"/>
                </a:ext>
              </a:extLst>
            </p:cNvPr>
            <p:cNvSpPr txBox="1"/>
            <p:nvPr/>
          </p:nvSpPr>
          <p:spPr>
            <a:xfrm>
              <a:off x="853457" y="4524485"/>
              <a:ext cx="609600" cy="512064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altLang="en-US" lang="zh-CN" sz="2400">
                  <a:cs typeface="+mn-ea"/>
                  <a:sym typeface="+mn-lt"/>
                </a:rPr>
                <a:t>机会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A35BEC6A-9EC8-4D6A-A003-F11739551F1E}"/>
              </a:ext>
            </a:extLst>
          </p:cNvPr>
          <p:cNvGrpSpPr/>
          <p:nvPr/>
        </p:nvGrpSpPr>
        <p:grpSpPr>
          <a:xfrm>
            <a:off x="9148088" y="4352880"/>
            <a:ext cx="1801944" cy="1643355"/>
            <a:chOff x="143927" y="4524485"/>
            <a:chExt cx="1801944" cy="1643355"/>
          </a:xfrm>
        </p:grpSpPr>
        <p:sp>
          <p:nvSpPr>
            <p:cNvPr id="116" name="Text Placeholder 2">
              <a:extLst>
                <a:ext uri="{FF2B5EF4-FFF2-40B4-BE49-F238E27FC236}">
                  <a16:creationId xmlns:a16="http://schemas.microsoft.com/office/drawing/2014/main" id="{42460B98-1A21-498E-B2EE-B26D766041B6}"/>
                </a:ext>
              </a:extLst>
            </p:cNvPr>
            <p:cNvSpPr txBox="1"/>
            <p:nvPr/>
          </p:nvSpPr>
          <p:spPr>
            <a:xfrm>
              <a:off x="143927" y="4961356"/>
              <a:ext cx="1801944" cy="1194816"/>
            </a:xfrm>
            <a:prstGeom prst="rect">
              <a:avLst/>
            </a:prstGeom>
          </p:spPr>
          <p:txBody>
            <a:bodyPr bIns="0" lIns="0" rIns="0" rtlCol="0" tIns="0" vert="horz" wrap="square">
              <a:spAutoFit/>
            </a:bodyPr>
            <a:lstStyle>
              <a:lvl1pPr algn="l" defTabSz="914400" eaLnBrk="1" hangingPunct="1" indent="0" latinLnBrk="0" marL="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None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34000" latinLnBrk="0" marL="234000" rtl="0">
                <a:lnSpc>
                  <a:spcPct val="90000"/>
                </a:lnSpc>
                <a:spcBef>
                  <a:spcPts val="600"/>
                </a:spcBef>
                <a:buFont charset="0" panose="020b0604020202020204" pitchFamily="34" typeface="Arial"/>
                <a:buChar char="•"/>
                <a:defRPr kern="1200"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>
                <a:lnSpc>
                  <a:spcPct val="140000"/>
                </a:lnSpc>
                <a:spcBef>
                  <a:spcPct val="0"/>
                </a:spcBef>
              </a:pPr>
              <a:r>
                <a:rPr altLang="en-US" lang="zh-CN" sz="1400">
                  <a:cs typeface="+mn-ea"/>
                  <a:sym typeface="+mn-lt"/>
                </a:rPr>
                <a:t>毕业生数量越来越多，竞争压力大；工作起点低，无论职位薪酬；自身综合素质总体较低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11778D1F-8F1A-4ACD-9F9C-AF2A56775D5A}"/>
                </a:ext>
              </a:extLst>
            </p:cNvPr>
            <p:cNvSpPr txBox="1"/>
            <p:nvPr/>
          </p:nvSpPr>
          <p:spPr>
            <a:xfrm>
              <a:off x="853457" y="4524485"/>
              <a:ext cx="609600" cy="512064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altLang="en-US" lang="zh-CN" sz="2400">
                  <a:cs typeface="+mn-ea"/>
                  <a:sym typeface="+mn-lt"/>
                </a:rPr>
                <a:t>威胁</a:t>
              </a:r>
            </a:p>
          </p:txBody>
        </p:sp>
      </p:grpSp>
      <p:sp>
        <p:nvSpPr>
          <p:cNvPr id="63" name="TextBox 23">
            <a:extLst>
              <a:ext uri="{FF2B5EF4-FFF2-40B4-BE49-F238E27FC236}">
                <a16:creationId xmlns:a16="http://schemas.microsoft.com/office/drawing/2014/main" id="{DBE4C4AA-A4D8-41D8-AB81-3340D7F0CC6C}"/>
              </a:ext>
            </a:extLst>
          </p:cNvPr>
          <p:cNvSpPr txBox="1"/>
          <p:nvPr/>
        </p:nvSpPr>
        <p:spPr>
          <a:xfrm>
            <a:off x="623888" y="454345"/>
            <a:ext cx="10653705" cy="6096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0">
              <a:defRPr/>
            </a:pPr>
            <a:r>
              <a:rPr altLang="zh-CN" b="1" lang="en-US" sz="4000">
                <a:solidFill>
                  <a:srgbClr val="42556C"/>
                </a:solidFill>
                <a:cs typeface="+mn-ea"/>
                <a:sym typeface="+mn-lt"/>
              </a:rPr>
              <a:t>SWOT分析</a:t>
            </a:r>
          </a:p>
        </p:txBody>
      </p:sp>
      <p:grpSp>
        <p:nvGrpSpPr>
          <p:cNvPr id="64" name="Group 55">
            <a:extLst>
              <a:ext uri="{FF2B5EF4-FFF2-40B4-BE49-F238E27FC236}">
                <a16:creationId xmlns:a16="http://schemas.microsoft.com/office/drawing/2014/main" id="{FCEE5A24-E122-407A-AB5D-4BD04D7797E2}"/>
              </a:ext>
            </a:extLst>
          </p:cNvPr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65" name="Oval 52">
              <a:extLst>
                <a:ext uri="{FF2B5EF4-FFF2-40B4-BE49-F238E27FC236}">
                  <a16:creationId xmlns:a16="http://schemas.microsoft.com/office/drawing/2014/main" id="{4D32B2BD-44A2-4BE4-A10B-96D7B4779680}"/>
                </a:ext>
              </a:extLst>
            </p:cNvPr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Oval 53">
              <a:extLst>
                <a:ext uri="{FF2B5EF4-FFF2-40B4-BE49-F238E27FC236}">
                  <a16:creationId xmlns:a16="http://schemas.microsoft.com/office/drawing/2014/main" id="{91B4EFC9-E667-4A5B-9CD1-F9B5AF89BDF4}"/>
                </a:ext>
              </a:extLst>
            </p:cNvPr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Oval 54">
              <a:extLst>
                <a:ext uri="{FF2B5EF4-FFF2-40B4-BE49-F238E27FC236}">
                  <a16:creationId xmlns:a16="http://schemas.microsoft.com/office/drawing/2014/main" id="{D9CB0CDE-9BB2-4A12-926D-5E453132048A}"/>
                </a:ext>
              </a:extLst>
            </p:cNvPr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9ED636A6-B30A-43BA-BD7F-82CFDD54F13F}"/>
              </a:ext>
            </a:extLst>
          </p:cNvPr>
          <p:cNvGrpSpPr/>
          <p:nvPr/>
        </p:nvGrpSpPr>
        <p:grpSpPr>
          <a:xfrm>
            <a:off x="828192" y="1932645"/>
            <a:ext cx="10535615" cy="1907783"/>
            <a:chOff x="828192" y="2234334"/>
            <a:chExt cx="10535615" cy="1907783"/>
          </a:xfrm>
          <a:solidFill>
            <a:srgbClr val="42556C"/>
          </a:solidFill>
        </p:grpSpPr>
        <p:sp>
          <p:nvSpPr>
            <p:cNvPr id="53" name="Freeform 36">
              <a:extLst>
                <a:ext uri="{FF2B5EF4-FFF2-40B4-BE49-F238E27FC236}">
                  <a16:creationId xmlns:a16="http://schemas.microsoft.com/office/drawing/2014/main" id="{4096CCB9-54A9-4123-AC07-F1DCE48B80B6}"/>
                </a:ext>
              </a:extLst>
            </p:cNvPr>
            <p:cNvSpPr/>
            <p:nvPr/>
          </p:nvSpPr>
          <p:spPr>
            <a:xfrm>
              <a:off x="828192" y="2682018"/>
              <a:ext cx="10535615" cy="746982"/>
            </a:xfrm>
            <a:custGeom>
              <a:gdLst>
                <a:gd fmla="*/ 0 w 2779669" name="connsiteX0"/>
                <a:gd fmla="*/ 471936 h 568832" name="connsiteY0"/>
                <a:gd fmla="*/ 431800 w 2779669" name="connsiteX1"/>
                <a:gd fmla="*/ 302603 h 568832" name="connsiteY1"/>
                <a:gd fmla="*/ 897467 w 2779669" name="connsiteX2"/>
                <a:gd fmla="*/ 488870 h 568832" name="connsiteY2"/>
                <a:gd fmla="*/ 1151467 w 2779669" name="connsiteX3"/>
                <a:gd fmla="*/ 548136 h 568832" name="connsiteY3"/>
                <a:gd fmla="*/ 1456267 w 2779669" name="connsiteX4"/>
                <a:gd fmla="*/ 556603 h 568832" name="connsiteY4"/>
                <a:gd fmla="*/ 1769534 w 2779669" name="connsiteX5"/>
                <a:gd fmla="*/ 387270 h 568832" name="connsiteY5"/>
                <a:gd fmla="*/ 1981200 w 2779669" name="connsiteX6"/>
                <a:gd fmla="*/ 82470 h 568832" name="connsiteY6"/>
                <a:gd fmla="*/ 2224968 w 2779669" name="connsiteX7"/>
                <a:gd fmla="*/ 3789 h 568832" name="connsiteY7"/>
                <a:gd fmla="*/ 2779669 w 2779669" name="connsiteX8"/>
                <a:gd fmla="*/ 476577 h 568832" name="connsiteY8"/>
                <a:gd fmla="*/ 2779669 w 2779669" name="connsiteX9"/>
                <a:gd fmla="*/ 593532 h 685787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568832" w="2779669">
                  <a:moveTo>
                    <a:pt x="0" y="471936"/>
                  </a:moveTo>
                  <a:cubicBezTo>
                    <a:pt x="141111" y="385858"/>
                    <a:pt x="282222" y="299781"/>
                    <a:pt x="431800" y="302603"/>
                  </a:cubicBezTo>
                  <a:cubicBezTo>
                    <a:pt x="581378" y="305425"/>
                    <a:pt x="777523" y="447948"/>
                    <a:pt x="897467" y="488870"/>
                  </a:cubicBezTo>
                  <a:cubicBezTo>
                    <a:pt x="1017411" y="529792"/>
                    <a:pt x="1058334" y="536847"/>
                    <a:pt x="1151467" y="548136"/>
                  </a:cubicBezTo>
                  <a:cubicBezTo>
                    <a:pt x="1244600" y="559425"/>
                    <a:pt x="1353256" y="583414"/>
                    <a:pt x="1456267" y="556603"/>
                  </a:cubicBezTo>
                  <a:cubicBezTo>
                    <a:pt x="1559278" y="529792"/>
                    <a:pt x="1682045" y="466292"/>
                    <a:pt x="1769534" y="387270"/>
                  </a:cubicBezTo>
                  <a:cubicBezTo>
                    <a:pt x="1857023" y="308248"/>
                    <a:pt x="1905294" y="146384"/>
                    <a:pt x="1981200" y="82470"/>
                  </a:cubicBezTo>
                  <a:cubicBezTo>
                    <a:pt x="2057106" y="18557"/>
                    <a:pt x="2093566" y="-11121"/>
                    <a:pt x="2224968" y="3789"/>
                  </a:cubicBezTo>
                  <a:cubicBezTo>
                    <a:pt x="2356370" y="18699"/>
                    <a:pt x="2662710" y="353902"/>
                    <a:pt x="2779669" y="476577"/>
                  </a:cubicBezTo>
                </a:path>
              </a:pathLst>
            </a:custGeom>
            <a:noFill/>
            <a:ln w="28575">
              <a:solidFill>
                <a:srgbClr val="42556C"/>
              </a:solidFill>
              <a:prstDash val="sysDot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bg-BG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54" name="Group 15">
              <a:extLst>
                <a:ext uri="{FF2B5EF4-FFF2-40B4-BE49-F238E27FC236}">
                  <a16:creationId xmlns:a16="http://schemas.microsoft.com/office/drawing/2014/main" id="{F95020F6-3247-48B7-9EF1-FED31B6F7DC5}"/>
                </a:ext>
              </a:extLst>
            </p:cNvPr>
            <p:cNvGrpSpPr/>
            <p:nvPr/>
          </p:nvGrpSpPr>
          <p:grpSpPr>
            <a:xfrm>
              <a:off x="1614183" y="2234334"/>
              <a:ext cx="1430653" cy="1891891"/>
              <a:chOff x="2455123" y="2131468"/>
              <a:chExt cx="1430653" cy="1891891"/>
            </a:xfrm>
            <a:grpFill/>
          </p:grpSpPr>
          <p:sp>
            <p:nvSpPr>
              <p:cNvPr id="69" name="Chevron 16">
                <a:extLst>
                  <a:ext uri="{FF2B5EF4-FFF2-40B4-BE49-F238E27FC236}">
                    <a16:creationId xmlns:a16="http://schemas.microsoft.com/office/drawing/2014/main" id="{3BE97A2A-2787-4BE3-8E89-B0BA5343B424}"/>
                  </a:ext>
                </a:extLst>
              </p:cNvPr>
              <p:cNvSpPr/>
              <p:nvPr/>
            </p:nvSpPr>
            <p:spPr>
              <a:xfrm>
                <a:off x="2455123" y="2131468"/>
                <a:ext cx="1091476" cy="189189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Oval 17">
                <a:extLst>
                  <a:ext uri="{FF2B5EF4-FFF2-40B4-BE49-F238E27FC236}">
                    <a16:creationId xmlns:a16="http://schemas.microsoft.com/office/drawing/2014/main" id="{964E82A7-B075-48E8-9F45-E80D3A1CCE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28083" y="2732678"/>
                <a:ext cx="657693" cy="657689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42556C"/>
                </a:solidFill>
              </a:ln>
              <a:effectLst>
                <a:outerShdw algn="l" blurRad="508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b="1" lang="id-ID" sz="1400">
                    <a:solidFill>
                      <a:schemeClr val="bg2">
                        <a:lumMod val="10000"/>
                      </a:schemeClr>
                    </a:solidFill>
                    <a:cs typeface="+mn-ea"/>
                    <a:sym typeface="+mn-lt"/>
                  </a:rPr>
                  <a:t>I</a:t>
                </a:r>
              </a:p>
            </p:txBody>
          </p:sp>
        </p:grpSp>
        <p:grpSp>
          <p:nvGrpSpPr>
            <p:cNvPr id="55" name="Group 18">
              <a:extLst>
                <a:ext uri="{FF2B5EF4-FFF2-40B4-BE49-F238E27FC236}">
                  <a16:creationId xmlns:a16="http://schemas.microsoft.com/office/drawing/2014/main" id="{39999C96-B9E8-4201-BE6A-A14426D40D84}"/>
                </a:ext>
              </a:extLst>
            </p:cNvPr>
            <p:cNvGrpSpPr/>
            <p:nvPr/>
          </p:nvGrpSpPr>
          <p:grpSpPr>
            <a:xfrm>
              <a:off x="4292175" y="2250226"/>
              <a:ext cx="1437288" cy="1891891"/>
              <a:chOff x="5043531" y="2131468"/>
              <a:chExt cx="1437288" cy="1891891"/>
            </a:xfrm>
            <a:grpFill/>
          </p:grpSpPr>
          <p:sp>
            <p:nvSpPr>
              <p:cNvPr id="62" name="Chevron 19">
                <a:extLst>
                  <a:ext uri="{FF2B5EF4-FFF2-40B4-BE49-F238E27FC236}">
                    <a16:creationId xmlns:a16="http://schemas.microsoft.com/office/drawing/2014/main" id="{1913F63A-EDA3-49CC-813F-509A868ED4FA}"/>
                  </a:ext>
                </a:extLst>
              </p:cNvPr>
              <p:cNvSpPr/>
              <p:nvPr/>
            </p:nvSpPr>
            <p:spPr>
              <a:xfrm>
                <a:off x="5043531" y="2131468"/>
                <a:ext cx="1091476" cy="189189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8" name="Oval 20">
                <a:extLst>
                  <a:ext uri="{FF2B5EF4-FFF2-40B4-BE49-F238E27FC236}">
                    <a16:creationId xmlns:a16="http://schemas.microsoft.com/office/drawing/2014/main" id="{A9E4AFCA-3DA3-45F7-99CB-2A88B538120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823126" y="2732678"/>
                <a:ext cx="657693" cy="657689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42556C"/>
                </a:solidFill>
              </a:ln>
              <a:effectLst>
                <a:outerShdw algn="l" blurRad="508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b="1" lang="id-ID" sz="1400">
                    <a:solidFill>
                      <a:schemeClr val="bg2">
                        <a:lumMod val="10000"/>
                      </a:schemeClr>
                    </a:solidFill>
                    <a:cs typeface="+mn-ea"/>
                    <a:sym typeface="+mn-lt"/>
                  </a:rPr>
                  <a:t>II</a:t>
                </a:r>
              </a:p>
            </p:txBody>
          </p:sp>
        </p:grpSp>
        <p:grpSp>
          <p:nvGrpSpPr>
            <p:cNvPr id="56" name="Group 21">
              <a:extLst>
                <a:ext uri="{FF2B5EF4-FFF2-40B4-BE49-F238E27FC236}">
                  <a16:creationId xmlns:a16="http://schemas.microsoft.com/office/drawing/2014/main" id="{509D389C-C916-41E1-A61B-4863EF9AFA34}"/>
                </a:ext>
              </a:extLst>
            </p:cNvPr>
            <p:cNvGrpSpPr/>
            <p:nvPr/>
          </p:nvGrpSpPr>
          <p:grpSpPr>
            <a:xfrm>
              <a:off x="6976802" y="2250226"/>
              <a:ext cx="1434634" cy="1891891"/>
              <a:chOff x="7553925" y="2131468"/>
              <a:chExt cx="1434634" cy="1891891"/>
            </a:xfrm>
            <a:grpFill/>
          </p:grpSpPr>
          <p:sp>
            <p:nvSpPr>
              <p:cNvPr id="60" name="Chevron 22">
                <a:extLst>
                  <a:ext uri="{FF2B5EF4-FFF2-40B4-BE49-F238E27FC236}">
                    <a16:creationId xmlns:a16="http://schemas.microsoft.com/office/drawing/2014/main" id="{1B9416FB-9710-4299-8083-6D0D6C2DB48D}"/>
                  </a:ext>
                </a:extLst>
              </p:cNvPr>
              <p:cNvSpPr/>
              <p:nvPr/>
            </p:nvSpPr>
            <p:spPr>
              <a:xfrm>
                <a:off x="7553925" y="2131468"/>
                <a:ext cx="1091476" cy="189189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Oval 23">
                <a:extLst>
                  <a:ext uri="{FF2B5EF4-FFF2-40B4-BE49-F238E27FC236}">
                    <a16:creationId xmlns:a16="http://schemas.microsoft.com/office/drawing/2014/main" id="{B2E537FD-2CA6-4638-9E1D-A3A05E7FC7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330866" y="2732678"/>
                <a:ext cx="657693" cy="657689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42556C"/>
                </a:solidFill>
              </a:ln>
              <a:effectLst>
                <a:outerShdw algn="l" blurRad="508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b="1" lang="id-ID" sz="1400">
                    <a:solidFill>
                      <a:schemeClr val="bg2">
                        <a:lumMod val="10000"/>
                      </a:schemeClr>
                    </a:solidFill>
                    <a:cs typeface="+mn-ea"/>
                    <a:sym typeface="+mn-lt"/>
                  </a:rPr>
                  <a:t>III</a:t>
                </a:r>
              </a:p>
            </p:txBody>
          </p:sp>
        </p:grpSp>
        <p:grpSp>
          <p:nvGrpSpPr>
            <p:cNvPr id="57" name="Group 24">
              <a:extLst>
                <a:ext uri="{FF2B5EF4-FFF2-40B4-BE49-F238E27FC236}">
                  <a16:creationId xmlns:a16="http://schemas.microsoft.com/office/drawing/2014/main" id="{2C579EE4-C46F-494C-B6B6-E26D9B154673}"/>
                </a:ext>
              </a:extLst>
            </p:cNvPr>
            <p:cNvGrpSpPr/>
            <p:nvPr/>
          </p:nvGrpSpPr>
          <p:grpSpPr>
            <a:xfrm>
              <a:off x="9658775" y="2250226"/>
              <a:ext cx="1470081" cy="1891891"/>
              <a:chOff x="10064319" y="2131468"/>
              <a:chExt cx="1470081" cy="1891891"/>
            </a:xfrm>
            <a:grpFill/>
          </p:grpSpPr>
          <p:sp>
            <p:nvSpPr>
              <p:cNvPr id="58" name="Chevron 25">
                <a:extLst>
                  <a:ext uri="{FF2B5EF4-FFF2-40B4-BE49-F238E27FC236}">
                    <a16:creationId xmlns:a16="http://schemas.microsoft.com/office/drawing/2014/main" id="{7FB874E6-42E2-4889-9D61-EC9A46B756F9}"/>
                  </a:ext>
                </a:extLst>
              </p:cNvPr>
              <p:cNvSpPr/>
              <p:nvPr/>
            </p:nvSpPr>
            <p:spPr>
              <a:xfrm>
                <a:off x="10064319" y="2131468"/>
                <a:ext cx="1091476" cy="189189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Oval 26">
                <a:extLst>
                  <a:ext uri="{FF2B5EF4-FFF2-40B4-BE49-F238E27FC236}">
                    <a16:creationId xmlns:a16="http://schemas.microsoft.com/office/drawing/2014/main" id="{5D21D60A-806C-4584-BDEF-D3EBDBB3307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876707" y="2732678"/>
                <a:ext cx="657693" cy="657689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42556C"/>
                </a:solidFill>
              </a:ln>
              <a:effectLst>
                <a:outerShdw algn="l" blurRad="508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b="1" lang="id-ID" sz="1400">
                    <a:solidFill>
                      <a:schemeClr val="bg2">
                        <a:lumMod val="10000"/>
                      </a:schemeClr>
                    </a:solidFill>
                    <a:cs typeface="+mn-ea"/>
                    <a:sym typeface="+mn-lt"/>
                  </a:rPr>
                  <a:t>IV</a:t>
                </a:r>
              </a:p>
            </p:txBody>
          </p:sp>
        </p:grpSp>
      </p:grpSp>
    </p:spTree>
    <p:extLst>
      <p:ext uri="{BB962C8B-B14F-4D97-AF65-F5344CB8AC3E}">
        <p14:creationId val="361773566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71E8B789-9948-49A4-AB6C-647A354C03BC}"/>
              </a:ext>
            </a:extLst>
          </p:cNvPr>
          <p:cNvGrpSpPr/>
          <p:nvPr/>
        </p:nvGrpSpPr>
        <p:grpSpPr>
          <a:xfrm>
            <a:off x="3308898" y="2509296"/>
            <a:ext cx="5521451" cy="1313608"/>
            <a:chOff x="3516125" y="2798058"/>
            <a:chExt cx="5521451" cy="1313608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3AC14B04-88BC-4D7F-932A-33A0E70A043B}"/>
                </a:ext>
              </a:extLst>
            </p:cNvPr>
            <p:cNvGrpSpPr/>
            <p:nvPr/>
          </p:nvGrpSpPr>
          <p:grpSpPr>
            <a:xfrm>
              <a:off x="3739745" y="2798058"/>
              <a:ext cx="5297831" cy="1313608"/>
              <a:chOff x="2298739" y="1774825"/>
              <a:chExt cx="5297831" cy="1313608"/>
            </a:xfrm>
          </p:grpSpPr>
          <p:sp>
            <p:nvSpPr>
              <p:cNvPr id="5" name="文本框 5">
                <a:extLst>
                  <a:ext uri="{FF2B5EF4-FFF2-40B4-BE49-F238E27FC236}">
                    <a16:creationId xmlns:a16="http://schemas.microsoft.com/office/drawing/2014/main" id="{C8D28ED6-41BF-4560-9841-4CC52ED6E33D}"/>
                  </a:ext>
                </a:extLst>
              </p:cNvPr>
              <p:cNvSpPr txBox="1"/>
              <p:nvPr/>
            </p:nvSpPr>
            <p:spPr>
              <a:xfrm>
                <a:off x="3735124" y="1774825"/>
                <a:ext cx="3861446" cy="8229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>
                  <a:defRPr/>
                </a:pPr>
                <a:r>
                  <a:rPr altLang="en-US" b="1" lang="zh-CN" sz="4800">
                    <a:solidFill>
                      <a:srgbClr val="42556C"/>
                    </a:solidFill>
                    <a:cs typeface="+mn-ea"/>
                    <a:sym typeface="+mn-lt"/>
                  </a:rPr>
                  <a:t>环境分析</a:t>
                </a:r>
              </a:p>
            </p:txBody>
          </p:sp>
          <p:sp>
            <p:nvSpPr>
              <p:cNvPr id="6" name="文本框 6">
                <a:extLst>
                  <a:ext uri="{FF2B5EF4-FFF2-40B4-BE49-F238E27FC236}">
                    <a16:creationId xmlns:a16="http://schemas.microsoft.com/office/drawing/2014/main" id="{50DC89AD-9C59-48C5-8B53-9B57F1B63B8B}"/>
                  </a:ext>
                </a:extLst>
              </p:cNvPr>
              <p:cNvSpPr txBox="1"/>
              <p:nvPr/>
            </p:nvSpPr>
            <p:spPr>
              <a:xfrm>
                <a:off x="3800338" y="2688323"/>
                <a:ext cx="3760495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/>
                <a:r>
                  <a:rPr altLang="en-US" lang="zh-CN" sz="2000">
                    <a:solidFill>
                      <a:srgbClr val="42556C"/>
                    </a:solidFill>
                    <a:cs typeface="+mn-ea"/>
                    <a:sym typeface="+mn-lt"/>
                  </a:rPr>
                  <a:t>分析外因</a:t>
                </a:r>
              </a:p>
            </p:txBody>
          </p:sp>
          <p:sp>
            <p:nvSpPr>
              <p:cNvPr id="7" name="文本框 1">
                <a:extLst>
                  <a:ext uri="{FF2B5EF4-FFF2-40B4-BE49-F238E27FC236}">
                    <a16:creationId xmlns:a16="http://schemas.microsoft.com/office/drawing/2014/main" id="{2E59291D-2F40-40B3-B2DE-4F0D9528A91D}"/>
                  </a:ext>
                </a:extLst>
              </p:cNvPr>
              <p:cNvSpPr txBox="1"/>
              <p:nvPr/>
            </p:nvSpPr>
            <p:spPr>
              <a:xfrm>
                <a:off x="2298739" y="1833181"/>
                <a:ext cx="933855" cy="118872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TW" b="1" lang="en-US" sz="7200">
                    <a:solidFill>
                      <a:srgbClr val="42556C"/>
                    </a:solidFill>
                    <a:cs typeface="+mn-ea"/>
                    <a:sym typeface="+mn-lt"/>
                  </a:rPr>
                  <a:t>2</a:t>
                </a:r>
              </a:p>
            </p:txBody>
          </p:sp>
        </p:grpSp>
        <p:sp>
          <p:nvSpPr>
            <p:cNvPr id="4" name="矩形: 圆角 4">
              <a:extLst>
                <a:ext uri="{FF2B5EF4-FFF2-40B4-BE49-F238E27FC236}">
                  <a16:creationId xmlns:a16="http://schemas.microsoft.com/office/drawing/2014/main" id="{3EBEFE2B-4083-439E-98BE-38D48AB2E2F0}"/>
                </a:ext>
              </a:extLst>
            </p:cNvPr>
            <p:cNvSpPr/>
            <p:nvPr/>
          </p:nvSpPr>
          <p:spPr>
            <a:xfrm>
              <a:off x="3516125" y="2843920"/>
              <a:ext cx="1157475" cy="1169790"/>
            </a:xfrm>
            <a:prstGeom prst="roundRect">
              <a:avLst/>
            </a:prstGeom>
            <a:noFill/>
            <a:ln w="69850">
              <a:solidFill>
                <a:srgbClr val="42556C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solidFill>
                  <a:srgbClr val="42556C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Freeform 5">
            <a:extLst>
              <a:ext uri="{FF2B5EF4-FFF2-40B4-BE49-F238E27FC236}">
                <a16:creationId xmlns:a16="http://schemas.microsoft.com/office/drawing/2014/main" id="{31C54D67-BCAC-4FAB-AA28-B5C535F45AD1}"/>
              </a:ext>
            </a:extLst>
          </p:cNvPr>
          <p:cNvSpPr/>
          <p:nvPr/>
        </p:nvSpPr>
        <p:spPr bwMode="auto">
          <a:xfrm>
            <a:off x="0" y="4187825"/>
            <a:ext cx="12192000" cy="2670175"/>
          </a:xfrm>
          <a:custGeom>
            <a:gdLst>
              <a:gd fmla="*/ 40 w 3840" name="T0"/>
              <a:gd fmla="*/ 17 h 838" name="T1"/>
              <a:gd fmla="*/ 201 w 3840" name="T2"/>
              <a:gd fmla="*/ 89 h 838" name="T3"/>
              <a:gd fmla="*/ 248 w 3840" name="T4"/>
              <a:gd fmla="*/ 108 h 838" name="T5"/>
              <a:gd fmla="*/ 289 w 3840" name="T6"/>
              <a:gd fmla="*/ 125 h 838" name="T7"/>
              <a:gd fmla="*/ 341 w 3840" name="T8"/>
              <a:gd fmla="*/ 145 h 838" name="T9"/>
              <a:gd fmla="*/ 404 w 3840" name="T10"/>
              <a:gd fmla="*/ 169 h 838" name="T11"/>
              <a:gd fmla="*/ 519 w 3840" name="T12"/>
              <a:gd fmla="*/ 209 h 838" name="T13"/>
              <a:gd fmla="*/ 534 w 3840" name="T14"/>
              <a:gd fmla="*/ 214 h 838" name="T15"/>
              <a:gd fmla="*/ 608 w 3840" name="T16"/>
              <a:gd fmla="*/ 239 h 838" name="T17"/>
              <a:gd fmla="*/ 700 w 3840" name="T18"/>
              <a:gd fmla="*/ 267 h 838" name="T19"/>
              <a:gd fmla="*/ 736 w 3840" name="T20"/>
              <a:gd fmla="*/ 277 h 838" name="T21"/>
              <a:gd fmla="*/ 828 w 3840" name="T22"/>
              <a:gd fmla="*/ 303 h 838" name="T23"/>
              <a:gd fmla="*/ 993 w 3840" name="T24"/>
              <a:gd fmla="*/ 343 h 838" name="T25"/>
              <a:gd fmla="*/ 1124 w 3840" name="T26"/>
              <a:gd fmla="*/ 371 h 838" name="T27"/>
              <a:gd fmla="*/ 1230 w 3840" name="T28"/>
              <a:gd fmla="*/ 391 h 838" name="T29"/>
              <a:gd fmla="*/ 1280 w 3840" name="T30"/>
              <a:gd fmla="*/ 399 h 838" name="T31"/>
              <a:gd fmla="*/ 1352 w 3840" name="T32"/>
              <a:gd fmla="*/ 409 h 838" name="T33"/>
              <a:gd fmla="*/ 1414 w 3840" name="T34"/>
              <a:gd fmla="*/ 419 h 838" name="T35"/>
              <a:gd fmla="*/ 1480 w 3840" name="T36"/>
              <a:gd fmla="*/ 427 h 838" name="T37"/>
              <a:gd fmla="*/ 1552 w 3840" name="T38"/>
              <a:gd fmla="*/ 435 h 838" name="T39"/>
              <a:gd fmla="*/ 1640 w 3840" name="T40"/>
              <a:gd fmla="*/ 443 h 838" name="T41"/>
              <a:gd fmla="*/ 1756 w 3840" name="T42"/>
              <a:gd fmla="*/ 451 h 838" name="T43"/>
              <a:gd fmla="*/ 2157 w 3840" name="T44"/>
              <a:gd fmla="*/ 456 h 838" name="T45"/>
              <a:gd fmla="*/ 2309 w 3840" name="T46"/>
              <a:gd fmla="*/ 448 h 838" name="T47"/>
              <a:gd fmla="*/ 2412 w 3840" name="T48"/>
              <a:gd fmla="*/ 438 h 838" name="T49"/>
              <a:gd fmla="*/ 2484 w 3840" name="T50"/>
              <a:gd fmla="*/ 431 h 838" name="T51"/>
              <a:gd fmla="*/ 2552 w 3840" name="T52"/>
              <a:gd fmla="*/ 423 h 838" name="T53"/>
              <a:gd fmla="*/ 2690 w 3840" name="T54"/>
              <a:gd fmla="*/ 403 h 838" name="T55"/>
              <a:gd fmla="*/ 2738 w 3840" name="T56"/>
              <a:gd fmla="*/ 395 h 838" name="T57"/>
              <a:gd fmla="*/ 2921 w 3840" name="T58"/>
              <a:gd fmla="*/ 359 h 838" name="T59"/>
              <a:gd fmla="*/ 3040 w 3840" name="T60"/>
              <a:gd fmla="*/ 331 h 838" name="T61"/>
              <a:gd fmla="*/ 3132 w 3840" name="T62"/>
              <a:gd fmla="*/ 307 h 838" name="T63"/>
              <a:gd fmla="*/ 3248 w 3840" name="T64"/>
              <a:gd fmla="*/ 273 h 838" name="T65"/>
              <a:gd fmla="*/ 3299 w 3840" name="T66"/>
              <a:gd fmla="*/ 257 h 838" name="T67"/>
              <a:gd fmla="*/ 3320 w 3840" name="T68"/>
              <a:gd fmla="*/ 251 h 838" name="T69"/>
              <a:gd fmla="*/ 3344 w 3840" name="T70"/>
              <a:gd fmla="*/ 243 h 838" name="T71"/>
              <a:gd fmla="*/ 3380 w 3840" name="T72"/>
              <a:gd fmla="*/ 231 h 838" name="T73"/>
              <a:gd fmla="*/ 3483 w 3840" name="T74"/>
              <a:gd fmla="*/ 195 h 838" name="T75"/>
              <a:gd fmla="*/ 3519 w 3840" name="T76"/>
              <a:gd fmla="*/ 181 h 838" name="T77"/>
              <a:gd fmla="*/ 3571 w 3840" name="T78"/>
              <a:gd fmla="*/ 161 h 838" name="T79"/>
              <a:gd fmla="*/ 3611 w 3840" name="T80"/>
              <a:gd fmla="*/ 145 h 838" name="T81"/>
              <a:gd fmla="*/ 3658 w 3840" name="T82"/>
              <a:gd fmla="*/ 127 h 838" name="T83"/>
              <a:gd fmla="*/ 3707 w 3840" name="T84"/>
              <a:gd fmla="*/ 105 h 838" name="T85"/>
              <a:gd fmla="*/ 3778 w 3840" name="T86"/>
              <a:gd fmla="*/ 75 h 838" name="T87"/>
              <a:gd fmla="*/ 3822 w 3840" name="T88"/>
              <a:gd fmla="*/ 55 h 838" name="T89"/>
              <a:gd fmla="*/ 3839 w 3840" name="T90"/>
              <a:gd fmla="*/ 47 h 838" name="T91"/>
              <a:gd fmla="*/ 3840 w 3840" name="T92"/>
              <a:gd fmla="*/ 838 h 838" name="T93"/>
              <a:gd fmla="*/ 0 w 3840" name="T94"/>
              <a:gd fmla="*/ 0 h 838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838" w="3840">
                <a:moveTo>
                  <a:pt x="0" y="0"/>
                </a:moveTo>
                <a:cubicBezTo>
                  <a:pt x="15" y="2"/>
                  <a:pt x="27" y="12"/>
                  <a:pt x="40" y="17"/>
                </a:cubicBezTo>
                <a:cubicBezTo>
                  <a:pt x="72" y="32"/>
                  <a:pt x="104" y="47"/>
                  <a:pt x="137" y="61"/>
                </a:cubicBezTo>
                <a:cubicBezTo>
                  <a:pt x="158" y="71"/>
                  <a:pt x="179" y="80"/>
                  <a:pt x="201" y="89"/>
                </a:cubicBezTo>
                <a:cubicBezTo>
                  <a:pt x="215" y="96"/>
                  <a:pt x="230" y="100"/>
                  <a:pt x="244" y="108"/>
                </a:cubicBezTo>
                <a:cubicBezTo>
                  <a:pt x="245" y="108"/>
                  <a:pt x="247" y="108"/>
                  <a:pt x="248" y="108"/>
                </a:cubicBezTo>
                <a:cubicBezTo>
                  <a:pt x="255" y="112"/>
                  <a:pt x="262" y="115"/>
                  <a:pt x="269" y="117"/>
                </a:cubicBezTo>
                <a:cubicBezTo>
                  <a:pt x="275" y="120"/>
                  <a:pt x="282" y="123"/>
                  <a:pt x="289" y="125"/>
                </a:cubicBezTo>
                <a:cubicBezTo>
                  <a:pt x="295" y="128"/>
                  <a:pt x="302" y="131"/>
                  <a:pt x="309" y="133"/>
                </a:cubicBezTo>
                <a:cubicBezTo>
                  <a:pt x="319" y="137"/>
                  <a:pt x="330" y="142"/>
                  <a:pt x="341" y="145"/>
                </a:cubicBezTo>
                <a:cubicBezTo>
                  <a:pt x="352" y="150"/>
                  <a:pt x="364" y="154"/>
                  <a:pt x="376" y="159"/>
                </a:cubicBezTo>
                <a:cubicBezTo>
                  <a:pt x="385" y="162"/>
                  <a:pt x="395" y="166"/>
                  <a:pt x="404" y="169"/>
                </a:cubicBezTo>
                <a:cubicBezTo>
                  <a:pt x="415" y="173"/>
                  <a:pt x="426" y="177"/>
                  <a:pt x="437" y="181"/>
                </a:cubicBezTo>
                <a:cubicBezTo>
                  <a:pt x="464" y="190"/>
                  <a:pt x="491" y="201"/>
                  <a:pt x="519" y="209"/>
                </a:cubicBezTo>
                <a:cubicBezTo>
                  <a:pt x="522" y="211"/>
                  <a:pt x="522" y="211"/>
                  <a:pt x="522" y="211"/>
                </a:cubicBezTo>
                <a:cubicBezTo>
                  <a:pt x="526" y="212"/>
                  <a:pt x="530" y="213"/>
                  <a:pt x="534" y="214"/>
                </a:cubicBezTo>
                <a:cubicBezTo>
                  <a:pt x="538" y="216"/>
                  <a:pt x="542" y="217"/>
                  <a:pt x="546" y="219"/>
                </a:cubicBezTo>
                <a:cubicBezTo>
                  <a:pt x="567" y="226"/>
                  <a:pt x="588" y="232"/>
                  <a:pt x="608" y="239"/>
                </a:cubicBezTo>
                <a:cubicBezTo>
                  <a:pt x="610" y="240"/>
                  <a:pt x="614" y="240"/>
                  <a:pt x="616" y="241"/>
                </a:cubicBezTo>
                <a:cubicBezTo>
                  <a:pt x="644" y="251"/>
                  <a:pt x="673" y="257"/>
                  <a:pt x="700" y="267"/>
                </a:cubicBezTo>
                <a:cubicBezTo>
                  <a:pt x="702" y="268"/>
                  <a:pt x="707" y="268"/>
                  <a:pt x="709" y="269"/>
                </a:cubicBezTo>
                <a:cubicBezTo>
                  <a:pt x="717" y="272"/>
                  <a:pt x="727" y="275"/>
                  <a:pt x="736" y="277"/>
                </a:cubicBezTo>
                <a:cubicBezTo>
                  <a:pt x="752" y="282"/>
                  <a:pt x="768" y="286"/>
                  <a:pt x="784" y="291"/>
                </a:cubicBezTo>
                <a:cubicBezTo>
                  <a:pt x="799" y="295"/>
                  <a:pt x="814" y="298"/>
                  <a:pt x="828" y="303"/>
                </a:cubicBezTo>
                <a:cubicBezTo>
                  <a:pt x="866" y="312"/>
                  <a:pt x="903" y="322"/>
                  <a:pt x="940" y="331"/>
                </a:cubicBezTo>
                <a:cubicBezTo>
                  <a:pt x="958" y="336"/>
                  <a:pt x="976" y="338"/>
                  <a:pt x="993" y="343"/>
                </a:cubicBezTo>
                <a:cubicBezTo>
                  <a:pt x="1029" y="351"/>
                  <a:pt x="1066" y="358"/>
                  <a:pt x="1102" y="367"/>
                </a:cubicBezTo>
                <a:cubicBezTo>
                  <a:pt x="1109" y="368"/>
                  <a:pt x="1117" y="368"/>
                  <a:pt x="1124" y="371"/>
                </a:cubicBezTo>
                <a:cubicBezTo>
                  <a:pt x="1152" y="376"/>
                  <a:pt x="1181" y="381"/>
                  <a:pt x="1209" y="387"/>
                </a:cubicBezTo>
                <a:cubicBezTo>
                  <a:pt x="1216" y="388"/>
                  <a:pt x="1223" y="388"/>
                  <a:pt x="1230" y="391"/>
                </a:cubicBezTo>
                <a:cubicBezTo>
                  <a:pt x="1238" y="392"/>
                  <a:pt x="1247" y="392"/>
                  <a:pt x="1254" y="395"/>
                </a:cubicBezTo>
                <a:cubicBezTo>
                  <a:pt x="1263" y="396"/>
                  <a:pt x="1272" y="396"/>
                  <a:pt x="1280" y="399"/>
                </a:cubicBezTo>
                <a:cubicBezTo>
                  <a:pt x="1297" y="401"/>
                  <a:pt x="1314" y="404"/>
                  <a:pt x="1331" y="407"/>
                </a:cubicBezTo>
                <a:cubicBezTo>
                  <a:pt x="1338" y="408"/>
                  <a:pt x="1345" y="408"/>
                  <a:pt x="1352" y="409"/>
                </a:cubicBezTo>
                <a:cubicBezTo>
                  <a:pt x="1361" y="413"/>
                  <a:pt x="1371" y="412"/>
                  <a:pt x="1380" y="413"/>
                </a:cubicBezTo>
                <a:cubicBezTo>
                  <a:pt x="1391" y="417"/>
                  <a:pt x="1403" y="415"/>
                  <a:pt x="1414" y="419"/>
                </a:cubicBezTo>
                <a:cubicBezTo>
                  <a:pt x="1425" y="421"/>
                  <a:pt x="1437" y="419"/>
                  <a:pt x="1448" y="423"/>
                </a:cubicBezTo>
                <a:cubicBezTo>
                  <a:pt x="1459" y="424"/>
                  <a:pt x="1470" y="424"/>
                  <a:pt x="1480" y="427"/>
                </a:cubicBezTo>
                <a:cubicBezTo>
                  <a:pt x="1492" y="428"/>
                  <a:pt x="1504" y="428"/>
                  <a:pt x="1516" y="431"/>
                </a:cubicBezTo>
                <a:cubicBezTo>
                  <a:pt x="1528" y="432"/>
                  <a:pt x="1541" y="431"/>
                  <a:pt x="1552" y="435"/>
                </a:cubicBezTo>
                <a:cubicBezTo>
                  <a:pt x="1565" y="436"/>
                  <a:pt x="1578" y="435"/>
                  <a:pt x="1590" y="438"/>
                </a:cubicBezTo>
                <a:cubicBezTo>
                  <a:pt x="1607" y="442"/>
                  <a:pt x="1624" y="438"/>
                  <a:pt x="1640" y="443"/>
                </a:cubicBezTo>
                <a:cubicBezTo>
                  <a:pt x="1656" y="444"/>
                  <a:pt x="1672" y="443"/>
                  <a:pt x="1688" y="446"/>
                </a:cubicBezTo>
                <a:cubicBezTo>
                  <a:pt x="1710" y="450"/>
                  <a:pt x="1734" y="445"/>
                  <a:pt x="1756" y="451"/>
                </a:cubicBezTo>
                <a:cubicBezTo>
                  <a:pt x="1785" y="454"/>
                  <a:pt x="1815" y="449"/>
                  <a:pt x="1843" y="456"/>
                </a:cubicBezTo>
                <a:cubicBezTo>
                  <a:pt x="1948" y="457"/>
                  <a:pt x="2052" y="457"/>
                  <a:pt x="2157" y="456"/>
                </a:cubicBezTo>
                <a:cubicBezTo>
                  <a:pt x="2187" y="450"/>
                  <a:pt x="2218" y="453"/>
                  <a:pt x="2248" y="451"/>
                </a:cubicBezTo>
                <a:cubicBezTo>
                  <a:pt x="2268" y="446"/>
                  <a:pt x="2288" y="449"/>
                  <a:pt x="2309" y="448"/>
                </a:cubicBezTo>
                <a:cubicBezTo>
                  <a:pt x="2325" y="442"/>
                  <a:pt x="2343" y="445"/>
                  <a:pt x="2361" y="443"/>
                </a:cubicBezTo>
                <a:cubicBezTo>
                  <a:pt x="2377" y="437"/>
                  <a:pt x="2395" y="443"/>
                  <a:pt x="2412" y="438"/>
                </a:cubicBezTo>
                <a:cubicBezTo>
                  <a:pt x="2423" y="436"/>
                  <a:pt x="2434" y="436"/>
                  <a:pt x="2445" y="435"/>
                </a:cubicBezTo>
                <a:cubicBezTo>
                  <a:pt x="2458" y="431"/>
                  <a:pt x="2471" y="432"/>
                  <a:pt x="2484" y="431"/>
                </a:cubicBezTo>
                <a:cubicBezTo>
                  <a:pt x="2495" y="427"/>
                  <a:pt x="2508" y="428"/>
                  <a:pt x="2520" y="427"/>
                </a:cubicBezTo>
                <a:cubicBezTo>
                  <a:pt x="2530" y="423"/>
                  <a:pt x="2541" y="424"/>
                  <a:pt x="2552" y="423"/>
                </a:cubicBezTo>
                <a:cubicBezTo>
                  <a:pt x="2561" y="420"/>
                  <a:pt x="2571" y="420"/>
                  <a:pt x="2580" y="419"/>
                </a:cubicBezTo>
                <a:cubicBezTo>
                  <a:pt x="2616" y="413"/>
                  <a:pt x="2653" y="408"/>
                  <a:pt x="2690" y="403"/>
                </a:cubicBezTo>
                <a:cubicBezTo>
                  <a:pt x="2697" y="400"/>
                  <a:pt x="2706" y="400"/>
                  <a:pt x="2714" y="399"/>
                </a:cubicBezTo>
                <a:cubicBezTo>
                  <a:pt x="2722" y="396"/>
                  <a:pt x="2730" y="396"/>
                  <a:pt x="2738" y="395"/>
                </a:cubicBezTo>
                <a:cubicBezTo>
                  <a:pt x="2752" y="391"/>
                  <a:pt x="2767" y="389"/>
                  <a:pt x="2781" y="387"/>
                </a:cubicBezTo>
                <a:cubicBezTo>
                  <a:pt x="2828" y="378"/>
                  <a:pt x="2874" y="368"/>
                  <a:pt x="2921" y="359"/>
                </a:cubicBezTo>
                <a:cubicBezTo>
                  <a:pt x="2932" y="355"/>
                  <a:pt x="2944" y="354"/>
                  <a:pt x="2956" y="351"/>
                </a:cubicBezTo>
                <a:cubicBezTo>
                  <a:pt x="2984" y="344"/>
                  <a:pt x="3012" y="338"/>
                  <a:pt x="3040" y="331"/>
                </a:cubicBezTo>
                <a:cubicBezTo>
                  <a:pt x="3050" y="327"/>
                  <a:pt x="3061" y="325"/>
                  <a:pt x="3072" y="323"/>
                </a:cubicBezTo>
                <a:cubicBezTo>
                  <a:pt x="3091" y="317"/>
                  <a:pt x="3112" y="312"/>
                  <a:pt x="3132" y="307"/>
                </a:cubicBezTo>
                <a:cubicBezTo>
                  <a:pt x="3160" y="299"/>
                  <a:pt x="3188" y="291"/>
                  <a:pt x="3216" y="283"/>
                </a:cubicBezTo>
                <a:cubicBezTo>
                  <a:pt x="3226" y="279"/>
                  <a:pt x="3237" y="277"/>
                  <a:pt x="3248" y="273"/>
                </a:cubicBezTo>
                <a:cubicBezTo>
                  <a:pt x="3250" y="272"/>
                  <a:pt x="3254" y="271"/>
                  <a:pt x="3256" y="271"/>
                </a:cubicBezTo>
                <a:cubicBezTo>
                  <a:pt x="3270" y="266"/>
                  <a:pt x="3285" y="262"/>
                  <a:pt x="3299" y="257"/>
                </a:cubicBezTo>
                <a:cubicBezTo>
                  <a:pt x="3301" y="256"/>
                  <a:pt x="3305" y="255"/>
                  <a:pt x="3307" y="255"/>
                </a:cubicBezTo>
                <a:cubicBezTo>
                  <a:pt x="3311" y="254"/>
                  <a:pt x="3315" y="252"/>
                  <a:pt x="3320" y="251"/>
                </a:cubicBezTo>
                <a:cubicBezTo>
                  <a:pt x="3325" y="249"/>
                  <a:pt x="3330" y="247"/>
                  <a:pt x="3335" y="245"/>
                </a:cubicBezTo>
                <a:cubicBezTo>
                  <a:pt x="3337" y="244"/>
                  <a:pt x="3342" y="244"/>
                  <a:pt x="3344" y="243"/>
                </a:cubicBezTo>
                <a:cubicBezTo>
                  <a:pt x="3348" y="242"/>
                  <a:pt x="3352" y="240"/>
                  <a:pt x="3356" y="239"/>
                </a:cubicBezTo>
                <a:cubicBezTo>
                  <a:pt x="3364" y="236"/>
                  <a:pt x="3372" y="233"/>
                  <a:pt x="3380" y="231"/>
                </a:cubicBezTo>
                <a:cubicBezTo>
                  <a:pt x="3389" y="227"/>
                  <a:pt x="3398" y="225"/>
                  <a:pt x="3407" y="221"/>
                </a:cubicBezTo>
                <a:cubicBezTo>
                  <a:pt x="3433" y="213"/>
                  <a:pt x="3458" y="203"/>
                  <a:pt x="3483" y="195"/>
                </a:cubicBezTo>
                <a:cubicBezTo>
                  <a:pt x="3491" y="192"/>
                  <a:pt x="3499" y="189"/>
                  <a:pt x="3507" y="185"/>
                </a:cubicBezTo>
                <a:cubicBezTo>
                  <a:pt x="3511" y="184"/>
                  <a:pt x="3515" y="183"/>
                  <a:pt x="3519" y="181"/>
                </a:cubicBezTo>
                <a:cubicBezTo>
                  <a:pt x="3525" y="179"/>
                  <a:pt x="3530" y="177"/>
                  <a:pt x="3536" y="175"/>
                </a:cubicBezTo>
                <a:cubicBezTo>
                  <a:pt x="3547" y="169"/>
                  <a:pt x="3560" y="166"/>
                  <a:pt x="3571" y="161"/>
                </a:cubicBezTo>
                <a:cubicBezTo>
                  <a:pt x="3578" y="159"/>
                  <a:pt x="3585" y="156"/>
                  <a:pt x="3591" y="153"/>
                </a:cubicBezTo>
                <a:cubicBezTo>
                  <a:pt x="3598" y="151"/>
                  <a:pt x="3605" y="148"/>
                  <a:pt x="3611" y="145"/>
                </a:cubicBezTo>
                <a:cubicBezTo>
                  <a:pt x="3618" y="143"/>
                  <a:pt x="3625" y="140"/>
                  <a:pt x="3631" y="137"/>
                </a:cubicBezTo>
                <a:cubicBezTo>
                  <a:pt x="3640" y="134"/>
                  <a:pt x="3649" y="129"/>
                  <a:pt x="3658" y="127"/>
                </a:cubicBezTo>
                <a:cubicBezTo>
                  <a:pt x="3658" y="125"/>
                  <a:pt x="3658" y="125"/>
                  <a:pt x="3658" y="125"/>
                </a:cubicBezTo>
                <a:cubicBezTo>
                  <a:pt x="3675" y="120"/>
                  <a:pt x="3691" y="112"/>
                  <a:pt x="3707" y="105"/>
                </a:cubicBezTo>
                <a:cubicBezTo>
                  <a:pt x="3720" y="100"/>
                  <a:pt x="3732" y="94"/>
                  <a:pt x="3745" y="89"/>
                </a:cubicBezTo>
                <a:cubicBezTo>
                  <a:pt x="3756" y="85"/>
                  <a:pt x="3766" y="78"/>
                  <a:pt x="3778" y="75"/>
                </a:cubicBezTo>
                <a:cubicBezTo>
                  <a:pt x="3778" y="73"/>
                  <a:pt x="3778" y="73"/>
                  <a:pt x="3778" y="73"/>
                </a:cubicBezTo>
                <a:cubicBezTo>
                  <a:pt x="3794" y="69"/>
                  <a:pt x="3807" y="59"/>
                  <a:pt x="3822" y="55"/>
                </a:cubicBezTo>
                <a:cubicBezTo>
                  <a:pt x="3822" y="53"/>
                  <a:pt x="3822" y="53"/>
                  <a:pt x="3822" y="53"/>
                </a:cubicBezTo>
                <a:cubicBezTo>
                  <a:pt x="3828" y="51"/>
                  <a:pt x="3834" y="49"/>
                  <a:pt x="3839" y="47"/>
                </a:cubicBezTo>
                <a:cubicBezTo>
                  <a:pt x="3840" y="41"/>
                  <a:pt x="3840" y="41"/>
                  <a:pt x="3840" y="41"/>
                </a:cubicBezTo>
                <a:cubicBezTo>
                  <a:pt x="3840" y="838"/>
                  <a:pt x="3840" y="838"/>
                  <a:pt x="3840" y="838"/>
                </a:cubicBezTo>
                <a:cubicBezTo>
                  <a:pt x="0" y="838"/>
                  <a:pt x="0" y="838"/>
                  <a:pt x="0" y="838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4207886860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8B2BC2C9-9A2A-4FE9-860D-E0F96A7CEF38}"/>
              </a:ext>
            </a:extLst>
          </p:cNvPr>
          <p:cNvSpPr txBox="1"/>
          <p:nvPr/>
        </p:nvSpPr>
        <p:spPr>
          <a:xfrm>
            <a:off x="3177688" y="4779552"/>
            <a:ext cx="1828800" cy="106680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altLang="en-US" lang="zh-CN" spc="300" sz="1400">
                <a:cs typeface="+mn-ea"/>
                <a:sym typeface="+mn-lt"/>
              </a:rPr>
              <a:t>来自农村，没有良好的家庭背景，从小在农村生活养成了吃苦耐劳、诚信坚毅的品格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6595416-5B3F-429D-9955-F7A92DCA1BEA}"/>
              </a:ext>
            </a:extLst>
          </p:cNvPr>
          <p:cNvSpPr txBox="1"/>
          <p:nvPr/>
        </p:nvSpPr>
        <p:spPr>
          <a:xfrm>
            <a:off x="5350608" y="4779552"/>
            <a:ext cx="1828800" cy="106680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altLang="en-US" lang="zh-CN" spc="300" sz="1400">
                <a:cs typeface="+mn-ea"/>
                <a:sym typeface="+mn-lt"/>
              </a:rPr>
              <a:t>父母对自己的未来职业生涯干涉不多，让我在选择职业的时候没有太多后顾之忧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8EB155D-165E-4DD9-8D56-5253B1AF5D73}"/>
              </a:ext>
            </a:extLst>
          </p:cNvPr>
          <p:cNvSpPr txBox="1"/>
          <p:nvPr/>
        </p:nvSpPr>
        <p:spPr>
          <a:xfrm>
            <a:off x="7523529" y="4779552"/>
            <a:ext cx="1828800" cy="1109472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bIns="0" lIns="0" rIns="0" rtlCol="0" tIns="0" wrap="square">
            <a:spAutoFit/>
          </a:bodyPr>
          <a:lstStyle/>
          <a:p>
            <a:pPr algn="ctr">
              <a:lnSpc>
                <a:spcPct val="130000"/>
              </a:lnSpc>
              <a:spcBef>
                <a:spcPct val="20000"/>
              </a:spcBef>
              <a:defRPr/>
            </a:pPr>
            <a:r>
              <a:rPr altLang="en-US" lang="zh-CN" spc="300" sz="1400">
                <a:cs typeface="+mn-ea"/>
                <a:sym typeface="+mn-lt"/>
              </a:rPr>
              <a:t>家庭经济条件一般，不能为我提供更多的帮助，凡事都得靠自己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EA82B3-5F54-496E-A2C1-2FB848117E3A}"/>
              </a:ext>
            </a:extLst>
          </p:cNvPr>
          <p:cNvSpPr txBox="1"/>
          <p:nvPr/>
        </p:nvSpPr>
        <p:spPr>
          <a:xfrm>
            <a:off x="1004768" y="4779553"/>
            <a:ext cx="1828800" cy="106680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altLang="en-US" lang="zh-CN" spc="300" sz="1400">
                <a:cs typeface="+mn-ea"/>
                <a:sym typeface="+mn-lt"/>
              </a:rPr>
              <a:t>父母和亲人们对自己的期望很大，压力很大，这对自己的职业生涯是一种鞭策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E8DBF0E-DFE4-4643-8B9E-249DE19632AE}"/>
              </a:ext>
            </a:extLst>
          </p:cNvPr>
          <p:cNvSpPr txBox="1"/>
          <p:nvPr/>
        </p:nvSpPr>
        <p:spPr>
          <a:xfrm>
            <a:off x="9696450" y="4779552"/>
            <a:ext cx="1828800" cy="106680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altLang="en-US" lang="zh-CN" spc="300" sz="1400">
                <a:cs typeface="+mn-ea"/>
                <a:sym typeface="+mn-lt"/>
              </a:rPr>
              <a:t>父母对自己的未来职业生涯干涉不多，让我在选择职业的时候没有太多后顾之忧</a:t>
            </a:r>
          </a:p>
        </p:txBody>
      </p:sp>
      <p:sp>
        <p:nvSpPr>
          <p:cNvPr id="95" name="TextBox 23">
            <a:extLst>
              <a:ext uri="{FF2B5EF4-FFF2-40B4-BE49-F238E27FC236}">
                <a16:creationId xmlns:a16="http://schemas.microsoft.com/office/drawing/2014/main" id="{5F6A4331-17A4-4C02-A50A-299D9B6C4487}"/>
              </a:ext>
            </a:extLst>
          </p:cNvPr>
          <p:cNvSpPr txBox="1"/>
          <p:nvPr/>
        </p:nvSpPr>
        <p:spPr>
          <a:xfrm>
            <a:off x="623888" y="454345"/>
            <a:ext cx="10653705" cy="6096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0">
              <a:defRPr/>
            </a:pPr>
            <a:r>
              <a:rPr altLang="en-US" b="1" lang="zh-CN" sz="4000">
                <a:solidFill>
                  <a:srgbClr val="42556C"/>
                </a:solidFill>
                <a:cs typeface="+mn-ea"/>
                <a:sym typeface="+mn-lt"/>
              </a:rPr>
              <a:t>家庭环境分析</a:t>
            </a:r>
          </a:p>
        </p:txBody>
      </p:sp>
      <p:grpSp>
        <p:nvGrpSpPr>
          <p:cNvPr id="130" name="Group 55">
            <a:extLst>
              <a:ext uri="{FF2B5EF4-FFF2-40B4-BE49-F238E27FC236}">
                <a16:creationId xmlns:a16="http://schemas.microsoft.com/office/drawing/2014/main" id="{EE120D50-CC8E-4721-A453-B2EF1620B5CF}"/>
              </a:ext>
            </a:extLst>
          </p:cNvPr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131" name="Oval 52">
              <a:extLst>
                <a:ext uri="{FF2B5EF4-FFF2-40B4-BE49-F238E27FC236}">
                  <a16:creationId xmlns:a16="http://schemas.microsoft.com/office/drawing/2014/main" id="{D5A40F8D-D99B-4474-A301-83FDA31D8337}"/>
                </a:ext>
              </a:extLst>
            </p:cNvPr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2" name="Oval 53">
              <a:extLst>
                <a:ext uri="{FF2B5EF4-FFF2-40B4-BE49-F238E27FC236}">
                  <a16:creationId xmlns:a16="http://schemas.microsoft.com/office/drawing/2014/main" id="{CF40E353-2818-425B-9A4D-FE14763F792E}"/>
                </a:ext>
              </a:extLst>
            </p:cNvPr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3" name="Oval 54">
              <a:extLst>
                <a:ext uri="{FF2B5EF4-FFF2-40B4-BE49-F238E27FC236}">
                  <a16:creationId xmlns:a16="http://schemas.microsoft.com/office/drawing/2014/main" id="{46887D26-DF0D-4487-8ACB-D689963545FC}"/>
                </a:ext>
              </a:extLst>
            </p:cNvPr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85" name="组合 84">
            <a:extLst>
              <a:ext uri="{FF2B5EF4-FFF2-40B4-BE49-F238E27FC236}">
                <a16:creationId xmlns:a16="http://schemas.microsoft.com/office/drawing/2014/main" id="{78B86370-E9FF-45AD-948A-686456A73023}"/>
              </a:ext>
            </a:extLst>
          </p:cNvPr>
          <p:cNvGrpSpPr/>
          <p:nvPr/>
        </p:nvGrpSpPr>
        <p:grpSpPr>
          <a:xfrm>
            <a:off x="750013" y="2065865"/>
            <a:ext cx="10944224" cy="2335945"/>
            <a:chOff x="623889" y="1805224"/>
            <a:chExt cx="10944224" cy="2335945"/>
          </a:xfrm>
          <a:solidFill>
            <a:srgbClr val="42556C"/>
          </a:solidFill>
        </p:grpSpPr>
        <p:sp>
          <p:nvSpPr>
            <p:cNvPr id="86" name="Rectangle 2">
              <a:extLst>
                <a:ext uri="{FF2B5EF4-FFF2-40B4-BE49-F238E27FC236}">
                  <a16:creationId xmlns:a16="http://schemas.microsoft.com/office/drawing/2014/main" id="{4325062D-9BA5-4114-AB84-A1C9DF719E7C}"/>
                </a:ext>
              </a:extLst>
            </p:cNvPr>
            <p:cNvSpPr/>
            <p:nvPr/>
          </p:nvSpPr>
          <p:spPr>
            <a:xfrm>
              <a:off x="623889" y="3945332"/>
              <a:ext cx="10944224" cy="103128"/>
            </a:xfrm>
            <a:prstGeom prst="rect">
              <a:avLst/>
            </a:prstGeom>
            <a:grpFill/>
            <a:ln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vi-VN" sz="1600">
                <a:cs typeface="+mn-ea"/>
                <a:sym typeface="+mn-lt"/>
              </a:endParaRPr>
            </a:p>
          </p:txBody>
        </p:sp>
        <p:cxnSp>
          <p:nvCxnSpPr>
            <p:cNvPr id="88" name="Straight Connector 24">
              <a:extLst>
                <a:ext uri="{FF2B5EF4-FFF2-40B4-BE49-F238E27FC236}">
                  <a16:creationId xmlns:a16="http://schemas.microsoft.com/office/drawing/2014/main" id="{0B0568CB-EC19-45F7-BB5A-E838D862FB4A}"/>
                </a:ext>
              </a:extLst>
            </p:cNvPr>
            <p:cNvCxnSpPr/>
            <p:nvPr/>
          </p:nvCxnSpPr>
          <p:spPr>
            <a:xfrm flipH="1">
              <a:off x="1722086" y="2216605"/>
              <a:ext cx="17006" cy="1668326"/>
            </a:xfrm>
            <a:prstGeom prst="line">
              <a:avLst/>
            </a:prstGeom>
            <a:grpFill/>
            <a:ln w="2857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3">
              <a:extLst>
                <a:ext uri="{FF2B5EF4-FFF2-40B4-BE49-F238E27FC236}">
                  <a16:creationId xmlns:a16="http://schemas.microsoft.com/office/drawing/2014/main" id="{034A5C53-A846-4E96-988E-0B88492CB699}"/>
                </a:ext>
              </a:extLst>
            </p:cNvPr>
            <p:cNvSpPr/>
            <p:nvPr/>
          </p:nvSpPr>
          <p:spPr>
            <a:xfrm>
              <a:off x="1552339" y="3798517"/>
              <a:ext cx="339596" cy="339596"/>
            </a:xfrm>
            <a:prstGeom prst="ellipse">
              <a:avLst/>
            </a:prstGeom>
            <a:grpFill/>
            <a:ln w="38100"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600">
                <a:cs typeface="+mn-ea"/>
                <a:sym typeface="+mn-lt"/>
              </a:endParaRPr>
            </a:p>
          </p:txBody>
        </p:sp>
        <p:cxnSp>
          <p:nvCxnSpPr>
            <p:cNvPr id="90" name="Straight Connector 27">
              <a:extLst>
                <a:ext uri="{FF2B5EF4-FFF2-40B4-BE49-F238E27FC236}">
                  <a16:creationId xmlns:a16="http://schemas.microsoft.com/office/drawing/2014/main" id="{0583FF69-A354-4252-826F-9FA99864A1F9}"/>
                </a:ext>
              </a:extLst>
            </p:cNvPr>
            <p:cNvCxnSpPr/>
            <p:nvPr/>
          </p:nvCxnSpPr>
          <p:spPr>
            <a:xfrm flipH="1">
              <a:off x="3909906" y="2884795"/>
              <a:ext cx="0" cy="1113730"/>
            </a:xfrm>
            <a:prstGeom prst="line">
              <a:avLst/>
            </a:prstGeom>
            <a:grpFill/>
            <a:ln w="2857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4">
              <a:extLst>
                <a:ext uri="{FF2B5EF4-FFF2-40B4-BE49-F238E27FC236}">
                  <a16:creationId xmlns:a16="http://schemas.microsoft.com/office/drawing/2014/main" id="{CA81C558-9401-44F3-8324-7A19797E2E3C}"/>
                </a:ext>
              </a:extLst>
            </p:cNvPr>
            <p:cNvSpPr/>
            <p:nvPr/>
          </p:nvSpPr>
          <p:spPr>
            <a:xfrm>
              <a:off x="3738538" y="3798517"/>
              <a:ext cx="339596" cy="339596"/>
            </a:xfrm>
            <a:prstGeom prst="ellipse">
              <a:avLst/>
            </a:prstGeom>
            <a:grpFill/>
            <a:ln w="38100"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600">
                <a:cs typeface="+mn-ea"/>
                <a:sym typeface="+mn-lt"/>
              </a:endParaRPr>
            </a:p>
          </p:txBody>
        </p:sp>
        <p:cxnSp>
          <p:nvCxnSpPr>
            <p:cNvPr id="92" name="Straight Connector 29">
              <a:extLst>
                <a:ext uri="{FF2B5EF4-FFF2-40B4-BE49-F238E27FC236}">
                  <a16:creationId xmlns:a16="http://schemas.microsoft.com/office/drawing/2014/main" id="{46DEEC63-E954-4388-91B3-5EDE06F88182}"/>
                </a:ext>
              </a:extLst>
            </p:cNvPr>
            <p:cNvCxnSpPr/>
            <p:nvPr/>
          </p:nvCxnSpPr>
          <p:spPr>
            <a:xfrm flipH="1">
              <a:off x="8287013" y="2884795"/>
              <a:ext cx="0" cy="1113730"/>
            </a:xfrm>
            <a:prstGeom prst="line">
              <a:avLst/>
            </a:prstGeom>
            <a:grpFill/>
            <a:ln w="2857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7">
              <a:extLst>
                <a:ext uri="{FF2B5EF4-FFF2-40B4-BE49-F238E27FC236}">
                  <a16:creationId xmlns:a16="http://schemas.microsoft.com/office/drawing/2014/main" id="{955E7220-06B8-4F23-80A2-D9A92D747268}"/>
                </a:ext>
              </a:extLst>
            </p:cNvPr>
            <p:cNvSpPr/>
            <p:nvPr/>
          </p:nvSpPr>
          <p:spPr>
            <a:xfrm>
              <a:off x="8117217" y="3793087"/>
              <a:ext cx="339596" cy="339596"/>
            </a:xfrm>
            <a:prstGeom prst="ellipse">
              <a:avLst/>
            </a:prstGeom>
            <a:grpFill/>
            <a:ln w="38100"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600">
                <a:cs typeface="+mn-ea"/>
                <a:sym typeface="+mn-lt"/>
              </a:endParaRPr>
            </a:p>
          </p:txBody>
        </p:sp>
        <p:cxnSp>
          <p:nvCxnSpPr>
            <p:cNvPr id="134" name="Straight Connector 30">
              <a:extLst>
                <a:ext uri="{FF2B5EF4-FFF2-40B4-BE49-F238E27FC236}">
                  <a16:creationId xmlns:a16="http://schemas.microsoft.com/office/drawing/2014/main" id="{0B61F34D-9A75-406D-A8BB-5062500DFC4E}"/>
                </a:ext>
              </a:extLst>
            </p:cNvPr>
            <p:cNvCxnSpPr/>
            <p:nvPr/>
          </p:nvCxnSpPr>
          <p:spPr>
            <a:xfrm flipH="1">
              <a:off x="6099192" y="2192783"/>
              <a:ext cx="17006" cy="1668326"/>
            </a:xfrm>
            <a:prstGeom prst="line">
              <a:avLst/>
            </a:prstGeom>
            <a:grpFill/>
            <a:ln w="2857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Oval 5">
              <a:extLst>
                <a:ext uri="{FF2B5EF4-FFF2-40B4-BE49-F238E27FC236}">
                  <a16:creationId xmlns:a16="http://schemas.microsoft.com/office/drawing/2014/main" id="{AD058AA2-8C46-4F65-B5BA-829CB2E49922}"/>
                </a:ext>
              </a:extLst>
            </p:cNvPr>
            <p:cNvSpPr/>
            <p:nvPr/>
          </p:nvSpPr>
          <p:spPr>
            <a:xfrm>
              <a:off x="5924737" y="3801573"/>
              <a:ext cx="339596" cy="339596"/>
            </a:xfrm>
            <a:prstGeom prst="ellipse">
              <a:avLst/>
            </a:prstGeom>
            <a:grpFill/>
            <a:ln w="38100"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600">
                <a:cs typeface="+mn-ea"/>
                <a:sym typeface="+mn-lt"/>
              </a:endParaRPr>
            </a:p>
          </p:txBody>
        </p:sp>
        <p:cxnSp>
          <p:nvCxnSpPr>
            <p:cNvPr id="136" name="Straight Connector 31">
              <a:extLst>
                <a:ext uri="{FF2B5EF4-FFF2-40B4-BE49-F238E27FC236}">
                  <a16:creationId xmlns:a16="http://schemas.microsoft.com/office/drawing/2014/main" id="{63EEAB31-D9B5-45C6-975B-7907FDA1ADD8}"/>
                </a:ext>
              </a:extLst>
            </p:cNvPr>
            <p:cNvCxnSpPr/>
            <p:nvPr/>
          </p:nvCxnSpPr>
          <p:spPr>
            <a:xfrm flipH="1">
              <a:off x="10474031" y="2216605"/>
              <a:ext cx="17006" cy="1668326"/>
            </a:xfrm>
            <a:prstGeom prst="line">
              <a:avLst/>
            </a:prstGeom>
            <a:grpFill/>
            <a:ln w="28575">
              <a:solidFill>
                <a:srgbClr val="4255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Oval 6">
              <a:extLst>
                <a:ext uri="{FF2B5EF4-FFF2-40B4-BE49-F238E27FC236}">
                  <a16:creationId xmlns:a16="http://schemas.microsoft.com/office/drawing/2014/main" id="{DF5992F6-4057-4EE8-8379-949A2E5DAD1E}"/>
                </a:ext>
              </a:extLst>
            </p:cNvPr>
            <p:cNvSpPr/>
            <p:nvPr/>
          </p:nvSpPr>
          <p:spPr>
            <a:xfrm>
              <a:off x="10303416" y="3798517"/>
              <a:ext cx="339596" cy="339596"/>
            </a:xfrm>
            <a:prstGeom prst="ellipse">
              <a:avLst/>
            </a:prstGeom>
            <a:grpFill/>
            <a:ln w="38100">
              <a:solidFill>
                <a:srgbClr val="425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600">
                <a:cs typeface="+mn-ea"/>
                <a:sym typeface="+mn-lt"/>
              </a:endParaRPr>
            </a:p>
          </p:txBody>
        </p:sp>
        <p:grpSp>
          <p:nvGrpSpPr>
            <p:cNvPr id="138" name="Group 23">
              <a:extLst>
                <a:ext uri="{FF2B5EF4-FFF2-40B4-BE49-F238E27FC236}">
                  <a16:creationId xmlns:a16="http://schemas.microsoft.com/office/drawing/2014/main" id="{80BB2F91-A81C-4DAC-AE80-E85FDBB9B327}"/>
                </a:ext>
              </a:extLst>
            </p:cNvPr>
            <p:cNvGrpSpPr/>
            <p:nvPr/>
          </p:nvGrpSpPr>
          <p:grpSpPr>
            <a:xfrm>
              <a:off x="742012" y="1805226"/>
              <a:ext cx="1970469" cy="607751"/>
              <a:chOff x="742012" y="2029161"/>
              <a:chExt cx="1970469" cy="607751"/>
            </a:xfrm>
            <a:grpFill/>
          </p:grpSpPr>
          <p:sp>
            <p:nvSpPr>
              <p:cNvPr id="151" name="Chevron 18">
                <a:extLst>
                  <a:ext uri="{FF2B5EF4-FFF2-40B4-BE49-F238E27FC236}">
                    <a16:creationId xmlns:a16="http://schemas.microsoft.com/office/drawing/2014/main" id="{3CCA6158-7622-4CEC-A166-697EE2FBD5D5}"/>
                  </a:ext>
                </a:extLst>
              </p:cNvPr>
              <p:cNvSpPr/>
              <p:nvPr/>
            </p:nvSpPr>
            <p:spPr>
              <a:xfrm>
                <a:off x="742012" y="2029161"/>
                <a:ext cx="1970469" cy="60775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en-US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2" name="Rectangle 32">
                <a:extLst>
                  <a:ext uri="{FF2B5EF4-FFF2-40B4-BE49-F238E27FC236}">
                    <a16:creationId xmlns:a16="http://schemas.microsoft.com/office/drawing/2014/main" id="{3C3D010C-76F0-4BE1-829E-60C7624D9C8E}"/>
                  </a:ext>
                </a:extLst>
              </p:cNvPr>
              <p:cNvSpPr/>
              <p:nvPr/>
            </p:nvSpPr>
            <p:spPr>
              <a:xfrm>
                <a:off x="1117907" y="2159282"/>
                <a:ext cx="1222692" cy="304800"/>
              </a:xfrm>
              <a:prstGeom prst="rect">
                <a:avLst/>
              </a:prstGeom>
              <a:grpFill/>
              <a:ln>
                <a:solidFill>
                  <a:srgbClr val="42556C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chemeClr val="bg1"/>
                    </a:solidFill>
                    <a:cs typeface="+mn-ea"/>
                    <a:sym typeface="+mn-lt"/>
                  </a:rPr>
                  <a:t>Design Web</a:t>
                </a:r>
              </a:p>
            </p:txBody>
          </p:sp>
        </p:grpSp>
        <p:grpSp>
          <p:nvGrpSpPr>
            <p:cNvPr id="139" name="Group 25">
              <a:extLst>
                <a:ext uri="{FF2B5EF4-FFF2-40B4-BE49-F238E27FC236}">
                  <a16:creationId xmlns:a16="http://schemas.microsoft.com/office/drawing/2014/main" id="{0140F8DD-3D67-4138-BC10-54C7ED3FF1B0}"/>
                </a:ext>
              </a:extLst>
            </p:cNvPr>
            <p:cNvGrpSpPr/>
            <p:nvPr/>
          </p:nvGrpSpPr>
          <p:grpSpPr>
            <a:xfrm>
              <a:off x="2923102" y="2525306"/>
              <a:ext cx="1970469" cy="607751"/>
              <a:chOff x="2923102" y="2749241"/>
              <a:chExt cx="1970469" cy="607751"/>
            </a:xfrm>
            <a:grpFill/>
          </p:grpSpPr>
          <p:sp>
            <p:nvSpPr>
              <p:cNvPr id="149" name="Chevron 19">
                <a:extLst>
                  <a:ext uri="{FF2B5EF4-FFF2-40B4-BE49-F238E27FC236}">
                    <a16:creationId xmlns:a16="http://schemas.microsoft.com/office/drawing/2014/main" id="{E5D1AF0A-FEB8-4282-94F3-212462D9E95D}"/>
                  </a:ext>
                </a:extLst>
              </p:cNvPr>
              <p:cNvSpPr/>
              <p:nvPr/>
            </p:nvSpPr>
            <p:spPr>
              <a:xfrm>
                <a:off x="2923102" y="2749241"/>
                <a:ext cx="1970469" cy="60775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en-US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0" name="Rectangle 33">
                <a:extLst>
                  <a:ext uri="{FF2B5EF4-FFF2-40B4-BE49-F238E27FC236}">
                    <a16:creationId xmlns:a16="http://schemas.microsoft.com/office/drawing/2014/main" id="{E3F29600-CC13-4091-8002-81AF4C5C3550}"/>
                  </a:ext>
                </a:extLst>
              </p:cNvPr>
              <p:cNvSpPr/>
              <p:nvPr/>
            </p:nvSpPr>
            <p:spPr>
              <a:xfrm>
                <a:off x="3313580" y="2883839"/>
                <a:ext cx="1268730" cy="304800"/>
              </a:xfrm>
              <a:prstGeom prst="rect">
                <a:avLst/>
              </a:prstGeom>
              <a:grpFill/>
              <a:ln>
                <a:solidFill>
                  <a:srgbClr val="42556C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chemeClr val="bg1"/>
                    </a:solidFill>
                    <a:cs typeface="+mn-ea"/>
                    <a:sym typeface="+mn-lt"/>
                  </a:rPr>
                  <a:t>Social Media</a:t>
                </a:r>
              </a:p>
            </p:txBody>
          </p:sp>
        </p:grpSp>
        <p:grpSp>
          <p:nvGrpSpPr>
            <p:cNvPr id="140" name="Group 26">
              <a:extLst>
                <a:ext uri="{FF2B5EF4-FFF2-40B4-BE49-F238E27FC236}">
                  <a16:creationId xmlns:a16="http://schemas.microsoft.com/office/drawing/2014/main" id="{49A568B5-726E-41F2-9853-1986422D34D8}"/>
                </a:ext>
              </a:extLst>
            </p:cNvPr>
            <p:cNvGrpSpPr/>
            <p:nvPr/>
          </p:nvGrpSpPr>
          <p:grpSpPr>
            <a:xfrm>
              <a:off x="5124337" y="1805225"/>
              <a:ext cx="1970469" cy="607751"/>
              <a:chOff x="5124337" y="2029160"/>
              <a:chExt cx="1970469" cy="607751"/>
            </a:xfrm>
            <a:grpFill/>
          </p:grpSpPr>
          <p:sp>
            <p:nvSpPr>
              <p:cNvPr id="147" name="Chevron 20">
                <a:extLst>
                  <a:ext uri="{FF2B5EF4-FFF2-40B4-BE49-F238E27FC236}">
                    <a16:creationId xmlns:a16="http://schemas.microsoft.com/office/drawing/2014/main" id="{867C7E65-CD67-40BC-A7E0-2B5366669604}"/>
                  </a:ext>
                </a:extLst>
              </p:cNvPr>
              <p:cNvSpPr/>
              <p:nvPr/>
            </p:nvSpPr>
            <p:spPr>
              <a:xfrm>
                <a:off x="5124337" y="2029160"/>
                <a:ext cx="1970469" cy="60775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en-US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8" name="Rectangle 34">
                <a:extLst>
                  <a:ext uri="{FF2B5EF4-FFF2-40B4-BE49-F238E27FC236}">
                    <a16:creationId xmlns:a16="http://schemas.microsoft.com/office/drawing/2014/main" id="{1128C503-9F4E-4EE9-954E-5810620D9368}"/>
                  </a:ext>
                </a:extLst>
              </p:cNvPr>
              <p:cNvSpPr/>
              <p:nvPr/>
            </p:nvSpPr>
            <p:spPr>
              <a:xfrm>
                <a:off x="5568165" y="2153043"/>
                <a:ext cx="990917" cy="304800"/>
              </a:xfrm>
              <a:prstGeom prst="rect">
                <a:avLst/>
              </a:prstGeom>
              <a:grpFill/>
              <a:ln>
                <a:solidFill>
                  <a:srgbClr val="42556C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chemeClr val="bg1"/>
                    </a:solidFill>
                    <a:cs typeface="+mn-ea"/>
                    <a:sym typeface="+mn-lt"/>
                  </a:rPr>
                  <a:t>Maketing</a:t>
                </a:r>
              </a:p>
            </p:txBody>
          </p:sp>
        </p:grpSp>
        <p:grpSp>
          <p:nvGrpSpPr>
            <p:cNvPr id="141" name="Group 28">
              <a:extLst>
                <a:ext uri="{FF2B5EF4-FFF2-40B4-BE49-F238E27FC236}">
                  <a16:creationId xmlns:a16="http://schemas.microsoft.com/office/drawing/2014/main" id="{88A6CB2D-197A-4583-83FF-F779B502A8BE}"/>
                </a:ext>
              </a:extLst>
            </p:cNvPr>
            <p:cNvGrpSpPr/>
            <p:nvPr/>
          </p:nvGrpSpPr>
          <p:grpSpPr>
            <a:xfrm>
              <a:off x="7301779" y="2525306"/>
              <a:ext cx="1970469" cy="607751"/>
              <a:chOff x="7301779" y="2749241"/>
              <a:chExt cx="1970469" cy="607751"/>
            </a:xfrm>
            <a:grpFill/>
          </p:grpSpPr>
          <p:sp>
            <p:nvSpPr>
              <p:cNvPr id="145" name="Chevron 21">
                <a:extLst>
                  <a:ext uri="{FF2B5EF4-FFF2-40B4-BE49-F238E27FC236}">
                    <a16:creationId xmlns:a16="http://schemas.microsoft.com/office/drawing/2014/main" id="{6CCE81DC-C302-4A09-8A88-B5AF49DD10B1}"/>
                  </a:ext>
                </a:extLst>
              </p:cNvPr>
              <p:cNvSpPr/>
              <p:nvPr/>
            </p:nvSpPr>
            <p:spPr>
              <a:xfrm>
                <a:off x="7301779" y="2749241"/>
                <a:ext cx="1970469" cy="60775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en-US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6" name="TextBox 35">
                <a:extLst>
                  <a:ext uri="{FF2B5EF4-FFF2-40B4-BE49-F238E27FC236}">
                    <a16:creationId xmlns:a16="http://schemas.microsoft.com/office/drawing/2014/main" id="{575E6ECF-AA96-4965-BAD8-BC84EB502382}"/>
                  </a:ext>
                </a:extLst>
              </p:cNvPr>
              <p:cNvSpPr txBox="1"/>
              <p:nvPr/>
            </p:nvSpPr>
            <p:spPr>
              <a:xfrm>
                <a:off x="7606781" y="2883839"/>
                <a:ext cx="1386205" cy="304800"/>
              </a:xfrm>
              <a:prstGeom prst="rect">
                <a:avLst/>
              </a:prstGeom>
              <a:grpFill/>
              <a:ln>
                <a:solidFill>
                  <a:srgbClr val="42556C"/>
                </a:solidFill>
              </a:ln>
            </p:spPr>
            <p:txBody>
              <a:bodyPr rtlCol="0" wrap="none">
                <a:spAutoFit/>
              </a:bodyPr>
              <a:lstStyle/>
              <a:p>
                <a:r>
                  <a:rPr lang="vi-VN" sz="1400">
                    <a:solidFill>
                      <a:schemeClr val="bg1"/>
                    </a:solidFill>
                    <a:cs typeface="+mn-ea"/>
                    <a:sym typeface="+mn-lt"/>
                  </a:rPr>
                  <a:t>Search Engine</a:t>
                </a:r>
              </a:p>
            </p:txBody>
          </p:sp>
        </p:grpSp>
        <p:grpSp>
          <p:nvGrpSpPr>
            <p:cNvPr id="142" name="Group 37">
              <a:extLst>
                <a:ext uri="{FF2B5EF4-FFF2-40B4-BE49-F238E27FC236}">
                  <a16:creationId xmlns:a16="http://schemas.microsoft.com/office/drawing/2014/main" id="{B90123CC-B3AE-4F29-B41C-4A64CA45E81C}"/>
                </a:ext>
              </a:extLst>
            </p:cNvPr>
            <p:cNvGrpSpPr/>
            <p:nvPr/>
          </p:nvGrpSpPr>
          <p:grpSpPr>
            <a:xfrm>
              <a:off x="9482869" y="1805224"/>
              <a:ext cx="1970469" cy="607751"/>
              <a:chOff x="9482869" y="2029159"/>
              <a:chExt cx="1970469" cy="607751"/>
            </a:xfrm>
            <a:grpFill/>
          </p:grpSpPr>
          <p:sp>
            <p:nvSpPr>
              <p:cNvPr id="143" name="Chevron 22">
                <a:extLst>
                  <a:ext uri="{FF2B5EF4-FFF2-40B4-BE49-F238E27FC236}">
                    <a16:creationId xmlns:a16="http://schemas.microsoft.com/office/drawing/2014/main" id="{1D5BE2B4-8E92-4166-85E2-07DD991AB41B}"/>
                  </a:ext>
                </a:extLst>
              </p:cNvPr>
              <p:cNvSpPr/>
              <p:nvPr/>
            </p:nvSpPr>
            <p:spPr>
              <a:xfrm>
                <a:off x="9482869" y="2029159"/>
                <a:ext cx="1970469" cy="607751"/>
              </a:xfrm>
              <a:prstGeom prst="chevron">
                <a:avLst/>
              </a:prstGeom>
              <a:grpFill/>
              <a:ln>
                <a:solidFill>
                  <a:srgbClr val="4255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en-US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4" name="Rectangle 36">
                <a:extLst>
                  <a:ext uri="{FF2B5EF4-FFF2-40B4-BE49-F238E27FC236}">
                    <a16:creationId xmlns:a16="http://schemas.microsoft.com/office/drawing/2014/main" id="{0C2EEA26-179F-476E-91AF-C9280758280B}"/>
                  </a:ext>
                </a:extLst>
              </p:cNvPr>
              <p:cNvSpPr/>
              <p:nvPr/>
            </p:nvSpPr>
            <p:spPr>
              <a:xfrm>
                <a:off x="9931036" y="2153042"/>
                <a:ext cx="975042" cy="304800"/>
              </a:xfrm>
              <a:prstGeom prst="rect">
                <a:avLst/>
              </a:prstGeom>
              <a:grpFill/>
              <a:ln>
                <a:solidFill>
                  <a:srgbClr val="42556C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chemeClr val="bg1"/>
                    </a:solidFill>
                    <a:cs typeface="+mn-ea"/>
                    <a:sym typeface="+mn-lt"/>
                  </a:rPr>
                  <a:t>Solutions</a:t>
                </a:r>
              </a:p>
            </p:txBody>
          </p:sp>
        </p:grpSp>
      </p:grpSp>
    </p:spTree>
    <p:extLst>
      <p:ext uri="{BB962C8B-B14F-4D97-AF65-F5344CB8AC3E}">
        <p14:creationId val="321937668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" name="TextBox 23">
            <a:extLst>
              <a:ext uri="{FF2B5EF4-FFF2-40B4-BE49-F238E27FC236}">
                <a16:creationId xmlns:a16="http://schemas.microsoft.com/office/drawing/2014/main" id="{82F8CB45-35B0-474A-A1CE-863B4039FF54}"/>
              </a:ext>
            </a:extLst>
          </p:cNvPr>
          <p:cNvSpPr txBox="1"/>
          <p:nvPr/>
        </p:nvSpPr>
        <p:spPr>
          <a:xfrm>
            <a:off x="623888" y="454345"/>
            <a:ext cx="10653705" cy="6096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0">
              <a:defRPr/>
            </a:pPr>
            <a:r>
              <a:rPr altLang="en-US" b="1" lang="zh-CN" sz="4000">
                <a:solidFill>
                  <a:srgbClr val="42556C"/>
                </a:solidFill>
                <a:cs typeface="+mn-ea"/>
                <a:sym typeface="+mn-lt"/>
              </a:rPr>
              <a:t>学校环境分析</a:t>
            </a:r>
          </a:p>
        </p:txBody>
      </p:sp>
      <p:grpSp>
        <p:nvGrpSpPr>
          <p:cNvPr id="44" name="Group 55">
            <a:extLst>
              <a:ext uri="{FF2B5EF4-FFF2-40B4-BE49-F238E27FC236}">
                <a16:creationId xmlns:a16="http://schemas.microsoft.com/office/drawing/2014/main" id="{7E203BD9-72B1-432E-A502-F52707303055}"/>
              </a:ext>
            </a:extLst>
          </p:cNvPr>
          <p:cNvGrpSpPr/>
          <p:nvPr/>
        </p:nvGrpSpPr>
        <p:grpSpPr>
          <a:xfrm>
            <a:off x="675898" y="1130300"/>
            <a:ext cx="362272" cy="73025"/>
            <a:chOff x="7340600" y="4686300"/>
            <a:chExt cx="504030" cy="101600"/>
          </a:xfrm>
          <a:solidFill>
            <a:srgbClr val="42556C"/>
          </a:solidFill>
        </p:grpSpPr>
        <p:sp>
          <p:nvSpPr>
            <p:cNvPr id="45" name="Oval 52">
              <a:extLst>
                <a:ext uri="{FF2B5EF4-FFF2-40B4-BE49-F238E27FC236}">
                  <a16:creationId xmlns:a16="http://schemas.microsoft.com/office/drawing/2014/main" id="{E2BA7855-0FC5-48AB-9D89-73DB0A5B15FB}"/>
                </a:ext>
              </a:extLst>
            </p:cNvPr>
            <p:cNvSpPr/>
            <p:nvPr/>
          </p:nvSpPr>
          <p:spPr>
            <a:xfrm>
              <a:off x="734060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Oval 53">
              <a:extLst>
                <a:ext uri="{FF2B5EF4-FFF2-40B4-BE49-F238E27FC236}">
                  <a16:creationId xmlns:a16="http://schemas.microsoft.com/office/drawing/2014/main" id="{F8278B0B-916A-451D-8FF3-17FAB4CE989C}"/>
                </a:ext>
              </a:extLst>
            </p:cNvPr>
            <p:cNvSpPr/>
            <p:nvPr/>
          </p:nvSpPr>
          <p:spPr>
            <a:xfrm>
              <a:off x="7541815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7" name="Oval 54">
              <a:extLst>
                <a:ext uri="{FF2B5EF4-FFF2-40B4-BE49-F238E27FC236}">
                  <a16:creationId xmlns:a16="http://schemas.microsoft.com/office/drawing/2014/main" id="{E02EA0B9-8BFE-4B55-811C-426779DC0C15}"/>
                </a:ext>
              </a:extLst>
            </p:cNvPr>
            <p:cNvSpPr/>
            <p:nvPr/>
          </p:nvSpPr>
          <p:spPr>
            <a:xfrm>
              <a:off x="7743030" y="4686300"/>
              <a:ext cx="101600" cy="1016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ID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48132" name="六边形 3"/>
          <p:cNvSpPr>
            <a:spLocks noChangeArrowheads="1"/>
          </p:cNvSpPr>
          <p:nvPr/>
        </p:nvSpPr>
        <p:spPr bwMode="auto">
          <a:xfrm rot="16200000">
            <a:off x="7872758" y="3365616"/>
            <a:ext cx="2889250" cy="2490787"/>
          </a:xfrm>
          <a:prstGeom prst="hexagon">
            <a:avLst>
              <a:gd fmla="val 0" name="adj"/>
              <a:gd fmla="val 115470" name="vf"/>
            </a:avLst>
          </a:prstGeom>
          <a:solidFill>
            <a:srgbClr val="42556C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endParaRPr altLang="zh-CN" lang="zh-CN">
              <a:cs typeface="+mn-ea"/>
              <a:sym typeface="+mn-lt"/>
            </a:endParaRPr>
          </a:p>
        </p:txBody>
      </p:sp>
      <p:sp>
        <p:nvSpPr>
          <p:cNvPr id="48133" name="六边形 4"/>
          <p:cNvSpPr>
            <a:spLocks noChangeArrowheads="1"/>
          </p:cNvSpPr>
          <p:nvPr/>
        </p:nvSpPr>
        <p:spPr bwMode="auto">
          <a:xfrm rot="16200000">
            <a:off x="5268915" y="3365501"/>
            <a:ext cx="2889250" cy="2489200"/>
          </a:xfrm>
          <a:prstGeom prst="hexagon">
            <a:avLst>
              <a:gd fmla="val 0" name="adj"/>
              <a:gd fmla="val 115470" name="vf"/>
            </a:avLst>
          </a:prstGeom>
          <a:solidFill>
            <a:srgbClr val="42556C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endParaRPr altLang="zh-CN" lang="zh-CN">
              <a:cs typeface="+mn-ea"/>
              <a:sym typeface="+mn-lt"/>
            </a:endParaRPr>
          </a:p>
        </p:txBody>
      </p:sp>
      <p:sp>
        <p:nvSpPr>
          <p:cNvPr id="48134" name="六边形 5"/>
          <p:cNvSpPr>
            <a:spLocks noChangeArrowheads="1"/>
          </p:cNvSpPr>
          <p:nvPr/>
        </p:nvSpPr>
        <p:spPr bwMode="auto">
          <a:xfrm rot="16200000">
            <a:off x="6569078" y="1029268"/>
            <a:ext cx="2887663" cy="2489200"/>
          </a:xfrm>
          <a:prstGeom prst="hexagon">
            <a:avLst>
              <a:gd fmla="val 0" name="adj"/>
              <a:gd fmla="val 115470" name="vf"/>
            </a:avLst>
          </a:prstGeom>
          <a:solidFill>
            <a:srgbClr val="42556C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endParaRPr altLang="zh-CN" lang="zh-CN">
              <a:cs typeface="+mn-ea"/>
              <a:sym typeface="+mn-lt"/>
            </a:endParaRPr>
          </a:p>
        </p:txBody>
      </p:sp>
      <p:sp>
        <p:nvSpPr>
          <p:cNvPr id="48135" name="Freeform 74"/>
          <p:cNvSpPr>
            <a:spLocks noChangeArrowheads="1"/>
          </p:cNvSpPr>
          <p:nvPr/>
        </p:nvSpPr>
        <p:spPr bwMode="auto">
          <a:xfrm>
            <a:off x="8738396" y="923925"/>
            <a:ext cx="465138" cy="533400"/>
          </a:xfrm>
          <a:custGeom>
            <a:gdLst>
              <a:gd fmla="*/ 0 w 293" name="T0"/>
              <a:gd fmla="*/ 85 h 336" name="T1"/>
              <a:gd fmla="*/ 144 w 293" name="T2"/>
              <a:gd fmla="*/ 0 h 336" name="T3"/>
              <a:gd fmla="*/ 291 w 293" name="T4"/>
              <a:gd fmla="*/ 80 h 336" name="T5"/>
              <a:gd fmla="*/ 293 w 293" name="T6"/>
              <a:gd fmla="*/ 249 h 336" name="T7"/>
              <a:gd fmla="*/ 149 w 293" name="T8"/>
              <a:gd fmla="*/ 336 h 336" name="T9"/>
              <a:gd fmla="*/ 2 w 293" name="T10"/>
              <a:gd fmla="*/ 253 h 336" name="T11"/>
              <a:gd fmla="*/ 0 w 293" name="T12"/>
              <a:gd fmla="*/ 85 h 33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293" name="T21"/>
              <a:gd fmla="*/ 0 h 336" name="T22"/>
              <a:gd fmla="*/ 293 w 293" name="T23"/>
              <a:gd fmla="*/ 336 h 336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336" w="293">
                <a:moveTo>
                  <a:pt x="0" y="85"/>
                </a:moveTo>
                <a:lnTo>
                  <a:pt x="144" y="0"/>
                </a:lnTo>
                <a:lnTo>
                  <a:pt x="291" y="80"/>
                </a:lnTo>
                <a:lnTo>
                  <a:pt x="293" y="249"/>
                </a:lnTo>
                <a:lnTo>
                  <a:pt x="149" y="336"/>
                </a:lnTo>
                <a:lnTo>
                  <a:pt x="2" y="253"/>
                </a:lnTo>
                <a:lnTo>
                  <a:pt x="0" y="85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endParaRPr altLang="zh-CN" lang="zh-CN">
              <a:cs typeface="+mn-ea"/>
              <a:sym typeface="+mn-lt"/>
            </a:endParaRPr>
          </a:p>
        </p:txBody>
      </p:sp>
      <p:grpSp>
        <p:nvGrpSpPr>
          <p:cNvPr id="48136" name="组合 7"/>
          <p:cNvGrpSpPr/>
          <p:nvPr/>
        </p:nvGrpSpPr>
        <p:grpSpPr>
          <a:xfrm>
            <a:off x="8824122" y="1044576"/>
            <a:ext cx="290513" cy="258763"/>
            <a:chExt cx="290513" cy="258763"/>
          </a:xfrm>
        </p:grpSpPr>
        <p:sp>
          <p:nvSpPr>
            <p:cNvPr id="48137" name="Freeform 75"/>
            <p:cNvSpPr>
              <a:spLocks noChangeArrowheads="1"/>
            </p:cNvSpPr>
            <p:nvPr/>
          </p:nvSpPr>
          <p:spPr bwMode="auto">
            <a:xfrm>
              <a:off x="26988" y="47625"/>
              <a:ext cx="239713" cy="211138"/>
            </a:xfrm>
            <a:custGeom>
              <a:gdLst>
                <a:gd fmla="*/ 34 w 64" name="T0"/>
                <a:gd fmla="*/ 1 h 56" name="T1"/>
                <a:gd fmla="*/ 28 w 64" name="T2"/>
                <a:gd fmla="*/ 1 h 56" name="T3"/>
                <a:gd fmla="*/ 3 w 64" name="T4"/>
                <a:gd fmla="*/ 16 h 56" name="T5"/>
                <a:gd fmla="*/ 0 w 64" name="T6"/>
                <a:gd fmla="*/ 21 h 56" name="T7"/>
                <a:gd fmla="*/ 0 w 64" name="T8"/>
                <a:gd fmla="*/ 53 h 56" name="T9"/>
                <a:gd fmla="*/ 4 w 64" name="T10"/>
                <a:gd fmla="*/ 56 h 56" name="T11"/>
                <a:gd fmla="*/ 19 w 64" name="T12"/>
                <a:gd fmla="*/ 56 h 56" name="T13"/>
                <a:gd fmla="*/ 22 w 64" name="T14"/>
                <a:gd fmla="*/ 53 h 56" name="T15"/>
                <a:gd fmla="*/ 22 w 64" name="T16"/>
                <a:gd fmla="*/ 38 h 56" name="T17"/>
                <a:gd fmla="*/ 26 w 64" name="T18"/>
                <a:gd fmla="*/ 35 h 56" name="T19"/>
                <a:gd fmla="*/ 39 w 64" name="T20"/>
                <a:gd fmla="*/ 35 h 56" name="T21"/>
                <a:gd fmla="*/ 42 w 64" name="T22"/>
                <a:gd fmla="*/ 38 h 56" name="T23"/>
                <a:gd fmla="*/ 42 w 64" name="T24"/>
                <a:gd fmla="*/ 53 h 56" name="T25"/>
                <a:gd fmla="*/ 46 w 64" name="T26"/>
                <a:gd fmla="*/ 56 h 56" name="T27"/>
                <a:gd fmla="*/ 60 w 64" name="T28"/>
                <a:gd fmla="*/ 56 h 56" name="T29"/>
                <a:gd fmla="*/ 64 w 64" name="T30"/>
                <a:gd fmla="*/ 53 h 56" name="T31"/>
                <a:gd fmla="*/ 64 w 64" name="T32"/>
                <a:gd fmla="*/ 21 h 56" name="T33"/>
                <a:gd fmla="*/ 61 w 64" name="T34"/>
                <a:gd fmla="*/ 16 h 56" name="T35"/>
                <a:gd fmla="*/ 34 w 64" name="T36"/>
                <a:gd fmla="*/ 1 h 5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w 64" name="T57"/>
                <a:gd fmla="*/ 0 h 56" name="T58"/>
                <a:gd fmla="*/ 64 w 64" name="T59"/>
                <a:gd fmla="*/ 56 h 56" name="T60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T60" l="T57" r="T59" t="T58"/>
              <a:pathLst>
                <a:path h="56" w="64">
                  <a:moveTo>
                    <a:pt x="34" y="1"/>
                  </a:moveTo>
                  <a:cubicBezTo>
                    <a:pt x="33" y="0"/>
                    <a:pt x="30" y="0"/>
                    <a:pt x="28" y="1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7"/>
                    <a:pt x="0" y="19"/>
                    <a:pt x="0" y="21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4"/>
                    <a:pt x="2" y="56"/>
                    <a:pt x="4" y="56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6"/>
                    <a:pt x="22" y="54"/>
                    <a:pt x="22" y="53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2" y="36"/>
                    <a:pt x="24" y="35"/>
                    <a:pt x="26" y="35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40" y="35"/>
                    <a:pt x="42" y="36"/>
                    <a:pt x="42" y="38"/>
                  </a:cubicBezTo>
                  <a:cubicBezTo>
                    <a:pt x="42" y="53"/>
                    <a:pt x="42" y="53"/>
                    <a:pt x="42" y="53"/>
                  </a:cubicBezTo>
                  <a:cubicBezTo>
                    <a:pt x="42" y="54"/>
                    <a:pt x="44" y="56"/>
                    <a:pt x="46" y="56"/>
                  </a:cubicBezTo>
                  <a:cubicBezTo>
                    <a:pt x="60" y="56"/>
                    <a:pt x="60" y="56"/>
                    <a:pt x="60" y="56"/>
                  </a:cubicBezTo>
                  <a:cubicBezTo>
                    <a:pt x="62" y="56"/>
                    <a:pt x="64" y="54"/>
                    <a:pt x="64" y="53"/>
                  </a:cubicBezTo>
                  <a:cubicBezTo>
                    <a:pt x="64" y="21"/>
                    <a:pt x="64" y="21"/>
                    <a:pt x="64" y="21"/>
                  </a:cubicBezTo>
                  <a:cubicBezTo>
                    <a:pt x="64" y="19"/>
                    <a:pt x="62" y="17"/>
                    <a:pt x="61" y="16"/>
                  </a:cubicBezTo>
                  <a:lnTo>
                    <a:pt x="34" y="1"/>
                  </a:ln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buNone/>
              </a:pPr>
              <a:endParaRPr altLang="zh-CN" lang="zh-CN">
                <a:cs typeface="+mn-ea"/>
                <a:sym typeface="+mn-lt"/>
              </a:endParaRPr>
            </a:p>
          </p:txBody>
        </p:sp>
        <p:sp>
          <p:nvSpPr>
            <p:cNvPr id="48138" name="Freeform 76"/>
            <p:cNvSpPr>
              <a:spLocks noChangeArrowheads="1"/>
            </p:cNvSpPr>
            <p:nvPr/>
          </p:nvSpPr>
          <p:spPr bwMode="auto">
            <a:xfrm>
              <a:off x="0" y="0"/>
              <a:ext cx="290513" cy="96838"/>
            </a:xfrm>
            <a:custGeom>
              <a:gdLst>
                <a:gd fmla="*/ 76 w 77" name="T0"/>
                <a:gd fmla="*/ 25 h 26" name="T1"/>
                <a:gd fmla="*/ 72 w 77" name="T2"/>
                <a:gd fmla="*/ 25 h 26" name="T3"/>
                <a:gd fmla="*/ 41 w 77" name="T4"/>
                <a:gd fmla="*/ 7 h 26" name="T5"/>
                <a:gd fmla="*/ 35 w 77" name="T6"/>
                <a:gd fmla="*/ 7 h 26" name="T7"/>
                <a:gd fmla="*/ 5 w 77" name="T8"/>
                <a:gd fmla="*/ 25 h 26" name="T9"/>
                <a:gd fmla="*/ 1 w 77" name="T10"/>
                <a:gd fmla="*/ 25 h 26" name="T11"/>
                <a:gd fmla="*/ 3 w 77" name="T12"/>
                <a:gd fmla="*/ 21 h 26" name="T13"/>
                <a:gd fmla="*/ 35 w 77" name="T14"/>
                <a:gd fmla="*/ 2 h 26" name="T15"/>
                <a:gd fmla="*/ 41 w 77" name="T16"/>
                <a:gd fmla="*/ 1 h 26" name="T17"/>
                <a:gd fmla="*/ 75 w 77" name="T18"/>
                <a:gd fmla="*/ 21 h 26" name="T19"/>
                <a:gd fmla="*/ 76 w 77" name="T20"/>
                <a:gd fmla="*/ 25 h 2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77" name="T33"/>
                <a:gd fmla="*/ 0 h 26" name="T34"/>
                <a:gd fmla="*/ 77 w 77" name="T35"/>
                <a:gd fmla="*/ 26 h 26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26" w="77">
                  <a:moveTo>
                    <a:pt x="76" y="25"/>
                  </a:moveTo>
                  <a:cubicBezTo>
                    <a:pt x="76" y="26"/>
                    <a:pt x="74" y="26"/>
                    <a:pt x="72" y="25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39" y="6"/>
                    <a:pt x="37" y="6"/>
                    <a:pt x="35" y="7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4" y="26"/>
                    <a:pt x="2" y="26"/>
                    <a:pt x="1" y="25"/>
                  </a:cubicBezTo>
                  <a:cubicBezTo>
                    <a:pt x="0" y="24"/>
                    <a:pt x="1" y="22"/>
                    <a:pt x="3" y="21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7" y="1"/>
                    <a:pt x="39" y="0"/>
                    <a:pt x="41" y="1"/>
                  </a:cubicBezTo>
                  <a:cubicBezTo>
                    <a:pt x="75" y="21"/>
                    <a:pt x="75" y="21"/>
                    <a:pt x="75" y="21"/>
                  </a:cubicBezTo>
                  <a:cubicBezTo>
                    <a:pt x="76" y="22"/>
                    <a:pt x="77" y="24"/>
                    <a:pt x="76" y="25"/>
                  </a:cubicBez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buNone/>
              </a:pPr>
              <a:endParaRPr altLang="zh-CN" lang="zh-CN">
                <a:cs typeface="+mn-ea"/>
                <a:sym typeface="+mn-lt"/>
              </a:endParaRPr>
            </a:p>
          </p:txBody>
        </p:sp>
      </p:grpSp>
      <p:sp>
        <p:nvSpPr>
          <p:cNvPr id="48139" name="Freeform 77"/>
          <p:cNvSpPr>
            <a:spLocks noChangeArrowheads="1"/>
          </p:cNvSpPr>
          <p:nvPr/>
        </p:nvSpPr>
        <p:spPr bwMode="auto">
          <a:xfrm>
            <a:off x="9982997" y="5467350"/>
            <a:ext cx="466725" cy="533400"/>
          </a:xfrm>
          <a:custGeom>
            <a:gdLst>
              <a:gd fmla="*/ 0 w 294" name="T0"/>
              <a:gd fmla="*/ 87 h 336" name="T1"/>
              <a:gd fmla="*/ 145 w 294" name="T2"/>
              <a:gd fmla="*/ 0 h 336" name="T3"/>
              <a:gd fmla="*/ 292 w 294" name="T4"/>
              <a:gd fmla="*/ 82 h 336" name="T5"/>
              <a:gd fmla="*/ 294 w 294" name="T6"/>
              <a:gd fmla="*/ 250 h 336" name="T7"/>
              <a:gd fmla="*/ 152 w 294" name="T8"/>
              <a:gd fmla="*/ 336 h 336" name="T9"/>
              <a:gd fmla="*/ 5 w 294" name="T10"/>
              <a:gd fmla="*/ 255 h 336" name="T11"/>
              <a:gd fmla="*/ 0 w 294" name="T12"/>
              <a:gd fmla="*/ 87 h 33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294" name="T21"/>
              <a:gd fmla="*/ 0 h 336" name="T22"/>
              <a:gd fmla="*/ 294 w 294" name="T23"/>
              <a:gd fmla="*/ 336 h 336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336" w="294">
                <a:moveTo>
                  <a:pt x="0" y="87"/>
                </a:moveTo>
                <a:lnTo>
                  <a:pt x="145" y="0"/>
                </a:lnTo>
                <a:lnTo>
                  <a:pt x="292" y="82"/>
                </a:lnTo>
                <a:lnTo>
                  <a:pt x="294" y="250"/>
                </a:lnTo>
                <a:lnTo>
                  <a:pt x="152" y="336"/>
                </a:lnTo>
                <a:lnTo>
                  <a:pt x="5" y="255"/>
                </a:lnTo>
                <a:lnTo>
                  <a:pt x="0" y="87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endParaRPr altLang="zh-CN" lang="zh-CN">
              <a:cs typeface="+mn-ea"/>
              <a:sym typeface="+mn-lt"/>
            </a:endParaRPr>
          </a:p>
        </p:txBody>
      </p:sp>
      <p:grpSp>
        <p:nvGrpSpPr>
          <p:cNvPr id="48140" name="组合 11"/>
          <p:cNvGrpSpPr/>
          <p:nvPr/>
        </p:nvGrpSpPr>
        <p:grpSpPr>
          <a:xfrm>
            <a:off x="10052847" y="5594350"/>
            <a:ext cx="314325" cy="330200"/>
            <a:chExt cx="315912" cy="330200"/>
          </a:xfrm>
        </p:grpSpPr>
        <p:sp>
          <p:nvSpPr>
            <p:cNvPr id="48141" name="Freeform 78"/>
            <p:cNvSpPr>
              <a:spLocks noChangeArrowheads="1"/>
            </p:cNvSpPr>
            <p:nvPr/>
          </p:nvSpPr>
          <p:spPr bwMode="auto">
            <a:xfrm>
              <a:off x="0" y="22225"/>
              <a:ext cx="282575" cy="307975"/>
            </a:xfrm>
            <a:custGeom>
              <a:gdLst>
                <a:gd fmla="*/ 59 w 75" name="T0"/>
                <a:gd fmla="*/ 44 h 82" name="T1"/>
                <a:gd fmla="*/ 38 w 75" name="T2"/>
                <a:gd fmla="*/ 40 h 82" name="T3"/>
                <a:gd fmla="*/ 35 w 75" name="T4"/>
                <a:gd fmla="*/ 18 h 82" name="T5"/>
                <a:gd fmla="*/ 20 w 75" name="T6"/>
                <a:gd fmla="*/ 0 h 82" name="T7"/>
                <a:gd fmla="*/ 28 w 75" name="T8"/>
                <a:gd fmla="*/ 49 h 82" name="T9"/>
                <a:gd fmla="*/ 75 w 75" name="T10"/>
                <a:gd fmla="*/ 63 h 82" name="T11"/>
                <a:gd fmla="*/ 59 w 75" name="T12"/>
                <a:gd fmla="*/ 44 h 82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75" name="T21"/>
                <a:gd fmla="*/ 0 h 82" name="T22"/>
                <a:gd fmla="*/ 75 w 75" name="T23"/>
                <a:gd fmla="*/ 82 h 82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82" w="75">
                  <a:moveTo>
                    <a:pt x="59" y="44"/>
                  </a:moveTo>
                  <a:cubicBezTo>
                    <a:pt x="59" y="44"/>
                    <a:pt x="53" y="55"/>
                    <a:pt x="38" y="40"/>
                  </a:cubicBezTo>
                  <a:cubicBezTo>
                    <a:pt x="23" y="23"/>
                    <a:pt x="35" y="18"/>
                    <a:pt x="35" y="1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0" y="18"/>
                    <a:pt x="28" y="49"/>
                  </a:cubicBezTo>
                  <a:cubicBezTo>
                    <a:pt x="58" y="82"/>
                    <a:pt x="75" y="63"/>
                    <a:pt x="75" y="63"/>
                  </a:cubicBezTo>
                  <a:lnTo>
                    <a:pt x="59" y="44"/>
                  </a:ln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buNone/>
              </a:pPr>
              <a:endParaRPr altLang="zh-CN" lang="zh-CN">
                <a:cs typeface="+mn-ea"/>
                <a:sym typeface="+mn-lt"/>
              </a:endParaRPr>
            </a:p>
          </p:txBody>
        </p:sp>
        <p:sp>
          <p:nvSpPr>
            <p:cNvPr id="48142" name="Freeform 79"/>
            <p:cNvSpPr>
              <a:spLocks noChangeArrowheads="1"/>
            </p:cNvSpPr>
            <p:nvPr/>
          </p:nvSpPr>
          <p:spPr bwMode="auto">
            <a:xfrm>
              <a:off x="236537" y="165100"/>
              <a:ext cx="79375" cy="87313"/>
            </a:xfrm>
            <a:custGeom>
              <a:gdLst>
                <a:gd fmla="*/ 50 w 50" name="T0"/>
                <a:gd fmla="*/ 45 h 55" name="T1"/>
                <a:gd fmla="*/ 38 w 50" name="T2"/>
                <a:gd fmla="*/ 55 h 55" name="T3"/>
                <a:gd fmla="*/ 0 w 50" name="T4"/>
                <a:gd fmla="*/ 10 h 55" name="T5"/>
                <a:gd fmla="*/ 10 w 50" name="T6"/>
                <a:gd fmla="*/ 0 h 55" name="T7"/>
                <a:gd fmla="*/ 50 w 50" name="T8"/>
                <a:gd fmla="*/ 45 h 5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50" name="T15"/>
                <a:gd fmla="*/ 0 h 55" name="T16"/>
                <a:gd fmla="*/ 50 w 50" name="T17"/>
                <a:gd fmla="*/ 55 h 5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5" w="50">
                  <a:moveTo>
                    <a:pt x="50" y="45"/>
                  </a:moveTo>
                  <a:lnTo>
                    <a:pt x="38" y="55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50" y="45"/>
                  </a:ln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buNone/>
              </a:pPr>
              <a:endParaRPr altLang="zh-CN" lang="zh-CN">
                <a:cs typeface="+mn-ea"/>
                <a:sym typeface="+mn-lt"/>
              </a:endParaRPr>
            </a:p>
          </p:txBody>
        </p:sp>
        <p:sp>
          <p:nvSpPr>
            <p:cNvPr id="48143" name="Freeform 80"/>
            <p:cNvSpPr>
              <a:spLocks noChangeArrowheads="1"/>
            </p:cNvSpPr>
            <p:nvPr/>
          </p:nvSpPr>
          <p:spPr bwMode="auto">
            <a:xfrm>
              <a:off x="85725" y="0"/>
              <a:ext cx="76200" cy="82550"/>
            </a:xfrm>
            <a:custGeom>
              <a:gdLst>
                <a:gd fmla="*/ 48 w 48" name="T0"/>
                <a:gd fmla="*/ 43 h 52" name="T1"/>
                <a:gd fmla="*/ 38 w 48" name="T2"/>
                <a:gd fmla="*/ 52 h 52" name="T3"/>
                <a:gd fmla="*/ 0 w 48" name="T4"/>
                <a:gd fmla="*/ 9 h 52" name="T5"/>
                <a:gd fmla="*/ 10 w 48" name="T6"/>
                <a:gd fmla="*/ 0 h 52" name="T7"/>
                <a:gd fmla="*/ 48 w 48" name="T8"/>
                <a:gd fmla="*/ 43 h 5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48" name="T15"/>
                <a:gd fmla="*/ 0 h 52" name="T16"/>
                <a:gd fmla="*/ 48 w 48" name="T17"/>
                <a:gd fmla="*/ 52 h 5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2" w="48">
                  <a:moveTo>
                    <a:pt x="48" y="43"/>
                  </a:moveTo>
                  <a:lnTo>
                    <a:pt x="38" y="52"/>
                  </a:lnTo>
                  <a:lnTo>
                    <a:pt x="0" y="9"/>
                  </a:lnTo>
                  <a:lnTo>
                    <a:pt x="10" y="0"/>
                  </a:lnTo>
                  <a:lnTo>
                    <a:pt x="48" y="43"/>
                  </a:ln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buNone/>
              </a:pPr>
              <a:endParaRPr altLang="zh-CN" lang="zh-CN">
                <a:cs typeface="+mn-ea"/>
                <a:sym typeface="+mn-lt"/>
              </a:endParaRPr>
            </a:p>
          </p:txBody>
        </p:sp>
      </p:grpSp>
      <p:sp>
        <p:nvSpPr>
          <p:cNvPr id="48144" name="Freeform 81"/>
          <p:cNvSpPr>
            <a:spLocks noChangeArrowheads="1"/>
          </p:cNvSpPr>
          <p:nvPr/>
        </p:nvSpPr>
        <p:spPr bwMode="auto">
          <a:xfrm>
            <a:off x="5579272" y="3289300"/>
            <a:ext cx="466725" cy="533400"/>
          </a:xfrm>
          <a:custGeom>
            <a:gdLst>
              <a:gd fmla="*/ 0 w 294" name="T0"/>
              <a:gd fmla="*/ 85 h 336" name="T1"/>
              <a:gd fmla="*/ 144 w 294" name="T2"/>
              <a:gd fmla="*/ 0 h 336" name="T3"/>
              <a:gd fmla="*/ 291 w 294" name="T4"/>
              <a:gd fmla="*/ 80 h 336" name="T5"/>
              <a:gd fmla="*/ 294 w 294" name="T6"/>
              <a:gd fmla="*/ 248 h 336" name="T7"/>
              <a:gd fmla="*/ 152 w 294" name="T8"/>
              <a:gd fmla="*/ 336 h 336" name="T9"/>
              <a:gd fmla="*/ 5 w 294" name="T10"/>
              <a:gd fmla="*/ 253 h 336" name="T11"/>
              <a:gd fmla="*/ 0 w 294" name="T12"/>
              <a:gd fmla="*/ 85 h 33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294" name="T21"/>
              <a:gd fmla="*/ 0 h 336" name="T22"/>
              <a:gd fmla="*/ 294 w 294" name="T23"/>
              <a:gd fmla="*/ 336 h 336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336" w="294">
                <a:moveTo>
                  <a:pt x="0" y="85"/>
                </a:moveTo>
                <a:lnTo>
                  <a:pt x="144" y="0"/>
                </a:lnTo>
                <a:lnTo>
                  <a:pt x="291" y="80"/>
                </a:lnTo>
                <a:lnTo>
                  <a:pt x="294" y="248"/>
                </a:lnTo>
                <a:lnTo>
                  <a:pt x="152" y="336"/>
                </a:lnTo>
                <a:lnTo>
                  <a:pt x="5" y="253"/>
                </a:lnTo>
                <a:lnTo>
                  <a:pt x="0" y="85"/>
                </a:lnTo>
                <a:close/>
              </a:path>
            </a:pathLst>
          </a:custGeom>
          <a:solidFill>
            <a:srgbClr val="42556C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endParaRPr altLang="zh-CN" lang="zh-CN">
              <a:cs typeface="+mn-ea"/>
              <a:sym typeface="+mn-lt"/>
            </a:endParaRPr>
          </a:p>
        </p:txBody>
      </p:sp>
      <p:grpSp>
        <p:nvGrpSpPr>
          <p:cNvPr id="48145" name="组合 16"/>
          <p:cNvGrpSpPr/>
          <p:nvPr/>
        </p:nvGrpSpPr>
        <p:grpSpPr>
          <a:xfrm>
            <a:off x="5669759" y="3467101"/>
            <a:ext cx="285750" cy="176213"/>
            <a:chExt cx="285750" cy="176213"/>
          </a:xfrm>
        </p:grpSpPr>
        <p:sp>
          <p:nvSpPr>
            <p:cNvPr id="48146" name="Freeform 82"/>
            <p:cNvSpPr>
              <a:spLocks noChangeArrowheads="1"/>
            </p:cNvSpPr>
            <p:nvPr/>
          </p:nvSpPr>
          <p:spPr bwMode="auto">
            <a:xfrm>
              <a:off x="14287" y="0"/>
              <a:ext cx="255588" cy="71438"/>
            </a:xfrm>
            <a:custGeom>
              <a:gdLst>
                <a:gd fmla="*/ 39 w 68" name="T0"/>
                <a:gd fmla="*/ 18 h 19" name="T1"/>
                <a:gd fmla="*/ 68 w 68" name="T2"/>
                <a:gd fmla="*/ 1 h 19" name="T3"/>
                <a:gd fmla="*/ 66 w 68" name="T4"/>
                <a:gd fmla="*/ 0 h 19" name="T5"/>
                <a:gd fmla="*/ 3 w 68" name="T6"/>
                <a:gd fmla="*/ 0 h 19" name="T7"/>
                <a:gd fmla="*/ 0 w 68" name="T8"/>
                <a:gd fmla="*/ 1 h 19" name="T9"/>
                <a:gd fmla="*/ 30 w 68" name="T10"/>
                <a:gd fmla="*/ 18 h 19" name="T11"/>
                <a:gd fmla="*/ 39 w 68" name="T12"/>
                <a:gd fmla="*/ 18 h 19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68" name="T21"/>
                <a:gd fmla="*/ 0 h 19" name="T22"/>
                <a:gd fmla="*/ 68 w 68" name="T23"/>
                <a:gd fmla="*/ 19 h 19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9" w="68">
                  <a:moveTo>
                    <a:pt x="39" y="18"/>
                  </a:moveTo>
                  <a:cubicBezTo>
                    <a:pt x="68" y="1"/>
                    <a:pt x="68" y="1"/>
                    <a:pt x="68" y="1"/>
                  </a:cubicBezTo>
                  <a:cubicBezTo>
                    <a:pt x="68" y="0"/>
                    <a:pt x="67" y="0"/>
                    <a:pt x="66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30" y="18"/>
                    <a:pt x="30" y="18"/>
                    <a:pt x="30" y="18"/>
                  </a:cubicBezTo>
                  <a:cubicBezTo>
                    <a:pt x="32" y="19"/>
                    <a:pt x="36" y="19"/>
                    <a:pt x="39" y="18"/>
                  </a:cubicBez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buNone/>
              </a:pPr>
              <a:endParaRPr altLang="zh-CN" lang="zh-CN">
                <a:cs typeface="+mn-ea"/>
                <a:sym typeface="+mn-lt"/>
              </a:endParaRPr>
            </a:p>
          </p:txBody>
        </p:sp>
        <p:sp>
          <p:nvSpPr>
            <p:cNvPr id="48147" name="Freeform 83"/>
            <p:cNvSpPr>
              <a:spLocks noChangeArrowheads="1"/>
            </p:cNvSpPr>
            <p:nvPr/>
          </p:nvSpPr>
          <p:spPr bwMode="auto">
            <a:xfrm>
              <a:off x="0" y="19050"/>
              <a:ext cx="285750" cy="157163"/>
            </a:xfrm>
            <a:custGeom>
              <a:gdLst>
                <a:gd fmla="*/ 45 w 76" name="T0"/>
                <a:gd fmla="*/ 18 h 42" name="T1"/>
                <a:gd fmla="*/ 38 w 76" name="T2"/>
                <a:gd fmla="*/ 20 h 42" name="T3"/>
                <a:gd fmla="*/ 32 w 76" name="T4"/>
                <a:gd fmla="*/ 18 h 42" name="T5"/>
                <a:gd fmla="*/ 1 w 76" name="T6"/>
                <a:gd fmla="*/ 0 h 42" name="T7"/>
                <a:gd fmla="*/ 0 w 76" name="T8"/>
                <a:gd fmla="*/ 1 h 42" name="T9"/>
                <a:gd fmla="*/ 0 w 76" name="T10"/>
                <a:gd fmla="*/ 38 h 42" name="T11"/>
                <a:gd fmla="*/ 7 w 76" name="T12"/>
                <a:gd fmla="*/ 42 h 42" name="T13"/>
                <a:gd fmla="*/ 70 w 76" name="T14"/>
                <a:gd fmla="*/ 42 h 42" name="T15"/>
                <a:gd fmla="*/ 76 w 76" name="T16"/>
                <a:gd fmla="*/ 38 h 42" name="T17"/>
                <a:gd fmla="*/ 76 w 76" name="T18"/>
                <a:gd fmla="*/ 1 h 42" name="T19"/>
                <a:gd fmla="*/ 76 w 76" name="T20"/>
                <a:gd fmla="*/ 0 h 42" name="T21"/>
                <a:gd fmla="*/ 45 w 76" name="T22"/>
                <a:gd fmla="*/ 18 h 42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76" name="T36"/>
                <a:gd fmla="*/ 0 h 42" name="T37"/>
                <a:gd fmla="*/ 76 w 76" name="T38"/>
                <a:gd fmla="*/ 42 h 42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42" w="76">
                  <a:moveTo>
                    <a:pt x="45" y="18"/>
                  </a:moveTo>
                  <a:cubicBezTo>
                    <a:pt x="43" y="19"/>
                    <a:pt x="41" y="20"/>
                    <a:pt x="38" y="20"/>
                  </a:cubicBezTo>
                  <a:cubicBezTo>
                    <a:pt x="36" y="20"/>
                    <a:pt x="34" y="19"/>
                    <a:pt x="32" y="18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0"/>
                    <a:pt x="3" y="42"/>
                    <a:pt x="7" y="42"/>
                  </a:cubicBezTo>
                  <a:cubicBezTo>
                    <a:pt x="70" y="42"/>
                    <a:pt x="70" y="42"/>
                    <a:pt x="70" y="42"/>
                  </a:cubicBezTo>
                  <a:cubicBezTo>
                    <a:pt x="73" y="42"/>
                    <a:pt x="76" y="40"/>
                    <a:pt x="76" y="38"/>
                  </a:cubicBezTo>
                  <a:cubicBezTo>
                    <a:pt x="76" y="1"/>
                    <a:pt x="76" y="1"/>
                    <a:pt x="76" y="1"/>
                  </a:cubicBezTo>
                  <a:cubicBezTo>
                    <a:pt x="76" y="1"/>
                    <a:pt x="76" y="0"/>
                    <a:pt x="76" y="0"/>
                  </a:cubicBezTo>
                  <a:lnTo>
                    <a:pt x="45" y="18"/>
                  </a:lnTo>
                  <a:close/>
                </a:path>
              </a:pathLst>
            </a:custGeom>
            <a:solidFill>
              <a:srgbClr val="F0EFE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buNone/>
              </a:pPr>
              <a:endParaRPr altLang="zh-CN" lang="zh-CN">
                <a:cs typeface="+mn-ea"/>
                <a:sym typeface="+mn-lt"/>
              </a:endParaRPr>
            </a:p>
          </p:txBody>
        </p:sp>
      </p:grpSp>
      <p:sp>
        <p:nvSpPr>
          <p:cNvPr id="48148" name="文本框 19"/>
          <p:cNvSpPr>
            <a:spLocks noChangeArrowheads="1"/>
          </p:cNvSpPr>
          <p:nvPr/>
        </p:nvSpPr>
        <p:spPr bwMode="auto">
          <a:xfrm>
            <a:off x="9200359" y="984250"/>
            <a:ext cx="1782762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en-US" lang="zh-CN">
                <a:cs typeface="+mn-ea"/>
                <a:sym typeface="+mn-lt"/>
              </a:rPr>
              <a:t>硬件分析</a:t>
            </a:r>
          </a:p>
        </p:txBody>
      </p:sp>
      <p:sp>
        <p:nvSpPr>
          <p:cNvPr id="48149" name="文本框 20"/>
          <p:cNvSpPr>
            <a:spLocks noChangeArrowheads="1"/>
          </p:cNvSpPr>
          <p:nvPr/>
        </p:nvSpPr>
        <p:spPr bwMode="auto">
          <a:xfrm>
            <a:off x="10543222" y="5600474"/>
            <a:ext cx="1782763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en-US" lang="zh-CN">
                <a:cs typeface="+mn-ea"/>
                <a:sym typeface="+mn-lt"/>
              </a:rPr>
              <a:t>专业情况</a:t>
            </a:r>
          </a:p>
        </p:txBody>
      </p:sp>
      <p:sp>
        <p:nvSpPr>
          <p:cNvPr id="48150" name="文本框 21"/>
          <p:cNvSpPr>
            <a:spLocks noChangeArrowheads="1"/>
          </p:cNvSpPr>
          <p:nvPr/>
        </p:nvSpPr>
        <p:spPr bwMode="auto">
          <a:xfrm>
            <a:off x="3666332" y="3378200"/>
            <a:ext cx="1782762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en-US" lang="zh-CN">
                <a:cs typeface="+mn-ea"/>
                <a:sym typeface="+mn-lt"/>
              </a:rPr>
              <a:t>软件分析</a:t>
            </a:r>
          </a:p>
        </p:txBody>
      </p:sp>
      <p:sp>
        <p:nvSpPr>
          <p:cNvPr id="48154" name="文本框 25"/>
          <p:cNvSpPr>
            <a:spLocks noChangeArrowheads="1"/>
          </p:cNvSpPr>
          <p:nvPr/>
        </p:nvSpPr>
        <p:spPr bwMode="auto">
          <a:xfrm>
            <a:off x="7685886" y="1100139"/>
            <a:ext cx="77978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lang="en-US" sz="400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48155" name="文本框 26"/>
          <p:cNvSpPr>
            <a:spLocks noChangeArrowheads="1"/>
          </p:cNvSpPr>
          <p:nvPr/>
        </p:nvSpPr>
        <p:spPr bwMode="auto">
          <a:xfrm>
            <a:off x="8870161" y="5062539"/>
            <a:ext cx="77978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lang="en-US" sz="4000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48156" name="文本框 27"/>
          <p:cNvSpPr>
            <a:spLocks noChangeArrowheads="1"/>
          </p:cNvSpPr>
          <p:nvPr/>
        </p:nvSpPr>
        <p:spPr bwMode="auto">
          <a:xfrm>
            <a:off x="6409535" y="5062539"/>
            <a:ext cx="77978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lang="en-US" sz="4000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48157" name="文本框 28"/>
          <p:cNvSpPr>
            <a:spLocks noChangeArrowheads="1"/>
          </p:cNvSpPr>
          <p:nvPr/>
        </p:nvSpPr>
        <p:spPr bwMode="auto">
          <a:xfrm>
            <a:off x="6944521" y="1933808"/>
            <a:ext cx="2173288" cy="1042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/>
                </a:solidFill>
                <a:cs typeface="+mn-ea"/>
                <a:sym typeface="+mn-lt"/>
              </a:rPr>
              <a:t>学校始建于1960年办学历史悠久，环境优美，硬件设施齐全</a:t>
            </a:r>
          </a:p>
        </p:txBody>
      </p:sp>
      <p:sp>
        <p:nvSpPr>
          <p:cNvPr id="48158" name="文本框 29"/>
          <p:cNvSpPr>
            <a:spLocks noChangeArrowheads="1"/>
          </p:cNvSpPr>
          <p:nvPr/>
        </p:nvSpPr>
        <p:spPr bwMode="auto">
          <a:xfrm>
            <a:off x="5667378" y="3894266"/>
            <a:ext cx="2247900" cy="1042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None/>
              <a:defRPr/>
            </a:pPr>
            <a:r>
              <a:rPr altLang="en-US" lang="zh-CN" sz="1600">
                <a:solidFill>
                  <a:schemeClr val="bg1"/>
                </a:solidFill>
                <a:cs typeface="+mn-ea"/>
                <a:sym typeface="+mn-lt"/>
              </a:rPr>
              <a:t>学校以素质教育为基础、着力培养高素质适用性人才，师资力量雄厚</a:t>
            </a:r>
          </a:p>
        </p:txBody>
      </p:sp>
      <p:sp>
        <p:nvSpPr>
          <p:cNvPr id="48159" name="文本框 30"/>
          <p:cNvSpPr>
            <a:spLocks noChangeArrowheads="1"/>
          </p:cNvSpPr>
          <p:nvPr/>
        </p:nvSpPr>
        <p:spPr bwMode="auto">
          <a:xfrm>
            <a:off x="8172286" y="3916815"/>
            <a:ext cx="2276527" cy="1042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ct val="20000"/>
              </a:spcBef>
              <a:defRPr/>
            </a:pPr>
            <a:r>
              <a:rPr altLang="en-US" lang="zh-CN" sz="1600">
                <a:solidFill>
                  <a:schemeClr val="bg1"/>
                </a:solidFill>
                <a:cs typeface="+mn-ea"/>
                <a:sym typeface="+mn-lt"/>
              </a:rPr>
              <a:t>专业设置时间较晚，教育教学处在探索提高阶段，各科老师负责</a:t>
            </a:r>
          </a:p>
        </p:txBody>
      </p:sp>
      <p:sp>
        <p:nvSpPr>
          <p:cNvPr id="48162" name="矩形 33"/>
          <p:cNvSpPr>
            <a:spLocks noChangeArrowheads="1"/>
          </p:cNvSpPr>
          <p:nvPr/>
        </p:nvSpPr>
        <p:spPr bwMode="auto">
          <a:xfrm>
            <a:off x="1113633" y="3306763"/>
            <a:ext cx="2490787" cy="155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600">
                <a:cs typeface="+mn-ea"/>
                <a:sym typeface="+mn-lt"/>
              </a:rPr>
              <a:t>请在此处输入您所就读学校的环境情况，综合罗列一下，文字不需太多，力求简洁干练，一般在30字左右即可。</a:t>
            </a:r>
          </a:p>
        </p:txBody>
      </p:sp>
      <p:sp>
        <p:nvSpPr>
          <p:cNvPr id="48163" name="TextBox 22"/>
          <p:cNvSpPr>
            <a:spLocks noChangeArrowheads="1"/>
          </p:cNvSpPr>
          <p:nvPr/>
        </p:nvSpPr>
        <p:spPr bwMode="auto">
          <a:xfrm>
            <a:off x="1124744" y="2719389"/>
            <a:ext cx="2147888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en-US" b="1" lang="zh-CN" sz="2800">
                <a:cs typeface="+mn-ea"/>
                <a:sym typeface="+mn-lt"/>
              </a:rPr>
              <a:t>学校环境</a:t>
            </a:r>
          </a:p>
        </p:txBody>
      </p:sp>
    </p:spTree>
    <p:extLst>
      <p:ext uri="{BB962C8B-B14F-4D97-AF65-F5344CB8AC3E}">
        <p14:creationId val="117039358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tags/tag1.xml><?xml version="1.0" encoding="utf-8"?>
<p:tagLst xmlns:p="http://schemas.openxmlformats.org/presentationml/2006/main">
  <p:tag name="PA" val="v5.2.4"/>
</p:tagLst>
</file>

<file path=ppt/tags/tag10.xml><?xml version="1.0" encoding="utf-8"?>
<p:tagLst xmlns:p="http://schemas.openxmlformats.org/presentationml/2006/main">
  <p:tag name="PA" val="v5.2.4"/>
</p:tagLst>
</file>

<file path=ppt/tags/tag100.xml><?xml version="1.0" encoding="utf-8"?>
<p:tagLst xmlns:p="http://schemas.openxmlformats.org/presentationml/2006/main">
  <p:tag name="PA" val="v5.2.4"/>
</p:tagLst>
</file>

<file path=ppt/tags/tag101.xml><?xml version="1.0" encoding="utf-8"?>
<p:tagLst xmlns:p="http://schemas.openxmlformats.org/presentationml/2006/main">
  <p:tag name="PA" val="v5.2.4"/>
</p:tagLst>
</file>

<file path=ppt/tags/tag102.xml><?xml version="1.0" encoding="utf-8"?>
<p:tagLst xmlns:p="http://schemas.openxmlformats.org/presentationml/2006/main">
  <p:tag name="PA" val="v5.2.4"/>
</p:tagLst>
</file>

<file path=ppt/tags/tag103.xml><?xml version="1.0" encoding="utf-8"?>
<p:tagLst xmlns:p="http://schemas.openxmlformats.org/presentationml/2006/main">
  <p:tag name="PA" val="v5.2.4"/>
</p:tagLst>
</file>

<file path=ppt/tags/tag104.xml><?xml version="1.0" encoding="utf-8"?>
<p:tagLst xmlns:p="http://schemas.openxmlformats.org/presentationml/2006/main">
  <p:tag name="PA" val="v5.2.4"/>
</p:tagLst>
</file>

<file path=ppt/tags/tag105.xml><?xml version="1.0" encoding="utf-8"?>
<p:tagLst xmlns:p="http://schemas.openxmlformats.org/presentationml/2006/main">
  <p:tag name="PA" val="v5.2.4"/>
</p:tagLst>
</file>

<file path=ppt/tags/tag106.xml><?xml version="1.0" encoding="utf-8"?>
<p:tagLst xmlns:p="http://schemas.openxmlformats.org/presentationml/2006/main">
  <p:tag name="PA" val="v5.2.4"/>
</p:tagLst>
</file>

<file path=ppt/tags/tag107.xml><?xml version="1.0" encoding="utf-8"?>
<p:tagLst xmlns:p="http://schemas.openxmlformats.org/presentationml/2006/main">
  <p:tag name="PA" val="v5.2.4"/>
</p:tagLst>
</file>

<file path=ppt/tags/tag108.xml><?xml version="1.0" encoding="utf-8"?>
<p:tagLst xmlns:p="http://schemas.openxmlformats.org/presentationml/2006/main">
  <p:tag name="PA" val="v5.2.4"/>
</p:tagLst>
</file>

<file path=ppt/tags/tag109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11.xml><?xml version="1.0" encoding="utf-8"?>
<p:tagLst xmlns:p="http://schemas.openxmlformats.org/presentationml/2006/main">
  <p:tag name="PA" val="v5.2.4"/>
</p:tagLst>
</file>

<file path=ppt/tags/tag12.xml><?xml version="1.0" encoding="utf-8"?>
<p:tagLst xmlns:p="http://schemas.openxmlformats.org/presentationml/2006/main">
  <p:tag name="PA" val="v5.2.4"/>
</p:tagLst>
</file>

<file path=ppt/tags/tag13.xml><?xml version="1.0" encoding="utf-8"?>
<p:tagLst xmlns:p="http://schemas.openxmlformats.org/presentationml/2006/main">
  <p:tag name="PA" val="v5.2.4"/>
</p:tagLst>
</file>

<file path=ppt/tags/tag14.xml><?xml version="1.0" encoding="utf-8"?>
<p:tagLst xmlns:p="http://schemas.openxmlformats.org/presentationml/2006/main">
  <p:tag name="PA" val="v5.2.4"/>
</p:tagLst>
</file>

<file path=ppt/tags/tag15.xml><?xml version="1.0" encoding="utf-8"?>
<p:tagLst xmlns:p="http://schemas.openxmlformats.org/presentationml/2006/main">
  <p:tag name="PA" val="v5.2.4"/>
</p:tagLst>
</file>

<file path=ppt/tags/tag16.xml><?xml version="1.0" encoding="utf-8"?>
<p:tagLst xmlns:p="http://schemas.openxmlformats.org/presentationml/2006/main">
  <p:tag name="PA" val="v5.2.4"/>
</p:tagLst>
</file>

<file path=ppt/tags/tag17.xml><?xml version="1.0" encoding="utf-8"?>
<p:tagLst xmlns:p="http://schemas.openxmlformats.org/presentationml/2006/main">
  <p:tag name="PA" val="v5.2.4"/>
</p:tagLst>
</file>

<file path=ppt/tags/tag18.xml><?xml version="1.0" encoding="utf-8"?>
<p:tagLst xmlns:p="http://schemas.openxmlformats.org/presentationml/2006/main">
  <p:tag name="PA" val="v5.2.4"/>
</p:tagLst>
</file>

<file path=ppt/tags/tag19.xml><?xml version="1.0" encoding="utf-8"?>
<p:tagLst xmlns:p="http://schemas.openxmlformats.org/presentationml/2006/main">
  <p:tag name="PA" val="v5.2.4"/>
</p:tagLst>
</file>

<file path=ppt/tags/tag2.xml><?xml version="1.0" encoding="utf-8"?>
<p:tagLst xmlns:p="http://schemas.openxmlformats.org/presentationml/2006/main">
  <p:tag name="PA" val="v5.2.4"/>
</p:tagLst>
</file>

<file path=ppt/tags/tag20.xml><?xml version="1.0" encoding="utf-8"?>
<p:tagLst xmlns:p="http://schemas.openxmlformats.org/presentationml/2006/main">
  <p:tag name="PA" val="v5.2.4"/>
</p:tagLst>
</file>

<file path=ppt/tags/tag21.xml><?xml version="1.0" encoding="utf-8"?>
<p:tagLst xmlns:p="http://schemas.openxmlformats.org/presentationml/2006/main">
  <p:tag name="PA" val="v5.2.4"/>
</p:tagLst>
</file>

<file path=ppt/tags/tag22.xml><?xml version="1.0" encoding="utf-8"?>
<p:tagLst xmlns:p="http://schemas.openxmlformats.org/presentationml/2006/main">
  <p:tag name="PA" val="v5.2.4"/>
</p:tagLst>
</file>

<file path=ppt/tags/tag23.xml><?xml version="1.0" encoding="utf-8"?>
<p:tagLst xmlns:p="http://schemas.openxmlformats.org/presentationml/2006/main">
  <p:tag name="PA" val="v5.2.4"/>
</p:tagLst>
</file>

<file path=ppt/tags/tag24.xml><?xml version="1.0" encoding="utf-8"?>
<p:tagLst xmlns:p="http://schemas.openxmlformats.org/presentationml/2006/main">
  <p:tag name="PA" val="v5.2.4"/>
</p:tagLst>
</file>

<file path=ppt/tags/tag25.xml><?xml version="1.0" encoding="utf-8"?>
<p:tagLst xmlns:p="http://schemas.openxmlformats.org/presentationml/2006/main">
  <p:tag name="PA" val="v5.2.4"/>
</p:tagLst>
</file>

<file path=ppt/tags/tag26.xml><?xml version="1.0" encoding="utf-8"?>
<p:tagLst xmlns:p="http://schemas.openxmlformats.org/presentationml/2006/main">
  <p:tag name="PA" val="v5.2.4"/>
</p:tagLst>
</file>

<file path=ppt/tags/tag27.xml><?xml version="1.0" encoding="utf-8"?>
<p:tagLst xmlns:p="http://schemas.openxmlformats.org/presentationml/2006/main">
  <p:tag name="PA" val="v5.2.4"/>
</p:tagLst>
</file>

<file path=ppt/tags/tag28.xml><?xml version="1.0" encoding="utf-8"?>
<p:tagLst xmlns:p="http://schemas.openxmlformats.org/presentationml/2006/main">
  <p:tag name="PA" val="v5.2.4"/>
</p:tagLst>
</file>

<file path=ppt/tags/tag29.xml><?xml version="1.0" encoding="utf-8"?>
<p:tagLst xmlns:p="http://schemas.openxmlformats.org/presentationml/2006/main">
  <p:tag name="PA" val="v5.2.4"/>
</p:tagLst>
</file>

<file path=ppt/tags/tag3.xml><?xml version="1.0" encoding="utf-8"?>
<p:tagLst xmlns:p="http://schemas.openxmlformats.org/presentationml/2006/main">
  <p:tag name="PA" val="v5.2.4"/>
</p:tagLst>
</file>

<file path=ppt/tags/tag30.xml><?xml version="1.0" encoding="utf-8"?>
<p:tagLst xmlns:p="http://schemas.openxmlformats.org/presentationml/2006/main">
  <p:tag name="PA" val="v5.2.4"/>
</p:tagLst>
</file>

<file path=ppt/tags/tag31.xml><?xml version="1.0" encoding="utf-8"?>
<p:tagLst xmlns:p="http://schemas.openxmlformats.org/presentationml/2006/main">
  <p:tag name="PA" val="v5.2.4"/>
</p:tagLst>
</file>

<file path=ppt/tags/tag32.xml><?xml version="1.0" encoding="utf-8"?>
<p:tagLst xmlns:p="http://schemas.openxmlformats.org/presentationml/2006/main">
  <p:tag name="PA" val="v5.2.4"/>
</p:tagLst>
</file>

<file path=ppt/tags/tag33.xml><?xml version="1.0" encoding="utf-8"?>
<p:tagLst xmlns:p="http://schemas.openxmlformats.org/presentationml/2006/main">
  <p:tag name="PA" val="v5.2.4"/>
</p:tagLst>
</file>

<file path=ppt/tags/tag34.xml><?xml version="1.0" encoding="utf-8"?>
<p:tagLst xmlns:p="http://schemas.openxmlformats.org/presentationml/2006/main">
  <p:tag name="PA" val="v5.2.4"/>
</p:tagLst>
</file>

<file path=ppt/tags/tag35.xml><?xml version="1.0" encoding="utf-8"?>
<p:tagLst xmlns:p="http://schemas.openxmlformats.org/presentationml/2006/main">
  <p:tag name="PA" val="v5.2.4"/>
</p:tagLst>
</file>

<file path=ppt/tags/tag36.xml><?xml version="1.0" encoding="utf-8"?>
<p:tagLst xmlns:p="http://schemas.openxmlformats.org/presentationml/2006/main">
  <p:tag name="PA" val="v5.2.4"/>
</p:tagLst>
</file>

<file path=ppt/tags/tag37.xml><?xml version="1.0" encoding="utf-8"?>
<p:tagLst xmlns:p="http://schemas.openxmlformats.org/presentationml/2006/main">
  <p:tag name="PA" val="v5.2.4"/>
</p:tagLst>
</file>

<file path=ppt/tags/tag38.xml><?xml version="1.0" encoding="utf-8"?>
<p:tagLst xmlns:p="http://schemas.openxmlformats.org/presentationml/2006/main">
  <p:tag name="PA" val="v5.2.4"/>
</p:tagLst>
</file>

<file path=ppt/tags/tag39.xml><?xml version="1.0" encoding="utf-8"?>
<p:tagLst xmlns:p="http://schemas.openxmlformats.org/presentationml/2006/main">
  <p:tag name="PA" val="v5.2.4"/>
</p:tagLst>
</file>

<file path=ppt/tags/tag4.xml><?xml version="1.0" encoding="utf-8"?>
<p:tagLst xmlns:p="http://schemas.openxmlformats.org/presentationml/2006/main">
  <p:tag name="PA" val="v5.2.4"/>
</p:tagLst>
</file>

<file path=ppt/tags/tag40.xml><?xml version="1.0" encoding="utf-8"?>
<p:tagLst xmlns:p="http://schemas.openxmlformats.org/presentationml/2006/main">
  <p:tag name="PA" val="v5.2.4"/>
</p:tagLst>
</file>

<file path=ppt/tags/tag41.xml><?xml version="1.0" encoding="utf-8"?>
<p:tagLst xmlns:p="http://schemas.openxmlformats.org/presentationml/2006/main">
  <p:tag name="PA" val="v5.2.4"/>
</p:tagLst>
</file>

<file path=ppt/tags/tag42.xml><?xml version="1.0" encoding="utf-8"?>
<p:tagLst xmlns:p="http://schemas.openxmlformats.org/presentationml/2006/main">
  <p:tag name="PA" val="v5.2.4"/>
</p:tagLst>
</file>

<file path=ppt/tags/tag43.xml><?xml version="1.0" encoding="utf-8"?>
<p:tagLst xmlns:p="http://schemas.openxmlformats.org/presentationml/2006/main">
  <p:tag name="PA" val="v5.2.4"/>
</p:tagLst>
</file>

<file path=ppt/tags/tag44.xml><?xml version="1.0" encoding="utf-8"?>
<p:tagLst xmlns:p="http://schemas.openxmlformats.org/presentationml/2006/main">
  <p:tag name="PA" val="v5.2.4"/>
</p:tagLst>
</file>

<file path=ppt/tags/tag45.xml><?xml version="1.0" encoding="utf-8"?>
<p:tagLst xmlns:p="http://schemas.openxmlformats.org/presentationml/2006/main">
  <p:tag name="PA" val="v5.2.4"/>
</p:tagLst>
</file>

<file path=ppt/tags/tag46.xml><?xml version="1.0" encoding="utf-8"?>
<p:tagLst xmlns:p="http://schemas.openxmlformats.org/presentationml/2006/main">
  <p:tag name="PA" val="v5.2.4"/>
</p:tagLst>
</file>

<file path=ppt/tags/tag47.xml><?xml version="1.0" encoding="utf-8"?>
<p:tagLst xmlns:p="http://schemas.openxmlformats.org/presentationml/2006/main">
  <p:tag name="PA" val="v5.2.4"/>
</p:tagLst>
</file>

<file path=ppt/tags/tag48.xml><?xml version="1.0" encoding="utf-8"?>
<p:tagLst xmlns:p="http://schemas.openxmlformats.org/presentationml/2006/main">
  <p:tag name="PA" val="v5.2.4"/>
</p:tagLst>
</file>

<file path=ppt/tags/tag49.xml><?xml version="1.0" encoding="utf-8"?>
<p:tagLst xmlns:p="http://schemas.openxmlformats.org/presentationml/2006/main">
  <p:tag name="PA" val="v5.2.4"/>
</p:tagLst>
</file>

<file path=ppt/tags/tag5.xml><?xml version="1.0" encoding="utf-8"?>
<p:tagLst xmlns:p="http://schemas.openxmlformats.org/presentationml/2006/main">
  <p:tag name="PA" val="v5.2.4"/>
</p:tagLst>
</file>

<file path=ppt/tags/tag50.xml><?xml version="1.0" encoding="utf-8"?>
<p:tagLst xmlns:p="http://schemas.openxmlformats.org/presentationml/2006/main">
  <p:tag name="PA" val="v5.2.4"/>
</p:tagLst>
</file>

<file path=ppt/tags/tag51.xml><?xml version="1.0" encoding="utf-8"?>
<p:tagLst xmlns:p="http://schemas.openxmlformats.org/presentationml/2006/main">
  <p:tag name="PA" val="v5.2.4"/>
</p:tagLst>
</file>

<file path=ppt/tags/tag52.xml><?xml version="1.0" encoding="utf-8"?>
<p:tagLst xmlns:p="http://schemas.openxmlformats.org/presentationml/2006/main">
  <p:tag name="PA" val="v5.2.4"/>
</p:tagLst>
</file>

<file path=ppt/tags/tag53.xml><?xml version="1.0" encoding="utf-8"?>
<p:tagLst xmlns:p="http://schemas.openxmlformats.org/presentationml/2006/main">
  <p:tag name="PA" val="v5.2.4"/>
</p:tagLst>
</file>

<file path=ppt/tags/tag54.xml><?xml version="1.0" encoding="utf-8"?>
<p:tagLst xmlns:p="http://schemas.openxmlformats.org/presentationml/2006/main">
  <p:tag name="PA" val="v5.2.4"/>
</p:tagLst>
</file>

<file path=ppt/tags/tag55.xml><?xml version="1.0" encoding="utf-8"?>
<p:tagLst xmlns:p="http://schemas.openxmlformats.org/presentationml/2006/main">
  <p:tag name="PA" val="v5.2.4"/>
</p:tagLst>
</file>

<file path=ppt/tags/tag56.xml><?xml version="1.0" encoding="utf-8"?>
<p:tagLst xmlns:p="http://schemas.openxmlformats.org/presentationml/2006/main">
  <p:tag name="PA" val="v5.2.4"/>
</p:tagLst>
</file>

<file path=ppt/tags/tag57.xml><?xml version="1.0" encoding="utf-8"?>
<p:tagLst xmlns:p="http://schemas.openxmlformats.org/presentationml/2006/main">
  <p:tag name="PA" val="v5.2.4"/>
</p:tagLst>
</file>

<file path=ppt/tags/tag58.xml><?xml version="1.0" encoding="utf-8"?>
<p:tagLst xmlns:p="http://schemas.openxmlformats.org/presentationml/2006/main">
  <p:tag name="PA" val="v5.2.4"/>
</p:tagLst>
</file>

<file path=ppt/tags/tag59.xml><?xml version="1.0" encoding="utf-8"?>
<p:tagLst xmlns:p="http://schemas.openxmlformats.org/presentationml/2006/main">
  <p:tag name="PA" val="v5.2.4"/>
</p:tagLst>
</file>

<file path=ppt/tags/tag6.xml><?xml version="1.0" encoding="utf-8"?>
<p:tagLst xmlns:p="http://schemas.openxmlformats.org/presentationml/2006/main">
  <p:tag name="PA" val="v5.2.4"/>
</p:tagLst>
</file>

<file path=ppt/tags/tag60.xml><?xml version="1.0" encoding="utf-8"?>
<p:tagLst xmlns:p="http://schemas.openxmlformats.org/presentationml/2006/main">
  <p:tag name="PA" val="v5.2.4"/>
</p:tagLst>
</file>

<file path=ppt/tags/tag61.xml><?xml version="1.0" encoding="utf-8"?>
<p:tagLst xmlns:p="http://schemas.openxmlformats.org/presentationml/2006/main">
  <p:tag name="PA" val="v5.2.4"/>
</p:tagLst>
</file>

<file path=ppt/tags/tag62.xml><?xml version="1.0" encoding="utf-8"?>
<p:tagLst xmlns:p="http://schemas.openxmlformats.org/presentationml/2006/main">
  <p:tag name="PA" val="v5.2.4"/>
</p:tagLst>
</file>

<file path=ppt/tags/tag63.xml><?xml version="1.0" encoding="utf-8"?>
<p:tagLst xmlns:p="http://schemas.openxmlformats.org/presentationml/2006/main">
  <p:tag name="PA" val="v5.2.4"/>
</p:tagLst>
</file>

<file path=ppt/tags/tag64.xml><?xml version="1.0" encoding="utf-8"?>
<p:tagLst xmlns:p="http://schemas.openxmlformats.org/presentationml/2006/main">
  <p:tag name="PA" val="v5.2.4"/>
</p:tagLst>
</file>

<file path=ppt/tags/tag65.xml><?xml version="1.0" encoding="utf-8"?>
<p:tagLst xmlns:p="http://schemas.openxmlformats.org/presentationml/2006/main">
  <p:tag name="PA" val="v5.2.4"/>
</p:tagLst>
</file>

<file path=ppt/tags/tag66.xml><?xml version="1.0" encoding="utf-8"?>
<p:tagLst xmlns:p="http://schemas.openxmlformats.org/presentationml/2006/main">
  <p:tag name="PA" val="v5.2.4"/>
</p:tagLst>
</file>

<file path=ppt/tags/tag67.xml><?xml version="1.0" encoding="utf-8"?>
<p:tagLst xmlns:p="http://schemas.openxmlformats.org/presentationml/2006/main">
  <p:tag name="PA" val="v5.2.4"/>
</p:tagLst>
</file>

<file path=ppt/tags/tag68.xml><?xml version="1.0" encoding="utf-8"?>
<p:tagLst xmlns:p="http://schemas.openxmlformats.org/presentationml/2006/main">
  <p:tag name="PA" val="v5.2.4"/>
</p:tagLst>
</file>

<file path=ppt/tags/tag69.xml><?xml version="1.0" encoding="utf-8"?>
<p:tagLst xmlns:p="http://schemas.openxmlformats.org/presentationml/2006/main">
  <p:tag name="PA" val="v5.2.4"/>
</p:tagLst>
</file>

<file path=ppt/tags/tag7.xml><?xml version="1.0" encoding="utf-8"?>
<p:tagLst xmlns:p="http://schemas.openxmlformats.org/presentationml/2006/main">
  <p:tag name="PA" val="v5.2.4"/>
</p:tagLst>
</file>

<file path=ppt/tags/tag70.xml><?xml version="1.0" encoding="utf-8"?>
<p:tagLst xmlns:p="http://schemas.openxmlformats.org/presentationml/2006/main">
  <p:tag name="PA" val="v5.2.4"/>
</p:tagLst>
</file>

<file path=ppt/tags/tag71.xml><?xml version="1.0" encoding="utf-8"?>
<p:tagLst xmlns:p="http://schemas.openxmlformats.org/presentationml/2006/main">
  <p:tag name="PA" val="v5.2.4"/>
</p:tagLst>
</file>

<file path=ppt/tags/tag72.xml><?xml version="1.0" encoding="utf-8"?>
<p:tagLst xmlns:p="http://schemas.openxmlformats.org/presentationml/2006/main">
  <p:tag name="PA" val="v5.2.4"/>
</p:tagLst>
</file>

<file path=ppt/tags/tag73.xml><?xml version="1.0" encoding="utf-8"?>
<p:tagLst xmlns:p="http://schemas.openxmlformats.org/presentationml/2006/main">
  <p:tag name="PA" val="v5.2.4"/>
</p:tagLst>
</file>

<file path=ppt/tags/tag74.xml><?xml version="1.0" encoding="utf-8"?>
<p:tagLst xmlns:p="http://schemas.openxmlformats.org/presentationml/2006/main">
  <p:tag name="PA" val="v5.2.4"/>
</p:tagLst>
</file>

<file path=ppt/tags/tag75.xml><?xml version="1.0" encoding="utf-8"?>
<p:tagLst xmlns:p="http://schemas.openxmlformats.org/presentationml/2006/main">
  <p:tag name="PA" val="v5.2.4"/>
</p:tagLst>
</file>

<file path=ppt/tags/tag76.xml><?xml version="1.0" encoding="utf-8"?>
<p:tagLst xmlns:p="http://schemas.openxmlformats.org/presentationml/2006/main">
  <p:tag name="PA" val="v5.2.4"/>
</p:tagLst>
</file>

<file path=ppt/tags/tag77.xml><?xml version="1.0" encoding="utf-8"?>
<p:tagLst xmlns:p="http://schemas.openxmlformats.org/presentationml/2006/main">
  <p:tag name="PA" val="v5.2.4"/>
</p:tagLst>
</file>

<file path=ppt/tags/tag78.xml><?xml version="1.0" encoding="utf-8"?>
<p:tagLst xmlns:p="http://schemas.openxmlformats.org/presentationml/2006/main">
  <p:tag name="PA" val="v5.2.4"/>
</p:tagLst>
</file>

<file path=ppt/tags/tag79.xml><?xml version="1.0" encoding="utf-8"?>
<p:tagLst xmlns:p="http://schemas.openxmlformats.org/presentationml/2006/main">
  <p:tag name="PA" val="v5.2.4"/>
</p:tagLst>
</file>

<file path=ppt/tags/tag8.xml><?xml version="1.0" encoding="utf-8"?>
<p:tagLst xmlns:p="http://schemas.openxmlformats.org/presentationml/2006/main">
  <p:tag name="PA" val="v5.2.4"/>
</p:tagLst>
</file>

<file path=ppt/tags/tag80.xml><?xml version="1.0" encoding="utf-8"?>
<p:tagLst xmlns:p="http://schemas.openxmlformats.org/presentationml/2006/main">
  <p:tag name="PA" val="v5.2.4"/>
</p:tagLst>
</file>

<file path=ppt/tags/tag81.xml><?xml version="1.0" encoding="utf-8"?>
<p:tagLst xmlns:p="http://schemas.openxmlformats.org/presentationml/2006/main">
  <p:tag name="PA" val="v5.2.4"/>
</p:tagLst>
</file>

<file path=ppt/tags/tag82.xml><?xml version="1.0" encoding="utf-8"?>
<p:tagLst xmlns:p="http://schemas.openxmlformats.org/presentationml/2006/main">
  <p:tag name="PA" val="v5.2.4"/>
</p:tagLst>
</file>

<file path=ppt/tags/tag83.xml><?xml version="1.0" encoding="utf-8"?>
<p:tagLst xmlns:p="http://schemas.openxmlformats.org/presentationml/2006/main">
  <p:tag name="PA" val="v5.2.4"/>
</p:tagLst>
</file>

<file path=ppt/tags/tag84.xml><?xml version="1.0" encoding="utf-8"?>
<p:tagLst xmlns:p="http://schemas.openxmlformats.org/presentationml/2006/main">
  <p:tag name="PA" val="v5.2.4"/>
</p:tagLst>
</file>

<file path=ppt/tags/tag85.xml><?xml version="1.0" encoding="utf-8"?>
<p:tagLst xmlns:p="http://schemas.openxmlformats.org/presentationml/2006/main">
  <p:tag name="PA" val="v5.2.4"/>
</p:tagLst>
</file>

<file path=ppt/tags/tag86.xml><?xml version="1.0" encoding="utf-8"?>
<p:tagLst xmlns:p="http://schemas.openxmlformats.org/presentationml/2006/main">
  <p:tag name="PA" val="v5.2.4"/>
</p:tagLst>
</file>

<file path=ppt/tags/tag87.xml><?xml version="1.0" encoding="utf-8"?>
<p:tagLst xmlns:p="http://schemas.openxmlformats.org/presentationml/2006/main">
  <p:tag name="PA" val="v5.2.4"/>
</p:tagLst>
</file>

<file path=ppt/tags/tag88.xml><?xml version="1.0" encoding="utf-8"?>
<p:tagLst xmlns:p="http://schemas.openxmlformats.org/presentationml/2006/main">
  <p:tag name="PA" val="v5.2.4"/>
</p:tagLst>
</file>

<file path=ppt/tags/tag89.xml><?xml version="1.0" encoding="utf-8"?>
<p:tagLst xmlns:p="http://schemas.openxmlformats.org/presentationml/2006/main">
  <p:tag name="PA" val="v5.2.4"/>
</p:tagLst>
</file>

<file path=ppt/tags/tag9.xml><?xml version="1.0" encoding="utf-8"?>
<p:tagLst xmlns:p="http://schemas.openxmlformats.org/presentationml/2006/main">
  <p:tag name="PA" val="v5.2.4"/>
</p:tagLst>
</file>

<file path=ppt/tags/tag90.xml><?xml version="1.0" encoding="utf-8"?>
<p:tagLst xmlns:p="http://schemas.openxmlformats.org/presentationml/2006/main">
  <p:tag name="PA" val="v5.2.4"/>
</p:tagLst>
</file>

<file path=ppt/tags/tag91.xml><?xml version="1.0" encoding="utf-8"?>
<p:tagLst xmlns:p="http://schemas.openxmlformats.org/presentationml/2006/main">
  <p:tag name="PA" val="v5.2.4"/>
</p:tagLst>
</file>

<file path=ppt/tags/tag92.xml><?xml version="1.0" encoding="utf-8"?>
<p:tagLst xmlns:p="http://schemas.openxmlformats.org/presentationml/2006/main">
  <p:tag name="PA" val="v5.2.4"/>
</p:tagLst>
</file>

<file path=ppt/tags/tag93.xml><?xml version="1.0" encoding="utf-8"?>
<p:tagLst xmlns:p="http://schemas.openxmlformats.org/presentationml/2006/main">
  <p:tag name="PA" val="v5.2.4"/>
</p:tagLst>
</file>

<file path=ppt/tags/tag94.xml><?xml version="1.0" encoding="utf-8"?>
<p:tagLst xmlns:p="http://schemas.openxmlformats.org/presentationml/2006/main">
  <p:tag name="PA" val="v5.2.4"/>
</p:tagLst>
</file>

<file path=ppt/tags/tag95.xml><?xml version="1.0" encoding="utf-8"?>
<p:tagLst xmlns:p="http://schemas.openxmlformats.org/presentationml/2006/main">
  <p:tag name="PA" val="v5.2.4"/>
</p:tagLst>
</file>

<file path=ppt/tags/tag96.xml><?xml version="1.0" encoding="utf-8"?>
<p:tagLst xmlns:p="http://schemas.openxmlformats.org/presentationml/2006/main">
  <p:tag name="PA" val="v5.2.4"/>
</p:tagLst>
</file>

<file path=ppt/tags/tag97.xml><?xml version="1.0" encoding="utf-8"?>
<p:tagLst xmlns:p="http://schemas.openxmlformats.org/presentationml/2006/main">
  <p:tag name="PA" val="v5.2.4"/>
</p:tagLst>
</file>

<file path=ppt/tags/tag98.xml><?xml version="1.0" encoding="utf-8"?>
<p:tagLst xmlns:p="http://schemas.openxmlformats.org/presentationml/2006/main">
  <p:tag name="PA" val="v5.2.4"/>
</p:tagLst>
</file>

<file path=ppt/tags/tag99.xml><?xml version="1.0" encoding="utf-8"?>
<p:tagLst xmlns:p="http://schemas.openxmlformats.org/presentationml/2006/main">
  <p:tag name="PA" val="v5.2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1s0evq2">
      <a:majorFont>
        <a:latin typeface="微软雅黑" panose="020f0302020204030204"/>
        <a:ea typeface="微软雅黑"/>
        <a:cs typeface="Arial"/>
      </a:majorFont>
      <a:minorFont>
        <a:latin typeface="微软雅黑" panose="020f0302020204030204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178</Paragraphs>
  <Slides>19</Slides>
  <Notes>19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baseType="lpstr" size="29">
      <vt:lpstr>Arial</vt:lpstr>
      <vt:lpstr>微软雅黑</vt:lpstr>
      <vt:lpstr>Calibri</vt:lpstr>
      <vt:lpstr>Calibri Light</vt:lpstr>
      <vt:lpstr>等线 Light</vt:lpstr>
      <vt:lpstr>等线</vt:lpstr>
      <vt:lpstr>Wingdings</vt:lpstr>
      <vt:lpstr>Source Sans Pro Light</vt:lpstr>
      <vt:lpstr>宋体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2020-11-12T02:15:47Z</dcterms:created>
  <dcterms:modified xsi:type="dcterms:W3CDTF">2021-08-20T11:23:38Z</dcterms:modified>
  <cp:revision>1</cp:revision>
  <dc:subject>https://www.ypppt.com/</dc:subject>
  <dc:title>https://www.ypppt.com/</dc:title>
</cp:coreProperties>
</file>