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70" r:id="rId8"/>
    <p:sldId id="259" r:id="rId9"/>
    <p:sldId id="266" r:id="rId10"/>
    <p:sldId id="263" r:id="rId11"/>
    <p:sldId id="271" r:id="rId12"/>
    <p:sldId id="261" r:id="rId13"/>
    <p:sldId id="265" r:id="rId14"/>
    <p:sldId id="272" r:id="rId15"/>
    <p:sldId id="262" r:id="rId16"/>
    <p:sldId id="26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1FE2-1ACA-4AD6-8122-579ACD2E0B1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DB39-3AE4-4339-86F7-04ADF0F97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361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63407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AF8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1CB06-A9D8-4391-B629-4E33EDF9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483F9C-B6CF-4870-BD47-2EF34268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00136-004A-4C8E-9E33-7B0AD2ED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CD213E-DA98-4336-B382-0C06D7DC3776}"/>
              </a:ext>
            </a:extLst>
          </p:cNvPr>
          <p:cNvSpPr/>
          <p:nvPr userDrawn="1"/>
        </p:nvSpPr>
        <p:spPr>
          <a:xfrm>
            <a:off x="284018" y="263235"/>
            <a:ext cx="11623964" cy="635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729408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9B94A-0519-4AC0-82F7-AB1919C8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FC7C37-05C2-46EB-A5F7-86C918E9E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A33B-109D-490C-8F1E-29AAC39E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9B5EC-B2BC-4178-9CF2-FF04114B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E44C2-A0A2-447B-B18B-1136701F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98503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296F7B-1C33-4B52-9D58-8A6C5962E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16E7FC-AEA8-4D69-B116-265A2157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7A9187-009E-4748-8789-FD405B55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34F73-FF06-4970-98D5-75DD5D2D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CACE35-6967-4BA1-B518-6A4B2ECC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877527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92027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23866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848780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60054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19792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64515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756627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86940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C414E-DA94-4208-93DE-A74E1E8F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85DC7-39AF-4DB0-B83B-A702BFE3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023070-6F46-4CF3-88DC-938D4BF6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72039-830A-44A1-A0DE-0F770F86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415CEA-2299-490C-8E65-2E549EDF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243433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57876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89380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2383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2E11-F1B7-4088-962C-CA797161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0B3817-D278-4AEE-B223-ABEFB55C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6B2EA-AF55-4E02-A9B5-39728C48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AFF9D-C63F-43A8-9230-D4875D22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031BD-6E6E-44CF-BB17-E3C3BB98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97734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F52E7-9E21-46A2-AD42-6251BC64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598875-54B6-4964-B517-25AB2A508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C9FC80-D7BA-4243-86E2-EF7F1ACF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9AFF88-062F-4AEA-953E-AC898B41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DD6432-FFDE-4EB7-AE18-E19F5060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8719B2-5F41-4012-8D27-AD6D8681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476407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686B5-73F1-4DA4-8109-979F74A8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88E75-81CD-4415-A5B2-ABD4AB33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2B48A-0896-411E-8E90-7F706FC22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B4C359-B670-4542-BE50-5EF3CC5EF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5F210F-3EFC-4E77-BDCF-C4493C1A5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67DFFC6-03FF-4513-9BD3-6FB70B2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04FE33-402D-4DBE-A9CA-550726D7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83FD15-71C6-4FDC-973A-443A77C8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05101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B6F46-468B-43A4-88F0-5BCEE57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80B960-C42F-473F-A663-F4AE2CFA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718999-CC18-49B8-8B11-60BC617C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7CDEB3-435E-42BB-84CF-A93E4C28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28176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BD5C82-DCB9-4606-8921-294EF678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A9DA8-B8B0-4CF5-B029-C430EA98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857D9-AAB5-4AC0-9837-A4D07395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959280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A6A0C-7274-46D6-A30B-DFF779F9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26487-8759-4178-95DE-D371F4F7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8377FC-1218-460C-8369-FD3DFECB5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4B62F4-3356-49E9-8A4B-439E7184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8FC85F-DE8B-4EA9-91A7-2A0070AD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9EBAEA-1C91-4D84-9F94-2908243F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3901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28A33-4ACC-4994-8D65-F65D4144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046D15-3979-4FA2-A9AC-AA237554F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A2522D-1ED0-4B9F-807D-332DE8D2E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BB38B5-AD8B-4B9A-8598-CDEA6BAB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E39F83-FBA9-4D16-9857-95DB383A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FFB373-6E5D-48CE-9F6D-8F9E3C16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965828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DD90BE-F190-4E4C-AA28-99BAC082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D58C2F-6E94-4B3B-966F-4AA9C7EF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565054-97CD-4B0C-BE31-D79A0E1A2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727-DF47-4E97-BE1F-2E7A6BB3547A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E72B3-10BA-4782-ABC0-B48C6AE8F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F6FC8-DA49-4220-934A-884A3AB0A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124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97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2E05E93-029D-4032-A488-823176A6411A}"/>
              </a:ext>
            </a:extLst>
          </p:cNvPr>
          <p:cNvSpPr/>
          <p:nvPr/>
        </p:nvSpPr>
        <p:spPr>
          <a:xfrm>
            <a:off x="274320" y="257695"/>
            <a:ext cx="4630189" cy="6367549"/>
          </a:xfrm>
          <a:prstGeom prst="rect">
            <a:avLst/>
          </a:prstGeom>
          <a:solidFill>
            <a:srgbClr val="92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DCE063-33F6-4CE8-93B1-76EEA25D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21934" y="1178166"/>
            <a:ext cx="7096878" cy="4684548"/>
          </a:xfrm>
          <a:prstGeom prst="rect">
            <a:avLst/>
          </a:prstGeom>
        </p:spPr>
      </p:pic>
      <p:pic>
        <p:nvPicPr>
          <p:cNvPr descr="http://img.hb.aicdn.com/686c6563de7017ce524b3e34686c91c4fc20a8c31b21c8-5Y0ZkR" id="1026" name="Picture 2">
            <a:extLst>
              <a:ext uri="{FF2B5EF4-FFF2-40B4-BE49-F238E27FC236}">
                <a16:creationId xmlns:a16="http://schemas.microsoft.com/office/drawing/2014/main" id="{3C4178C2-AD4E-4DA8-A310-86284CA5F08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6761" y="4110934"/>
            <a:ext cx="1656057" cy="18991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27C4075-55C2-411D-B6A4-FB4350853DA2}"/>
              </a:ext>
            </a:extLst>
          </p:cNvPr>
          <p:cNvGrpSpPr/>
          <p:nvPr/>
        </p:nvGrpSpPr>
        <p:grpSpPr>
          <a:xfrm>
            <a:off x="1850042" y="1342934"/>
            <a:ext cx="732228" cy="2515699"/>
            <a:chOff x="1805349" y="1349171"/>
            <a:chExt cx="1338368" cy="459820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E17BD5E-7792-4E8C-8B96-D5AB73CE4BB4}"/>
                </a:ext>
              </a:extLst>
            </p:cNvPr>
            <p:cNvSpPr txBox="1"/>
            <p:nvPr/>
          </p:nvSpPr>
          <p:spPr>
            <a:xfrm>
              <a:off x="1805349" y="1349171"/>
              <a:ext cx="1337073" cy="192855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spc="-300" sz="7200">
                  <a:solidFill>
                    <a:schemeClr val="bg1"/>
                  </a:solidFill>
                  <a:latin charset="-122" panose="02010601030101010101" pitchFamily="2" typeface="字酷堂清楷体"/>
                  <a:ea charset="-122" panose="02010601030101010101" pitchFamily="2" typeface="字酷堂清楷体"/>
                </a:defRPr>
              </a:lvl1pPr>
            </a:lstStyle>
            <a:p>
              <a:r>
                <a:rPr altLang="en-US" lang="zh-CN" sz="3600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7978A6-253B-4126-B2FF-67185006EDD3}"/>
                </a:ext>
              </a:extLst>
            </p:cNvPr>
            <p:cNvSpPr txBox="1"/>
            <p:nvPr/>
          </p:nvSpPr>
          <p:spPr>
            <a:xfrm>
              <a:off x="1806643" y="3639046"/>
              <a:ext cx="1337073" cy="230832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-300" sz="36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故宫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A13C63D-65C0-495B-A09B-F7C79E4E63A9}"/>
                </a:ext>
              </a:extLst>
            </p:cNvPr>
            <p:cNvSpPr/>
            <p:nvPr/>
          </p:nvSpPr>
          <p:spPr>
            <a:xfrm>
              <a:off x="2376373" y="3441469"/>
              <a:ext cx="134070" cy="134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581E970-A1C7-4D04-B313-CA5E7711F810}"/>
              </a:ext>
            </a:extLst>
          </p:cNvPr>
          <p:cNvSpPr/>
          <p:nvPr/>
        </p:nvSpPr>
        <p:spPr>
          <a:xfrm>
            <a:off x="1803403" y="1172095"/>
            <a:ext cx="1411491" cy="45857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9E16D8-3C30-43BD-8A50-1C87835D4AEE}"/>
              </a:ext>
            </a:extLst>
          </p:cNvPr>
          <p:cNvSpPr/>
          <p:nvPr/>
        </p:nvSpPr>
        <p:spPr>
          <a:xfrm>
            <a:off x="1858433" y="1238595"/>
            <a:ext cx="1299636" cy="444730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0EF04E7-8E2F-40A6-A21C-32678EFAD39B}"/>
              </a:ext>
            </a:extLst>
          </p:cNvPr>
          <p:cNvSpPr/>
          <p:nvPr/>
        </p:nvSpPr>
        <p:spPr>
          <a:xfrm>
            <a:off x="2460075" y="2279420"/>
            <a:ext cx="737616" cy="323564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E8F26F3-FAF4-4A8D-96F3-B406CCD8AA8D}"/>
              </a:ext>
            </a:extLst>
          </p:cNvPr>
          <p:cNvGrpSpPr/>
          <p:nvPr/>
        </p:nvGrpSpPr>
        <p:grpSpPr>
          <a:xfrm>
            <a:off x="2505570" y="2175080"/>
            <a:ext cx="550986" cy="3334553"/>
            <a:chOff x="-492563" y="2717971"/>
            <a:chExt cx="550986" cy="185517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10CEA39-3C6A-4A36-8FEC-4B1EFE0AE2EF}"/>
                </a:ext>
              </a:extLst>
            </p:cNvPr>
            <p:cNvCxnSpPr/>
            <p:nvPr/>
          </p:nvCxnSpPr>
          <p:spPr>
            <a:xfrm flipH="1">
              <a:off x="-492563" y="2717971"/>
              <a:ext cx="0" cy="1855177"/>
            </a:xfrm>
            <a:prstGeom prst="line">
              <a:avLst/>
            </a:prstGeom>
            <a:ln>
              <a:solidFill>
                <a:schemeClr val="bg1">
                  <a:alpha val="4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5C76702-CA9A-4FCC-B1F4-898E5CC5C855}"/>
                </a:ext>
              </a:extLst>
            </p:cNvPr>
            <p:cNvCxnSpPr/>
            <p:nvPr/>
          </p:nvCxnSpPr>
          <p:spPr>
            <a:xfrm flipH="1">
              <a:off x="-217070" y="2717971"/>
              <a:ext cx="0" cy="1855177"/>
            </a:xfrm>
            <a:prstGeom prst="line">
              <a:avLst/>
            </a:prstGeom>
            <a:ln>
              <a:solidFill>
                <a:schemeClr val="bg1">
                  <a:alpha val="4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EF71B2E-FD98-46CB-94F3-E6168AEFEB5A}"/>
                </a:ext>
              </a:extLst>
            </p:cNvPr>
            <p:cNvCxnSpPr/>
            <p:nvPr/>
          </p:nvCxnSpPr>
          <p:spPr>
            <a:xfrm flipH="1">
              <a:off x="58423" y="2717971"/>
              <a:ext cx="0" cy="1855177"/>
            </a:xfrm>
            <a:prstGeom prst="line">
              <a:avLst/>
            </a:prstGeom>
            <a:ln>
              <a:solidFill>
                <a:schemeClr val="bg1">
                  <a:alpha val="4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67844159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D7240F5-17F8-4E33-AEA0-CF4A45E1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8759" y="261209"/>
            <a:ext cx="11643681" cy="635220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369E1F-C175-4F2B-B9BF-803E3653DF08}"/>
              </a:ext>
            </a:extLst>
          </p:cNvPr>
          <p:cNvSpPr/>
          <p:nvPr/>
        </p:nvSpPr>
        <p:spPr>
          <a:xfrm>
            <a:off x="4265292" y="269748"/>
            <a:ext cx="149352" cy="63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73E042-A9BC-41ED-9F15-2418D9A37B64}"/>
              </a:ext>
            </a:extLst>
          </p:cNvPr>
          <p:cNvSpPr/>
          <p:nvPr/>
        </p:nvSpPr>
        <p:spPr>
          <a:xfrm>
            <a:off x="8018183" y="269748"/>
            <a:ext cx="173735" cy="63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0A7CD5-4DFA-4188-B19C-5CC64C3A6037}"/>
              </a:ext>
            </a:extLst>
          </p:cNvPr>
          <p:cNvSpPr/>
          <p:nvPr/>
        </p:nvSpPr>
        <p:spPr>
          <a:xfrm>
            <a:off x="258760" y="4591118"/>
            <a:ext cx="4008442" cy="201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0B0347-20DB-4156-8AA5-21747990550A}"/>
              </a:ext>
            </a:extLst>
          </p:cNvPr>
          <p:cNvSpPr/>
          <p:nvPr/>
        </p:nvSpPr>
        <p:spPr>
          <a:xfrm>
            <a:off x="8189977" y="266838"/>
            <a:ext cx="3712463" cy="197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D4ECB2-4A38-446C-A06A-39406F0F08B6}"/>
              </a:ext>
            </a:extLst>
          </p:cNvPr>
          <p:cNvSpPr/>
          <p:nvPr/>
        </p:nvSpPr>
        <p:spPr>
          <a:xfrm>
            <a:off x="4307661" y="2441448"/>
            <a:ext cx="3710521" cy="19751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6028675-8E4D-41F8-B715-176E05400DAD}"/>
              </a:ext>
            </a:extLst>
          </p:cNvPr>
          <p:cNvGrpSpPr/>
          <p:nvPr/>
        </p:nvGrpSpPr>
        <p:grpSpPr>
          <a:xfrm>
            <a:off x="9573239" y="355816"/>
            <a:ext cx="694216" cy="887422"/>
            <a:chOff x="6979868" y="2124535"/>
            <a:chExt cx="694216" cy="88742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544268C-4A17-4289-9AB0-71FAF282F643}"/>
                </a:ext>
              </a:extLst>
            </p:cNvPr>
            <p:cNvSpPr/>
            <p:nvPr/>
          </p:nvSpPr>
          <p:spPr>
            <a:xfrm>
              <a:off x="6979868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45D3577-4503-4F10-982F-39985C255E03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5A24E78-2848-42AF-BA2A-7FFD816C1593}"/>
              </a:ext>
            </a:extLst>
          </p:cNvPr>
          <p:cNvSpPr txBox="1"/>
          <p:nvPr/>
        </p:nvSpPr>
        <p:spPr>
          <a:xfrm>
            <a:off x="10400733" y="442546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0027FC5-BF2F-48DC-BA52-5505467072A6}"/>
              </a:ext>
            </a:extLst>
          </p:cNvPr>
          <p:cNvGrpSpPr/>
          <p:nvPr/>
        </p:nvGrpSpPr>
        <p:grpSpPr>
          <a:xfrm>
            <a:off x="4978002" y="2619894"/>
            <a:ext cx="694216" cy="887422"/>
            <a:chOff x="6979868" y="2124535"/>
            <a:chExt cx="694216" cy="88742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B1EEA9D-3AC8-49CA-8CFA-2E7F50D3951B}"/>
                </a:ext>
              </a:extLst>
            </p:cNvPr>
            <p:cNvSpPr/>
            <p:nvPr/>
          </p:nvSpPr>
          <p:spPr>
            <a:xfrm>
              <a:off x="6979868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9E6EE72-7EE3-4C70-83E4-1C07A5E78BD8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D415B83-D214-47D0-87A4-6F811EFFA225}"/>
              </a:ext>
            </a:extLst>
          </p:cNvPr>
          <p:cNvSpPr txBox="1"/>
          <p:nvPr/>
        </p:nvSpPr>
        <p:spPr>
          <a:xfrm>
            <a:off x="5805493" y="2706624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9587289-B480-4342-ACFF-F8A0B2F91C29}"/>
              </a:ext>
            </a:extLst>
          </p:cNvPr>
          <p:cNvGrpSpPr/>
          <p:nvPr/>
        </p:nvGrpSpPr>
        <p:grpSpPr>
          <a:xfrm>
            <a:off x="390084" y="4738840"/>
            <a:ext cx="2304821" cy="2205676"/>
            <a:chOff x="390084" y="4738840"/>
            <a:chExt cx="2304821" cy="220567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1DF04AE-E748-4AC4-851F-262B6569647B}"/>
                </a:ext>
              </a:extLst>
            </p:cNvPr>
            <p:cNvGrpSpPr/>
            <p:nvPr/>
          </p:nvGrpSpPr>
          <p:grpSpPr>
            <a:xfrm>
              <a:off x="390084" y="4738840"/>
              <a:ext cx="694216" cy="887422"/>
              <a:chOff x="6979868" y="2124535"/>
              <a:chExt cx="694216" cy="88742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42418AD-DF80-443A-8039-B3173445FC5F}"/>
                  </a:ext>
                </a:extLst>
              </p:cNvPr>
              <p:cNvSpPr/>
              <p:nvPr/>
            </p:nvSpPr>
            <p:spPr>
              <a:xfrm>
                <a:off x="6979868" y="2124534"/>
                <a:ext cx="609600" cy="83602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altLang="en-US" lang="zh-CN" spc="300" sz="2800">
                    <a:solidFill>
                      <a:srgbClr val="000000"/>
                    </a:solidFill>
                    <a:latin charset="0" panose="020f0502020204030204" pitchFamily="34" typeface="Calibri"/>
                    <a:ea charset="-122" pitchFamily="34" typeface="微软雅黑"/>
                    <a:sym charset="0" panose="020f0502020204030204" pitchFamily="34" typeface="Calibri"/>
                  </a:rPr>
                  <a:t>旅行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AADB631-F522-4AD3-A1F0-A7144D380761}"/>
                  </a:ext>
                </a:extLst>
              </p:cNvPr>
              <p:cNvSpPr/>
              <p:nvPr/>
            </p:nvSpPr>
            <p:spPr>
              <a:xfrm rot="5400000">
                <a:off x="7460724" y="2768888"/>
                <a:ext cx="182880" cy="24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altLang="en-US" lang="zh-CN" sz="10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cs charset="-34" panose="02020603050405020304" pitchFamily="18" typeface="Angsana New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41B8F6C-CA9E-4FBA-AE62-6AA9CA5B7BAF}"/>
                </a:ext>
              </a:extLst>
            </p:cNvPr>
            <p:cNvSpPr txBox="1"/>
            <p:nvPr/>
          </p:nvSpPr>
          <p:spPr>
            <a:xfrm>
              <a:off x="1217577" y="4825570"/>
              <a:ext cx="1463040" cy="211894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春分雨脚落声微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柳岸斜风带客归　　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时令北方偏向晚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000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可知早有绿腰肥</a:t>
              </a:r>
            </a:p>
          </p:txBody>
        </p:sp>
      </p:grpSp>
    </p:spTree>
    <p:extLst>
      <p:ext uri="{BB962C8B-B14F-4D97-AF65-F5344CB8AC3E}">
        <p14:creationId val="402283431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C441C5-564F-4456-A28C-13C77E49D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6544" y="713723"/>
            <a:ext cx="3142695" cy="5670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76FCE0-1318-4CFC-B06C-AA4D29F7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77794" y="710213"/>
            <a:ext cx="3140487" cy="56772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23C323-F841-4E9B-A496-7CB08248BD5D}"/>
              </a:ext>
            </a:extLst>
          </p:cNvPr>
          <p:cNvSpPr txBox="1"/>
          <p:nvPr/>
        </p:nvSpPr>
        <p:spPr>
          <a:xfrm>
            <a:off x="9117707" y="4781403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48A9962-B446-4BB3-881F-F751549B11FF}"/>
              </a:ext>
            </a:extLst>
          </p:cNvPr>
          <p:cNvGrpSpPr/>
          <p:nvPr/>
        </p:nvGrpSpPr>
        <p:grpSpPr>
          <a:xfrm>
            <a:off x="10571063" y="4578322"/>
            <a:ext cx="759981" cy="1809161"/>
            <a:chOff x="5376608" y="4161870"/>
            <a:chExt cx="759981" cy="180916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2D276CB-191D-48CB-AAD8-C8941345F537}"/>
                </a:ext>
              </a:extLst>
            </p:cNvPr>
            <p:cNvSpPr/>
            <p:nvPr/>
          </p:nvSpPr>
          <p:spPr>
            <a:xfrm>
              <a:off x="5435696" y="4207591"/>
              <a:ext cx="676656" cy="1728000"/>
            </a:xfrm>
            <a:prstGeom prst="rect">
              <a:avLst/>
            </a:prstGeom>
            <a:solidFill>
              <a:srgbClr val="94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06D902D-7617-43BF-BDE2-AC8FEE3D0A67}"/>
                </a:ext>
              </a:extLst>
            </p:cNvPr>
            <p:cNvSpPr/>
            <p:nvPr/>
          </p:nvSpPr>
          <p:spPr>
            <a:xfrm>
              <a:off x="5376608" y="4161870"/>
              <a:ext cx="759981" cy="1809161"/>
            </a:xfrm>
            <a:prstGeom prst="rect">
              <a:avLst/>
            </a:prstGeom>
            <a:noFill/>
            <a:ln>
              <a:solidFill>
                <a:srgbClr val="941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A03286-5CE8-4D5D-80CB-1A703A8128B6}"/>
              </a:ext>
            </a:extLst>
          </p:cNvPr>
          <p:cNvGrpSpPr/>
          <p:nvPr/>
        </p:nvGrpSpPr>
        <p:grpSpPr>
          <a:xfrm>
            <a:off x="10558817" y="4715704"/>
            <a:ext cx="694216" cy="887422"/>
            <a:chOff x="6979868" y="2124535"/>
            <a:chExt cx="694216" cy="8874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C40130F-9EEA-4CFB-ADC4-C251764AC77E}"/>
                </a:ext>
              </a:extLst>
            </p:cNvPr>
            <p:cNvSpPr/>
            <p:nvPr/>
          </p:nvSpPr>
          <p:spPr>
            <a:xfrm>
              <a:off x="6979869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29D486A-D007-4307-982A-EC2589B9FFF7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B3CCA467-22AE-45DC-9341-605CCFD24998}"/>
              </a:ext>
            </a:extLst>
          </p:cNvPr>
          <p:cNvSpPr/>
          <p:nvPr/>
        </p:nvSpPr>
        <p:spPr>
          <a:xfrm>
            <a:off x="8937424" y="872950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6EEE5C6-BA3A-4A08-BF4C-B0FE106ADF77}"/>
              </a:ext>
            </a:extLst>
          </p:cNvPr>
          <p:cNvCxnSpPr/>
          <p:nvPr/>
        </p:nvCxnSpPr>
        <p:spPr>
          <a:xfrm flipH="1">
            <a:off x="9285914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CC92EF4-E7AA-4FC0-8D96-3A09A7150624}"/>
              </a:ext>
            </a:extLst>
          </p:cNvPr>
          <p:cNvCxnSpPr/>
          <p:nvPr/>
        </p:nvCxnSpPr>
        <p:spPr>
          <a:xfrm flipH="1">
            <a:off x="9561407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962F5BF-2E46-4658-9087-C92FB9622A62}"/>
              </a:ext>
            </a:extLst>
          </p:cNvPr>
          <p:cNvCxnSpPr/>
          <p:nvPr/>
        </p:nvCxnSpPr>
        <p:spPr>
          <a:xfrm flipH="1">
            <a:off x="9836900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5E974B1-D791-46C0-ABF0-889F07DE179E}"/>
              </a:ext>
            </a:extLst>
          </p:cNvPr>
          <p:cNvCxnSpPr/>
          <p:nvPr/>
        </p:nvCxnSpPr>
        <p:spPr>
          <a:xfrm flipH="1">
            <a:off x="10112393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19E78BD-64F7-4053-AE73-18F9E767E3D7}"/>
              </a:ext>
            </a:extLst>
          </p:cNvPr>
          <p:cNvCxnSpPr/>
          <p:nvPr/>
        </p:nvCxnSpPr>
        <p:spPr>
          <a:xfrm flipH="1">
            <a:off x="10387886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B0459AC-9C49-41F7-9E25-1205511A60CB}"/>
              </a:ext>
            </a:extLst>
          </p:cNvPr>
          <p:cNvCxnSpPr/>
          <p:nvPr/>
        </p:nvCxnSpPr>
        <p:spPr>
          <a:xfrm flipH="1">
            <a:off x="10663379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0D1C506-4D8B-43C4-AA9A-4AA8ECD23BE3}"/>
              </a:ext>
            </a:extLst>
          </p:cNvPr>
          <p:cNvCxnSpPr/>
          <p:nvPr/>
        </p:nvCxnSpPr>
        <p:spPr>
          <a:xfrm flipH="1">
            <a:off x="10938872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D44C87B-B9E5-4EBE-8952-43C9FB2BA77E}"/>
              </a:ext>
            </a:extLst>
          </p:cNvPr>
          <p:cNvCxnSpPr/>
          <p:nvPr/>
        </p:nvCxnSpPr>
        <p:spPr>
          <a:xfrm flipH="1">
            <a:off x="11214365" y="87295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2939596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F856D3-9FC1-4D12-BD64-984DA803D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80081" y="266006"/>
            <a:ext cx="3848258" cy="6342613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D2C344-8D3A-47DF-B977-F9159959C8B1}"/>
              </a:ext>
            </a:extLst>
          </p:cNvPr>
          <p:cNvGrpSpPr/>
          <p:nvPr/>
        </p:nvGrpSpPr>
        <p:grpSpPr>
          <a:xfrm>
            <a:off x="8003889" y="1518102"/>
            <a:ext cx="2268767" cy="1569660"/>
            <a:chOff x="1635836" y="1355150"/>
            <a:chExt cx="1521069" cy="105236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13FE973-C615-4D9A-A0EA-6DF9C480DE30}"/>
                </a:ext>
              </a:extLst>
            </p:cNvPr>
            <p:cNvGrpSpPr/>
            <p:nvPr/>
          </p:nvGrpSpPr>
          <p:grpSpPr>
            <a:xfrm>
              <a:off x="1640578" y="1518968"/>
              <a:ext cx="844060" cy="844060"/>
              <a:chOff x="8845062" y="562708"/>
              <a:chExt cx="888023" cy="888023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A36013-9F4F-4104-AEB1-A402721AB241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259D36C-9050-4792-838D-33ABF85D549D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CA14488-97DC-4CED-BEFD-7C7502D1D7D0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414C4E1-67B5-490D-8692-45EDAD2B2E9F}"/>
                  </a:ext>
                </a:extLst>
              </p:cNvPr>
              <p:cNvCxnSpPr>
                <a:stCxn id="21" idx="3"/>
                <a:endCxn id="21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C7B38C9-B88E-4AF6-AA5C-9E34768B9CF1}"/>
                  </a:ext>
                </a:extLst>
              </p:cNvPr>
              <p:cNvCxnSpPr>
                <a:stCxn id="21" idx="0"/>
                <a:endCxn id="21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9898AEF-B081-4FFA-B232-7291D3F72718}"/>
                </a:ext>
              </a:extLst>
            </p:cNvPr>
            <p:cNvSpPr txBox="1"/>
            <p:nvPr/>
          </p:nvSpPr>
          <p:spPr>
            <a:xfrm>
              <a:off x="1635837" y="1355150"/>
              <a:ext cx="1521069" cy="10421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9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合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24731C-8B0C-4ED9-9F30-5AC3B68FAA32}"/>
              </a:ext>
            </a:extLst>
          </p:cNvPr>
          <p:cNvSpPr txBox="1"/>
          <p:nvPr/>
        </p:nvSpPr>
        <p:spPr>
          <a:xfrm>
            <a:off x="8425997" y="3612317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2AD9FE8-ED39-48D6-9EC9-58C412E9E9ED}"/>
              </a:ext>
            </a:extLst>
          </p:cNvPr>
          <p:cNvSpPr/>
          <p:nvPr/>
        </p:nvSpPr>
        <p:spPr>
          <a:xfrm>
            <a:off x="7957436" y="3297055"/>
            <a:ext cx="487680" cy="13845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000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仲春初四日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80F1911-4C8A-42ED-9209-C8F49351C53B}"/>
              </a:ext>
            </a:extLst>
          </p:cNvPr>
          <p:cNvSpPr/>
          <p:nvPr/>
        </p:nvSpPr>
        <p:spPr>
          <a:xfrm>
            <a:off x="10062117" y="5252922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</p:spTree>
    <p:extLst>
      <p:ext uri="{BB962C8B-B14F-4D97-AF65-F5344CB8AC3E}">
        <p14:creationId val="168745389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A477DF-9EDD-4AE7-9BF7-9F2ED346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2155" y="1091570"/>
            <a:ext cx="10347690" cy="49239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329B780-CDB3-42A9-B8BB-2CC5D5BAFDF3}"/>
              </a:ext>
            </a:extLst>
          </p:cNvPr>
          <p:cNvSpPr/>
          <p:nvPr/>
        </p:nvSpPr>
        <p:spPr>
          <a:xfrm>
            <a:off x="1290322" y="1476089"/>
            <a:ext cx="2578608" cy="41549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0D55A4-F227-4F4D-8A5A-91F2C4CA5E13}"/>
              </a:ext>
            </a:extLst>
          </p:cNvPr>
          <p:cNvGrpSpPr/>
          <p:nvPr/>
        </p:nvGrpSpPr>
        <p:grpSpPr>
          <a:xfrm>
            <a:off x="1368369" y="1624983"/>
            <a:ext cx="694216" cy="887422"/>
            <a:chOff x="6979868" y="2124535"/>
            <a:chExt cx="694216" cy="88742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7D6E00C-65AC-4F57-90C1-770A5D21034B}"/>
                </a:ext>
              </a:extLst>
            </p:cNvPr>
            <p:cNvSpPr/>
            <p:nvPr/>
          </p:nvSpPr>
          <p:spPr>
            <a:xfrm>
              <a:off x="6979868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3B1E084-1EBD-4C24-9E78-F7FB1E342948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0006839-D71B-49D6-A267-066260403C9B}"/>
              </a:ext>
            </a:extLst>
          </p:cNvPr>
          <p:cNvSpPr/>
          <p:nvPr/>
        </p:nvSpPr>
        <p:spPr>
          <a:xfrm>
            <a:off x="1366987" y="3553565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69DB1C5-770E-4DDF-92DE-BB625D01CF3F}"/>
              </a:ext>
            </a:extLst>
          </p:cNvPr>
          <p:cNvCxnSpPr/>
          <p:nvPr/>
        </p:nvCxnSpPr>
        <p:spPr>
          <a:xfrm flipH="1">
            <a:off x="1715477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8CA4CE7-068E-467F-AA1E-44F9628321EF}"/>
              </a:ext>
            </a:extLst>
          </p:cNvPr>
          <p:cNvCxnSpPr/>
          <p:nvPr/>
        </p:nvCxnSpPr>
        <p:spPr>
          <a:xfrm flipH="1">
            <a:off x="1990970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4A6C5ED-18B7-43F9-85F7-2CB0124CD09C}"/>
              </a:ext>
            </a:extLst>
          </p:cNvPr>
          <p:cNvCxnSpPr/>
          <p:nvPr/>
        </p:nvCxnSpPr>
        <p:spPr>
          <a:xfrm flipH="1">
            <a:off x="2266463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E5420E-9BB0-4587-A4A1-A411E108A125}"/>
              </a:ext>
            </a:extLst>
          </p:cNvPr>
          <p:cNvCxnSpPr/>
          <p:nvPr/>
        </p:nvCxnSpPr>
        <p:spPr>
          <a:xfrm flipH="1">
            <a:off x="2541956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2D678F3-09CB-4591-8EB9-1C82691A6C31}"/>
              </a:ext>
            </a:extLst>
          </p:cNvPr>
          <p:cNvCxnSpPr/>
          <p:nvPr/>
        </p:nvCxnSpPr>
        <p:spPr>
          <a:xfrm flipH="1">
            <a:off x="2817449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1DD85B6-C4C5-4F4C-810C-D25B238F7B1D}"/>
              </a:ext>
            </a:extLst>
          </p:cNvPr>
          <p:cNvCxnSpPr/>
          <p:nvPr/>
        </p:nvCxnSpPr>
        <p:spPr>
          <a:xfrm flipH="1">
            <a:off x="3092942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4F03E9C-C643-4381-8A52-76CED92B76B7}"/>
              </a:ext>
            </a:extLst>
          </p:cNvPr>
          <p:cNvCxnSpPr/>
          <p:nvPr/>
        </p:nvCxnSpPr>
        <p:spPr>
          <a:xfrm flipH="1">
            <a:off x="3368435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F846162-835B-48F8-836C-F91578CD3DB4}"/>
              </a:ext>
            </a:extLst>
          </p:cNvPr>
          <p:cNvCxnSpPr/>
          <p:nvPr/>
        </p:nvCxnSpPr>
        <p:spPr>
          <a:xfrm flipH="1">
            <a:off x="3643928" y="355356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8486709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EAF7C1D-647D-4EF2-A238-11896FB9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0590" y="478252"/>
            <a:ext cx="10377862" cy="590149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9D91E4E-ECA3-48BA-9508-F75A019CDE5B}"/>
              </a:ext>
            </a:extLst>
          </p:cNvPr>
          <p:cNvGrpSpPr/>
          <p:nvPr/>
        </p:nvGrpSpPr>
        <p:grpSpPr>
          <a:xfrm>
            <a:off x="1553373" y="988431"/>
            <a:ext cx="694216" cy="887422"/>
            <a:chOff x="6979868" y="2124535"/>
            <a:chExt cx="694216" cy="88742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BBE37E-5B45-42B8-86AB-64A1A3CC259F}"/>
                </a:ext>
              </a:extLst>
            </p:cNvPr>
            <p:cNvSpPr/>
            <p:nvPr/>
          </p:nvSpPr>
          <p:spPr>
            <a:xfrm>
              <a:off x="6979868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4293A21-BA6E-47C1-9813-9908B9339FA2}"/>
                </a:ext>
              </a:extLst>
            </p:cNvPr>
            <p:cNvSpPr/>
            <p:nvPr/>
          </p:nvSpPr>
          <p:spPr>
            <a:xfrm rot="5400000">
              <a:off x="7460724" y="2768888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0E6A38A4-2186-44BC-853C-DFBBB07002C0}"/>
              </a:ext>
            </a:extLst>
          </p:cNvPr>
          <p:cNvSpPr txBox="1"/>
          <p:nvPr/>
        </p:nvSpPr>
        <p:spPr>
          <a:xfrm>
            <a:off x="2273518" y="1709638"/>
            <a:ext cx="146304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A7B4B2-F241-45AF-ABF3-E60B91834E0B}"/>
              </a:ext>
            </a:extLst>
          </p:cNvPr>
          <p:cNvSpPr/>
          <p:nvPr/>
        </p:nvSpPr>
        <p:spPr>
          <a:xfrm>
            <a:off x="1369742" y="3429000"/>
            <a:ext cx="3703319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CFB857B-70EF-4E35-BE43-D44D75635BF7}"/>
              </a:ext>
            </a:extLst>
          </p:cNvPr>
          <p:cNvCxnSpPr/>
          <p:nvPr/>
        </p:nvCxnSpPr>
        <p:spPr>
          <a:xfrm flipH="1">
            <a:off x="164454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C720136-F7E5-43E8-9148-DA32B619CD6E}"/>
              </a:ext>
            </a:extLst>
          </p:cNvPr>
          <p:cNvCxnSpPr/>
          <p:nvPr/>
        </p:nvCxnSpPr>
        <p:spPr>
          <a:xfrm flipH="1">
            <a:off x="189752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CEB1717-7C90-4F9C-9768-DEE239D1D3DD}"/>
              </a:ext>
            </a:extLst>
          </p:cNvPr>
          <p:cNvCxnSpPr/>
          <p:nvPr/>
        </p:nvCxnSpPr>
        <p:spPr>
          <a:xfrm flipH="1">
            <a:off x="215051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CBD12CE-04CF-459E-AE58-47F4A739AC72}"/>
              </a:ext>
            </a:extLst>
          </p:cNvPr>
          <p:cNvCxnSpPr/>
          <p:nvPr/>
        </p:nvCxnSpPr>
        <p:spPr>
          <a:xfrm flipH="1">
            <a:off x="240349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B38D6F-D3AA-4D39-B9C0-36A9EA34B06B}"/>
              </a:ext>
            </a:extLst>
          </p:cNvPr>
          <p:cNvCxnSpPr/>
          <p:nvPr/>
        </p:nvCxnSpPr>
        <p:spPr>
          <a:xfrm flipH="1">
            <a:off x="2656480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A16056E-C738-4BC6-B2B6-AEE12359D952}"/>
              </a:ext>
            </a:extLst>
          </p:cNvPr>
          <p:cNvCxnSpPr/>
          <p:nvPr/>
        </p:nvCxnSpPr>
        <p:spPr>
          <a:xfrm flipH="1">
            <a:off x="290946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B04477F-9D84-48CA-89D7-ECEA6998BAC6}"/>
              </a:ext>
            </a:extLst>
          </p:cNvPr>
          <p:cNvCxnSpPr/>
          <p:nvPr/>
        </p:nvCxnSpPr>
        <p:spPr>
          <a:xfrm flipH="1">
            <a:off x="316244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E9B3B42-679C-4231-A0B8-D76DCD20985B}"/>
              </a:ext>
            </a:extLst>
          </p:cNvPr>
          <p:cNvCxnSpPr/>
          <p:nvPr/>
        </p:nvCxnSpPr>
        <p:spPr>
          <a:xfrm flipH="1">
            <a:off x="341543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7842516-3630-4CA3-8D82-228027EFB2C3}"/>
              </a:ext>
            </a:extLst>
          </p:cNvPr>
          <p:cNvCxnSpPr/>
          <p:nvPr/>
        </p:nvCxnSpPr>
        <p:spPr>
          <a:xfrm flipH="1">
            <a:off x="366841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106F3EE-2A24-4C80-8FCB-09B5F69A476A}"/>
              </a:ext>
            </a:extLst>
          </p:cNvPr>
          <p:cNvCxnSpPr/>
          <p:nvPr/>
        </p:nvCxnSpPr>
        <p:spPr>
          <a:xfrm flipH="1">
            <a:off x="3921400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DC18B2C-7452-465E-A334-96C66D34F850}"/>
              </a:ext>
            </a:extLst>
          </p:cNvPr>
          <p:cNvCxnSpPr/>
          <p:nvPr/>
        </p:nvCxnSpPr>
        <p:spPr>
          <a:xfrm flipH="1">
            <a:off x="417438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592B9C9-417C-47FB-A0F1-2E9450945548}"/>
              </a:ext>
            </a:extLst>
          </p:cNvPr>
          <p:cNvCxnSpPr/>
          <p:nvPr/>
        </p:nvCxnSpPr>
        <p:spPr>
          <a:xfrm flipH="1">
            <a:off x="442736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8C59804-78A9-4093-891A-6933A2B0B56A}"/>
              </a:ext>
            </a:extLst>
          </p:cNvPr>
          <p:cNvCxnSpPr/>
          <p:nvPr/>
        </p:nvCxnSpPr>
        <p:spPr>
          <a:xfrm flipH="1">
            <a:off x="468035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34107CD-C61D-4E81-BEF1-B31B25E14127}"/>
              </a:ext>
            </a:extLst>
          </p:cNvPr>
          <p:cNvCxnSpPr/>
          <p:nvPr/>
        </p:nvCxnSpPr>
        <p:spPr>
          <a:xfrm flipH="1">
            <a:off x="493333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C19E89-9A56-4DA5-A78E-BA6FB3C71152}"/>
              </a:ext>
            </a:extLst>
          </p:cNvPr>
          <p:cNvGrpSpPr/>
          <p:nvPr/>
        </p:nvGrpSpPr>
        <p:grpSpPr>
          <a:xfrm>
            <a:off x="583960" y="1513287"/>
            <a:ext cx="615553" cy="1174360"/>
            <a:chOff x="7118418" y="2124535"/>
            <a:chExt cx="615553" cy="117436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99B310C-9546-4B1B-9CAA-8ECED241C9D4}"/>
                </a:ext>
              </a:extLst>
            </p:cNvPr>
            <p:cNvSpPr/>
            <p:nvPr/>
          </p:nvSpPr>
          <p:spPr>
            <a:xfrm>
              <a:off x="7118418" y="2124535"/>
              <a:ext cx="609600" cy="115298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941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待续…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8779E14-349D-4072-B166-238761915E2A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941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84FE0A4D-DAFA-4407-9812-9602E1F7EEAE}"/>
              </a:ext>
            </a:extLst>
          </p:cNvPr>
          <p:cNvSpPr/>
          <p:nvPr/>
        </p:nvSpPr>
        <p:spPr>
          <a:xfrm>
            <a:off x="775065" y="972552"/>
            <a:ext cx="246222" cy="129396"/>
          </a:xfrm>
          <a:prstGeom prst="triangle">
            <a:avLst/>
          </a:prstGeom>
          <a:solidFill>
            <a:srgbClr val="94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6A3557ED-B51F-41A0-95CC-FBAE35F26000}"/>
              </a:ext>
            </a:extLst>
          </p:cNvPr>
          <p:cNvSpPr/>
          <p:nvPr/>
        </p:nvSpPr>
        <p:spPr>
          <a:xfrm flipV="1">
            <a:off x="775065" y="2932543"/>
            <a:ext cx="246222" cy="129396"/>
          </a:xfrm>
          <a:prstGeom prst="triangle">
            <a:avLst/>
          </a:prstGeom>
          <a:solidFill>
            <a:srgbClr val="94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</p:spTree>
    <p:extLst>
      <p:ext uri="{BB962C8B-B14F-4D97-AF65-F5344CB8AC3E}">
        <p14:creationId val="8256538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28B067E-A63D-4095-A637-7CC8DF5A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11857" y="249381"/>
            <a:ext cx="3854685" cy="636755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D2C344-8D3A-47DF-B977-F9159959C8B1}"/>
              </a:ext>
            </a:extLst>
          </p:cNvPr>
          <p:cNvGrpSpPr/>
          <p:nvPr/>
        </p:nvGrpSpPr>
        <p:grpSpPr>
          <a:xfrm>
            <a:off x="2135104" y="1426662"/>
            <a:ext cx="2268767" cy="1569659"/>
            <a:chOff x="1635836" y="1355150"/>
            <a:chExt cx="1521069" cy="105236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13FE973-C615-4D9A-A0EA-6DF9C480DE30}"/>
                </a:ext>
              </a:extLst>
            </p:cNvPr>
            <p:cNvGrpSpPr/>
            <p:nvPr/>
          </p:nvGrpSpPr>
          <p:grpSpPr>
            <a:xfrm>
              <a:off x="1640578" y="1518968"/>
              <a:ext cx="844060" cy="844060"/>
              <a:chOff x="8845062" y="562708"/>
              <a:chExt cx="888023" cy="888023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A36013-9F4F-4104-AEB1-A402721AB241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259D36C-9050-4792-838D-33ABF85D549D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CA14488-97DC-4CED-BEFD-7C7502D1D7D0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414C4E1-67B5-490D-8692-45EDAD2B2E9F}"/>
                  </a:ext>
                </a:extLst>
              </p:cNvPr>
              <p:cNvCxnSpPr>
                <a:stCxn id="21" idx="3"/>
                <a:endCxn id="21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C7B38C9-B88E-4AF6-AA5C-9E34768B9CF1}"/>
                  </a:ext>
                </a:extLst>
              </p:cNvPr>
              <p:cNvCxnSpPr>
                <a:stCxn id="21" idx="0"/>
                <a:endCxn id="21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9898AEF-B081-4FFA-B232-7291D3F72718}"/>
                </a:ext>
              </a:extLst>
            </p:cNvPr>
            <p:cNvSpPr txBox="1"/>
            <p:nvPr/>
          </p:nvSpPr>
          <p:spPr>
            <a:xfrm>
              <a:off x="1635836" y="1355150"/>
              <a:ext cx="1521069" cy="10421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9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起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24731C-8B0C-4ED9-9F30-5AC3B68FAA32}"/>
              </a:ext>
            </a:extLst>
          </p:cNvPr>
          <p:cNvSpPr txBox="1"/>
          <p:nvPr/>
        </p:nvSpPr>
        <p:spPr>
          <a:xfrm>
            <a:off x="2557212" y="3520877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2AD9FE8-ED39-48D6-9EC9-58C412E9E9ED}"/>
              </a:ext>
            </a:extLst>
          </p:cNvPr>
          <p:cNvSpPr/>
          <p:nvPr/>
        </p:nvSpPr>
        <p:spPr>
          <a:xfrm>
            <a:off x="2088652" y="3205615"/>
            <a:ext cx="487680" cy="13845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000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仲春初四日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80F1911-4C8A-42ED-9209-C8F49351C53B}"/>
              </a:ext>
            </a:extLst>
          </p:cNvPr>
          <p:cNvSpPr/>
          <p:nvPr/>
        </p:nvSpPr>
        <p:spPr>
          <a:xfrm>
            <a:off x="4193332" y="5161482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</p:spTree>
    <p:extLst>
      <p:ext uri="{BB962C8B-B14F-4D97-AF65-F5344CB8AC3E}">
        <p14:creationId val="241623365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40261E-9DCC-40F7-B7FF-F73A466469F0}"/>
              </a:ext>
            </a:extLst>
          </p:cNvPr>
          <p:cNvGrpSpPr/>
          <p:nvPr/>
        </p:nvGrpSpPr>
        <p:grpSpPr>
          <a:xfrm>
            <a:off x="9495928" y="5874086"/>
            <a:ext cx="1774264" cy="557182"/>
            <a:chOff x="1772343" y="4170955"/>
            <a:chExt cx="1774264" cy="557182"/>
          </a:xfrm>
          <a:solidFill>
            <a:srgbClr val="921D23"/>
          </a:solidFill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5225359-7E92-4A23-9FF5-75BACFC111B8}"/>
                </a:ext>
              </a:extLst>
            </p:cNvPr>
            <p:cNvSpPr/>
            <p:nvPr/>
          </p:nvSpPr>
          <p:spPr>
            <a:xfrm>
              <a:off x="1772343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6AC56B7-7B8A-44AA-A2C2-5A769B3F6FD1}"/>
                </a:ext>
              </a:extLst>
            </p:cNvPr>
            <p:cNvSpPr/>
            <p:nvPr/>
          </p:nvSpPr>
          <p:spPr>
            <a:xfrm>
              <a:off x="2115847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4627D88-D248-46B2-ADC8-C0477242156D}"/>
                </a:ext>
              </a:extLst>
            </p:cNvPr>
            <p:cNvSpPr/>
            <p:nvPr/>
          </p:nvSpPr>
          <p:spPr>
            <a:xfrm>
              <a:off x="2552636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5933EAA-2296-43E5-9A8C-CE2C9D6C261F}"/>
                </a:ext>
              </a:extLst>
            </p:cNvPr>
            <p:cNvSpPr/>
            <p:nvPr/>
          </p:nvSpPr>
          <p:spPr>
            <a:xfrm>
              <a:off x="2989425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80DF88FE-41E3-46A5-A936-4430DD05F457}"/>
              </a:ext>
            </a:extLst>
          </p:cNvPr>
          <p:cNvSpPr/>
          <p:nvPr/>
        </p:nvSpPr>
        <p:spPr>
          <a:xfrm>
            <a:off x="8850148" y="5181264"/>
            <a:ext cx="3409323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风雷送暖入中春，桃柳着装日日新。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赤道金阳直射面，白天黑夜两均分。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F0F52B-46AD-427C-AE38-4F0BFC58F585}"/>
              </a:ext>
            </a:extLst>
          </p:cNvPr>
          <p:cNvSpPr txBox="1"/>
          <p:nvPr/>
        </p:nvSpPr>
        <p:spPr>
          <a:xfrm>
            <a:off x="10325646" y="4719600"/>
            <a:ext cx="161167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春分时刻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BBB47F8C-7083-45A3-8BD9-B9C314C3C2F9}"/>
              </a:ext>
            </a:extLst>
          </p:cNvPr>
          <p:cNvSpPr/>
          <p:nvPr/>
        </p:nvSpPr>
        <p:spPr>
          <a:xfrm flipV="1">
            <a:off x="10227380" y="4960890"/>
            <a:ext cx="149469" cy="67407"/>
          </a:xfrm>
          <a:prstGeom prst="triangle">
            <a:avLst/>
          </a:prstGeom>
          <a:solidFill>
            <a:srgbClr val="92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4E5811D-4701-4CF1-A35D-5CA2812B0035}"/>
              </a:ext>
            </a:extLst>
          </p:cNvPr>
          <p:cNvSpPr/>
          <p:nvPr/>
        </p:nvSpPr>
        <p:spPr>
          <a:xfrm>
            <a:off x="254678" y="278005"/>
            <a:ext cx="11682644" cy="37498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D8DF7E-7C9C-4A5D-9D9F-AA349B1F93F7}"/>
              </a:ext>
            </a:extLst>
          </p:cNvPr>
          <p:cNvSpPr/>
          <p:nvPr/>
        </p:nvSpPr>
        <p:spPr>
          <a:xfrm>
            <a:off x="758477" y="3363721"/>
            <a:ext cx="1204546" cy="3006970"/>
          </a:xfrm>
          <a:prstGeom prst="rect">
            <a:avLst/>
          </a:prstGeom>
          <a:solidFill>
            <a:srgbClr val="EAE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3B10E7-1AEE-4C2F-B130-26723BDB9D95}"/>
              </a:ext>
            </a:extLst>
          </p:cNvPr>
          <p:cNvGrpSpPr/>
          <p:nvPr/>
        </p:nvGrpSpPr>
        <p:grpSpPr>
          <a:xfrm>
            <a:off x="649660" y="3254255"/>
            <a:ext cx="1815006" cy="3191608"/>
            <a:chOff x="10330962" y="3429000"/>
            <a:chExt cx="1815006" cy="319160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CCF2D26-11D8-44C8-BF01-F1272EF35A92}"/>
                </a:ext>
              </a:extLst>
            </p:cNvPr>
            <p:cNvSpPr/>
            <p:nvPr/>
          </p:nvSpPr>
          <p:spPr>
            <a:xfrm>
              <a:off x="10330962" y="3429000"/>
              <a:ext cx="1397976" cy="3191608"/>
            </a:xfrm>
            <a:prstGeom prst="rect">
              <a:avLst/>
            </a:prstGeom>
            <a:noFill/>
            <a:ln>
              <a:solidFill>
                <a:srgbClr val="9F7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BD40F0-ACCB-4738-BA32-5B34D835C0C5}"/>
                </a:ext>
              </a:extLst>
            </p:cNvPr>
            <p:cNvSpPr/>
            <p:nvPr/>
          </p:nvSpPr>
          <p:spPr>
            <a:xfrm>
              <a:off x="10427677" y="3538466"/>
              <a:ext cx="1204546" cy="3006970"/>
            </a:xfrm>
            <a:prstGeom prst="rect">
              <a:avLst/>
            </a:prstGeom>
            <a:blipFill dpi="0" rotWithShape="1">
              <a:blip r:embed="rId3">
                <a:alphaModFix amt="42000"/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EA43AE-EF85-40A5-8E06-5A7B1E6B6C05}"/>
                </a:ext>
              </a:extLst>
            </p:cNvPr>
            <p:cNvSpPr txBox="1"/>
            <p:nvPr/>
          </p:nvSpPr>
          <p:spPr>
            <a:xfrm>
              <a:off x="10330962" y="4268227"/>
              <a:ext cx="15210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7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8BB43E-2962-46A2-A6DD-7DD93F995D76}"/>
                </a:ext>
              </a:extLst>
            </p:cNvPr>
            <p:cNvSpPr txBox="1"/>
            <p:nvPr/>
          </p:nvSpPr>
          <p:spPr>
            <a:xfrm>
              <a:off x="10624899" y="5159478"/>
              <a:ext cx="15210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7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行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DF0D047-5BFE-47F7-81B7-A339D7947F85}"/>
              </a:ext>
            </a:extLst>
          </p:cNvPr>
          <p:cNvSpPr txBox="1"/>
          <p:nvPr/>
        </p:nvSpPr>
        <p:spPr>
          <a:xfrm>
            <a:off x="2279419" y="4251745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A39E837-20F7-4FF5-848B-DB0AF14BC784}"/>
              </a:ext>
            </a:extLst>
          </p:cNvPr>
          <p:cNvSpPr/>
          <p:nvPr/>
        </p:nvSpPr>
        <p:spPr>
          <a:xfrm>
            <a:off x="4000213" y="5969849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780B022-D41E-4C75-BBEA-DD4C922EDD30}"/>
              </a:ext>
            </a:extLst>
          </p:cNvPr>
          <p:cNvSpPr txBox="1"/>
          <p:nvPr/>
        </p:nvSpPr>
        <p:spPr>
          <a:xfrm>
            <a:off x="9495929" y="5874086"/>
            <a:ext cx="2441394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pc="300" sz="2800">
                <a:solidFill>
                  <a:srgbClr val="DBAE8C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旅行画册</a:t>
            </a:r>
          </a:p>
        </p:txBody>
      </p:sp>
    </p:spTree>
    <p:extLst>
      <p:ext uri="{BB962C8B-B14F-4D97-AF65-F5344CB8AC3E}">
        <p14:creationId val="18840242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666594C-64CF-4869-847F-00E095E4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3843" y="257853"/>
            <a:ext cx="11646607" cy="635620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0FBCBD-06C0-46EE-A72D-FD4628B098EF}"/>
              </a:ext>
            </a:extLst>
          </p:cNvPr>
          <p:cNvSpPr/>
          <p:nvPr/>
        </p:nvSpPr>
        <p:spPr>
          <a:xfrm>
            <a:off x="896816" y="1310054"/>
            <a:ext cx="5199184" cy="470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5FCF543-9247-44EE-8192-4E2032BA3788}"/>
              </a:ext>
            </a:extLst>
          </p:cNvPr>
          <p:cNvGrpSpPr/>
          <p:nvPr/>
        </p:nvGrpSpPr>
        <p:grpSpPr>
          <a:xfrm>
            <a:off x="896816" y="1318846"/>
            <a:ext cx="5199184" cy="4695093"/>
            <a:chOff x="896816" y="1318846"/>
            <a:chExt cx="5199184" cy="469509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CED5F4E-85D1-48D7-B3D2-509DD2453AF7}"/>
                </a:ext>
              </a:extLst>
            </p:cNvPr>
            <p:cNvSpPr/>
            <p:nvPr/>
          </p:nvSpPr>
          <p:spPr>
            <a:xfrm>
              <a:off x="896816" y="1318847"/>
              <a:ext cx="5199184" cy="4695092"/>
            </a:xfrm>
            <a:prstGeom prst="rect">
              <a:avLst/>
            </a:prstGeom>
            <a:noFill/>
            <a:ln w="19050"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DC28EB-87DA-41C4-A6CA-90B0F268799E}"/>
                </a:ext>
              </a:extLst>
            </p:cNvPr>
            <p:cNvSpPr/>
            <p:nvPr/>
          </p:nvSpPr>
          <p:spPr>
            <a:xfrm>
              <a:off x="1125415" y="1318846"/>
              <a:ext cx="1987062" cy="4686299"/>
            </a:xfrm>
            <a:prstGeom prst="rect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4DCE1E2-673E-4598-9097-952F4ACF8779}"/>
              </a:ext>
            </a:extLst>
          </p:cNvPr>
          <p:cNvSpPr txBox="1"/>
          <p:nvPr/>
        </p:nvSpPr>
        <p:spPr>
          <a:xfrm>
            <a:off x="1265818" y="4163158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81786B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379BC0-29C2-4EA6-8D29-F6AD53138BB6}"/>
              </a:ext>
            </a:extLst>
          </p:cNvPr>
          <p:cNvSpPr/>
          <p:nvPr/>
        </p:nvSpPr>
        <p:spPr>
          <a:xfrm>
            <a:off x="3572879" y="1506845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6C6219-15F6-47DA-B907-57B27172D9EE}"/>
              </a:ext>
            </a:extLst>
          </p:cNvPr>
          <p:cNvSpPr/>
          <p:nvPr/>
        </p:nvSpPr>
        <p:spPr>
          <a:xfrm>
            <a:off x="3252880" y="3683978"/>
            <a:ext cx="2727420" cy="22068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0F9A48A-20CA-48C0-9FB4-3F066BEA7DDD}"/>
              </a:ext>
            </a:extLst>
          </p:cNvPr>
          <p:cNvCxnSpPr/>
          <p:nvPr/>
        </p:nvCxnSpPr>
        <p:spPr>
          <a:xfrm flipH="1">
            <a:off x="3921369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52C7C2D-A53C-4BE5-AA47-648982EDE927}"/>
              </a:ext>
            </a:extLst>
          </p:cNvPr>
          <p:cNvCxnSpPr/>
          <p:nvPr/>
        </p:nvCxnSpPr>
        <p:spPr>
          <a:xfrm flipH="1">
            <a:off x="4196862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FB063D9-CF23-4B8C-9F2B-3690B6EBC474}"/>
              </a:ext>
            </a:extLst>
          </p:cNvPr>
          <p:cNvCxnSpPr/>
          <p:nvPr/>
        </p:nvCxnSpPr>
        <p:spPr>
          <a:xfrm flipH="1">
            <a:off x="4472355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70506E1-0F4D-4075-BA35-69D275526F2D}"/>
              </a:ext>
            </a:extLst>
          </p:cNvPr>
          <p:cNvCxnSpPr/>
          <p:nvPr/>
        </p:nvCxnSpPr>
        <p:spPr>
          <a:xfrm flipH="1">
            <a:off x="4747848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608F342-F329-4823-80CB-A44FF41C759A}"/>
              </a:ext>
            </a:extLst>
          </p:cNvPr>
          <p:cNvCxnSpPr/>
          <p:nvPr/>
        </p:nvCxnSpPr>
        <p:spPr>
          <a:xfrm flipH="1">
            <a:off x="5023341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B3AE002-4094-4FA0-807D-11CB4B734BA1}"/>
              </a:ext>
            </a:extLst>
          </p:cNvPr>
          <p:cNvCxnSpPr/>
          <p:nvPr/>
        </p:nvCxnSpPr>
        <p:spPr>
          <a:xfrm flipH="1">
            <a:off x="5298834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08ACBD6-1D8D-4FB7-A46B-BE4D75FE89E3}"/>
              </a:ext>
            </a:extLst>
          </p:cNvPr>
          <p:cNvCxnSpPr/>
          <p:nvPr/>
        </p:nvCxnSpPr>
        <p:spPr>
          <a:xfrm flipH="1">
            <a:off x="5574327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32F58CA-7F7B-4F1C-A305-C6114F98945F}"/>
              </a:ext>
            </a:extLst>
          </p:cNvPr>
          <p:cNvCxnSpPr/>
          <p:nvPr/>
        </p:nvCxnSpPr>
        <p:spPr>
          <a:xfrm flipH="1">
            <a:off x="5849820" y="1506845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9D93215-E530-493D-B9B1-4E6AA596A6C6}"/>
              </a:ext>
            </a:extLst>
          </p:cNvPr>
          <p:cNvGrpSpPr/>
          <p:nvPr/>
        </p:nvGrpSpPr>
        <p:grpSpPr>
          <a:xfrm>
            <a:off x="2300189" y="1927645"/>
            <a:ext cx="615553" cy="887422"/>
            <a:chOff x="7159983" y="2124535"/>
            <a:chExt cx="615553" cy="88742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B511A64-5055-428A-AEAB-658D3C14BA42}"/>
                </a:ext>
              </a:extLst>
            </p:cNvPr>
            <p:cNvSpPr/>
            <p:nvPr/>
          </p:nvSpPr>
          <p:spPr>
            <a:xfrm>
              <a:off x="7159983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921D23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A068825-32DE-467A-8360-95BA6FB03A7A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1B5727A0-2646-4F65-88C4-4E10E4C72D1C}"/>
              </a:ext>
            </a:extLst>
          </p:cNvPr>
          <p:cNvSpPr/>
          <p:nvPr/>
        </p:nvSpPr>
        <p:spPr>
          <a:xfrm>
            <a:off x="2489405" y="1650149"/>
            <a:ext cx="246222" cy="129396"/>
          </a:xfrm>
          <a:prstGeom prst="triangle">
            <a:avLst/>
          </a:prstGeom>
          <a:solidFill>
            <a:srgbClr val="92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921D23"/>
              </a:solidFill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</p:spTree>
    <p:extLst>
      <p:ext uri="{BB962C8B-B14F-4D97-AF65-F5344CB8AC3E}">
        <p14:creationId val="19939698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D2C344-8D3A-47DF-B977-F9159959C8B1}"/>
              </a:ext>
            </a:extLst>
          </p:cNvPr>
          <p:cNvGrpSpPr/>
          <p:nvPr/>
        </p:nvGrpSpPr>
        <p:grpSpPr>
          <a:xfrm>
            <a:off x="8003889" y="1518102"/>
            <a:ext cx="2268767" cy="1569660"/>
            <a:chOff x="1635836" y="1355150"/>
            <a:chExt cx="1521069" cy="105236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13FE973-C615-4D9A-A0EA-6DF9C480DE30}"/>
                </a:ext>
              </a:extLst>
            </p:cNvPr>
            <p:cNvGrpSpPr/>
            <p:nvPr/>
          </p:nvGrpSpPr>
          <p:grpSpPr>
            <a:xfrm>
              <a:off x="1640578" y="1518968"/>
              <a:ext cx="844060" cy="844060"/>
              <a:chOff x="8845062" y="562708"/>
              <a:chExt cx="888023" cy="888023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A36013-9F4F-4104-AEB1-A402721AB241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259D36C-9050-4792-838D-33ABF85D549D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CA14488-97DC-4CED-BEFD-7C7502D1D7D0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414C4E1-67B5-490D-8692-45EDAD2B2E9F}"/>
                  </a:ext>
                </a:extLst>
              </p:cNvPr>
              <p:cNvCxnSpPr>
                <a:stCxn id="21" idx="3"/>
                <a:endCxn id="21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C7B38C9-B88E-4AF6-AA5C-9E34768B9CF1}"/>
                  </a:ext>
                </a:extLst>
              </p:cNvPr>
              <p:cNvCxnSpPr>
                <a:stCxn id="21" idx="0"/>
                <a:endCxn id="21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9898AEF-B081-4FFA-B232-7291D3F72718}"/>
                </a:ext>
              </a:extLst>
            </p:cNvPr>
            <p:cNvSpPr txBox="1"/>
            <p:nvPr/>
          </p:nvSpPr>
          <p:spPr>
            <a:xfrm>
              <a:off x="1635837" y="1355150"/>
              <a:ext cx="1521069" cy="10421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9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承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24731C-8B0C-4ED9-9F30-5AC3B68FAA32}"/>
              </a:ext>
            </a:extLst>
          </p:cNvPr>
          <p:cNvSpPr txBox="1"/>
          <p:nvPr/>
        </p:nvSpPr>
        <p:spPr>
          <a:xfrm>
            <a:off x="8425997" y="3612317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2AD9FE8-ED39-48D6-9EC9-58C412E9E9ED}"/>
              </a:ext>
            </a:extLst>
          </p:cNvPr>
          <p:cNvSpPr/>
          <p:nvPr/>
        </p:nvSpPr>
        <p:spPr>
          <a:xfrm>
            <a:off x="7957436" y="3297055"/>
            <a:ext cx="487680" cy="13845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000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仲春初四日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80F1911-4C8A-42ED-9209-C8F49351C53B}"/>
              </a:ext>
            </a:extLst>
          </p:cNvPr>
          <p:cNvSpPr/>
          <p:nvPr/>
        </p:nvSpPr>
        <p:spPr>
          <a:xfrm>
            <a:off x="10062117" y="5252922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692AFE-0615-4B4B-9408-55B9B7DB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73801" y="249381"/>
            <a:ext cx="3854685" cy="6367550"/>
          </a:xfrm>
          <a:prstGeom prst="rect">
            <a:avLst/>
          </a:prstGeom>
        </p:spPr>
      </p:pic>
    </p:spTree>
    <p:extLst>
      <p:ext uri="{BB962C8B-B14F-4D97-AF65-F5344CB8AC3E}">
        <p14:creationId val="87305110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BF2A911-7CA9-424B-B36C-C2789CADC9A4}"/>
              </a:ext>
            </a:extLst>
          </p:cNvPr>
          <p:cNvGrpSpPr/>
          <p:nvPr/>
        </p:nvGrpSpPr>
        <p:grpSpPr>
          <a:xfrm>
            <a:off x="534984" y="918810"/>
            <a:ext cx="844061" cy="1841332"/>
            <a:chOff x="10401299" y="509954"/>
            <a:chExt cx="888024" cy="193723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454F4C0-E704-4037-81DD-26D68F106CF3}"/>
                </a:ext>
              </a:extLst>
            </p:cNvPr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0FE7E1B-7E47-41E1-BE46-0CDCBD30C036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6D922981-5C64-4FAD-8A2A-002FE34A33D4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D899DAAE-5FE7-4D28-8ADA-FA6D175338FE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30E9165-CB11-485D-8FAC-D5C03A6C6000}"/>
                  </a:ext>
                </a:extLst>
              </p:cNvPr>
              <p:cNvCxnSpPr>
                <a:stCxn id="10" idx="3"/>
                <a:endCxn id="10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4AA7DAD-31BF-40BD-BC13-073F83ACCBD9}"/>
                  </a:ext>
                </a:extLst>
              </p:cNvPr>
              <p:cNvCxnSpPr>
                <a:stCxn id="10" idx="0"/>
                <a:endCxn id="10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D85C3DF-3AD3-411B-9F18-7AACFBEE5728}"/>
                </a:ext>
              </a:extLst>
            </p:cNvPr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86C795-F647-450C-83A9-9CB20207A0C2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A03D4B3C-9976-4E37-8566-D65F5FB73821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AC7A8FC9-02D2-4DF0-AD9B-7DD59ABEAA90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99F47D5C-BC7E-4523-B81F-756C1644AF94}"/>
                  </a:ext>
                </a:extLst>
              </p:cNvPr>
              <p:cNvCxnSpPr>
                <a:stCxn id="5" idx="3"/>
                <a:endCxn id="5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E6A1CED-0759-484F-AED9-50FAB573D181}"/>
                  </a:ext>
                </a:extLst>
              </p:cNvPr>
              <p:cNvCxnSpPr>
                <a:stCxn id="5" idx="0"/>
                <a:endCxn id="5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012919E-D809-4BB1-9726-86C6893A03E5}"/>
              </a:ext>
            </a:extLst>
          </p:cNvPr>
          <p:cNvSpPr txBox="1"/>
          <p:nvPr/>
        </p:nvSpPr>
        <p:spPr>
          <a:xfrm>
            <a:off x="403100" y="668562"/>
            <a:ext cx="15210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旅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C2435E-B513-43A4-BE4D-19304B005CB5}"/>
              </a:ext>
            </a:extLst>
          </p:cNvPr>
          <p:cNvSpPr txBox="1"/>
          <p:nvPr/>
        </p:nvSpPr>
        <p:spPr>
          <a:xfrm>
            <a:off x="403100" y="1690756"/>
            <a:ext cx="15210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57579D-42F8-4E3C-8CC1-78A379C62D18}"/>
              </a:ext>
            </a:extLst>
          </p:cNvPr>
          <p:cNvSpPr txBox="1"/>
          <p:nvPr/>
        </p:nvSpPr>
        <p:spPr>
          <a:xfrm>
            <a:off x="1801074" y="927602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193DE9-84C8-4FBC-880E-17FC752189B8}"/>
              </a:ext>
            </a:extLst>
          </p:cNvPr>
          <p:cNvSpPr/>
          <p:nvPr/>
        </p:nvSpPr>
        <p:spPr>
          <a:xfrm>
            <a:off x="1442686" y="892551"/>
            <a:ext cx="457200" cy="125527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仲春初四日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D967447-97BD-4142-8362-C83894F728AE}"/>
              </a:ext>
            </a:extLst>
          </p:cNvPr>
          <p:cNvSpPr/>
          <p:nvPr/>
        </p:nvSpPr>
        <p:spPr>
          <a:xfrm>
            <a:off x="8269980" y="1546750"/>
            <a:ext cx="34356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风雷送暖入中春 桃柳着装日日新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307F942-1C04-4B42-A8D5-5C1FE113AC1B}"/>
              </a:ext>
            </a:extLst>
          </p:cNvPr>
          <p:cNvGrpSpPr/>
          <p:nvPr/>
        </p:nvGrpSpPr>
        <p:grpSpPr>
          <a:xfrm>
            <a:off x="9547010" y="918810"/>
            <a:ext cx="1774264" cy="557182"/>
            <a:chOff x="1772343" y="4170955"/>
            <a:chExt cx="1774264" cy="557182"/>
          </a:xfrm>
          <a:solidFill>
            <a:srgbClr val="921D23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B47DCD6-4DB5-4E44-AEC8-59F8C138A399}"/>
                </a:ext>
              </a:extLst>
            </p:cNvPr>
            <p:cNvSpPr/>
            <p:nvPr/>
          </p:nvSpPr>
          <p:spPr>
            <a:xfrm>
              <a:off x="1772343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735E492-0288-4ABB-BF13-D3DD202A0AEC}"/>
                </a:ext>
              </a:extLst>
            </p:cNvPr>
            <p:cNvSpPr/>
            <p:nvPr/>
          </p:nvSpPr>
          <p:spPr>
            <a:xfrm>
              <a:off x="2115847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AACAB9A-69F6-4CC1-B06F-47C3B4B8219D}"/>
                </a:ext>
              </a:extLst>
            </p:cNvPr>
            <p:cNvSpPr/>
            <p:nvPr/>
          </p:nvSpPr>
          <p:spPr>
            <a:xfrm>
              <a:off x="2552636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56B07F7-D954-49B3-ABC9-278EC2DF7C5C}"/>
                </a:ext>
              </a:extLst>
            </p:cNvPr>
            <p:cNvSpPr/>
            <p:nvPr/>
          </p:nvSpPr>
          <p:spPr>
            <a:xfrm>
              <a:off x="2989425" y="4170955"/>
              <a:ext cx="557182" cy="557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endParaRP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EFF6AC78-A289-4D11-A568-8A6CB2D79AD1}"/>
              </a:ext>
            </a:extLst>
          </p:cNvPr>
          <p:cNvSpPr/>
          <p:nvPr/>
        </p:nvSpPr>
        <p:spPr>
          <a:xfrm>
            <a:off x="3437194" y="2568207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19E2AE7-60C6-4386-8CE9-29E303CC5C1F}"/>
              </a:ext>
            </a:extLst>
          </p:cNvPr>
          <p:cNvSpPr/>
          <p:nvPr/>
        </p:nvSpPr>
        <p:spPr>
          <a:xfrm>
            <a:off x="282632" y="3144613"/>
            <a:ext cx="11629505" cy="34797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7B2B83-25F7-4511-8115-9F3A88C554BC}"/>
              </a:ext>
            </a:extLst>
          </p:cNvPr>
          <p:cNvSpPr txBox="1"/>
          <p:nvPr/>
        </p:nvSpPr>
        <p:spPr>
          <a:xfrm>
            <a:off x="9547011" y="918810"/>
            <a:ext cx="2441394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pc="300" sz="2800">
                <a:solidFill>
                  <a:srgbClr val="DBAE8C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旅行画册</a:t>
            </a:r>
          </a:p>
        </p:txBody>
      </p:sp>
    </p:spTree>
    <p:extLst>
      <p:ext uri="{BB962C8B-B14F-4D97-AF65-F5344CB8AC3E}">
        <p14:creationId val="13010972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E6B368-2A41-4C79-B858-00A0AB9F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5412" y="613112"/>
            <a:ext cx="3441301" cy="563177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44D9E02-18CE-4894-82C3-10FFFDB4A1A4}"/>
              </a:ext>
            </a:extLst>
          </p:cNvPr>
          <p:cNvGrpSpPr/>
          <p:nvPr/>
        </p:nvGrpSpPr>
        <p:grpSpPr>
          <a:xfrm>
            <a:off x="4218442" y="724111"/>
            <a:ext cx="694216" cy="887422"/>
            <a:chOff x="6979868" y="2124535"/>
            <a:chExt cx="694216" cy="88742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88DC658-C9EE-41A2-A875-92FF229ACD1E}"/>
                </a:ext>
              </a:extLst>
            </p:cNvPr>
            <p:cNvSpPr/>
            <p:nvPr/>
          </p:nvSpPr>
          <p:spPr>
            <a:xfrm>
              <a:off x="6979867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rgbClr val="941000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264260F-1894-4316-A171-584B9D3C10C0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rgbClr val="941000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98A7F89-79DF-422C-8EA3-B4BA55B7ADB9}"/>
              </a:ext>
            </a:extLst>
          </p:cNvPr>
          <p:cNvCxnSpPr/>
          <p:nvPr/>
        </p:nvCxnSpPr>
        <p:spPr>
          <a:xfrm flipH="1">
            <a:off x="4997621" y="773954"/>
            <a:ext cx="0" cy="1434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3F2CAB1-14C1-4066-BD56-27608BF12C41}"/>
              </a:ext>
            </a:extLst>
          </p:cNvPr>
          <p:cNvSpPr/>
          <p:nvPr/>
        </p:nvSpPr>
        <p:spPr>
          <a:xfrm>
            <a:off x="5109215" y="818478"/>
            <a:ext cx="1060704" cy="13485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风雷送暖入中春，桃柳着装日日新。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rgbClr val="000000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赤道金阳直射面，白天黑夜两均分。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0A62A2-BA7A-4388-AC38-2834086FA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32011" y="3303227"/>
            <a:ext cx="1822713" cy="29382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90DCB1-F1CA-43F6-8882-C18C9407F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4558" y="3303228"/>
            <a:ext cx="1822711" cy="29382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691023-38EE-4AD7-AACE-4F83D34EA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56510" y="3303228"/>
            <a:ext cx="1822711" cy="293828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155292C-4331-439C-8274-8FE57FD8DB28}"/>
              </a:ext>
            </a:extLst>
          </p:cNvPr>
          <p:cNvSpPr/>
          <p:nvPr/>
        </p:nvSpPr>
        <p:spPr>
          <a:xfrm>
            <a:off x="7897104" y="3922978"/>
            <a:ext cx="1847088" cy="20903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BCD3A23-A99A-4FDD-809E-1E45A85A6634}"/>
              </a:ext>
            </a:extLst>
          </p:cNvPr>
          <p:cNvCxnSpPr/>
          <p:nvPr/>
        </p:nvCxnSpPr>
        <p:spPr>
          <a:xfrm>
            <a:off x="7897103" y="3301451"/>
            <a:ext cx="173973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12EA73A-6558-4EAC-87A5-41604365EADF}"/>
              </a:ext>
            </a:extLst>
          </p:cNvPr>
          <p:cNvCxnSpPr/>
          <p:nvPr/>
        </p:nvCxnSpPr>
        <p:spPr>
          <a:xfrm>
            <a:off x="7982787" y="6244888"/>
            <a:ext cx="173973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48EF935-BCC3-422B-9894-326BAFDE3131}"/>
              </a:ext>
            </a:extLst>
          </p:cNvPr>
          <p:cNvSpPr/>
          <p:nvPr/>
        </p:nvSpPr>
        <p:spPr>
          <a:xfrm>
            <a:off x="7266251" y="703395"/>
            <a:ext cx="4297680" cy="19765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60C1B7A-0725-4820-B02D-3FDCA22F227F}"/>
              </a:ext>
            </a:extLst>
          </p:cNvPr>
          <p:cNvCxnSpPr/>
          <p:nvPr/>
        </p:nvCxnSpPr>
        <p:spPr>
          <a:xfrm flipH="1">
            <a:off x="11658671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CCCBEF7-45D4-4D63-8720-5895728A9718}"/>
              </a:ext>
            </a:extLst>
          </p:cNvPr>
          <p:cNvCxnSpPr/>
          <p:nvPr/>
        </p:nvCxnSpPr>
        <p:spPr>
          <a:xfrm flipH="1">
            <a:off x="11415417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2F751DE-71CE-4E09-81ED-7C671A330870}"/>
              </a:ext>
            </a:extLst>
          </p:cNvPr>
          <p:cNvCxnSpPr/>
          <p:nvPr/>
        </p:nvCxnSpPr>
        <p:spPr>
          <a:xfrm flipH="1">
            <a:off x="11172163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160B8BE-E02D-4FFD-BBC7-451A78627D2A}"/>
              </a:ext>
            </a:extLst>
          </p:cNvPr>
          <p:cNvCxnSpPr/>
          <p:nvPr/>
        </p:nvCxnSpPr>
        <p:spPr>
          <a:xfrm flipH="1">
            <a:off x="10867362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2FE7C79-CB28-487E-8F29-CB14527A1475}"/>
              </a:ext>
            </a:extLst>
          </p:cNvPr>
          <p:cNvCxnSpPr/>
          <p:nvPr/>
        </p:nvCxnSpPr>
        <p:spPr>
          <a:xfrm flipH="1">
            <a:off x="10588939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1121AB6-F675-4F36-8EAB-0E598991E7D1}"/>
              </a:ext>
            </a:extLst>
          </p:cNvPr>
          <p:cNvCxnSpPr/>
          <p:nvPr/>
        </p:nvCxnSpPr>
        <p:spPr>
          <a:xfrm flipH="1">
            <a:off x="10310516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7424125-4B56-41F8-93F0-CA7B68B23415}"/>
              </a:ext>
            </a:extLst>
          </p:cNvPr>
          <p:cNvCxnSpPr/>
          <p:nvPr/>
        </p:nvCxnSpPr>
        <p:spPr>
          <a:xfrm flipH="1">
            <a:off x="10032093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995B43D-F9E5-45D2-92CB-C87CE8EE8734}"/>
              </a:ext>
            </a:extLst>
          </p:cNvPr>
          <p:cNvCxnSpPr/>
          <p:nvPr/>
        </p:nvCxnSpPr>
        <p:spPr>
          <a:xfrm flipH="1">
            <a:off x="9753670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4EB860C-EB66-4807-9FC4-0CF199483ACF}"/>
              </a:ext>
            </a:extLst>
          </p:cNvPr>
          <p:cNvCxnSpPr/>
          <p:nvPr/>
        </p:nvCxnSpPr>
        <p:spPr>
          <a:xfrm flipH="1">
            <a:off x="9475247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870DDDA-CF07-4EA5-B4A3-BA876D5DFF8E}"/>
              </a:ext>
            </a:extLst>
          </p:cNvPr>
          <p:cNvCxnSpPr/>
          <p:nvPr/>
        </p:nvCxnSpPr>
        <p:spPr>
          <a:xfrm flipH="1">
            <a:off x="9196824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0CE0F05-3E4A-4AC6-8FB2-7E1DB76CBF6F}"/>
              </a:ext>
            </a:extLst>
          </p:cNvPr>
          <p:cNvCxnSpPr/>
          <p:nvPr/>
        </p:nvCxnSpPr>
        <p:spPr>
          <a:xfrm flipH="1">
            <a:off x="8918401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DE92B8A-4FF5-4599-8DF6-08F1C681A413}"/>
              </a:ext>
            </a:extLst>
          </p:cNvPr>
          <p:cNvCxnSpPr/>
          <p:nvPr/>
        </p:nvCxnSpPr>
        <p:spPr>
          <a:xfrm flipH="1">
            <a:off x="8645839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7EE225D-C169-400C-A57E-A88DB7104B4D}"/>
              </a:ext>
            </a:extLst>
          </p:cNvPr>
          <p:cNvCxnSpPr/>
          <p:nvPr/>
        </p:nvCxnSpPr>
        <p:spPr>
          <a:xfrm flipH="1">
            <a:off x="8373277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7769EB9-89FE-424D-B584-3312CD7995E9}"/>
              </a:ext>
            </a:extLst>
          </p:cNvPr>
          <p:cNvCxnSpPr/>
          <p:nvPr/>
        </p:nvCxnSpPr>
        <p:spPr>
          <a:xfrm flipH="1">
            <a:off x="8100715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927062F-02D5-401B-9B42-5330956B70DC}"/>
              </a:ext>
            </a:extLst>
          </p:cNvPr>
          <p:cNvCxnSpPr/>
          <p:nvPr/>
        </p:nvCxnSpPr>
        <p:spPr>
          <a:xfrm flipH="1">
            <a:off x="7828153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45D620F-AA58-4B3E-BEE9-A12894BB152A}"/>
              </a:ext>
            </a:extLst>
          </p:cNvPr>
          <p:cNvCxnSpPr/>
          <p:nvPr/>
        </p:nvCxnSpPr>
        <p:spPr>
          <a:xfrm flipH="1">
            <a:off x="7555591" y="766505"/>
            <a:ext cx="0" cy="1955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5416690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B129B8-544B-476A-ABAF-55008D4A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634" y="267058"/>
            <a:ext cx="11637818" cy="634051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775A47A-82D9-42F3-BB26-D28DDD11E02F}"/>
              </a:ext>
            </a:extLst>
          </p:cNvPr>
          <p:cNvSpPr/>
          <p:nvPr/>
        </p:nvSpPr>
        <p:spPr>
          <a:xfrm>
            <a:off x="7315199" y="266007"/>
            <a:ext cx="3233651" cy="6342612"/>
          </a:xfrm>
          <a:prstGeom prst="rect">
            <a:avLst/>
          </a:prstGeom>
          <a:solidFill>
            <a:srgbClr val="AF8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4DECF7-8E46-4DA5-90AD-0E2C4E5EA183}"/>
              </a:ext>
            </a:extLst>
          </p:cNvPr>
          <p:cNvSpPr/>
          <p:nvPr/>
        </p:nvSpPr>
        <p:spPr>
          <a:xfrm>
            <a:off x="7414953" y="266007"/>
            <a:ext cx="3036916" cy="6342612"/>
          </a:xfrm>
          <a:prstGeom prst="rect">
            <a:avLst/>
          </a:prstGeom>
          <a:solidFill>
            <a:srgbClr val="94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D6B21C-AC14-4B77-B027-B9CA13741B60}"/>
              </a:ext>
            </a:extLst>
          </p:cNvPr>
          <p:cNvGrpSpPr/>
          <p:nvPr/>
        </p:nvGrpSpPr>
        <p:grpSpPr>
          <a:xfrm>
            <a:off x="9312207" y="1315140"/>
            <a:ext cx="694216" cy="887422"/>
            <a:chOff x="6979868" y="2124535"/>
            <a:chExt cx="694216" cy="88742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B74A849-07A8-44A2-BB6C-7B908B0D8E96}"/>
                </a:ext>
              </a:extLst>
            </p:cNvPr>
            <p:cNvSpPr/>
            <p:nvPr/>
          </p:nvSpPr>
          <p:spPr>
            <a:xfrm>
              <a:off x="6979868" y="2124535"/>
              <a:ext cx="609600" cy="8360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pc="300" sz="2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旅行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93AE0EF-664F-4175-86ED-A6A7ECA9DB60}"/>
                </a:ext>
              </a:extLst>
            </p:cNvPr>
            <p:cNvSpPr/>
            <p:nvPr/>
          </p:nvSpPr>
          <p:spPr>
            <a:xfrm rot="5400000">
              <a:off x="7460724" y="2768887"/>
              <a:ext cx="182880" cy="243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-34" panose="02020603050405020304" pitchFamily="18" typeface="Angsana New"/>
                <a:sym charset="0" panose="020f0502020204030204" pitchFamily="34" typeface="Calibri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3BA6561-3037-4E0D-A6A1-335188A6B217}"/>
              </a:ext>
            </a:extLst>
          </p:cNvPr>
          <p:cNvSpPr/>
          <p:nvPr/>
        </p:nvSpPr>
        <p:spPr>
          <a:xfrm>
            <a:off x="7700453" y="3785812"/>
            <a:ext cx="2401824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4D74CD7-ED0D-41E4-8830-A485105B5C25}"/>
              </a:ext>
            </a:extLst>
          </p:cNvPr>
          <p:cNvCxnSpPr/>
          <p:nvPr/>
        </p:nvCxnSpPr>
        <p:spPr>
          <a:xfrm flipH="1">
            <a:off x="8048944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1F70353-22A4-449A-B891-9C3096BE48B4}"/>
              </a:ext>
            </a:extLst>
          </p:cNvPr>
          <p:cNvCxnSpPr/>
          <p:nvPr/>
        </p:nvCxnSpPr>
        <p:spPr>
          <a:xfrm flipH="1">
            <a:off x="8324437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C199099-FE27-451A-8987-FADC5646F1AB}"/>
              </a:ext>
            </a:extLst>
          </p:cNvPr>
          <p:cNvCxnSpPr/>
          <p:nvPr/>
        </p:nvCxnSpPr>
        <p:spPr>
          <a:xfrm flipH="1">
            <a:off x="8599930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40B6847-3919-48A4-B958-EC4B769E21E9}"/>
              </a:ext>
            </a:extLst>
          </p:cNvPr>
          <p:cNvCxnSpPr/>
          <p:nvPr/>
        </p:nvCxnSpPr>
        <p:spPr>
          <a:xfrm flipH="1">
            <a:off x="8875423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E7656D2-6671-4CCC-8CF8-A4A223A69B44}"/>
              </a:ext>
            </a:extLst>
          </p:cNvPr>
          <p:cNvCxnSpPr/>
          <p:nvPr/>
        </p:nvCxnSpPr>
        <p:spPr>
          <a:xfrm flipH="1">
            <a:off x="9150916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832D360-5D7C-43E0-9C86-2CF1164E89B7}"/>
              </a:ext>
            </a:extLst>
          </p:cNvPr>
          <p:cNvCxnSpPr/>
          <p:nvPr/>
        </p:nvCxnSpPr>
        <p:spPr>
          <a:xfrm flipH="1">
            <a:off x="9426409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A236050-E56F-48A2-B729-5221A3B70C99}"/>
              </a:ext>
            </a:extLst>
          </p:cNvPr>
          <p:cNvCxnSpPr/>
          <p:nvPr/>
        </p:nvCxnSpPr>
        <p:spPr>
          <a:xfrm flipH="1">
            <a:off x="9701902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C969035-AC76-4A95-8B57-882B42082D05}"/>
              </a:ext>
            </a:extLst>
          </p:cNvPr>
          <p:cNvCxnSpPr/>
          <p:nvPr/>
        </p:nvCxnSpPr>
        <p:spPr>
          <a:xfrm flipH="1">
            <a:off x="9977395" y="3785811"/>
            <a:ext cx="0" cy="1855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7219817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1D8FB9-4ECC-49CA-A255-4D99CDE21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13724" y="257695"/>
            <a:ext cx="3851999" cy="6350924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D2C344-8D3A-47DF-B977-F9159959C8B1}"/>
              </a:ext>
            </a:extLst>
          </p:cNvPr>
          <p:cNvGrpSpPr/>
          <p:nvPr/>
        </p:nvGrpSpPr>
        <p:grpSpPr>
          <a:xfrm>
            <a:off x="2135104" y="1426662"/>
            <a:ext cx="2268767" cy="1569660"/>
            <a:chOff x="1635836" y="1355150"/>
            <a:chExt cx="1521069" cy="105236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13FE973-C615-4D9A-A0EA-6DF9C480DE30}"/>
                </a:ext>
              </a:extLst>
            </p:cNvPr>
            <p:cNvGrpSpPr/>
            <p:nvPr/>
          </p:nvGrpSpPr>
          <p:grpSpPr>
            <a:xfrm>
              <a:off x="1640578" y="1518968"/>
              <a:ext cx="844060" cy="844060"/>
              <a:chOff x="8845062" y="562708"/>
              <a:chExt cx="888023" cy="888023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CA36013-9F4F-4104-AEB1-A402721AB241}"/>
                  </a:ext>
                </a:extLst>
              </p:cNvPr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259D36C-9050-4792-838D-33ABF85D549D}"/>
                  </a:ext>
                </a:extLst>
              </p:cNvPr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CA14488-97DC-4CED-BEFD-7C7502D1D7D0}"/>
                  </a:ext>
                </a:extLst>
              </p:cNvPr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3414C4E1-67B5-490D-8692-45EDAD2B2E9F}"/>
                  </a:ext>
                </a:extLst>
              </p:cNvPr>
              <p:cNvCxnSpPr>
                <a:stCxn id="21" idx="3"/>
                <a:endCxn id="21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C7B38C9-B88E-4AF6-AA5C-9E34768B9CF1}"/>
                  </a:ext>
                </a:extLst>
              </p:cNvPr>
              <p:cNvCxnSpPr>
                <a:stCxn id="21" idx="0"/>
                <a:endCxn id="21" idx="2"/>
              </p:cNvCxnSpPr>
              <p:nvPr/>
            </p:nvCxnSpPr>
            <p:spPr>
              <a:xfrm flipH="1"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9898AEF-B081-4FFA-B232-7291D3F72718}"/>
                </a:ext>
              </a:extLst>
            </p:cNvPr>
            <p:cNvSpPr txBox="1"/>
            <p:nvPr/>
          </p:nvSpPr>
          <p:spPr>
            <a:xfrm>
              <a:off x="1635836" y="1355150"/>
              <a:ext cx="1521069" cy="10421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9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sym charset="0" panose="020f0502020204030204" pitchFamily="34" typeface="Calibri"/>
                </a:rPr>
                <a:t>转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24731C-8B0C-4ED9-9F30-5AC3B68FAA32}"/>
              </a:ext>
            </a:extLst>
          </p:cNvPr>
          <p:cNvSpPr txBox="1"/>
          <p:nvPr/>
        </p:nvSpPr>
        <p:spPr>
          <a:xfrm>
            <a:off x="2557212" y="3520877"/>
            <a:ext cx="1828800" cy="2118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春分雨脚落声微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时令北方偏向晚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921D2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可知早有绿腰肥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2AD9FE8-ED39-48D6-9EC9-58C412E9E9ED}"/>
              </a:ext>
            </a:extLst>
          </p:cNvPr>
          <p:cNvSpPr/>
          <p:nvPr/>
        </p:nvSpPr>
        <p:spPr>
          <a:xfrm>
            <a:off x="2088652" y="3205615"/>
            <a:ext cx="487680" cy="13845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000">
                <a:solidFill>
                  <a:srgbClr val="9F7543"/>
                </a:solidFill>
                <a:latin charset="0" panose="020f0502020204030204" pitchFamily="34" typeface="Calibri"/>
                <a:ea charset="-122" pitchFamily="34" typeface="微软雅黑"/>
                <a:sym charset="0" panose="020f0502020204030204" pitchFamily="34" typeface="Calibri"/>
              </a:rPr>
              <a:t>仲春初四日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80F1911-4C8A-42ED-9209-C8F49351C53B}"/>
              </a:ext>
            </a:extLst>
          </p:cNvPr>
          <p:cNvSpPr/>
          <p:nvPr/>
        </p:nvSpPr>
        <p:spPr>
          <a:xfrm>
            <a:off x="4193332" y="5161482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f0502020204030204" pitchFamily="34" typeface="Calibri"/>
              <a:ea charset="-122" pitchFamily="34" typeface="微软雅黑"/>
              <a:sym charset="0" panose="020f0502020204030204" pitchFamily="34" typeface="Calibri"/>
            </a:endParaRPr>
          </a:p>
        </p:txBody>
      </p:sp>
    </p:spTree>
    <p:extLst>
      <p:ext uri="{BB962C8B-B14F-4D97-AF65-F5344CB8AC3E}">
        <p14:creationId val="240071979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99</Paragraphs>
  <Slides>14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3">
      <vt:lpstr>Arial</vt:lpstr>
      <vt:lpstr>等线 Light</vt:lpstr>
      <vt:lpstr>等线</vt:lpstr>
      <vt:lpstr>Calibri Light</vt:lpstr>
      <vt:lpstr>Calibri</vt:lpstr>
      <vt:lpstr>微软雅黑</vt:lpstr>
      <vt:lpstr>字酷堂清楷体</vt:lpstr>
      <vt:lpstr>Angsana New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2021-08-22T11:49:06Z</dcterms:created>
  <cp:lastPrinted>2021-08-22T11:49:06Z</cp:lastPrinted>
  <dcterms:modified xsi:type="dcterms:W3CDTF">2021-08-22T05:35:44Z</dcterms:modified>
  <cp:revision>1</cp:revision>
</cp:coreProperties>
</file>