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710" r:id="rId1"/>
    <p:sldMasterId id="2147483713" r:id="rId2"/>
  </p:sldMasterIdLst>
  <p:notesMasterIdLst>
    <p:notesMasterId r:id="rId3"/>
  </p:notesMasterIdLst>
  <p:sldIdLst>
    <p:sldId id="7602" r:id="rId4"/>
    <p:sldId id="7603" r:id="rId5"/>
    <p:sldId id="7620" r:id="rId6"/>
    <p:sldId id="7567" r:id="rId7"/>
    <p:sldId id="7617" r:id="rId8"/>
    <p:sldId id="7568" r:id="rId9"/>
    <p:sldId id="7590" r:id="rId10"/>
    <p:sldId id="7625" r:id="rId11"/>
    <p:sldId id="7569" r:id="rId12"/>
    <p:sldId id="7577" r:id="rId13"/>
    <p:sldId id="7579" r:id="rId14"/>
    <p:sldId id="7588" r:id="rId15"/>
    <p:sldId id="7591" r:id="rId16"/>
    <p:sldId id="7626" r:id="rId17"/>
    <p:sldId id="7597" r:id="rId18"/>
    <p:sldId id="7594" r:id="rId19"/>
    <p:sldId id="7581" r:id="rId20"/>
    <p:sldId id="7583" r:id="rId21"/>
    <p:sldId id="7589" r:id="rId22"/>
    <p:sldId id="7627" r:id="rId23"/>
    <p:sldId id="7576" r:id="rId24"/>
    <p:sldId id="7566" r:id="rId25"/>
    <p:sldId id="7575" r:id="rId26"/>
    <p:sldId id="7574" r:id="rId27"/>
    <p:sldId id="7629" r:id="rId28"/>
  </p:sldIdLst>
  <p:sldSz cx="12188825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19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2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tags/tag23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F9C5B8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5A-4AA2-83B7-407D1BEF20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FFF6EF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5A-4AA2-83B7-407D1BEF20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C3E2D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5A-4AA2-83B7-407D1BEF2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1562599888"/>
        <c:axId val="1562600432"/>
      </c:barChart>
      <c:catAx>
        <c:axId val="1562599888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Aa之云体" panose="02010600010101010101" pitchFamily="2" charset="-122"/>
                <a:ea typeface="Aa之云体" panose="02010600010101010101" pitchFamily="2" charset="-122"/>
                <a:cs typeface="+mn-ea"/>
                <a:sym typeface="Aa之云体" panose="02010600010101010101" pitchFamily="2" charset="-122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Aa之云体" panose="02010600010101010101" pitchFamily="2" charset="-122"/>
              <a:ea typeface="Aa之云体" panose="02010600010101010101" pitchFamily="2" charset="-122"/>
              <a:cs typeface="+mn-ea"/>
              <a:sym typeface="Aa之云体" panose="02010600010101010101" pitchFamily="2" charset="-122"/>
            </a:endParaRPr>
          </a:p>
        </c:txPr>
        <c:crossAx val="1562600432"/>
        <c:crosses val="autoZero"/>
        <c:auto val="0"/>
        <c:lblAlgn val="ctr"/>
        <c:lblOffset/>
        <c:noMultiLvlLbl val="0"/>
      </c:catAx>
      <c:valAx>
        <c:axId val="1562600432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Aa之云体" panose="02010600010101010101" pitchFamily="2" charset="-122"/>
                <a:ea typeface="Aa之云体" panose="02010600010101010101" pitchFamily="2" charset="-122"/>
                <a:cs typeface="+mn-ea"/>
                <a:sym typeface="Aa之云体" panose="02010600010101010101" pitchFamily="2" charset="-122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Aa之云体" panose="02010600010101010101" pitchFamily="2" charset="-122"/>
              <a:ea typeface="Aa之云体" panose="02010600010101010101" pitchFamily="2" charset="-122"/>
              <a:cs typeface="+mn-ea"/>
              <a:sym typeface="Aa之云体" panose="02010600010101010101" pitchFamily="2" charset="-122"/>
            </a:endParaRPr>
          </a:p>
        </c:txPr>
        <c:crossAx val="1562599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mtId="4294967295">
          <a:latin typeface="Aa之云体" panose="02010600010101010101" pitchFamily="2" charset="-122"/>
          <a:ea typeface="Aa之云体" panose="02010600010101010101" pitchFamily="2" charset="-122"/>
          <a:cs typeface="+mn-ea"/>
          <a:sym typeface="Aa之云体" panose="02010600010101010101" pitchFamily="2" charset="-122"/>
        </a:defRPr>
      </a:pPr>
      <a:endParaRPr smtId="4294967295">
        <a:latin typeface="Aa之云体" panose="02010600010101010101" pitchFamily="2" charset="-122"/>
        <a:ea typeface="Aa之云体" panose="02010600010101010101" pitchFamily="2" charset="-122"/>
        <a:cs typeface="+mn-ea"/>
        <a:sym typeface="Aa之云体" panose="02010600010101010101" pitchFamily="2" charset="-122"/>
      </a:endParaRPr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invertIfNegative val="1"/>
            <c:explosion val="8"/>
            <c:spPr>
              <a:solidFill>
                <a:srgbClr val="F9C5B8"/>
              </a:solidFill>
              <a:ln w="19050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97C7-4D34-82EF-28EFC293150C}"/>
              </c:ext>
            </c:extLst>
          </c:dPt>
          <c:dPt>
            <c:idx val="1"/>
            <c:invertIfNegative val="1"/>
            <c:explosion val="10"/>
            <c:spPr>
              <a:solidFill>
                <a:srgbClr val="C3E2D2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97C7-4D34-82EF-28EFC293150C}"/>
              </c:ext>
            </c:extLst>
          </c:dPt>
          <c:dPt>
            <c:idx val="2"/>
            <c:invertIfNegative val="1"/>
            <c:explosion val="6"/>
            <c:spPr>
              <a:solidFill>
                <a:srgbClr val="F9C5B8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7C7-4D34-82EF-28EFC293150C}"/>
              </c:ext>
            </c:extLst>
          </c:dPt>
          <c:dPt>
            <c:idx val="3"/>
            <c:invertIfNegative val="1"/>
            <c:explosion val="5"/>
            <c:spPr>
              <a:solidFill>
                <a:srgbClr val="C3E2D2"/>
              </a:solidFill>
              <a:ln w="1905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97C7-4D34-82EF-28EFC293150C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C7-4D34-82EF-28EFC29315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mtId="4294967295">
          <a:latin typeface="Aa之云体" panose="02010600010101010101" pitchFamily="2" charset="-122"/>
          <a:ea typeface="Aa之云体" panose="02010600010101010101" pitchFamily="2" charset="-122"/>
          <a:cs typeface="+mn-ea"/>
          <a:sym typeface="Aa之云体" panose="02010600010101010101" pitchFamily="2" charset="-122"/>
        </a:defRPr>
      </a:pPr>
      <a:endParaRPr smtId="4294967295">
        <a:latin typeface="Aa之云体" panose="02010600010101010101" pitchFamily="2" charset="-122"/>
        <a:ea typeface="Aa之云体" panose="02010600010101010101" pitchFamily="2" charset="-122"/>
        <a:cs typeface="+mn-ea"/>
        <a:sym typeface="Aa之云体" panose="02010600010101010101" pitchFamily="2" charset="-122"/>
      </a:endParaRPr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8C3C3-31A8-453D-A20D-411C6C37285D}" type="datetimeFigureOut">
              <a:rPr lang="zh-CN" altLang="en-US" smtClean="0"/>
              <a:t>2021/7/16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98766-6A9C-4F2F-8D78-A8B7F422C2B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61274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121761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01945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99677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447279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816436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183366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973666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66951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94727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63062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05755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129510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125045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236121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648610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183476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974329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82579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79513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09375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5202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95557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182299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8497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2050396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11428978"/>
      </p:ext>
    </p:extLst>
  </p:cSld>
  <p:clrMapOvr>
    <a:masterClrMapping/>
  </p:clrMapOvr>
  <p:transition spd="slow">
    <p:comb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2021/7/16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98554772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2021/7/16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95834298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2021/7/16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68375350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2021/7/16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9771936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08396EC6-BD85-422F-98A7-9F5505D4AAB4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14C61DDD-D7FD-45D8-B4FF-63569C780821}"/>
              </a:ext>
            </a:extLst>
          </p:cNvPr>
          <p:cNvSpPr/>
          <p:nvPr userDrawn="1"/>
        </p:nvSpPr>
        <p:spPr>
          <a:xfrm>
            <a:off x="291548" y="278296"/>
            <a:ext cx="11582400" cy="63610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val="2949431354"/>
      </p:ext>
    </p:extLst>
  </p:cSld>
  <p:clrMapOvr>
    <a:masterClrMapping/>
  </p:clrMapOvr>
  <p:transition spd="slow">
    <p:comb/>
  </p:transition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2021/7/16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1848665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2021/7/16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30599656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2021/7/16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9372911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2021/7/16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7298065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2021/7/16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9727488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2021/7/16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75460457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2021/7/16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05379143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10" Target="../slideLayouts/slideLayout12.xml" Type="http://schemas.openxmlformats.org/officeDocument/2006/relationships/slideLayout"/><Relationship Id="rId11" Target="../slideLayouts/slideLayout1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4.xml" Type="http://schemas.openxmlformats.org/officeDocument/2006/relationships/slideLayout"/><Relationship Id="rId3" Target="../slideLayouts/slideLayout5.xml" Type="http://schemas.openxmlformats.org/officeDocument/2006/relationships/slideLayout"/><Relationship Id="rId4" Target="../slideLayouts/slideLayout6.xml" Type="http://schemas.openxmlformats.org/officeDocument/2006/relationships/slideLayout"/><Relationship Id="rId5" Target="../slideLayouts/slideLayout7.xml" Type="http://schemas.openxmlformats.org/officeDocument/2006/relationships/slideLayout"/><Relationship Id="rId6" Target="../slideLayouts/slideLayout8.xml" Type="http://schemas.openxmlformats.org/officeDocument/2006/relationships/slideLayout"/><Relationship Id="rId7" Target="../slideLayouts/slideLayout9.xml" Type="http://schemas.openxmlformats.org/officeDocument/2006/relationships/slideLayout"/><Relationship Id="rId8" Target="../slideLayouts/slideLayout10.xml" Type="http://schemas.openxmlformats.org/officeDocument/2006/relationships/slideLayout"/><Relationship Id="rId9" Target="../slideLayouts/slideLayout1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6829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</p:sldLayoutIdLst>
  <p:transition spd="slow">
    <p:comb/>
  </p:transition>
  <p:timing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2021/7/16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8180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/>
  <p:timing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Relationship Id="rId4" Target="../tags/tag1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tags/tag7.xml" Type="http://schemas.openxmlformats.org/officeDocument/2006/relationships/tags"/><Relationship Id="rId4" Target="../tags/tag8.xml" Type="http://schemas.openxmlformats.org/officeDocument/2006/relationships/tags"/><Relationship Id="rId5" Target="../tags/tag9.xml" Type="http://schemas.openxmlformats.org/officeDocument/2006/relationships/tags"/><Relationship Id="rId6" Target="../media/image2.png" Type="http://schemas.openxmlformats.org/officeDocument/2006/relationships/image"/><Relationship Id="rId7" Target="../media/image4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charts/chart1.xml" Type="http://schemas.openxmlformats.org/officeDocument/2006/relationships/chart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1.jpeg" Type="http://schemas.openxmlformats.org/officeDocument/2006/relationships/image"/><Relationship Id="rId4" Target="../tags/tag10.xml" Type="http://schemas.openxmlformats.org/officeDocument/2006/relationships/tags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5.jpeg" Type="http://schemas.openxmlformats.org/officeDocument/2006/relationships/image"/><Relationship Id="rId4" Target="../media/image6.jpeg" Type="http://schemas.openxmlformats.org/officeDocument/2006/relationships/image"/><Relationship Id="rId5" Target="../media/image7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tags/tag11.xml" Type="http://schemas.openxmlformats.org/officeDocument/2006/relationships/tags"/><Relationship Id="rId4" Target="../tags/tag12.xml" Type="http://schemas.openxmlformats.org/officeDocument/2006/relationships/tags"/><Relationship Id="rId5" Target="../tags/tag13.xml" Type="http://schemas.openxmlformats.org/officeDocument/2006/relationships/tags"/><Relationship Id="rId6" Target="../tags/tag14.xml" Type="http://schemas.openxmlformats.org/officeDocument/2006/relationships/tags"/><Relationship Id="rId7" Target="../tags/tag15.xml" Type="http://schemas.openxmlformats.org/officeDocument/2006/relationships/tags"/><Relationship Id="rId8" Target="../tags/tag16.xml" Type="http://schemas.openxmlformats.org/officeDocument/2006/relationships/tags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charts/chart2.xml" Type="http://schemas.openxmlformats.org/officeDocument/2006/relationships/char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1.jpeg" Type="http://schemas.openxmlformats.org/officeDocument/2006/relationships/image"/><Relationship Id="rId4" Target="../tags/tag17.xml" Type="http://schemas.openxmlformats.org/officeDocument/2006/relationships/tags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tags/tag18.xml" Type="http://schemas.openxmlformats.org/officeDocument/2006/relationships/tags"/><Relationship Id="rId4" Target="../tags/tag19.xml" Type="http://schemas.openxmlformats.org/officeDocument/2006/relationships/tags"/><Relationship Id="rId5" Target="../tags/tag20.xml" Type="http://schemas.openxmlformats.org/officeDocument/2006/relationships/tags"/><Relationship Id="rId6" Target="../tags/tag21.xml" Type="http://schemas.openxmlformats.org/officeDocument/2006/relationships/tags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3.xml" Type="http://schemas.openxmlformats.org/officeDocument/2006/relationships/notesSlide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4.xml" Type="http://schemas.openxmlformats.org/officeDocument/2006/relationships/notesSlide"/><Relationship Id="rId3" Target="../media/image8.emf" Type="http://schemas.openxmlformats.org/officeDocument/2006/relationships/image"/><Relationship Id="rId4" Target="../media/image9.emf" Type="http://schemas.openxmlformats.org/officeDocument/2006/relationships/image"/><Relationship Id="rId5" Target="../media/image10.emf" Type="http://schemas.openxmlformats.org/officeDocument/2006/relationships/image"/><Relationship Id="rId6" Target="../media/image11.emf" Type="http://schemas.openxmlformats.org/officeDocument/2006/relationships/image"/></Relationships>
</file>

<file path=ppt/slides/_rels/slide2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5.xml" Type="http://schemas.openxmlformats.org/officeDocument/2006/relationships/notesSlide"/><Relationship Id="rId3" Target="../media/image1.jpeg" Type="http://schemas.openxmlformats.org/officeDocument/2006/relationships/image"/><Relationship Id="rId4" Target="../tags/tag22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.jpeg" Type="http://schemas.openxmlformats.org/officeDocument/2006/relationships/image"/><Relationship Id="rId4" Target="../tags/tag2.xml" Type="http://schemas.openxmlformats.org/officeDocument/2006/relationships/tags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tags/tag3.xml" Type="http://schemas.openxmlformats.org/officeDocument/2006/relationships/tags"/><Relationship Id="rId4" Target="../tags/tag4.xml" Type="http://schemas.openxmlformats.org/officeDocument/2006/relationships/tags"/><Relationship Id="rId5" Target="../tags/tag5.xml" Type="http://schemas.openxmlformats.org/officeDocument/2006/relationships/tags"/><Relationship Id="rId6" Target="../media/image2.png" Type="http://schemas.openxmlformats.org/officeDocument/2006/relationships/image"/><Relationship Id="rId7" Target="../media/image3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.jpeg" Type="http://schemas.openxmlformats.org/officeDocument/2006/relationships/image"/><Relationship Id="rId4" Target="../tags/tag6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717BE22A-0392-4425-AD13-56E402FC1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82" name="文本框 81">
            <a:extLst>
              <a:ext uri="{FF2B5EF4-FFF2-40B4-BE49-F238E27FC236}">
                <a16:creationId xmlns:a16="http://schemas.microsoft.com/office/drawing/2014/main" id="{2984F66C-3DAD-467A-B9BA-C54779069ABB}"/>
              </a:ext>
            </a:extLst>
          </p:cNvPr>
          <p:cNvSpPr txBox="1"/>
          <p:nvPr/>
        </p:nvSpPr>
        <p:spPr>
          <a:xfrm>
            <a:off x="2430050" y="2895869"/>
            <a:ext cx="7741085" cy="1005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913491">
              <a:defRPr/>
            </a:pPr>
            <a:r>
              <a:rPr altLang="en-US" lang="zh-CN" spc="267" sz="6000">
                <a:solidFill>
                  <a:srgbClr val="C3E2D2"/>
                </a:solidFill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清新水彩风简约通用</a:t>
            </a:r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id="{A4B23ECB-1B80-4C47-B1E6-43DB9EF2BC0E}"/>
              </a:ext>
            </a:extLst>
          </p:cNvPr>
          <p:cNvSpPr txBox="1"/>
          <p:nvPr/>
        </p:nvSpPr>
        <p:spPr>
          <a:xfrm>
            <a:off x="4231927" y="2251102"/>
            <a:ext cx="3947570" cy="579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913491">
              <a:defRPr/>
            </a:pPr>
            <a:r>
              <a:rPr altLang="zh-CN" lang="en-US" spc="267" sz="32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WORK PLAN</a:t>
            </a:r>
          </a:p>
        </p:txBody>
      </p:sp>
      <p:sp>
        <p:nvSpPr>
          <p:cNvPr id="104" name="文本框 103">
            <a:extLst>
              <a:ext uri="{FF2B5EF4-FFF2-40B4-BE49-F238E27FC236}">
                <a16:creationId xmlns:a16="http://schemas.microsoft.com/office/drawing/2014/main" id="{3D080D89-C37B-43C2-ACED-6346F582B059}"/>
              </a:ext>
            </a:extLst>
          </p:cNvPr>
          <p:cNvSpPr txBox="1"/>
          <p:nvPr/>
        </p:nvSpPr>
        <p:spPr>
          <a:xfrm>
            <a:off x="3527994" y="4031367"/>
            <a:ext cx="5616005" cy="365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3491">
              <a:defRPr/>
            </a:pPr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适用于年终总结/工作汇报/项目汇报/述职报告等等</a:t>
            </a:r>
          </a:p>
        </p:txBody>
      </p:sp>
      <p:grpSp>
        <p:nvGrpSpPr>
          <p:cNvPr id="105" name="组合 104">
            <a:extLst>
              <a:ext uri="{FF2B5EF4-FFF2-40B4-BE49-F238E27FC236}">
                <a16:creationId xmlns:a16="http://schemas.microsoft.com/office/drawing/2014/main" id="{B8088CCF-1D6B-4CDD-9FB6-A8208ACC9249}"/>
              </a:ext>
            </a:extLst>
          </p:cNvPr>
          <p:cNvGrpSpPr/>
          <p:nvPr/>
        </p:nvGrpSpPr>
        <p:grpSpPr>
          <a:xfrm>
            <a:off x="6583824" y="4697842"/>
            <a:ext cx="266489" cy="266489"/>
            <a:chOff x="9352883" y="5335471"/>
            <a:chExt cx="456228" cy="456228"/>
          </a:xfrm>
          <a:effectLst/>
        </p:grpSpPr>
        <p:sp>
          <p:nvSpPr>
            <p:cNvPr id="106" name="矩形: 圆角 3">
              <a:extLst>
                <a:ext uri="{FF2B5EF4-FFF2-40B4-BE49-F238E27FC236}">
                  <a16:creationId xmlns:a16="http://schemas.microsoft.com/office/drawing/2014/main" id="{AEA2A508-5633-42C8-A049-68CEB010E38E}"/>
                </a:ext>
              </a:extLst>
            </p:cNvPr>
            <p:cNvSpPr/>
            <p:nvPr/>
          </p:nvSpPr>
          <p:spPr>
            <a:xfrm>
              <a:off x="9352883" y="5335471"/>
              <a:ext cx="456228" cy="456228"/>
            </a:xfrm>
            <a:prstGeom prst="roundRect">
              <a:avLst/>
            </a:prstGeom>
            <a:solidFill>
              <a:srgbClr val="C3E2D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799"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07" name="椭圆 4">
              <a:extLst>
                <a:ext uri="{FF2B5EF4-FFF2-40B4-BE49-F238E27FC236}">
                  <a16:creationId xmlns:a16="http://schemas.microsoft.com/office/drawing/2014/main" id="{60204D20-9FD0-4730-9E9A-D7224ABEA437}"/>
                </a:ext>
              </a:extLst>
            </p:cNvPr>
            <p:cNvSpPr/>
            <p:nvPr/>
          </p:nvSpPr>
          <p:spPr>
            <a:xfrm>
              <a:off x="9457674" y="5440262"/>
              <a:ext cx="246647" cy="246646"/>
            </a:xfrm>
            <a:custGeom>
              <a:gdLst>
                <a:gd fmla="*/ 199497 w 331788" name="connsiteX0"/>
                <a:gd fmla="*/ 265112 h 331787" name="connsiteY0"/>
                <a:gd fmla="*/ 209798 w 331788" name="connsiteX1"/>
                <a:gd fmla="*/ 279217 h 331787" name="connsiteY1"/>
                <a:gd fmla="*/ 238126 w 331788" name="connsiteX2"/>
                <a:gd fmla="*/ 315118 h 331787" name="connsiteY2"/>
                <a:gd fmla="*/ 166018 w 331788" name="connsiteX3"/>
                <a:gd fmla="*/ 331787 h 331787" name="connsiteY3"/>
                <a:gd fmla="*/ 122238 w 331788" name="connsiteX4"/>
                <a:gd fmla="*/ 325376 h 331787" name="connsiteY4"/>
                <a:gd fmla="*/ 199497 w 331788" name="connsiteX5"/>
                <a:gd fmla="*/ 265112 h 331787" name="connsiteY5"/>
                <a:gd fmla="*/ 190500 w 331788" name="connsiteX6"/>
                <a:gd fmla="*/ 228600 h 331787" name="connsiteY6"/>
                <a:gd fmla="*/ 201490 w 331788" name="connsiteX7"/>
                <a:gd fmla="*/ 228600 h 331787" name="connsiteY7"/>
                <a:gd fmla="*/ 206375 w 331788" name="connsiteX8"/>
                <a:gd fmla="*/ 236394 h 331787" name="connsiteY8"/>
                <a:gd fmla="*/ 200269 w 331788" name="connsiteX9"/>
                <a:gd fmla="*/ 242888 h 331787" name="connsiteY9"/>
                <a:gd fmla="*/ 190500 w 331788" name="connsiteX10"/>
                <a:gd fmla="*/ 228600 h 331787" name="connsiteY10"/>
                <a:gd fmla="*/ 146452 w 331788" name="connsiteX11"/>
                <a:gd fmla="*/ 228600 h 331787" name="connsiteY11"/>
                <a:gd fmla="*/ 164590 w 331788" name="connsiteX12"/>
                <a:gd fmla="*/ 229897 h 331787" name="connsiteY12"/>
                <a:gd fmla="*/ 165885 w 331788" name="connsiteX13"/>
                <a:gd fmla="*/ 229897 h 331787" name="connsiteY13"/>
                <a:gd fmla="*/ 173659 w 331788" name="connsiteX14"/>
                <a:gd fmla="*/ 229897 h 331787" name="connsiteY14"/>
                <a:gd fmla="*/ 190501 w 331788" name="connsiteX15"/>
                <a:gd fmla="*/ 253240 h 331787" name="connsiteY15"/>
                <a:gd fmla="*/ 103699 w 331788" name="connsiteX16"/>
                <a:gd fmla="*/ 320675 h 331787" name="connsiteY16"/>
                <a:gd fmla="*/ 77788 w 331788" name="connsiteX17"/>
                <a:gd fmla="*/ 306410 h 331787" name="connsiteY17"/>
                <a:gd fmla="*/ 112768 w 331788" name="connsiteX18"/>
                <a:gd fmla="*/ 244162 h 331787" name="connsiteY18"/>
                <a:gd fmla="*/ 121837 w 331788" name="connsiteX19"/>
                <a:gd fmla="*/ 245459 h 331787" name="connsiteY19"/>
                <a:gd fmla="*/ 146452 w 331788" name="connsiteX20"/>
                <a:gd fmla="*/ 228600 h 331787" name="connsiteY20"/>
                <a:gd fmla="*/ 323851 w 331788" name="connsiteX21"/>
                <a:gd fmla="*/ 217487 h 331787" name="connsiteY21"/>
                <a:gd fmla="*/ 249631 w 331788" name="connsiteX22"/>
                <a:gd fmla="*/ 307975 h 331787" name="connsiteY22"/>
                <a:gd fmla="*/ 207963 w 331788" name="connsiteX23"/>
                <a:gd fmla="*/ 253682 h 331787" name="connsiteY23"/>
                <a:gd fmla="*/ 218380 w 331788" name="connsiteX24"/>
                <a:gd fmla="*/ 243341 h 331787" name="connsiteY24"/>
                <a:gd fmla="*/ 227495 w 331788" name="connsiteX25"/>
                <a:gd fmla="*/ 244634 h 331787" name="connsiteY25"/>
                <a:gd fmla="*/ 253537 w 331788" name="connsiteX26"/>
                <a:gd fmla="*/ 225243 h 331787" name="connsiteY26"/>
                <a:gd fmla="*/ 323851 w 331788" name="connsiteX27"/>
                <a:gd fmla="*/ 217487 h 331787" name="connsiteY27"/>
                <a:gd fmla="*/ 3175 w 331788" name="connsiteX28"/>
                <a:gd fmla="*/ 196850 h 331787" name="connsiteY28"/>
                <a:gd fmla="*/ 93642 w 331788" name="connsiteX29"/>
                <a:gd fmla="*/ 222902 h 331787" name="connsiteY29"/>
                <a:gd fmla="*/ 100013 w 331788" name="connsiteX30"/>
                <a:gd fmla="*/ 235927 h 331787" name="connsiteY30"/>
                <a:gd fmla="*/ 65610 w 331788" name="connsiteX31"/>
                <a:gd fmla="*/ 298450 h 331787" name="connsiteY31"/>
                <a:gd fmla="*/ 3175 w 331788" name="connsiteX32"/>
                <a:gd fmla="*/ 196850 h 331787" name="connsiteY32"/>
                <a:gd fmla="*/ 146517 w 331788" name="connsiteX33"/>
                <a:gd fmla="*/ 192087 h 331787" name="connsiteY33"/>
                <a:gd fmla="*/ 163513 w 331788" name="connsiteX34"/>
                <a:gd fmla="*/ 215900 h 331787" name="connsiteY34"/>
                <a:gd fmla="*/ 147825 w 331788" name="connsiteX35"/>
                <a:gd fmla="*/ 214577 h 331787" name="connsiteY35"/>
                <a:gd fmla="*/ 141288 w 331788" name="connsiteX36"/>
                <a:gd fmla="*/ 200025 h 331787" name="connsiteY36"/>
                <a:gd fmla="*/ 146517 w 331788" name="connsiteX37"/>
                <a:gd fmla="*/ 192087 h 331787" name="connsiteY37"/>
                <a:gd fmla="*/ 277877 w 331788" name="connsiteX38"/>
                <a:gd fmla="*/ 160337 h 331787" name="connsiteY38"/>
                <a:gd fmla="*/ 314326 w 331788" name="connsiteX39"/>
                <a:gd fmla="*/ 204624 h 331787" name="connsiteY39"/>
                <a:gd fmla="*/ 253143 w 331788" name="connsiteX40"/>
                <a:gd fmla="*/ 211137 h 331787" name="connsiteY40"/>
                <a:gd fmla="*/ 249238 w 331788" name="connsiteX41"/>
                <a:gd fmla="*/ 203322 h 331787" name="connsiteY41"/>
                <a:gd fmla="*/ 277877 w 331788" name="connsiteX42"/>
                <a:gd fmla="*/ 160337 h 331787" name="connsiteY42"/>
                <a:gd fmla="*/ 290513 w 331788" name="connsiteX43"/>
                <a:gd fmla="*/ 153987 h 331787" name="connsiteY43"/>
                <a:gd fmla="*/ 331788 w 331788" name="connsiteX44"/>
                <a:gd fmla="*/ 167061 h 331787" name="connsiteY44"/>
                <a:gd fmla="*/ 329125 w 331788" name="connsiteX45"/>
                <a:gd fmla="*/ 198437 h 331787" name="connsiteY45"/>
                <a:gd fmla="*/ 290513 w 331788" name="connsiteX46"/>
                <a:gd fmla="*/ 153987 h 331787" name="connsiteY46"/>
                <a:gd fmla="*/ 113341 w 331788" name="connsiteX47"/>
                <a:gd fmla="*/ 139700 h 331787" name="connsiteY47"/>
                <a:gd fmla="*/ 130085 w 331788" name="connsiteX48"/>
                <a:gd fmla="*/ 169324 h 331787" name="connsiteY48"/>
                <a:gd fmla="*/ 136525 w 331788" name="connsiteX49"/>
                <a:gd fmla="*/ 178340 h 331787" name="connsiteY49"/>
                <a:gd fmla="*/ 128797 w 331788" name="connsiteX50"/>
                <a:gd fmla="*/ 191219 h 331787" name="connsiteY50"/>
                <a:gd fmla="*/ 121069 w 331788" name="connsiteX51"/>
                <a:gd fmla="*/ 189932 h 331787" name="connsiteY51"/>
                <a:gd fmla="*/ 95310 w 331788" name="connsiteX52"/>
                <a:gd fmla="*/ 207963 h 331787" name="connsiteY52"/>
                <a:gd fmla="*/ 1288 w 331788" name="connsiteX53"/>
                <a:gd fmla="*/ 179628 h 331787" name="connsiteY53"/>
                <a:gd fmla="*/ 0 w 331788" name="connsiteX54"/>
                <a:gd fmla="*/ 165460 h 331787" name="connsiteY54"/>
                <a:gd fmla="*/ 1288 w 331788" name="connsiteX55"/>
                <a:gd fmla="*/ 151292 h 331787" name="connsiteY55"/>
                <a:gd fmla="*/ 113341 w 331788" name="connsiteX56"/>
                <a:gd fmla="*/ 139700 h 331787" name="connsiteY56"/>
                <a:gd fmla="*/ 186315 w 331788" name="connsiteX57"/>
                <a:gd fmla="*/ 138112 h 331787" name="connsiteY57"/>
                <a:gd fmla="*/ 268288 w 331788" name="connsiteX58"/>
                <a:gd fmla="*/ 149780 h 331787" name="connsiteY58"/>
                <a:gd fmla="*/ 238829 w 331788" name="connsiteX59"/>
                <a:gd fmla="*/ 193860 h 331787" name="connsiteY59"/>
                <a:gd fmla="*/ 227301 w 331788" name="connsiteX60"/>
                <a:gd fmla="*/ 191267 h 331787" name="connsiteY60"/>
                <a:gd fmla="*/ 200404 w 331788" name="connsiteX61"/>
                <a:gd fmla="*/ 214604 h 331787" name="connsiteY61"/>
                <a:gd fmla="*/ 179911 w 331788" name="connsiteX62"/>
                <a:gd fmla="*/ 215900 h 331787" name="connsiteY62"/>
                <a:gd fmla="*/ 155575 w 331788" name="connsiteX63"/>
                <a:gd fmla="*/ 179599 h 331787" name="connsiteY63"/>
                <a:gd fmla="*/ 173507 w 331788" name="connsiteX64"/>
                <a:gd fmla="*/ 154966 h 331787" name="connsiteY64"/>
                <a:gd fmla="*/ 186315 w 331788" name="connsiteX65"/>
                <a:gd fmla="*/ 138112 h 331787" name="connsiteY65"/>
                <a:gd fmla="*/ 168276 w 331788" name="connsiteX66"/>
                <a:gd fmla="*/ 138112 h 331787" name="connsiteY66"/>
                <a:gd fmla="*/ 161661 w 331788" name="connsiteX67"/>
                <a:gd fmla="*/ 145566 h 331787" name="connsiteY67"/>
                <a:gd fmla="*/ 145786 w 331788" name="connsiteX68"/>
                <a:gd fmla="*/ 166687 h 331787" name="connsiteY68"/>
                <a:gd fmla="*/ 141817 w 331788" name="connsiteX69"/>
                <a:gd fmla="*/ 161718 h 331787" name="connsiteY69"/>
                <a:gd fmla="*/ 128588 w 331788" name="connsiteX70"/>
                <a:gd fmla="*/ 139354 h 331787" name="connsiteY70"/>
                <a:gd fmla="*/ 168276 w 331788" name="connsiteX71"/>
                <a:gd fmla="*/ 138112 h 331787" name="connsiteY71"/>
                <a:gd fmla="*/ 220028 w 331788" name="connsiteX72"/>
                <a:gd fmla="*/ 103187 h 331787" name="connsiteY72"/>
                <a:gd fmla="*/ 232728 w 331788" name="connsiteX73"/>
                <a:gd fmla="*/ 105784 h 331787" name="connsiteY73"/>
                <a:gd fmla="*/ 237808 w 331788" name="connsiteX74"/>
                <a:gd fmla="*/ 105784 h 331787" name="connsiteY74"/>
                <a:gd fmla="*/ 246698 w 331788" name="connsiteX75"/>
                <a:gd fmla="*/ 118773 h 331787" name="connsiteY75"/>
                <a:gd fmla="*/ 255588 w 331788" name="connsiteX76"/>
                <a:gd fmla="*/ 131762 h 331787" name="connsiteY76"/>
                <a:gd fmla="*/ 198438 w 331788" name="connsiteX77"/>
                <a:gd fmla="*/ 125267 h 331787" name="connsiteY77"/>
                <a:gd fmla="*/ 220028 w 331788" name="connsiteX78"/>
                <a:gd fmla="*/ 103187 h 331787" name="connsiteY78"/>
                <a:gd fmla="*/ 317236 w 331788" name="connsiteX79"/>
                <a:gd fmla="*/ 98425 h 331787" name="connsiteY79"/>
                <a:gd fmla="*/ 331788 w 331788" name="connsiteX80"/>
                <a:gd fmla="*/ 152400 h 331787" name="connsiteY80"/>
                <a:gd fmla="*/ 292100 w 331788" name="connsiteX81"/>
                <a:gd fmla="*/ 140552 h 331787" name="connsiteY81"/>
                <a:gd fmla="*/ 317236 w 331788" name="connsiteX82"/>
                <a:gd fmla="*/ 98425 h 331787" name="connsiteY82"/>
                <a:gd fmla="*/ 286068 w 331788" name="connsiteX83"/>
                <a:gd fmla="*/ 52387 h 331787" name="connsiteY83"/>
                <a:gd fmla="*/ 309563 w 331788" name="connsiteX84"/>
                <a:gd fmla="*/ 84748 h 331787" name="connsiteY84"/>
                <a:gd fmla="*/ 278236 w 331788" name="connsiteX85"/>
                <a:gd fmla="*/ 136525 h 331787" name="connsiteY85"/>
                <a:gd fmla="*/ 276931 w 331788" name="connsiteX86"/>
                <a:gd fmla="*/ 136525 h 331787" name="connsiteY86"/>
                <a:gd fmla="*/ 258657 w 331788" name="connsiteX87"/>
                <a:gd fmla="*/ 110636 h 331787" name="connsiteY87"/>
                <a:gd fmla="*/ 250825 w 331788" name="connsiteX88"/>
                <a:gd fmla="*/ 98986 h 331787" name="connsiteY88"/>
                <a:gd fmla="*/ 259962 w 331788" name="connsiteX89"/>
                <a:gd fmla="*/ 78275 h 331787" name="connsiteY89"/>
                <a:gd fmla="*/ 258657 w 331788" name="connsiteX90"/>
                <a:gd fmla="*/ 70509 h 331787" name="connsiteY90"/>
                <a:gd fmla="*/ 286068 w 331788" name="connsiteX91"/>
                <a:gd fmla="*/ 52387 h 331787" name="connsiteY91"/>
                <a:gd fmla="*/ 73025 w 331788" name="connsiteX92"/>
                <a:gd fmla="*/ 28575 h 331787" name="connsiteY92"/>
                <a:gd fmla="*/ 107950 w 331788" name="connsiteX93"/>
                <a:gd fmla="*/ 126377 h 331787" name="connsiteY93"/>
                <a:gd fmla="*/ 3175 w 331788" name="connsiteX94"/>
                <a:gd fmla="*/ 138113 h 331787" name="connsiteY94"/>
                <a:gd fmla="*/ 73025 w 331788" name="connsiteX95"/>
                <a:gd fmla="*/ 28575 h 331787" name="connsiteY95"/>
                <a:gd fmla="*/ 203200 w 331788" name="connsiteX96"/>
                <a:gd fmla="*/ 4762 h 331787" name="connsiteY96"/>
                <a:gd fmla="*/ 274638 w 331788" name="connsiteX97"/>
                <a:gd fmla="*/ 41817 h 331787" name="connsiteY97"/>
                <a:gd fmla="*/ 251258 w 331788" name="connsiteX98"/>
                <a:gd fmla="*/ 57150 h 331787" name="connsiteY98"/>
                <a:gd fmla="*/ 233074 w 331788" name="connsiteX99"/>
                <a:gd fmla="*/ 50761 h 331787" name="connsiteY99"/>
                <a:gd fmla="*/ 225281 w 331788" name="connsiteX100"/>
                <a:gd fmla="*/ 52039 h 331787" name="connsiteY100"/>
                <a:gd fmla="*/ 203200 w 331788" name="connsiteX101"/>
                <a:gd fmla="*/ 4762 h 331787" name="connsiteY101"/>
                <a:gd fmla="*/ 165260 w 331788" name="connsiteX102"/>
                <a:gd fmla="*/ 0 h 331787" name="connsiteY102"/>
                <a:gd fmla="*/ 185786 w 331788" name="connsiteX103"/>
                <a:gd fmla="*/ 1290 h 331787" name="connsiteY103"/>
                <a:gd fmla="*/ 212725 w 331788" name="connsiteX104"/>
                <a:gd fmla="*/ 59333 h 331787" name="connsiteY104"/>
                <a:gd fmla="*/ 205028 w 331788" name="connsiteX105"/>
                <a:gd fmla="*/ 77390 h 331787" name="connsiteY105"/>
                <a:gd fmla="*/ 208876 w 331788" name="connsiteX106"/>
                <a:gd fmla="*/ 91579 h 331787" name="connsiteY106"/>
                <a:gd fmla="*/ 179371 w 331788" name="connsiteX107"/>
                <a:gd fmla="*/ 122535 h 331787" name="connsiteY107"/>
                <a:gd fmla="*/ 176806 w 331788" name="connsiteX108"/>
                <a:gd fmla="*/ 122535 h 331787" name="connsiteY108"/>
                <a:gd fmla="*/ 122927 w 331788" name="connsiteX109"/>
                <a:gd fmla="*/ 123825 h 331787" name="connsiteY109"/>
                <a:gd fmla="*/ 85725 w 331788" name="connsiteX110"/>
                <a:gd fmla="*/ 20637 h 331787" name="connsiteY110"/>
                <a:gd fmla="*/ 165260 w 331788" name="connsiteX111"/>
                <a:gd fmla="*/ 0 h 331787" name="connsiteY1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b="b" l="l" r="r" t="t"/>
              <a:pathLst>
                <a:path h="331787" w="331788">
                  <a:moveTo>
                    <a:pt x="199497" y="265112"/>
                  </a:moveTo>
                  <a:cubicBezTo>
                    <a:pt x="203360" y="270241"/>
                    <a:pt x="205935" y="274088"/>
                    <a:pt x="209798" y="279217"/>
                  </a:cubicBezTo>
                  <a:cubicBezTo>
                    <a:pt x="222674" y="295885"/>
                    <a:pt x="231688" y="307425"/>
                    <a:pt x="238126" y="315118"/>
                  </a:cubicBezTo>
                  <a:cubicBezTo>
                    <a:pt x="216236" y="325376"/>
                    <a:pt x="191771" y="331787"/>
                    <a:pt x="166018" y="331787"/>
                  </a:cubicBezTo>
                  <a:cubicBezTo>
                    <a:pt x="150566" y="331787"/>
                    <a:pt x="136402" y="329223"/>
                    <a:pt x="122238" y="325376"/>
                  </a:cubicBezTo>
                  <a:cubicBezTo>
                    <a:pt x="141553" y="312554"/>
                    <a:pt x="169881" y="293321"/>
                    <a:pt x="199497" y="265112"/>
                  </a:cubicBezTo>
                  <a:close/>
                  <a:moveTo>
                    <a:pt x="190500" y="228600"/>
                  </a:moveTo>
                  <a:cubicBezTo>
                    <a:pt x="194163" y="228600"/>
                    <a:pt x="197827" y="228600"/>
                    <a:pt x="201490" y="228600"/>
                  </a:cubicBezTo>
                  <a:cubicBezTo>
                    <a:pt x="202712" y="231198"/>
                    <a:pt x="203933" y="233796"/>
                    <a:pt x="206375" y="236394"/>
                  </a:cubicBezTo>
                  <a:cubicBezTo>
                    <a:pt x="203933" y="237693"/>
                    <a:pt x="201490" y="240290"/>
                    <a:pt x="200269" y="242888"/>
                  </a:cubicBezTo>
                  <a:cubicBezTo>
                    <a:pt x="196606" y="237693"/>
                    <a:pt x="194163" y="233796"/>
                    <a:pt x="190500" y="228600"/>
                  </a:cubicBezTo>
                  <a:close/>
                  <a:moveTo>
                    <a:pt x="146452" y="228600"/>
                  </a:moveTo>
                  <a:cubicBezTo>
                    <a:pt x="152930" y="228600"/>
                    <a:pt x="159408" y="229897"/>
                    <a:pt x="164590" y="229897"/>
                  </a:cubicBezTo>
                  <a:cubicBezTo>
                    <a:pt x="164590" y="229897"/>
                    <a:pt x="164590" y="229897"/>
                    <a:pt x="165885" y="229897"/>
                  </a:cubicBezTo>
                  <a:cubicBezTo>
                    <a:pt x="168477" y="229897"/>
                    <a:pt x="171068" y="229897"/>
                    <a:pt x="173659" y="229897"/>
                  </a:cubicBezTo>
                  <a:cubicBezTo>
                    <a:pt x="178841" y="237678"/>
                    <a:pt x="185319" y="245459"/>
                    <a:pt x="190501" y="253240"/>
                  </a:cubicBezTo>
                  <a:cubicBezTo>
                    <a:pt x="156817" y="286958"/>
                    <a:pt x="123132" y="309004"/>
                    <a:pt x="103699" y="320675"/>
                  </a:cubicBezTo>
                  <a:cubicBezTo>
                    <a:pt x="94630" y="316785"/>
                    <a:pt x="85561" y="311597"/>
                    <a:pt x="77788" y="306410"/>
                  </a:cubicBezTo>
                  <a:cubicBezTo>
                    <a:pt x="84266" y="293442"/>
                    <a:pt x="97221" y="271396"/>
                    <a:pt x="112768" y="244162"/>
                  </a:cubicBezTo>
                  <a:cubicBezTo>
                    <a:pt x="115359" y="245459"/>
                    <a:pt x="117950" y="245459"/>
                    <a:pt x="121837" y="245459"/>
                  </a:cubicBezTo>
                  <a:cubicBezTo>
                    <a:pt x="132201" y="245459"/>
                    <a:pt x="142566" y="238975"/>
                    <a:pt x="146452" y="228600"/>
                  </a:cubicBezTo>
                  <a:close/>
                  <a:moveTo>
                    <a:pt x="323851" y="217487"/>
                  </a:moveTo>
                  <a:cubicBezTo>
                    <a:pt x="310830" y="256268"/>
                    <a:pt x="284788" y="287292"/>
                    <a:pt x="249631" y="307975"/>
                  </a:cubicBezTo>
                  <a:cubicBezTo>
                    <a:pt x="240516" y="295048"/>
                    <a:pt x="224890" y="275658"/>
                    <a:pt x="207963" y="253682"/>
                  </a:cubicBezTo>
                  <a:cubicBezTo>
                    <a:pt x="211869" y="249804"/>
                    <a:pt x="214474" y="247219"/>
                    <a:pt x="218380" y="243341"/>
                  </a:cubicBezTo>
                  <a:cubicBezTo>
                    <a:pt x="220984" y="244634"/>
                    <a:pt x="223588" y="244634"/>
                    <a:pt x="227495" y="244634"/>
                  </a:cubicBezTo>
                  <a:cubicBezTo>
                    <a:pt x="239214" y="244634"/>
                    <a:pt x="250933" y="236878"/>
                    <a:pt x="253537" y="225243"/>
                  </a:cubicBezTo>
                  <a:cubicBezTo>
                    <a:pt x="280881" y="222658"/>
                    <a:pt x="304319" y="220073"/>
                    <a:pt x="323851" y="217487"/>
                  </a:cubicBezTo>
                  <a:close/>
                  <a:moveTo>
                    <a:pt x="3175" y="196850"/>
                  </a:moveTo>
                  <a:cubicBezTo>
                    <a:pt x="23562" y="204666"/>
                    <a:pt x="55417" y="215086"/>
                    <a:pt x="93642" y="222902"/>
                  </a:cubicBezTo>
                  <a:cubicBezTo>
                    <a:pt x="94916" y="228112"/>
                    <a:pt x="96190" y="232019"/>
                    <a:pt x="100013" y="235927"/>
                  </a:cubicBezTo>
                  <a:cubicBezTo>
                    <a:pt x="84723" y="261978"/>
                    <a:pt x="71981" y="284122"/>
                    <a:pt x="65610" y="298450"/>
                  </a:cubicBezTo>
                  <a:cubicBezTo>
                    <a:pt x="33755" y="273702"/>
                    <a:pt x="10820" y="237230"/>
                    <a:pt x="3175" y="196850"/>
                  </a:cubicBezTo>
                  <a:close/>
                  <a:moveTo>
                    <a:pt x="146517" y="192087"/>
                  </a:moveTo>
                  <a:cubicBezTo>
                    <a:pt x="151747" y="200025"/>
                    <a:pt x="156976" y="207963"/>
                    <a:pt x="163513" y="215900"/>
                  </a:cubicBezTo>
                  <a:cubicBezTo>
                    <a:pt x="158284" y="215900"/>
                    <a:pt x="153054" y="214577"/>
                    <a:pt x="147825" y="214577"/>
                  </a:cubicBezTo>
                  <a:cubicBezTo>
                    <a:pt x="147825" y="209286"/>
                    <a:pt x="145210" y="203994"/>
                    <a:pt x="141288" y="200025"/>
                  </a:cubicBezTo>
                  <a:cubicBezTo>
                    <a:pt x="142595" y="197379"/>
                    <a:pt x="145210" y="194733"/>
                    <a:pt x="146517" y="192087"/>
                  </a:cubicBezTo>
                  <a:close/>
                  <a:moveTo>
                    <a:pt x="277877" y="160337"/>
                  </a:moveTo>
                  <a:cubicBezTo>
                    <a:pt x="290894" y="175968"/>
                    <a:pt x="302610" y="190296"/>
                    <a:pt x="314326" y="204624"/>
                  </a:cubicBezTo>
                  <a:cubicBezTo>
                    <a:pt x="297403" y="205927"/>
                    <a:pt x="276575" y="208532"/>
                    <a:pt x="253143" y="211137"/>
                  </a:cubicBezTo>
                  <a:cubicBezTo>
                    <a:pt x="251842" y="207230"/>
                    <a:pt x="251842" y="204624"/>
                    <a:pt x="249238" y="203322"/>
                  </a:cubicBezTo>
                  <a:cubicBezTo>
                    <a:pt x="259652" y="188994"/>
                    <a:pt x="270066" y="174665"/>
                    <a:pt x="277877" y="160337"/>
                  </a:cubicBezTo>
                  <a:close/>
                  <a:moveTo>
                    <a:pt x="290513" y="153987"/>
                  </a:moveTo>
                  <a:cubicBezTo>
                    <a:pt x="306490" y="159216"/>
                    <a:pt x="321136" y="163139"/>
                    <a:pt x="331788" y="167061"/>
                  </a:cubicBezTo>
                  <a:cubicBezTo>
                    <a:pt x="331788" y="178827"/>
                    <a:pt x="330457" y="187978"/>
                    <a:pt x="329125" y="198437"/>
                  </a:cubicBezTo>
                  <a:cubicBezTo>
                    <a:pt x="317142" y="185364"/>
                    <a:pt x="303828" y="170983"/>
                    <a:pt x="290513" y="153987"/>
                  </a:cubicBezTo>
                  <a:close/>
                  <a:moveTo>
                    <a:pt x="113341" y="139700"/>
                  </a:moveTo>
                  <a:cubicBezTo>
                    <a:pt x="118493" y="150004"/>
                    <a:pt x="124933" y="160307"/>
                    <a:pt x="130085" y="169324"/>
                  </a:cubicBezTo>
                  <a:cubicBezTo>
                    <a:pt x="132661" y="171900"/>
                    <a:pt x="135237" y="175764"/>
                    <a:pt x="136525" y="178340"/>
                  </a:cubicBezTo>
                  <a:cubicBezTo>
                    <a:pt x="133949" y="183492"/>
                    <a:pt x="131373" y="187356"/>
                    <a:pt x="128797" y="191219"/>
                  </a:cubicBezTo>
                  <a:cubicBezTo>
                    <a:pt x="126221" y="189932"/>
                    <a:pt x="123645" y="189932"/>
                    <a:pt x="121069" y="189932"/>
                  </a:cubicBezTo>
                  <a:cubicBezTo>
                    <a:pt x="109478" y="189932"/>
                    <a:pt x="99174" y="197659"/>
                    <a:pt x="95310" y="207963"/>
                  </a:cubicBezTo>
                  <a:cubicBezTo>
                    <a:pt x="52807" y="200235"/>
                    <a:pt x="19320" y="187356"/>
                    <a:pt x="1288" y="179628"/>
                  </a:cubicBezTo>
                  <a:cubicBezTo>
                    <a:pt x="0" y="174476"/>
                    <a:pt x="0" y="170612"/>
                    <a:pt x="0" y="165460"/>
                  </a:cubicBezTo>
                  <a:cubicBezTo>
                    <a:pt x="0" y="160307"/>
                    <a:pt x="0" y="156444"/>
                    <a:pt x="1288" y="151292"/>
                  </a:cubicBezTo>
                  <a:cubicBezTo>
                    <a:pt x="23183" y="147428"/>
                    <a:pt x="64399" y="142276"/>
                    <a:pt x="113341" y="139700"/>
                  </a:cubicBezTo>
                  <a:close/>
                  <a:moveTo>
                    <a:pt x="186315" y="138112"/>
                  </a:moveTo>
                  <a:cubicBezTo>
                    <a:pt x="215774" y="139408"/>
                    <a:pt x="243952" y="143298"/>
                    <a:pt x="268288" y="149780"/>
                  </a:cubicBezTo>
                  <a:cubicBezTo>
                    <a:pt x="259322" y="164042"/>
                    <a:pt x="249076" y="179599"/>
                    <a:pt x="238829" y="193860"/>
                  </a:cubicBezTo>
                  <a:cubicBezTo>
                    <a:pt x="234986" y="192564"/>
                    <a:pt x="231144" y="191267"/>
                    <a:pt x="227301" y="191267"/>
                  </a:cubicBezTo>
                  <a:cubicBezTo>
                    <a:pt x="213212" y="191267"/>
                    <a:pt x="201685" y="201639"/>
                    <a:pt x="200404" y="214604"/>
                  </a:cubicBezTo>
                  <a:cubicBezTo>
                    <a:pt x="194000" y="214604"/>
                    <a:pt x="186315" y="214604"/>
                    <a:pt x="179911" y="215900"/>
                  </a:cubicBezTo>
                  <a:cubicBezTo>
                    <a:pt x="170945" y="202936"/>
                    <a:pt x="163260" y="191267"/>
                    <a:pt x="155575" y="179599"/>
                  </a:cubicBezTo>
                  <a:cubicBezTo>
                    <a:pt x="160698" y="171820"/>
                    <a:pt x="167102" y="162745"/>
                    <a:pt x="173507" y="154966"/>
                  </a:cubicBezTo>
                  <a:cubicBezTo>
                    <a:pt x="177349" y="148483"/>
                    <a:pt x="182472" y="143298"/>
                    <a:pt x="186315" y="138112"/>
                  </a:cubicBezTo>
                  <a:close/>
                  <a:moveTo>
                    <a:pt x="168276" y="138112"/>
                  </a:moveTo>
                  <a:cubicBezTo>
                    <a:pt x="165630" y="140597"/>
                    <a:pt x="164307" y="143081"/>
                    <a:pt x="161661" y="145566"/>
                  </a:cubicBezTo>
                  <a:cubicBezTo>
                    <a:pt x="156370" y="153020"/>
                    <a:pt x="151078" y="159232"/>
                    <a:pt x="145786" y="166687"/>
                  </a:cubicBezTo>
                  <a:cubicBezTo>
                    <a:pt x="144463" y="165445"/>
                    <a:pt x="143140" y="162960"/>
                    <a:pt x="141817" y="161718"/>
                  </a:cubicBezTo>
                  <a:cubicBezTo>
                    <a:pt x="137849" y="154263"/>
                    <a:pt x="132557" y="146808"/>
                    <a:pt x="128588" y="139354"/>
                  </a:cubicBezTo>
                  <a:cubicBezTo>
                    <a:pt x="141817" y="139354"/>
                    <a:pt x="155047" y="138112"/>
                    <a:pt x="168276" y="138112"/>
                  </a:cubicBezTo>
                  <a:close/>
                  <a:moveTo>
                    <a:pt x="220028" y="103187"/>
                  </a:moveTo>
                  <a:cubicBezTo>
                    <a:pt x="223838" y="104486"/>
                    <a:pt x="227648" y="105784"/>
                    <a:pt x="232728" y="105784"/>
                  </a:cubicBezTo>
                  <a:cubicBezTo>
                    <a:pt x="233998" y="105784"/>
                    <a:pt x="236538" y="105784"/>
                    <a:pt x="237808" y="105784"/>
                  </a:cubicBezTo>
                  <a:cubicBezTo>
                    <a:pt x="241618" y="109681"/>
                    <a:pt x="244158" y="114877"/>
                    <a:pt x="246698" y="118773"/>
                  </a:cubicBezTo>
                  <a:cubicBezTo>
                    <a:pt x="249238" y="122670"/>
                    <a:pt x="253048" y="127865"/>
                    <a:pt x="255588" y="131762"/>
                  </a:cubicBezTo>
                  <a:cubicBezTo>
                    <a:pt x="237808" y="129164"/>
                    <a:pt x="218758" y="126566"/>
                    <a:pt x="198438" y="125267"/>
                  </a:cubicBezTo>
                  <a:cubicBezTo>
                    <a:pt x="206058" y="117474"/>
                    <a:pt x="213678" y="109681"/>
                    <a:pt x="220028" y="103187"/>
                  </a:cubicBezTo>
                  <a:close/>
                  <a:moveTo>
                    <a:pt x="317236" y="98425"/>
                  </a:moveTo>
                  <a:cubicBezTo>
                    <a:pt x="325173" y="115539"/>
                    <a:pt x="329142" y="133969"/>
                    <a:pt x="331788" y="152400"/>
                  </a:cubicBezTo>
                  <a:cubicBezTo>
                    <a:pt x="319882" y="148450"/>
                    <a:pt x="306652" y="144501"/>
                    <a:pt x="292100" y="140552"/>
                  </a:cubicBezTo>
                  <a:cubicBezTo>
                    <a:pt x="301361" y="124754"/>
                    <a:pt x="310621" y="111589"/>
                    <a:pt x="317236" y="98425"/>
                  </a:cubicBezTo>
                  <a:close/>
                  <a:moveTo>
                    <a:pt x="286068" y="52387"/>
                  </a:moveTo>
                  <a:cubicBezTo>
                    <a:pt x="295205" y="61448"/>
                    <a:pt x="303037" y="71803"/>
                    <a:pt x="309563" y="84748"/>
                  </a:cubicBezTo>
                  <a:cubicBezTo>
                    <a:pt x="301731" y="98986"/>
                    <a:pt x="289984" y="117108"/>
                    <a:pt x="278236" y="136525"/>
                  </a:cubicBezTo>
                  <a:cubicBezTo>
                    <a:pt x="278236" y="136525"/>
                    <a:pt x="276931" y="136525"/>
                    <a:pt x="276931" y="136525"/>
                  </a:cubicBezTo>
                  <a:cubicBezTo>
                    <a:pt x="270404" y="127464"/>
                    <a:pt x="265183" y="119697"/>
                    <a:pt x="258657" y="110636"/>
                  </a:cubicBezTo>
                  <a:cubicBezTo>
                    <a:pt x="256046" y="106753"/>
                    <a:pt x="253436" y="102870"/>
                    <a:pt x="250825" y="98986"/>
                  </a:cubicBezTo>
                  <a:cubicBezTo>
                    <a:pt x="256046" y="93809"/>
                    <a:pt x="259962" y="86042"/>
                    <a:pt x="259962" y="78275"/>
                  </a:cubicBezTo>
                  <a:cubicBezTo>
                    <a:pt x="259962" y="75687"/>
                    <a:pt x="259962" y="73098"/>
                    <a:pt x="258657" y="70509"/>
                  </a:cubicBezTo>
                  <a:cubicBezTo>
                    <a:pt x="269099" y="62742"/>
                    <a:pt x="278236" y="57564"/>
                    <a:pt x="286068" y="52387"/>
                  </a:cubicBezTo>
                  <a:close/>
                  <a:moveTo>
                    <a:pt x="73025" y="28575"/>
                  </a:moveTo>
                  <a:cubicBezTo>
                    <a:pt x="79493" y="54655"/>
                    <a:pt x="92428" y="92472"/>
                    <a:pt x="107950" y="126377"/>
                  </a:cubicBezTo>
                  <a:cubicBezTo>
                    <a:pt x="63970" y="128985"/>
                    <a:pt x="25165" y="134201"/>
                    <a:pt x="3175" y="138113"/>
                  </a:cubicBezTo>
                  <a:cubicBezTo>
                    <a:pt x="10936" y="92472"/>
                    <a:pt x="36806" y="53351"/>
                    <a:pt x="73025" y="28575"/>
                  </a:cubicBezTo>
                  <a:close/>
                  <a:moveTo>
                    <a:pt x="203200" y="4762"/>
                  </a:moveTo>
                  <a:cubicBezTo>
                    <a:pt x="230476" y="11151"/>
                    <a:pt x="255155" y="23928"/>
                    <a:pt x="274638" y="41817"/>
                  </a:cubicBezTo>
                  <a:cubicBezTo>
                    <a:pt x="268144" y="45650"/>
                    <a:pt x="260350" y="52039"/>
                    <a:pt x="251258" y="57150"/>
                  </a:cubicBezTo>
                  <a:cubicBezTo>
                    <a:pt x="246063" y="53316"/>
                    <a:pt x="239568" y="50761"/>
                    <a:pt x="233074" y="50761"/>
                  </a:cubicBezTo>
                  <a:cubicBezTo>
                    <a:pt x="230476" y="50761"/>
                    <a:pt x="227879" y="50761"/>
                    <a:pt x="225281" y="52039"/>
                  </a:cubicBezTo>
                  <a:cubicBezTo>
                    <a:pt x="216189" y="34150"/>
                    <a:pt x="208395" y="17539"/>
                    <a:pt x="203200" y="4762"/>
                  </a:cubicBezTo>
                  <a:close/>
                  <a:moveTo>
                    <a:pt x="165260" y="0"/>
                  </a:moveTo>
                  <a:cubicBezTo>
                    <a:pt x="172957" y="0"/>
                    <a:pt x="179371" y="0"/>
                    <a:pt x="185786" y="1290"/>
                  </a:cubicBezTo>
                  <a:cubicBezTo>
                    <a:pt x="192200" y="15478"/>
                    <a:pt x="199897" y="36115"/>
                    <a:pt x="212725" y="59333"/>
                  </a:cubicBezTo>
                  <a:cubicBezTo>
                    <a:pt x="207594" y="63202"/>
                    <a:pt x="205028" y="69651"/>
                    <a:pt x="205028" y="77390"/>
                  </a:cubicBezTo>
                  <a:cubicBezTo>
                    <a:pt x="205028" y="82550"/>
                    <a:pt x="206311" y="87709"/>
                    <a:pt x="208876" y="91579"/>
                  </a:cubicBezTo>
                  <a:cubicBezTo>
                    <a:pt x="198614" y="100608"/>
                    <a:pt x="188351" y="110926"/>
                    <a:pt x="179371" y="122535"/>
                  </a:cubicBezTo>
                  <a:cubicBezTo>
                    <a:pt x="178089" y="122535"/>
                    <a:pt x="178089" y="122535"/>
                    <a:pt x="176806" y="122535"/>
                  </a:cubicBezTo>
                  <a:cubicBezTo>
                    <a:pt x="158846" y="122535"/>
                    <a:pt x="139604" y="123825"/>
                    <a:pt x="122927" y="123825"/>
                  </a:cubicBezTo>
                  <a:cubicBezTo>
                    <a:pt x="104967" y="87709"/>
                    <a:pt x="92139" y="45144"/>
                    <a:pt x="85725" y="20637"/>
                  </a:cubicBezTo>
                  <a:cubicBezTo>
                    <a:pt x="108816" y="7739"/>
                    <a:pt x="135755" y="0"/>
                    <a:pt x="16526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08" compatLnSpc="1" forceAA="0" fromWordArt="0" lIns="91416" numCol="1" rIns="91416" rot="0" rtlCol="0" spcCol="0" spcFirstLastPara="0" tIns="45708" vert="horz" wrap="square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 sz="1799"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117" name="组合 116">
            <a:extLst>
              <a:ext uri="{FF2B5EF4-FFF2-40B4-BE49-F238E27FC236}">
                <a16:creationId xmlns:a16="http://schemas.microsoft.com/office/drawing/2014/main" id="{B46CB6F3-BA6A-4BD8-9FDB-001165E4CC04}"/>
              </a:ext>
            </a:extLst>
          </p:cNvPr>
          <p:cNvGrpSpPr/>
          <p:nvPr/>
        </p:nvGrpSpPr>
        <p:grpSpPr>
          <a:xfrm>
            <a:off x="4405984" y="4690697"/>
            <a:ext cx="280777" cy="280777"/>
            <a:chOff x="8812252" y="5335471"/>
            <a:chExt cx="456228" cy="456228"/>
          </a:xfrm>
          <a:effectLst/>
        </p:grpSpPr>
        <p:sp>
          <p:nvSpPr>
            <p:cNvPr id="118" name="矩形: 圆角 28">
              <a:extLst>
                <a:ext uri="{FF2B5EF4-FFF2-40B4-BE49-F238E27FC236}">
                  <a16:creationId xmlns:a16="http://schemas.microsoft.com/office/drawing/2014/main" id="{D3EBF62B-CD1E-4136-9EFF-5CE2D1C00A74}"/>
                </a:ext>
              </a:extLst>
            </p:cNvPr>
            <p:cNvSpPr/>
            <p:nvPr/>
          </p:nvSpPr>
          <p:spPr>
            <a:xfrm>
              <a:off x="8812252" y="5335471"/>
              <a:ext cx="456228" cy="456228"/>
            </a:xfrm>
            <a:prstGeom prst="roundRect">
              <a:avLst/>
            </a:prstGeom>
            <a:solidFill>
              <a:srgbClr val="F9C5B8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08" compatLnSpc="1" forceAA="0" fromWordArt="0" lIns="91416" numCol="1" rIns="91416" rot="0" rtlCol="0" spcCol="0" spcFirstLastPara="0" tIns="45708" vert="horz" wrap="square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 sz="1799">
                <a:solidFill>
                  <a:srgbClr val="9FCEF9"/>
                </a:solidFill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19" name="椭圆 17">
              <a:extLst>
                <a:ext uri="{FF2B5EF4-FFF2-40B4-BE49-F238E27FC236}">
                  <a16:creationId xmlns:a16="http://schemas.microsoft.com/office/drawing/2014/main" id="{EC9B03C6-1A1B-41CA-B0DA-1CE6B5BA8DA2}"/>
                </a:ext>
              </a:extLst>
            </p:cNvPr>
            <p:cNvSpPr/>
            <p:nvPr/>
          </p:nvSpPr>
          <p:spPr>
            <a:xfrm>
              <a:off x="8925148" y="5440262"/>
              <a:ext cx="230435" cy="246647"/>
            </a:xfrm>
            <a:custGeom>
              <a:gdLst>
                <a:gd fmla="*/ 270013 w 315913" name="connsiteX0"/>
                <a:gd fmla="*/ 244475 h 338138" name="connsiteY0"/>
                <a:gd fmla="*/ 315913 w 315913" name="connsiteX1"/>
                <a:gd fmla="*/ 290647 h 338138" name="connsiteY1"/>
                <a:gd fmla="*/ 315913 w 315913" name="connsiteX2"/>
                <a:gd fmla="*/ 331542 h 338138" name="connsiteY2"/>
                <a:gd fmla="*/ 313290 w 315913" name="connsiteX3"/>
                <a:gd fmla="*/ 335500 h 338138" name="connsiteY3"/>
                <a:gd fmla="*/ 309356 w 315913" name="connsiteX4"/>
                <a:gd fmla="*/ 338138 h 338138" name="connsiteY4"/>
                <a:gd fmla="*/ 231982 w 315913" name="connsiteX5"/>
                <a:gd fmla="*/ 338138 h 338138" name="connsiteY5"/>
                <a:gd fmla="*/ 225425 w 315913" name="connsiteX6"/>
                <a:gd fmla="*/ 331542 h 338138" name="connsiteY6"/>
                <a:gd fmla="*/ 225425 w 315913" name="connsiteX7"/>
                <a:gd fmla="*/ 290647 h 338138" name="connsiteY7"/>
                <a:gd fmla="*/ 270013 w 315913" name="connsiteX8"/>
                <a:gd fmla="*/ 244475 h 338138" name="connsiteY8"/>
                <a:gd fmla="*/ 157956 w 315913" name="connsiteX9"/>
                <a:gd fmla="*/ 244475 h 338138" name="connsiteY9"/>
                <a:gd fmla="*/ 203200 w 315913" name="connsiteX10"/>
                <a:gd fmla="*/ 290647 h 338138" name="connsiteY10"/>
                <a:gd fmla="*/ 203200 w 315913" name="connsiteX11"/>
                <a:gd fmla="*/ 331542 h 338138" name="connsiteY11"/>
                <a:gd fmla="*/ 201869 w 315913" name="connsiteX12"/>
                <a:gd fmla="*/ 335500 h 338138" name="connsiteY12"/>
                <a:gd fmla="*/ 196546 w 315913" name="connsiteX13"/>
                <a:gd fmla="*/ 338138 h 338138" name="connsiteY13"/>
                <a:gd fmla="*/ 119365 w 315913" name="connsiteX14"/>
                <a:gd fmla="*/ 338138 h 338138" name="connsiteY14"/>
                <a:gd fmla="*/ 112712 w 315913" name="connsiteX15"/>
                <a:gd fmla="*/ 331542 h 338138" name="connsiteY15"/>
                <a:gd fmla="*/ 112712 w 315913" name="connsiteX16"/>
                <a:gd fmla="*/ 290647 h 338138" name="connsiteY16"/>
                <a:gd fmla="*/ 157956 w 315913" name="connsiteX17"/>
                <a:gd fmla="*/ 244475 h 338138" name="connsiteY17"/>
                <a:gd fmla="*/ 45900 w 315913" name="connsiteX18"/>
                <a:gd fmla="*/ 244475 h 338138" name="connsiteY18"/>
                <a:gd fmla="*/ 90488 w 315913" name="connsiteX19"/>
                <a:gd fmla="*/ 290647 h 338138" name="connsiteY19"/>
                <a:gd fmla="*/ 90488 w 315913" name="connsiteX20"/>
                <a:gd fmla="*/ 331542 h 338138" name="connsiteY20"/>
                <a:gd fmla="*/ 89176 w 315913" name="connsiteX21"/>
                <a:gd fmla="*/ 335500 h 338138" name="connsiteY21"/>
                <a:gd fmla="*/ 83931 w 315913" name="connsiteX22"/>
                <a:gd fmla="*/ 338138 h 338138" name="connsiteY22"/>
                <a:gd fmla="*/ 6557 w 315913" name="connsiteX23"/>
                <a:gd fmla="*/ 338138 h 338138" name="connsiteY23"/>
                <a:gd fmla="*/ 0 w 315913" name="connsiteX24"/>
                <a:gd fmla="*/ 331542 h 338138" name="connsiteY24"/>
                <a:gd fmla="*/ 0 w 315913" name="connsiteX25"/>
                <a:gd fmla="*/ 290647 h 338138" name="connsiteY25"/>
                <a:gd fmla="*/ 45900 w 315913" name="connsiteX26"/>
                <a:gd fmla="*/ 244475 h 338138" name="connsiteY26"/>
                <a:gd fmla="*/ 271463 w 315913" name="connsiteX27"/>
                <a:gd fmla="*/ 180975 h 338138" name="connsiteY27"/>
                <a:gd fmla="*/ 301625 w 315913" name="connsiteX28"/>
                <a:gd fmla="*/ 211138 h 338138" name="connsiteY28"/>
                <a:gd fmla="*/ 271463 w 315913" name="connsiteX29"/>
                <a:gd fmla="*/ 241300 h 338138" name="connsiteY29"/>
                <a:gd fmla="*/ 241300 w 315913" name="connsiteX30"/>
                <a:gd fmla="*/ 211138 h 338138" name="connsiteY30"/>
                <a:gd fmla="*/ 271463 w 315913" name="connsiteX31"/>
                <a:gd fmla="*/ 180975 h 338138" name="connsiteY31"/>
                <a:gd fmla="*/ 159420 w 315913" name="connsiteX32"/>
                <a:gd fmla="*/ 180975 h 338138" name="connsiteY32"/>
                <a:gd fmla="*/ 188912 w 315913" name="connsiteX33"/>
                <a:gd fmla="*/ 211138 h 338138" name="connsiteY33"/>
                <a:gd fmla="*/ 159420 w 315913" name="connsiteX34"/>
                <a:gd fmla="*/ 241300 h 338138" name="connsiteY34"/>
                <a:gd fmla="*/ 128587 w 315913" name="connsiteX35"/>
                <a:gd fmla="*/ 211138 h 338138" name="connsiteY35"/>
                <a:gd fmla="*/ 159420 w 315913" name="connsiteX36"/>
                <a:gd fmla="*/ 180975 h 338138" name="connsiteY36"/>
                <a:gd fmla="*/ 46038 w 315913" name="connsiteX37"/>
                <a:gd fmla="*/ 180975 h 338138" name="connsiteY37"/>
                <a:gd fmla="*/ 76201 w 315913" name="connsiteX38"/>
                <a:gd fmla="*/ 211138 h 338138" name="connsiteY38"/>
                <a:gd fmla="*/ 46038 w 315913" name="connsiteX39"/>
                <a:gd fmla="*/ 241301 h 338138" name="connsiteY39"/>
                <a:gd fmla="*/ 15875 w 315913" name="connsiteX40"/>
                <a:gd fmla="*/ 211138 h 338138" name="connsiteY40"/>
                <a:gd fmla="*/ 46038 w 315913" name="connsiteX41"/>
                <a:gd fmla="*/ 180975 h 338138" name="connsiteY41"/>
                <a:gd fmla="*/ 270005 w 315913" name="connsiteX42"/>
                <a:gd fmla="*/ 77788 h 338138" name="connsiteY42"/>
                <a:gd fmla="*/ 238125 w 315913" name="connsiteX43"/>
                <a:gd fmla="*/ 109792 h 338138" name="connsiteY43"/>
                <a:gd fmla="*/ 238125 w 315913" name="connsiteX44"/>
                <a:gd fmla="*/ 144463 h 338138" name="connsiteY44"/>
                <a:gd fmla="*/ 303213 w 315913" name="connsiteX45"/>
                <a:gd fmla="*/ 144463 h 338138" name="connsiteY45"/>
                <a:gd fmla="*/ 303213 w 315913" name="connsiteX46"/>
                <a:gd fmla="*/ 109792 h 338138" name="connsiteY46"/>
                <a:gd fmla="*/ 270005 w 315913" name="connsiteX47"/>
                <a:gd fmla="*/ 77788 h 338138" name="connsiteY47"/>
                <a:gd fmla="*/ 270013 w 315913" name="connsiteX48"/>
                <a:gd fmla="*/ 65088 h 338138" name="connsiteY48"/>
                <a:gd fmla="*/ 315913 w 315913" name="connsiteX49"/>
                <a:gd fmla="*/ 109941 h 338138" name="connsiteY49"/>
                <a:gd fmla="*/ 315913 w 315913" name="connsiteX50"/>
                <a:gd fmla="*/ 150836 h 338138" name="connsiteY50"/>
                <a:gd fmla="*/ 313290 w 315913" name="connsiteX51"/>
                <a:gd fmla="*/ 156113 h 338138" name="connsiteY51"/>
                <a:gd fmla="*/ 309356 w 315913" name="connsiteX52"/>
                <a:gd fmla="*/ 158751 h 338138" name="connsiteY52"/>
                <a:gd fmla="*/ 231982 w 315913" name="connsiteX53"/>
                <a:gd fmla="*/ 158751 h 338138" name="connsiteY53"/>
                <a:gd fmla="*/ 225425 w 315913" name="connsiteX54"/>
                <a:gd fmla="*/ 150836 h 338138" name="connsiteY54"/>
                <a:gd fmla="*/ 225425 w 315913" name="connsiteX55"/>
                <a:gd fmla="*/ 109941 h 338138" name="connsiteY55"/>
                <a:gd fmla="*/ 270013 w 315913" name="connsiteX56"/>
                <a:gd fmla="*/ 65088 h 338138" name="connsiteY56"/>
                <a:gd fmla="*/ 157956 w 315913" name="connsiteX57"/>
                <a:gd fmla="*/ 65088 h 338138" name="connsiteY57"/>
                <a:gd fmla="*/ 203200 w 315913" name="connsiteX58"/>
                <a:gd fmla="*/ 109941 h 338138" name="connsiteY58"/>
                <a:gd fmla="*/ 203200 w 315913" name="connsiteX59"/>
                <a:gd fmla="*/ 150836 h 338138" name="connsiteY59"/>
                <a:gd fmla="*/ 201869 w 315913" name="connsiteX60"/>
                <a:gd fmla="*/ 156113 h 338138" name="connsiteY60"/>
                <a:gd fmla="*/ 196546 w 315913" name="connsiteX61"/>
                <a:gd fmla="*/ 158751 h 338138" name="connsiteY61"/>
                <a:gd fmla="*/ 119365 w 315913" name="connsiteX62"/>
                <a:gd fmla="*/ 158751 h 338138" name="connsiteY62"/>
                <a:gd fmla="*/ 112712 w 315913" name="connsiteX63"/>
                <a:gd fmla="*/ 150836 h 338138" name="connsiteY63"/>
                <a:gd fmla="*/ 112712 w 315913" name="connsiteX64"/>
                <a:gd fmla="*/ 109941 h 338138" name="connsiteY64"/>
                <a:gd fmla="*/ 157956 w 315913" name="connsiteX65"/>
                <a:gd fmla="*/ 65088 h 338138" name="connsiteY65"/>
                <a:gd fmla="*/ 45900 w 315913" name="connsiteX66"/>
                <a:gd fmla="*/ 65088 h 338138" name="connsiteY66"/>
                <a:gd fmla="*/ 90488 w 315913" name="connsiteX67"/>
                <a:gd fmla="*/ 109941 h 338138" name="connsiteY67"/>
                <a:gd fmla="*/ 90488 w 315913" name="connsiteX68"/>
                <a:gd fmla="*/ 150836 h 338138" name="connsiteY68"/>
                <a:gd fmla="*/ 89176 w 315913" name="connsiteX69"/>
                <a:gd fmla="*/ 156113 h 338138" name="connsiteY69"/>
                <a:gd fmla="*/ 83931 w 315913" name="connsiteX70"/>
                <a:gd fmla="*/ 158751 h 338138" name="connsiteY70"/>
                <a:gd fmla="*/ 6557 w 315913" name="connsiteX71"/>
                <a:gd fmla="*/ 158751 h 338138" name="connsiteY71"/>
                <a:gd fmla="*/ 0 w 315913" name="connsiteX72"/>
                <a:gd fmla="*/ 150836 h 338138" name="connsiteY72"/>
                <a:gd fmla="*/ 0 w 315913" name="connsiteX73"/>
                <a:gd fmla="*/ 109941 h 338138" name="connsiteY73"/>
                <a:gd fmla="*/ 45900 w 315913" name="connsiteX74"/>
                <a:gd fmla="*/ 65088 h 338138" name="connsiteY74"/>
                <a:gd fmla="*/ 270669 w 315913" name="connsiteX75"/>
                <a:gd fmla="*/ 14288 h 338138" name="connsiteY75"/>
                <a:gd fmla="*/ 254000 w 315913" name="connsiteX76"/>
                <a:gd fmla="*/ 30957 h 338138" name="connsiteY76"/>
                <a:gd fmla="*/ 270669 w 315913" name="connsiteX77"/>
                <a:gd fmla="*/ 47626 h 338138" name="connsiteY77"/>
                <a:gd fmla="*/ 287338 w 315913" name="connsiteX78"/>
                <a:gd fmla="*/ 30957 h 338138" name="connsiteY78"/>
                <a:gd fmla="*/ 270669 w 315913" name="connsiteX79"/>
                <a:gd fmla="*/ 14288 h 338138" name="connsiteY79"/>
                <a:gd fmla="*/ 271463 w 315913" name="connsiteX80"/>
                <a:gd fmla="*/ 0 h 338138" name="connsiteY80"/>
                <a:gd fmla="*/ 301625 w 315913" name="connsiteX81"/>
                <a:gd fmla="*/ 30957 h 338138" name="connsiteY81"/>
                <a:gd fmla="*/ 271463 w 315913" name="connsiteX82"/>
                <a:gd fmla="*/ 61913 h 338138" name="connsiteY82"/>
                <a:gd fmla="*/ 241300 w 315913" name="connsiteX83"/>
                <a:gd fmla="*/ 30957 h 338138" name="connsiteY83"/>
                <a:gd fmla="*/ 271463 w 315913" name="connsiteX84"/>
                <a:gd fmla="*/ 0 h 338138" name="connsiteY84"/>
                <a:gd fmla="*/ 159420 w 315913" name="connsiteX85"/>
                <a:gd fmla="*/ 0 h 338138" name="connsiteY85"/>
                <a:gd fmla="*/ 188912 w 315913" name="connsiteX86"/>
                <a:gd fmla="*/ 30957 h 338138" name="connsiteY86"/>
                <a:gd fmla="*/ 159420 w 315913" name="connsiteX87"/>
                <a:gd fmla="*/ 61913 h 338138" name="connsiteY87"/>
                <a:gd fmla="*/ 128587 w 315913" name="connsiteX88"/>
                <a:gd fmla="*/ 30957 h 338138" name="connsiteY88"/>
                <a:gd fmla="*/ 159420 w 315913" name="connsiteX89"/>
                <a:gd fmla="*/ 0 h 338138" name="connsiteY89"/>
                <a:gd fmla="*/ 46037 w 315913" name="connsiteX90"/>
                <a:gd fmla="*/ 0 h 338138" name="connsiteY90"/>
                <a:gd fmla="*/ 76200 w 315913" name="connsiteX91"/>
                <a:gd fmla="*/ 30957 h 338138" name="connsiteY91"/>
                <a:gd fmla="*/ 46037 w 315913" name="connsiteX92"/>
                <a:gd fmla="*/ 61913 h 338138" name="connsiteY92"/>
                <a:gd fmla="*/ 15875 w 315913" name="connsiteX93"/>
                <a:gd fmla="*/ 30957 h 338138" name="connsiteY93"/>
                <a:gd fmla="*/ 46037 w 315913" name="connsiteX94"/>
                <a:gd fmla="*/ 0 h 338138" name="connsiteY9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b="b" l="l" r="r" t="t"/>
              <a:pathLst>
                <a:path h="338138" w="315913">
                  <a:moveTo>
                    <a:pt x="270013" y="244475"/>
                  </a:moveTo>
                  <a:cubicBezTo>
                    <a:pt x="294930" y="244475"/>
                    <a:pt x="315913" y="265582"/>
                    <a:pt x="315913" y="290647"/>
                  </a:cubicBezTo>
                  <a:cubicBezTo>
                    <a:pt x="315913" y="290647"/>
                    <a:pt x="315913" y="290647"/>
                    <a:pt x="315913" y="331542"/>
                  </a:cubicBezTo>
                  <a:cubicBezTo>
                    <a:pt x="315913" y="332861"/>
                    <a:pt x="314602" y="335500"/>
                    <a:pt x="313290" y="335500"/>
                  </a:cubicBezTo>
                  <a:cubicBezTo>
                    <a:pt x="313290" y="336819"/>
                    <a:pt x="310667" y="338138"/>
                    <a:pt x="309356" y="338138"/>
                  </a:cubicBezTo>
                  <a:cubicBezTo>
                    <a:pt x="309356" y="338138"/>
                    <a:pt x="309356" y="338138"/>
                    <a:pt x="231982" y="338138"/>
                  </a:cubicBezTo>
                  <a:cubicBezTo>
                    <a:pt x="228048" y="338138"/>
                    <a:pt x="225425" y="335500"/>
                    <a:pt x="225425" y="331542"/>
                  </a:cubicBezTo>
                  <a:cubicBezTo>
                    <a:pt x="225425" y="331542"/>
                    <a:pt x="225425" y="331542"/>
                    <a:pt x="225425" y="290647"/>
                  </a:cubicBezTo>
                  <a:cubicBezTo>
                    <a:pt x="225425" y="265582"/>
                    <a:pt x="246408" y="244475"/>
                    <a:pt x="270013" y="244475"/>
                  </a:cubicBezTo>
                  <a:close/>
                  <a:moveTo>
                    <a:pt x="157956" y="244475"/>
                  </a:moveTo>
                  <a:cubicBezTo>
                    <a:pt x="183239" y="244475"/>
                    <a:pt x="203200" y="265582"/>
                    <a:pt x="203200" y="290647"/>
                  </a:cubicBezTo>
                  <a:cubicBezTo>
                    <a:pt x="203200" y="290647"/>
                    <a:pt x="203200" y="290647"/>
                    <a:pt x="203200" y="331542"/>
                  </a:cubicBezTo>
                  <a:cubicBezTo>
                    <a:pt x="203200" y="332861"/>
                    <a:pt x="203200" y="335500"/>
                    <a:pt x="201869" y="335500"/>
                  </a:cubicBezTo>
                  <a:cubicBezTo>
                    <a:pt x="200538" y="336819"/>
                    <a:pt x="199208" y="338138"/>
                    <a:pt x="196546" y="338138"/>
                  </a:cubicBezTo>
                  <a:cubicBezTo>
                    <a:pt x="196546" y="338138"/>
                    <a:pt x="196546" y="338138"/>
                    <a:pt x="119365" y="338138"/>
                  </a:cubicBezTo>
                  <a:cubicBezTo>
                    <a:pt x="115373" y="338138"/>
                    <a:pt x="112712" y="335500"/>
                    <a:pt x="112712" y="331542"/>
                  </a:cubicBezTo>
                  <a:cubicBezTo>
                    <a:pt x="112712" y="331542"/>
                    <a:pt x="112712" y="331542"/>
                    <a:pt x="112712" y="290647"/>
                  </a:cubicBezTo>
                  <a:cubicBezTo>
                    <a:pt x="112712" y="265582"/>
                    <a:pt x="132672" y="244475"/>
                    <a:pt x="157956" y="244475"/>
                  </a:cubicBezTo>
                  <a:close/>
                  <a:moveTo>
                    <a:pt x="45900" y="244475"/>
                  </a:moveTo>
                  <a:cubicBezTo>
                    <a:pt x="69505" y="244475"/>
                    <a:pt x="90488" y="265582"/>
                    <a:pt x="90488" y="290647"/>
                  </a:cubicBezTo>
                  <a:cubicBezTo>
                    <a:pt x="90488" y="290647"/>
                    <a:pt x="90488" y="290647"/>
                    <a:pt x="90488" y="331542"/>
                  </a:cubicBezTo>
                  <a:cubicBezTo>
                    <a:pt x="90488" y="332861"/>
                    <a:pt x="90488" y="335500"/>
                    <a:pt x="89176" y="335500"/>
                  </a:cubicBezTo>
                  <a:cubicBezTo>
                    <a:pt x="87865" y="336819"/>
                    <a:pt x="85242" y="338138"/>
                    <a:pt x="83931" y="338138"/>
                  </a:cubicBezTo>
                  <a:cubicBezTo>
                    <a:pt x="83931" y="338138"/>
                    <a:pt x="83931" y="338138"/>
                    <a:pt x="6557" y="338138"/>
                  </a:cubicBezTo>
                  <a:cubicBezTo>
                    <a:pt x="3934" y="338138"/>
                    <a:pt x="0" y="335500"/>
                    <a:pt x="0" y="331542"/>
                  </a:cubicBezTo>
                  <a:cubicBezTo>
                    <a:pt x="0" y="331542"/>
                    <a:pt x="0" y="331542"/>
                    <a:pt x="0" y="290647"/>
                  </a:cubicBezTo>
                  <a:cubicBezTo>
                    <a:pt x="0" y="265582"/>
                    <a:pt x="20983" y="244475"/>
                    <a:pt x="45900" y="244475"/>
                  </a:cubicBezTo>
                  <a:close/>
                  <a:moveTo>
                    <a:pt x="271463" y="180975"/>
                  </a:moveTo>
                  <a:cubicBezTo>
                    <a:pt x="287200" y="180975"/>
                    <a:pt x="301625" y="194089"/>
                    <a:pt x="301625" y="211138"/>
                  </a:cubicBezTo>
                  <a:cubicBezTo>
                    <a:pt x="301625" y="228186"/>
                    <a:pt x="287200" y="241300"/>
                    <a:pt x="271463" y="241300"/>
                  </a:cubicBezTo>
                  <a:cubicBezTo>
                    <a:pt x="254414" y="241300"/>
                    <a:pt x="241300" y="228186"/>
                    <a:pt x="241300" y="211138"/>
                  </a:cubicBezTo>
                  <a:cubicBezTo>
                    <a:pt x="241300" y="194089"/>
                    <a:pt x="254414" y="180975"/>
                    <a:pt x="271463" y="180975"/>
                  </a:cubicBezTo>
                  <a:close/>
                  <a:moveTo>
                    <a:pt x="159420" y="180975"/>
                  </a:moveTo>
                  <a:cubicBezTo>
                    <a:pt x="175506" y="180975"/>
                    <a:pt x="188912" y="194089"/>
                    <a:pt x="188912" y="211138"/>
                  </a:cubicBezTo>
                  <a:cubicBezTo>
                    <a:pt x="188912" y="228186"/>
                    <a:pt x="175506" y="241300"/>
                    <a:pt x="159420" y="241300"/>
                  </a:cubicBezTo>
                  <a:cubicBezTo>
                    <a:pt x="141992" y="241300"/>
                    <a:pt x="128587" y="228186"/>
                    <a:pt x="128587" y="211138"/>
                  </a:cubicBezTo>
                  <a:cubicBezTo>
                    <a:pt x="128587" y="194089"/>
                    <a:pt x="141992" y="180975"/>
                    <a:pt x="159420" y="180975"/>
                  </a:cubicBezTo>
                  <a:close/>
                  <a:moveTo>
                    <a:pt x="46038" y="180975"/>
                  </a:moveTo>
                  <a:cubicBezTo>
                    <a:pt x="62697" y="180975"/>
                    <a:pt x="76201" y="194479"/>
                    <a:pt x="76201" y="211138"/>
                  </a:cubicBezTo>
                  <a:cubicBezTo>
                    <a:pt x="76201" y="227797"/>
                    <a:pt x="62697" y="241301"/>
                    <a:pt x="46038" y="241301"/>
                  </a:cubicBezTo>
                  <a:cubicBezTo>
                    <a:pt x="29379" y="241301"/>
                    <a:pt x="15875" y="227797"/>
                    <a:pt x="15875" y="211138"/>
                  </a:cubicBezTo>
                  <a:cubicBezTo>
                    <a:pt x="15875" y="194479"/>
                    <a:pt x="29379" y="180975"/>
                    <a:pt x="46038" y="180975"/>
                  </a:cubicBezTo>
                  <a:close/>
                  <a:moveTo>
                    <a:pt x="270005" y="77788"/>
                  </a:moveTo>
                  <a:cubicBezTo>
                    <a:pt x="252736" y="77788"/>
                    <a:pt x="238125" y="92457"/>
                    <a:pt x="238125" y="109792"/>
                  </a:cubicBezTo>
                  <a:cubicBezTo>
                    <a:pt x="238125" y="109792"/>
                    <a:pt x="238125" y="109792"/>
                    <a:pt x="238125" y="144463"/>
                  </a:cubicBezTo>
                  <a:cubicBezTo>
                    <a:pt x="238125" y="144463"/>
                    <a:pt x="238125" y="144463"/>
                    <a:pt x="303213" y="144463"/>
                  </a:cubicBezTo>
                  <a:lnTo>
                    <a:pt x="303213" y="109792"/>
                  </a:lnTo>
                  <a:cubicBezTo>
                    <a:pt x="303213" y="92457"/>
                    <a:pt x="288602" y="77788"/>
                    <a:pt x="270005" y="77788"/>
                  </a:cubicBezTo>
                  <a:close/>
                  <a:moveTo>
                    <a:pt x="270013" y="65088"/>
                  </a:moveTo>
                  <a:cubicBezTo>
                    <a:pt x="294930" y="65088"/>
                    <a:pt x="315913" y="84876"/>
                    <a:pt x="315913" y="109941"/>
                  </a:cubicBezTo>
                  <a:cubicBezTo>
                    <a:pt x="315913" y="109941"/>
                    <a:pt x="315913" y="109941"/>
                    <a:pt x="315913" y="150836"/>
                  </a:cubicBezTo>
                  <a:cubicBezTo>
                    <a:pt x="315913" y="153474"/>
                    <a:pt x="314602" y="154794"/>
                    <a:pt x="313290" y="156113"/>
                  </a:cubicBezTo>
                  <a:cubicBezTo>
                    <a:pt x="313290" y="157432"/>
                    <a:pt x="310667" y="158751"/>
                    <a:pt x="309356" y="158751"/>
                  </a:cubicBezTo>
                  <a:cubicBezTo>
                    <a:pt x="309356" y="158751"/>
                    <a:pt x="309356" y="158751"/>
                    <a:pt x="231982" y="158751"/>
                  </a:cubicBezTo>
                  <a:cubicBezTo>
                    <a:pt x="228048" y="158751"/>
                    <a:pt x="225425" y="154794"/>
                    <a:pt x="225425" y="150836"/>
                  </a:cubicBezTo>
                  <a:cubicBezTo>
                    <a:pt x="225425" y="150836"/>
                    <a:pt x="225425" y="150836"/>
                    <a:pt x="225425" y="109941"/>
                  </a:cubicBezTo>
                  <a:cubicBezTo>
                    <a:pt x="225425" y="84876"/>
                    <a:pt x="246408" y="65088"/>
                    <a:pt x="270013" y="65088"/>
                  </a:cubicBezTo>
                  <a:close/>
                  <a:moveTo>
                    <a:pt x="157956" y="65088"/>
                  </a:moveTo>
                  <a:cubicBezTo>
                    <a:pt x="183239" y="65088"/>
                    <a:pt x="203200" y="84876"/>
                    <a:pt x="203200" y="109941"/>
                  </a:cubicBezTo>
                  <a:cubicBezTo>
                    <a:pt x="203200" y="109941"/>
                    <a:pt x="203200" y="109941"/>
                    <a:pt x="203200" y="150836"/>
                  </a:cubicBezTo>
                  <a:cubicBezTo>
                    <a:pt x="203200" y="153474"/>
                    <a:pt x="203200" y="154794"/>
                    <a:pt x="201869" y="156113"/>
                  </a:cubicBezTo>
                  <a:cubicBezTo>
                    <a:pt x="200538" y="157432"/>
                    <a:pt x="199208" y="158751"/>
                    <a:pt x="196546" y="158751"/>
                  </a:cubicBezTo>
                  <a:cubicBezTo>
                    <a:pt x="196546" y="158751"/>
                    <a:pt x="196546" y="158751"/>
                    <a:pt x="119365" y="158751"/>
                  </a:cubicBezTo>
                  <a:cubicBezTo>
                    <a:pt x="115373" y="158751"/>
                    <a:pt x="112712" y="154794"/>
                    <a:pt x="112712" y="150836"/>
                  </a:cubicBezTo>
                  <a:cubicBezTo>
                    <a:pt x="112712" y="150836"/>
                    <a:pt x="112712" y="150836"/>
                    <a:pt x="112712" y="109941"/>
                  </a:cubicBezTo>
                  <a:cubicBezTo>
                    <a:pt x="112712" y="84876"/>
                    <a:pt x="132672" y="65088"/>
                    <a:pt x="157956" y="65088"/>
                  </a:cubicBezTo>
                  <a:close/>
                  <a:moveTo>
                    <a:pt x="45900" y="65088"/>
                  </a:moveTo>
                  <a:cubicBezTo>
                    <a:pt x="69505" y="65088"/>
                    <a:pt x="90488" y="84876"/>
                    <a:pt x="90488" y="109941"/>
                  </a:cubicBezTo>
                  <a:cubicBezTo>
                    <a:pt x="90488" y="109941"/>
                    <a:pt x="90488" y="109941"/>
                    <a:pt x="90488" y="150836"/>
                  </a:cubicBezTo>
                  <a:cubicBezTo>
                    <a:pt x="90488" y="153474"/>
                    <a:pt x="90488" y="154794"/>
                    <a:pt x="89176" y="156113"/>
                  </a:cubicBezTo>
                  <a:cubicBezTo>
                    <a:pt x="87865" y="157432"/>
                    <a:pt x="85242" y="158751"/>
                    <a:pt x="83931" y="158751"/>
                  </a:cubicBezTo>
                  <a:cubicBezTo>
                    <a:pt x="83931" y="158751"/>
                    <a:pt x="83931" y="158751"/>
                    <a:pt x="6557" y="158751"/>
                  </a:cubicBezTo>
                  <a:cubicBezTo>
                    <a:pt x="3934" y="158751"/>
                    <a:pt x="0" y="154794"/>
                    <a:pt x="0" y="150836"/>
                  </a:cubicBezTo>
                  <a:cubicBezTo>
                    <a:pt x="0" y="150836"/>
                    <a:pt x="0" y="150836"/>
                    <a:pt x="0" y="109941"/>
                  </a:cubicBezTo>
                  <a:cubicBezTo>
                    <a:pt x="0" y="84876"/>
                    <a:pt x="20983" y="65088"/>
                    <a:pt x="45900" y="65088"/>
                  </a:cubicBezTo>
                  <a:close/>
                  <a:moveTo>
                    <a:pt x="270669" y="14288"/>
                  </a:moveTo>
                  <a:cubicBezTo>
                    <a:pt x="261463" y="14288"/>
                    <a:pt x="254000" y="21751"/>
                    <a:pt x="254000" y="30957"/>
                  </a:cubicBezTo>
                  <a:cubicBezTo>
                    <a:pt x="254000" y="40163"/>
                    <a:pt x="261463" y="47626"/>
                    <a:pt x="270669" y="47626"/>
                  </a:cubicBezTo>
                  <a:cubicBezTo>
                    <a:pt x="279875" y="47626"/>
                    <a:pt x="287338" y="40163"/>
                    <a:pt x="287338" y="30957"/>
                  </a:cubicBezTo>
                  <a:cubicBezTo>
                    <a:pt x="287338" y="21751"/>
                    <a:pt x="279875" y="14288"/>
                    <a:pt x="270669" y="14288"/>
                  </a:cubicBezTo>
                  <a:close/>
                  <a:moveTo>
                    <a:pt x="271463" y="0"/>
                  </a:moveTo>
                  <a:cubicBezTo>
                    <a:pt x="287200" y="0"/>
                    <a:pt x="301625" y="13459"/>
                    <a:pt x="301625" y="30957"/>
                  </a:cubicBezTo>
                  <a:cubicBezTo>
                    <a:pt x="301625" y="48454"/>
                    <a:pt x="287200" y="61913"/>
                    <a:pt x="271463" y="61913"/>
                  </a:cubicBezTo>
                  <a:cubicBezTo>
                    <a:pt x="254414" y="61913"/>
                    <a:pt x="241300" y="48454"/>
                    <a:pt x="241300" y="30957"/>
                  </a:cubicBezTo>
                  <a:cubicBezTo>
                    <a:pt x="241300" y="13459"/>
                    <a:pt x="254414" y="0"/>
                    <a:pt x="271463" y="0"/>
                  </a:cubicBezTo>
                  <a:close/>
                  <a:moveTo>
                    <a:pt x="159420" y="0"/>
                  </a:moveTo>
                  <a:cubicBezTo>
                    <a:pt x="175506" y="0"/>
                    <a:pt x="188912" y="13459"/>
                    <a:pt x="188912" y="30957"/>
                  </a:cubicBezTo>
                  <a:cubicBezTo>
                    <a:pt x="188912" y="48454"/>
                    <a:pt x="175506" y="61913"/>
                    <a:pt x="159420" y="61913"/>
                  </a:cubicBezTo>
                  <a:cubicBezTo>
                    <a:pt x="141992" y="61913"/>
                    <a:pt x="128587" y="48454"/>
                    <a:pt x="128587" y="30957"/>
                  </a:cubicBezTo>
                  <a:cubicBezTo>
                    <a:pt x="128587" y="13459"/>
                    <a:pt x="141992" y="0"/>
                    <a:pt x="159420" y="0"/>
                  </a:cubicBezTo>
                  <a:close/>
                  <a:moveTo>
                    <a:pt x="46037" y="0"/>
                  </a:moveTo>
                  <a:cubicBezTo>
                    <a:pt x="63086" y="0"/>
                    <a:pt x="76200" y="13459"/>
                    <a:pt x="76200" y="30957"/>
                  </a:cubicBezTo>
                  <a:cubicBezTo>
                    <a:pt x="76200" y="48454"/>
                    <a:pt x="63086" y="61913"/>
                    <a:pt x="46037" y="61913"/>
                  </a:cubicBezTo>
                  <a:cubicBezTo>
                    <a:pt x="28989" y="61913"/>
                    <a:pt x="15875" y="48454"/>
                    <a:pt x="15875" y="30957"/>
                  </a:cubicBezTo>
                  <a:cubicBezTo>
                    <a:pt x="15875" y="13459"/>
                    <a:pt x="28989" y="0"/>
                    <a:pt x="4603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08" compatLnSpc="1" forceAA="0" fromWordArt="0" lIns="91416" numCol="1" rIns="91416" rot="0" rtlCol="0" spcCol="0" spcFirstLastPara="0" tIns="45708" vert="horz" wrap="square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altLang="en-US" lang="zh-CN" sz="1799"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sp>
        <p:nvSpPr>
          <p:cNvPr id="43" name="文本框 42">
            <a:extLst>
              <a:ext uri="{FF2B5EF4-FFF2-40B4-BE49-F238E27FC236}">
                <a16:creationId xmlns:a16="http://schemas.microsoft.com/office/drawing/2014/main" id="{4EBB5EB1-324E-4DB3-803B-C3CE40F633B5}"/>
              </a:ext>
            </a:extLst>
          </p:cNvPr>
          <p:cNvSpPr txBox="1"/>
          <p:nvPr/>
        </p:nvSpPr>
        <p:spPr>
          <a:xfrm>
            <a:off x="4654725" y="4683411"/>
            <a:ext cx="1763830" cy="30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913491">
              <a:defRPr/>
            </a:pPr>
            <a:r>
              <a:rPr altLang="en-US" lang="zh-CN" spc="267" sz="1400">
                <a:solidFill>
                  <a:srgbClr val="373536"/>
                </a:solidFill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汇报人:优页PPT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911AC96E-FFA7-43A7-9E58-543915717C53}"/>
              </a:ext>
            </a:extLst>
          </p:cNvPr>
          <p:cNvSpPr txBox="1"/>
          <p:nvPr/>
        </p:nvSpPr>
        <p:spPr>
          <a:xfrm>
            <a:off x="6797849" y="4683411"/>
            <a:ext cx="1521086" cy="30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913491">
              <a:defRPr/>
            </a:pPr>
            <a:r>
              <a:rPr altLang="en-US" lang="zh-CN" spc="267" sz="1400">
                <a:solidFill>
                  <a:srgbClr val="373536"/>
                </a:solidFill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日期:202X.X</a:t>
            </a:r>
          </a:p>
        </p:txBody>
      </p:sp>
    </p:spTree>
    <p:custDataLst>
      <p:tags r:id="rId4"/>
    </p:custDataLst>
    <p:extLst>
      <p:ext uri="{BB962C8B-B14F-4D97-AF65-F5344CB8AC3E}">
        <p14:creationId val="4161219848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 tmFilter="0,0; .5, 1; 1, 1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4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6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7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3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31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33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39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2"/>
      <p:bldP grpId="0" spid="85"/>
      <p:bldP grpId="0" spid="104"/>
      <p:bldP grpId="0" spid="43"/>
      <p:bldP grpId="0" spid="44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AAE9AACF-76DE-41EE-B819-234642BF9952}"/>
              </a:ext>
            </a:extLst>
          </p:cNvPr>
          <p:cNvGrpSpPr/>
          <p:nvPr/>
        </p:nvGrpSpPr>
        <p:grpSpPr>
          <a:xfrm>
            <a:off x="6934095" y="2030248"/>
            <a:ext cx="4173533" cy="1077427"/>
            <a:chOff x="6934095" y="2030248"/>
            <a:chExt cx="4173533" cy="1077427"/>
          </a:xfrm>
        </p:grpSpPr>
        <p:sp>
          <p:nvSpPr>
            <p:cNvPr id="4" name="燕尾形 44">
              <a:extLst>
                <a:ext uri="{FF2B5EF4-FFF2-40B4-BE49-F238E27FC236}">
                  <a16:creationId xmlns:a16="http://schemas.microsoft.com/office/drawing/2014/main" id="{493A0432-FC0B-44E5-B140-CBB207AD2895}"/>
                </a:ext>
              </a:extLst>
            </p:cNvPr>
            <p:cNvSpPr/>
            <p:nvPr/>
          </p:nvSpPr>
          <p:spPr>
            <a:xfrm rot="5400000">
              <a:off x="7041278" y="2430654"/>
              <a:ext cx="357279" cy="571645"/>
            </a:xfrm>
            <a:prstGeom prst="chevron">
              <a:avLst/>
            </a:prstGeom>
            <a:solidFill>
              <a:srgbClr val="F9C5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975" u="none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cxnSp>
          <p:nvCxnSpPr>
            <p:cNvPr id="5" name="直接连接符 13">
              <a:extLst>
                <a:ext uri="{FF2B5EF4-FFF2-40B4-BE49-F238E27FC236}">
                  <a16:creationId xmlns:a16="http://schemas.microsoft.com/office/drawing/2014/main" id="{16CFC076-28F4-49B7-90CE-DA78E0144F0D}"/>
                </a:ext>
              </a:extLst>
            </p:cNvPr>
            <p:cNvCxnSpPr/>
            <p:nvPr/>
          </p:nvCxnSpPr>
          <p:spPr>
            <a:xfrm>
              <a:off x="7499116" y="3107675"/>
              <a:ext cx="36085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olid"/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66BD8D99-281E-429C-8AC5-BCF312CFB0AF}"/>
                </a:ext>
              </a:extLst>
            </p:cNvPr>
            <p:cNvSpPr/>
            <p:nvPr/>
          </p:nvSpPr>
          <p:spPr>
            <a:xfrm>
              <a:off x="7677147" y="2030248"/>
              <a:ext cx="1150362" cy="371980"/>
            </a:xfrm>
            <a:prstGeom prst="rect">
              <a:avLst/>
            </a:prstGeom>
            <a:solidFill>
              <a:srgbClr val="F9C5B8"/>
            </a:solidFill>
          </p:spPr>
          <p:txBody>
            <a:bodyPr bIns="33590" lIns="67181" rIns="67181" tIns="3359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3" name="PA-文本框 42">
              <a:extLst>
                <a:ext uri="{FF2B5EF4-FFF2-40B4-BE49-F238E27FC236}">
                  <a16:creationId xmlns:a16="http://schemas.microsoft.com/office/drawing/2014/main" id="{49D9AAFD-4453-4E08-A374-523969EAC136}"/>
                </a:ext>
              </a:extLst>
            </p:cNvPr>
            <p:cNvSpPr txBox="1"/>
            <p:nvPr>
              <p:custDataLst>
                <p:tags r:id="rId3"/>
              </p:custDataLst>
            </p:nvPr>
          </p:nvSpPr>
          <p:spPr>
            <a:xfrm>
              <a:off x="7597087" y="2449229"/>
              <a:ext cx="3303292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defTabSz="457143">
                <a:lnSpc>
                  <a:spcPct val="130000"/>
                </a:lnSpc>
                <a:defRPr sz="1400">
                  <a:solidFill>
                    <a:schemeClr val="bg1">
                      <a:lumMod val="50000"/>
                    </a:schemeClr>
                  </a:solidFill>
                  <a:latin charset="-128" panose="020b0400000000000000" pitchFamily="34" typeface="Source Han Sans CN Normal"/>
                  <a:ea charset="-128" panose="020b0400000000000000" pitchFamily="34" typeface="Source Han Sans CN Normal"/>
                </a:defRPr>
              </a:lvl1pPr>
            </a:lstStyle>
            <a:p>
              <a:pPr algn="l" defTabSz="457143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4BE3B62D-F9F3-447C-8A73-B1D15B10AE82}"/>
              </a:ext>
            </a:extLst>
          </p:cNvPr>
          <p:cNvGrpSpPr/>
          <p:nvPr/>
        </p:nvGrpSpPr>
        <p:grpSpPr>
          <a:xfrm>
            <a:off x="6934095" y="3387906"/>
            <a:ext cx="4173533" cy="1083414"/>
            <a:chOff x="6934095" y="3387906"/>
            <a:chExt cx="4173533" cy="1083414"/>
          </a:xfrm>
        </p:grpSpPr>
        <p:sp>
          <p:nvSpPr>
            <p:cNvPr id="7" name="燕尾形 48">
              <a:extLst>
                <a:ext uri="{FF2B5EF4-FFF2-40B4-BE49-F238E27FC236}">
                  <a16:creationId xmlns:a16="http://schemas.microsoft.com/office/drawing/2014/main" id="{44DC92A2-1325-42C6-A5F9-54F3AB28EB38}"/>
                </a:ext>
              </a:extLst>
            </p:cNvPr>
            <p:cNvSpPr/>
            <p:nvPr/>
          </p:nvSpPr>
          <p:spPr>
            <a:xfrm rot="5400000">
              <a:off x="7041278" y="3798005"/>
              <a:ext cx="357279" cy="571645"/>
            </a:xfrm>
            <a:prstGeom prst="chevron">
              <a:avLst/>
            </a:prstGeom>
            <a:solidFill>
              <a:srgbClr val="C3E2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975" u="none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cxnSp>
          <p:nvCxnSpPr>
            <p:cNvPr id="8" name="直接连接符 17">
              <a:extLst>
                <a:ext uri="{FF2B5EF4-FFF2-40B4-BE49-F238E27FC236}">
                  <a16:creationId xmlns:a16="http://schemas.microsoft.com/office/drawing/2014/main" id="{AC2D675A-F631-4BC5-9197-30BA429B8420}"/>
                </a:ext>
              </a:extLst>
            </p:cNvPr>
            <p:cNvCxnSpPr/>
            <p:nvPr/>
          </p:nvCxnSpPr>
          <p:spPr>
            <a:xfrm>
              <a:off x="7499116" y="4465333"/>
              <a:ext cx="36085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olid"/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DAB79385-5AC9-49AD-A2E0-FFFB0F8BC52D}"/>
                </a:ext>
              </a:extLst>
            </p:cNvPr>
            <p:cNvSpPr/>
            <p:nvPr/>
          </p:nvSpPr>
          <p:spPr>
            <a:xfrm>
              <a:off x="7677146" y="3387906"/>
              <a:ext cx="1150362" cy="371980"/>
            </a:xfrm>
            <a:prstGeom prst="rect">
              <a:avLst/>
            </a:prstGeom>
            <a:solidFill>
              <a:srgbClr val="C3E2D2"/>
            </a:solidFill>
          </p:spPr>
          <p:txBody>
            <a:bodyPr bIns="33590" lIns="67181" rIns="67181" tIns="3359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4" name="PA-文本框 42">
              <a:extLst>
                <a:ext uri="{FF2B5EF4-FFF2-40B4-BE49-F238E27FC236}">
                  <a16:creationId xmlns:a16="http://schemas.microsoft.com/office/drawing/2014/main" id="{44B3CC3C-8364-4A7D-923E-ACCD1422B169}"/>
                </a:ext>
              </a:extLst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7597087" y="3853715"/>
              <a:ext cx="3303292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defTabSz="457143">
                <a:lnSpc>
                  <a:spcPct val="130000"/>
                </a:lnSpc>
                <a:defRPr sz="1400">
                  <a:solidFill>
                    <a:schemeClr val="bg1">
                      <a:lumMod val="50000"/>
                    </a:schemeClr>
                  </a:solidFill>
                  <a:latin charset="-128" panose="020b0400000000000000" pitchFamily="34" typeface="Source Han Sans CN Normal"/>
                  <a:ea charset="-128" panose="020b0400000000000000" pitchFamily="34" typeface="Source Han Sans CN Normal"/>
                </a:defRPr>
              </a:lvl1pPr>
            </a:lstStyle>
            <a:p>
              <a:pPr algn="l" defTabSz="457143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3264038F-21EF-4AD7-934D-475098B71AE0}"/>
              </a:ext>
            </a:extLst>
          </p:cNvPr>
          <p:cNvGrpSpPr/>
          <p:nvPr/>
        </p:nvGrpSpPr>
        <p:grpSpPr>
          <a:xfrm>
            <a:off x="6934095" y="4817020"/>
            <a:ext cx="4173533" cy="1077427"/>
            <a:chOff x="6934095" y="4817020"/>
            <a:chExt cx="4173533" cy="1077427"/>
          </a:xfrm>
        </p:grpSpPr>
        <p:sp>
          <p:nvSpPr>
            <p:cNvPr id="10" name="燕尾形 52">
              <a:extLst>
                <a:ext uri="{FF2B5EF4-FFF2-40B4-BE49-F238E27FC236}">
                  <a16:creationId xmlns:a16="http://schemas.microsoft.com/office/drawing/2014/main" id="{90108ECE-4B1F-42C0-921A-85EDBF81528F}"/>
                </a:ext>
              </a:extLst>
            </p:cNvPr>
            <p:cNvSpPr/>
            <p:nvPr/>
          </p:nvSpPr>
          <p:spPr>
            <a:xfrm rot="5400000">
              <a:off x="7041278" y="5165356"/>
              <a:ext cx="357279" cy="571645"/>
            </a:xfrm>
            <a:prstGeom prst="chevron">
              <a:avLst/>
            </a:prstGeom>
            <a:solidFill>
              <a:srgbClr val="F9C5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975" u="none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cxnSp>
          <p:nvCxnSpPr>
            <p:cNvPr id="11" name="直接连接符 21">
              <a:extLst>
                <a:ext uri="{FF2B5EF4-FFF2-40B4-BE49-F238E27FC236}">
                  <a16:creationId xmlns:a16="http://schemas.microsoft.com/office/drawing/2014/main" id="{C2EEC649-F9BE-41D1-8F19-C71DD2CE3FAC}"/>
                </a:ext>
              </a:extLst>
            </p:cNvPr>
            <p:cNvCxnSpPr/>
            <p:nvPr/>
          </p:nvCxnSpPr>
          <p:spPr>
            <a:xfrm>
              <a:off x="7499116" y="5894447"/>
              <a:ext cx="36085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olid"/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659ED13C-1DED-4246-93ED-D5C7640A2C88}"/>
                </a:ext>
              </a:extLst>
            </p:cNvPr>
            <p:cNvSpPr/>
            <p:nvPr/>
          </p:nvSpPr>
          <p:spPr>
            <a:xfrm>
              <a:off x="7677146" y="4817020"/>
              <a:ext cx="1150362" cy="371980"/>
            </a:xfrm>
            <a:prstGeom prst="rect">
              <a:avLst/>
            </a:prstGeom>
            <a:solidFill>
              <a:srgbClr val="F9C5B8"/>
            </a:solidFill>
          </p:spPr>
          <p:txBody>
            <a:bodyPr bIns="33590" lIns="67181" rIns="67181" tIns="3359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5" name="PA-文本框 42">
              <a:extLst>
                <a:ext uri="{FF2B5EF4-FFF2-40B4-BE49-F238E27FC236}">
                  <a16:creationId xmlns:a16="http://schemas.microsoft.com/office/drawing/2014/main" id="{2C58D085-7F1D-4636-B5AE-96E36F775E40}"/>
                </a:ext>
              </a:extLst>
            </p:cNvPr>
            <p:cNvSpPr txBox="1"/>
            <p:nvPr>
              <p:custDataLst>
                <p:tags r:id="rId5"/>
              </p:custDataLst>
            </p:nvPr>
          </p:nvSpPr>
          <p:spPr>
            <a:xfrm>
              <a:off x="7597087" y="5266152"/>
              <a:ext cx="3303292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defTabSz="457143">
                <a:lnSpc>
                  <a:spcPct val="130000"/>
                </a:lnSpc>
                <a:defRPr sz="1400">
                  <a:solidFill>
                    <a:schemeClr val="bg1">
                      <a:lumMod val="50000"/>
                    </a:schemeClr>
                  </a:solidFill>
                  <a:latin charset="-128" panose="020b0400000000000000" pitchFamily="34" typeface="Source Han Sans CN Normal"/>
                  <a:ea charset="-128" panose="020b0400000000000000" pitchFamily="34" typeface="Source Han Sans CN Normal"/>
                </a:defRPr>
              </a:lvl1pPr>
            </a:lstStyle>
            <a:p>
              <a:pPr algn="l" defTabSz="457143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DE89C380-7490-4ADC-B33A-C773F0F64C33}"/>
              </a:ext>
            </a:extLst>
          </p:cNvPr>
          <p:cNvGrpSpPr/>
          <p:nvPr/>
        </p:nvGrpSpPr>
        <p:grpSpPr>
          <a:xfrm>
            <a:off x="618344" y="2135204"/>
            <a:ext cx="6073732" cy="3654286"/>
            <a:chOff x="516744" y="2146361"/>
            <a:chExt cx="6073732" cy="3654286"/>
          </a:xfrm>
        </p:grpSpPr>
        <p:pic>
          <p:nvPicPr>
            <p:cNvPr descr="C:\Users\Administrator\Desktop\ppt展示模板-8.png" id="3" name="Picture 2">
              <a:extLst>
                <a:ext uri="{FF2B5EF4-FFF2-40B4-BE49-F238E27FC236}">
                  <a16:creationId xmlns:a16="http://schemas.microsoft.com/office/drawing/2014/main" id="{C0F1D6F1-5A28-4643-8E0B-E754BE7F47DC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16744" y="2146361"/>
              <a:ext cx="6073732" cy="3654286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23B7AB11-D1E8-4A55-9B4E-80AB0A1E23DD}"/>
                </a:ext>
              </a:extLst>
            </p:cNvPr>
            <p:cNvSpPr/>
            <p:nvPr/>
          </p:nvSpPr>
          <p:spPr>
            <a:xfrm>
              <a:off x="1353786" y="2530598"/>
              <a:ext cx="4399648" cy="2536276"/>
            </a:xfrm>
            <a:prstGeom prst="rect">
              <a:avLst/>
            </a:prstGeom>
            <a:blipFill>
              <a:blip r:embed="rId7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1" lang="zh-CN" noProof="0" normalizeH="0" spc="0" strike="noStrike" sz="1799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id="{4B396AD9-A37B-4A2D-972E-B1B0B6D4AD43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1660189290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501041" y="2225082"/>
            <a:ext cx="1771811" cy="1476830"/>
            <a:chOff x="4502213" y="2224768"/>
            <a:chExt cx="1772273" cy="1477215"/>
          </a:xfrm>
        </p:grpSpPr>
        <p:sp>
          <p:nvSpPr>
            <p:cNvPr id="3" name="Shape 1722"/>
            <p:cNvSpPr/>
            <p:nvPr/>
          </p:nvSpPr>
          <p:spPr>
            <a:xfrm>
              <a:off x="4502213" y="2224768"/>
              <a:ext cx="1772273" cy="1477215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6294"/>
                  </a:moveTo>
                  <a:lnTo>
                    <a:pt x="18521" y="0"/>
                  </a:lnTo>
                  <a:cubicBezTo>
                    <a:pt x="8577" y="216"/>
                    <a:pt x="483" y="9708"/>
                    <a:pt x="0" y="21544"/>
                  </a:cubicBezTo>
                  <a:lnTo>
                    <a:pt x="5227" y="17863"/>
                  </a:lnTo>
                  <a:lnTo>
                    <a:pt x="10537" y="21600"/>
                  </a:lnTo>
                  <a:cubicBezTo>
                    <a:pt x="10969" y="16705"/>
                    <a:pt x="14354" y="12832"/>
                    <a:pt x="18507" y="12619"/>
                  </a:cubicBezTo>
                  <a:cubicBezTo>
                    <a:pt x="18507" y="12619"/>
                    <a:pt x="21600" y="6294"/>
                    <a:pt x="21600" y="6294"/>
                  </a:cubicBezTo>
                  <a:close/>
                </a:path>
              </a:pathLst>
            </a:custGeom>
            <a:solidFill>
              <a:srgbClr val="C3E2D2"/>
            </a:solidFill>
            <a:ln w="12700">
              <a:miter lim="400000"/>
            </a:ln>
          </p:spPr>
          <p:txBody>
            <a:bodyPr anchor="ctr" bIns="9296" lIns="9296" rIns="9296" tIns="9296"/>
            <a:lstStyle/>
            <a:p>
              <a:pPr algn="l" defTabSz="111537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" name="Freeform 41"/>
            <p:cNvSpPr/>
            <p:nvPr/>
          </p:nvSpPr>
          <p:spPr bwMode="auto">
            <a:xfrm>
              <a:off x="5097260" y="2748088"/>
              <a:ext cx="437449" cy="411177"/>
            </a:xfrm>
            <a:custGeom>
              <a:gdLst>
                <a:gd fmla="*/ 107 w 400" name="T0"/>
                <a:gd fmla="*/ 376 h 376" name="T1"/>
                <a:gd fmla="*/ 147 w 400" name="T2"/>
                <a:gd fmla="*/ 376 h 376" name="T3"/>
                <a:gd fmla="*/ 237 w 400" name="T4"/>
                <a:gd fmla="*/ 216 h 376" name="T5"/>
                <a:gd fmla="*/ 340 w 400" name="T6"/>
                <a:gd fmla="*/ 216 h 376" name="T7"/>
                <a:gd fmla="*/ 400 w 400" name="T8"/>
                <a:gd fmla="*/ 188 h 376" name="T9"/>
                <a:gd fmla="*/ 340 w 400" name="T10"/>
                <a:gd fmla="*/ 160 h 376" name="T11"/>
                <a:gd fmla="*/ 237 w 400" name="T12"/>
                <a:gd fmla="*/ 160 h 376" name="T13"/>
                <a:gd fmla="*/ 147 w 400" name="T14"/>
                <a:gd fmla="*/ 0 h 376" name="T15"/>
                <a:gd fmla="*/ 107 w 400" name="T16"/>
                <a:gd fmla="*/ 0 h 376" name="T17"/>
                <a:gd fmla="*/ 157 w 400" name="T18"/>
                <a:gd fmla="*/ 160 h 376" name="T19"/>
                <a:gd fmla="*/ 85 w 400" name="T20"/>
                <a:gd fmla="*/ 160 h 376" name="T21"/>
                <a:gd fmla="*/ 40 w 400" name="T22"/>
                <a:gd fmla="*/ 120 h 376" name="T23"/>
                <a:gd fmla="*/ 0 w 400" name="T24"/>
                <a:gd fmla="*/ 120 h 376" name="T25"/>
                <a:gd fmla="*/ 32 w 400" name="T26"/>
                <a:gd fmla="*/ 188 h 376" name="T27"/>
                <a:gd fmla="*/ 0 w 400" name="T28"/>
                <a:gd fmla="*/ 256 h 376" name="T29"/>
                <a:gd fmla="*/ 40 w 400" name="T30"/>
                <a:gd fmla="*/ 256 h 376" name="T31"/>
                <a:gd fmla="*/ 85 w 400" name="T32"/>
                <a:gd fmla="*/ 216 h 376" name="T33"/>
                <a:gd fmla="*/ 157 w 400" name="T34"/>
                <a:gd fmla="*/ 216 h 376" name="T35"/>
                <a:gd fmla="*/ 107 w 400" name="T36"/>
                <a:gd fmla="*/ 376 h 376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376" w="400">
                  <a:moveTo>
                    <a:pt x="107" y="376"/>
                  </a:moveTo>
                  <a:cubicBezTo>
                    <a:pt x="147" y="376"/>
                    <a:pt x="147" y="376"/>
                    <a:pt x="147" y="376"/>
                  </a:cubicBezTo>
                  <a:cubicBezTo>
                    <a:pt x="237" y="216"/>
                    <a:pt x="237" y="216"/>
                    <a:pt x="237" y="216"/>
                  </a:cubicBezTo>
                  <a:cubicBezTo>
                    <a:pt x="340" y="216"/>
                    <a:pt x="340" y="216"/>
                    <a:pt x="340" y="216"/>
                  </a:cubicBezTo>
                  <a:cubicBezTo>
                    <a:pt x="340" y="216"/>
                    <a:pt x="400" y="216"/>
                    <a:pt x="400" y="188"/>
                  </a:cubicBezTo>
                  <a:cubicBezTo>
                    <a:pt x="400" y="160"/>
                    <a:pt x="340" y="160"/>
                    <a:pt x="340" y="160"/>
                  </a:cubicBezTo>
                  <a:cubicBezTo>
                    <a:pt x="237" y="160"/>
                    <a:pt x="237" y="160"/>
                    <a:pt x="237" y="16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57" y="160"/>
                    <a:pt x="157" y="160"/>
                    <a:pt x="157" y="160"/>
                  </a:cubicBezTo>
                  <a:cubicBezTo>
                    <a:pt x="85" y="160"/>
                    <a:pt x="85" y="160"/>
                    <a:pt x="85" y="160"/>
                  </a:cubicBezTo>
                  <a:cubicBezTo>
                    <a:pt x="40" y="120"/>
                    <a:pt x="40" y="120"/>
                    <a:pt x="40" y="120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32" y="188"/>
                    <a:pt x="32" y="188"/>
                    <a:pt x="32" y="188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40" y="256"/>
                    <a:pt x="40" y="256"/>
                    <a:pt x="40" y="256"/>
                  </a:cubicBezTo>
                  <a:cubicBezTo>
                    <a:pt x="85" y="216"/>
                    <a:pt x="85" y="216"/>
                    <a:pt x="85" y="216"/>
                  </a:cubicBezTo>
                  <a:cubicBezTo>
                    <a:pt x="157" y="216"/>
                    <a:pt x="157" y="216"/>
                    <a:pt x="157" y="216"/>
                  </a:cubicBezTo>
                  <a:lnTo>
                    <a:pt x="107" y="3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60925" compatLnSpc="1" lIns="121850" numCol="1" rIns="121850" tIns="60925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AU" noProof="0" normalizeH="0" spc="0" strike="noStrike" sz="2398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085710" y="2225080"/>
            <a:ext cx="1476718" cy="1771866"/>
            <a:chOff x="6087295" y="2224766"/>
            <a:chExt cx="1477103" cy="1772328"/>
          </a:xfrm>
        </p:grpSpPr>
        <p:sp>
          <p:nvSpPr>
            <p:cNvPr id="6" name="Shape 1721"/>
            <p:cNvSpPr/>
            <p:nvPr/>
          </p:nvSpPr>
          <p:spPr>
            <a:xfrm>
              <a:off x="6087295" y="2224766"/>
              <a:ext cx="1477103" cy="1772328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600" y="18521"/>
                  </a:moveTo>
                  <a:cubicBezTo>
                    <a:pt x="21384" y="8578"/>
                    <a:pt x="11891" y="483"/>
                    <a:pt x="56" y="0"/>
                  </a:cubicBezTo>
                  <a:lnTo>
                    <a:pt x="3737" y="5228"/>
                  </a:lnTo>
                  <a:lnTo>
                    <a:pt x="0" y="10536"/>
                  </a:lnTo>
                  <a:cubicBezTo>
                    <a:pt x="4895" y="10968"/>
                    <a:pt x="8767" y="14353"/>
                    <a:pt x="8981" y="18507"/>
                  </a:cubicBezTo>
                  <a:lnTo>
                    <a:pt x="15305" y="21600"/>
                  </a:lnTo>
                  <a:cubicBezTo>
                    <a:pt x="15305" y="21600"/>
                    <a:pt x="21600" y="18521"/>
                    <a:pt x="21600" y="18521"/>
                  </a:cubicBezTo>
                  <a:close/>
                </a:path>
              </a:pathLst>
            </a:custGeom>
            <a:solidFill>
              <a:srgbClr val="F9C5B8"/>
            </a:solidFill>
            <a:ln w="12700">
              <a:miter lim="400000"/>
            </a:ln>
          </p:spPr>
          <p:txBody>
            <a:bodyPr anchor="ctr" bIns="9296" lIns="9296" rIns="9296" tIns="9296"/>
            <a:lstStyle/>
            <a:p>
              <a:pPr algn="l" defTabSz="111537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7" name="Freeform 73"/>
            <p:cNvSpPr>
              <a:spLocks noEditPoints="1"/>
            </p:cNvSpPr>
            <p:nvPr/>
          </p:nvSpPr>
          <p:spPr bwMode="auto">
            <a:xfrm>
              <a:off x="6651247" y="2810291"/>
              <a:ext cx="395617" cy="408639"/>
            </a:xfrm>
            <a:custGeom>
              <a:gdLst>
                <a:gd fmla="*/ 117 w 320" name="T0"/>
                <a:gd fmla="*/ 262 h 328" name="T1"/>
                <a:gd fmla="*/ 101 w 320" name="T2"/>
                <a:gd fmla="*/ 278 h 328" name="T3"/>
                <a:gd fmla="*/ 50 w 320" name="T4"/>
                <a:gd fmla="*/ 278 h 328" name="T5"/>
                <a:gd fmla="*/ 39 w 320" name="T6"/>
                <a:gd fmla="*/ 253 h 328" name="T7"/>
                <a:gd fmla="*/ 50 w 320" name="T8"/>
                <a:gd fmla="*/ 228 h 328" name="T9"/>
                <a:gd fmla="*/ 109 w 320" name="T10"/>
                <a:gd fmla="*/ 169 h 328" name="T11"/>
                <a:gd fmla="*/ 162 w 320" name="T12"/>
                <a:gd fmla="*/ 155 h 328" name="T13"/>
                <a:gd fmla="*/ 190 w 320" name="T14"/>
                <a:gd fmla="*/ 155 h 328" name="T15"/>
                <a:gd fmla="*/ 190 w 320" name="T16"/>
                <a:gd fmla="*/ 127 h 328" name="T17"/>
                <a:gd fmla="*/ 82 w 320" name="T18"/>
                <a:gd fmla="*/ 141 h 328" name="T19"/>
                <a:gd fmla="*/ 22 w 320" name="T20"/>
                <a:gd fmla="*/ 200 h 328" name="T21"/>
                <a:gd fmla="*/ 0 w 320" name="T22"/>
                <a:gd fmla="*/ 253 h 328" name="T23"/>
                <a:gd fmla="*/ 22 w 320" name="T24"/>
                <a:gd fmla="*/ 306 h 328" name="T25"/>
                <a:gd fmla="*/ 75 w 320" name="T26"/>
                <a:gd fmla="*/ 328 h 328" name="T27"/>
                <a:gd fmla="*/ 129 w 320" name="T28"/>
                <a:gd fmla="*/ 306 h 328" name="T29"/>
                <a:gd fmla="*/ 145 w 320" name="T30"/>
                <a:gd fmla="*/ 290 h 328" name="T31"/>
                <a:gd fmla="*/ 145 w 320" name="T32"/>
                <a:gd fmla="*/ 262 h 328" name="T33"/>
                <a:gd fmla="*/ 117 w 320" name="T34"/>
                <a:gd fmla="*/ 262 h 328" name="T35"/>
                <a:gd fmla="*/ 298 w 320" name="T36"/>
                <a:gd fmla="*/ 32 h 328" name="T37"/>
                <a:gd fmla="*/ 195 w 320" name="T38"/>
                <a:gd fmla="*/ 28 h 328" name="T39"/>
                <a:gd fmla="*/ 175 w 320" name="T40"/>
                <a:gd fmla="*/ 48 h 328" name="T41"/>
                <a:gd fmla="*/ 175 w 320" name="T42"/>
                <a:gd fmla="*/ 76 h 328" name="T43"/>
                <a:gd fmla="*/ 203 w 320" name="T44"/>
                <a:gd fmla="*/ 76 h 328" name="T45"/>
                <a:gd fmla="*/ 223 w 320" name="T46"/>
                <a:gd fmla="*/ 56 h 328" name="T47"/>
                <a:gd fmla="*/ 270 w 320" name="T48"/>
                <a:gd fmla="*/ 60 h 328" name="T49"/>
                <a:gd fmla="*/ 280 w 320" name="T50"/>
                <a:gd fmla="*/ 85 h 328" name="T51"/>
                <a:gd fmla="*/ 270 w 320" name="T52"/>
                <a:gd fmla="*/ 110 h 328" name="T53"/>
                <a:gd fmla="*/ 206 w 320" name="T54"/>
                <a:gd fmla="*/ 173 h 328" name="T55"/>
                <a:gd fmla="*/ 158 w 320" name="T56"/>
                <a:gd fmla="*/ 183 h 328" name="T57"/>
                <a:gd fmla="*/ 129 w 320" name="T58"/>
                <a:gd fmla="*/ 183 h 328" name="T59"/>
                <a:gd fmla="*/ 130 w 320" name="T60"/>
                <a:gd fmla="*/ 211 h 328" name="T61"/>
                <a:gd fmla="*/ 174 w 320" name="T62"/>
                <a:gd fmla="*/ 231 h 328" name="T63"/>
                <a:gd fmla="*/ 234 w 320" name="T64"/>
                <a:gd fmla="*/ 202 h 328" name="T65"/>
                <a:gd fmla="*/ 298 w 320" name="T66"/>
                <a:gd fmla="*/ 138 h 328" name="T67"/>
                <a:gd fmla="*/ 320 w 320" name="T68"/>
                <a:gd fmla="*/ 85 h 328" name="T69"/>
                <a:gd fmla="*/ 298 w 320" name="T70"/>
                <a:gd fmla="*/ 32 h 328" name="T7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b="b" l="0" r="r" t="0"/>
              <a:pathLst>
                <a:path h="328" w="320">
                  <a:moveTo>
                    <a:pt x="117" y="262"/>
                  </a:moveTo>
                  <a:cubicBezTo>
                    <a:pt x="101" y="278"/>
                    <a:pt x="101" y="278"/>
                    <a:pt x="101" y="278"/>
                  </a:cubicBezTo>
                  <a:cubicBezTo>
                    <a:pt x="87" y="292"/>
                    <a:pt x="64" y="292"/>
                    <a:pt x="50" y="278"/>
                  </a:cubicBezTo>
                  <a:cubicBezTo>
                    <a:pt x="43" y="271"/>
                    <a:pt x="39" y="262"/>
                    <a:pt x="39" y="253"/>
                  </a:cubicBezTo>
                  <a:cubicBezTo>
                    <a:pt x="39" y="243"/>
                    <a:pt x="43" y="234"/>
                    <a:pt x="50" y="228"/>
                  </a:cubicBezTo>
                  <a:cubicBezTo>
                    <a:pt x="109" y="169"/>
                    <a:pt x="109" y="169"/>
                    <a:pt x="109" y="169"/>
                  </a:cubicBezTo>
                  <a:cubicBezTo>
                    <a:pt x="122" y="156"/>
                    <a:pt x="145" y="138"/>
                    <a:pt x="162" y="155"/>
                  </a:cubicBezTo>
                  <a:cubicBezTo>
                    <a:pt x="170" y="163"/>
                    <a:pt x="182" y="163"/>
                    <a:pt x="190" y="155"/>
                  </a:cubicBezTo>
                  <a:cubicBezTo>
                    <a:pt x="198" y="147"/>
                    <a:pt x="198" y="135"/>
                    <a:pt x="190" y="127"/>
                  </a:cubicBezTo>
                  <a:cubicBezTo>
                    <a:pt x="161" y="98"/>
                    <a:pt x="119" y="104"/>
                    <a:pt x="82" y="141"/>
                  </a:cubicBezTo>
                  <a:cubicBezTo>
                    <a:pt x="22" y="200"/>
                    <a:pt x="22" y="200"/>
                    <a:pt x="22" y="200"/>
                  </a:cubicBezTo>
                  <a:cubicBezTo>
                    <a:pt x="8" y="214"/>
                    <a:pt x="0" y="233"/>
                    <a:pt x="0" y="253"/>
                  </a:cubicBezTo>
                  <a:cubicBezTo>
                    <a:pt x="0" y="273"/>
                    <a:pt x="8" y="292"/>
                    <a:pt x="22" y="306"/>
                  </a:cubicBezTo>
                  <a:cubicBezTo>
                    <a:pt x="37" y="321"/>
                    <a:pt x="56" y="328"/>
                    <a:pt x="75" y="328"/>
                  </a:cubicBezTo>
                  <a:cubicBezTo>
                    <a:pt x="95" y="328"/>
                    <a:pt x="114" y="321"/>
                    <a:pt x="129" y="306"/>
                  </a:cubicBezTo>
                  <a:cubicBezTo>
                    <a:pt x="145" y="290"/>
                    <a:pt x="145" y="290"/>
                    <a:pt x="145" y="290"/>
                  </a:cubicBezTo>
                  <a:cubicBezTo>
                    <a:pt x="153" y="282"/>
                    <a:pt x="153" y="270"/>
                    <a:pt x="145" y="262"/>
                  </a:cubicBezTo>
                  <a:cubicBezTo>
                    <a:pt x="137" y="254"/>
                    <a:pt x="125" y="254"/>
                    <a:pt x="117" y="262"/>
                  </a:cubicBezTo>
                  <a:close/>
                  <a:moveTo>
                    <a:pt x="298" y="32"/>
                  </a:moveTo>
                  <a:cubicBezTo>
                    <a:pt x="267" y="1"/>
                    <a:pt x="223" y="0"/>
                    <a:pt x="195" y="28"/>
                  </a:cubicBezTo>
                  <a:cubicBezTo>
                    <a:pt x="175" y="48"/>
                    <a:pt x="175" y="48"/>
                    <a:pt x="175" y="48"/>
                  </a:cubicBezTo>
                  <a:cubicBezTo>
                    <a:pt x="167" y="56"/>
                    <a:pt x="167" y="68"/>
                    <a:pt x="175" y="76"/>
                  </a:cubicBezTo>
                  <a:cubicBezTo>
                    <a:pt x="182" y="84"/>
                    <a:pt x="195" y="84"/>
                    <a:pt x="203" y="76"/>
                  </a:cubicBezTo>
                  <a:cubicBezTo>
                    <a:pt x="223" y="56"/>
                    <a:pt x="223" y="56"/>
                    <a:pt x="223" y="56"/>
                  </a:cubicBezTo>
                  <a:cubicBezTo>
                    <a:pt x="238" y="42"/>
                    <a:pt x="257" y="48"/>
                    <a:pt x="270" y="60"/>
                  </a:cubicBezTo>
                  <a:cubicBezTo>
                    <a:pt x="276" y="67"/>
                    <a:pt x="280" y="76"/>
                    <a:pt x="280" y="85"/>
                  </a:cubicBezTo>
                  <a:cubicBezTo>
                    <a:pt x="280" y="95"/>
                    <a:pt x="276" y="104"/>
                    <a:pt x="270" y="110"/>
                  </a:cubicBezTo>
                  <a:cubicBezTo>
                    <a:pt x="206" y="173"/>
                    <a:pt x="206" y="173"/>
                    <a:pt x="206" y="173"/>
                  </a:cubicBezTo>
                  <a:cubicBezTo>
                    <a:pt x="177" y="202"/>
                    <a:pt x="163" y="189"/>
                    <a:pt x="158" y="183"/>
                  </a:cubicBezTo>
                  <a:cubicBezTo>
                    <a:pt x="150" y="175"/>
                    <a:pt x="137" y="175"/>
                    <a:pt x="129" y="183"/>
                  </a:cubicBezTo>
                  <a:cubicBezTo>
                    <a:pt x="122" y="191"/>
                    <a:pt x="122" y="203"/>
                    <a:pt x="130" y="211"/>
                  </a:cubicBezTo>
                  <a:cubicBezTo>
                    <a:pt x="143" y="224"/>
                    <a:pt x="158" y="231"/>
                    <a:pt x="174" y="231"/>
                  </a:cubicBezTo>
                  <a:cubicBezTo>
                    <a:pt x="194" y="231"/>
                    <a:pt x="214" y="221"/>
                    <a:pt x="234" y="202"/>
                  </a:cubicBezTo>
                  <a:cubicBezTo>
                    <a:pt x="298" y="138"/>
                    <a:pt x="298" y="138"/>
                    <a:pt x="298" y="138"/>
                  </a:cubicBezTo>
                  <a:cubicBezTo>
                    <a:pt x="312" y="124"/>
                    <a:pt x="320" y="105"/>
                    <a:pt x="320" y="85"/>
                  </a:cubicBezTo>
                  <a:cubicBezTo>
                    <a:pt x="320" y="65"/>
                    <a:pt x="312" y="46"/>
                    <a:pt x="298" y="3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60925" compatLnSpc="1" lIns="121850" numCol="1" rIns="121850" tIns="60925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AU" noProof="0" normalizeH="0" spc="0" strike="noStrike" sz="2398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4501043" y="3507232"/>
            <a:ext cx="1476718" cy="1771866"/>
            <a:chOff x="4502215" y="3507252"/>
            <a:chExt cx="1477103" cy="1772328"/>
          </a:xfrm>
        </p:grpSpPr>
        <p:sp>
          <p:nvSpPr>
            <p:cNvPr id="9" name="Shape 1719"/>
            <p:cNvSpPr/>
            <p:nvPr/>
          </p:nvSpPr>
          <p:spPr>
            <a:xfrm>
              <a:off x="4502215" y="3507252"/>
              <a:ext cx="1477103" cy="1772328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21544" y="21600"/>
                  </a:moveTo>
                  <a:lnTo>
                    <a:pt x="17863" y="16372"/>
                  </a:lnTo>
                  <a:lnTo>
                    <a:pt x="21600" y="11064"/>
                  </a:lnTo>
                  <a:cubicBezTo>
                    <a:pt x="16705" y="10632"/>
                    <a:pt x="12832" y="7246"/>
                    <a:pt x="12619" y="3093"/>
                  </a:cubicBezTo>
                  <a:lnTo>
                    <a:pt x="6294" y="0"/>
                  </a:lnTo>
                  <a:lnTo>
                    <a:pt x="0" y="3080"/>
                  </a:lnTo>
                  <a:cubicBezTo>
                    <a:pt x="216" y="13022"/>
                    <a:pt x="9708" y="21118"/>
                    <a:pt x="21544" y="21600"/>
                  </a:cubicBezTo>
                  <a:close/>
                </a:path>
              </a:pathLst>
            </a:custGeom>
            <a:solidFill>
              <a:srgbClr val="F9C5B8"/>
            </a:solidFill>
            <a:ln w="12700">
              <a:miter lim="400000"/>
            </a:ln>
          </p:spPr>
          <p:txBody>
            <a:bodyPr anchor="ctr" bIns="9296" lIns="9296" rIns="9296" tIns="9296"/>
            <a:lstStyle/>
            <a:p>
              <a:pPr algn="l" defTabSz="111537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0" name="Freeform 153"/>
            <p:cNvSpPr>
              <a:spLocks noEditPoints="1"/>
            </p:cNvSpPr>
            <p:nvPr/>
          </p:nvSpPr>
          <p:spPr bwMode="auto">
            <a:xfrm>
              <a:off x="4960288" y="4197316"/>
              <a:ext cx="365171" cy="392199"/>
            </a:xfrm>
            <a:custGeom>
              <a:gdLst>
                <a:gd fmla="*/ 207 w 328" name="T0"/>
                <a:gd fmla="*/ 333 h 352" name="T1"/>
                <a:gd fmla="*/ 218 w 328" name="T2"/>
                <a:gd fmla="*/ 345 h 352" name="T3"/>
                <a:gd fmla="*/ 298 w 328" name="T4"/>
                <a:gd fmla="*/ 352 h 352" name="T5"/>
                <a:gd fmla="*/ 311 w 328" name="T6"/>
                <a:gd fmla="*/ 342 h 352" name="T7"/>
                <a:gd fmla="*/ 317 w 328" name="T8"/>
                <a:gd fmla="*/ 276 h 352" name="T9"/>
                <a:gd fmla="*/ 213 w 328" name="T10"/>
                <a:gd fmla="*/ 267 h 352" name="T11"/>
                <a:gd fmla="*/ 207 w 328" name="T12"/>
                <a:gd fmla="*/ 333 h 352" name="T13"/>
                <a:gd fmla="*/ 11 w 328" name="T14"/>
                <a:gd fmla="*/ 276 h 352" name="T15"/>
                <a:gd fmla="*/ 17 w 328" name="T16"/>
                <a:gd fmla="*/ 342 h 352" name="T17"/>
                <a:gd fmla="*/ 30 w 328" name="T18"/>
                <a:gd fmla="*/ 352 h 352" name="T19"/>
                <a:gd fmla="*/ 110 w 328" name="T20"/>
                <a:gd fmla="*/ 345 h 352" name="T21"/>
                <a:gd fmla="*/ 120 w 328" name="T22"/>
                <a:gd fmla="*/ 333 h 352" name="T23"/>
                <a:gd fmla="*/ 114 w 328" name="T24"/>
                <a:gd fmla="*/ 267 h 352" name="T25"/>
                <a:gd fmla="*/ 11 w 328" name="T26"/>
                <a:gd fmla="*/ 276 h 352" name="T27"/>
                <a:gd fmla="*/ 0 w 328" name="T28"/>
                <a:gd fmla="*/ 168 h 352" name="T29"/>
                <a:gd fmla="*/ 7 w 328" name="T30"/>
                <a:gd fmla="*/ 235 h 352" name="T31"/>
                <a:gd fmla="*/ 110 w 328" name="T32"/>
                <a:gd fmla="*/ 227 h 352" name="T33"/>
                <a:gd fmla="*/ 104 w 328" name="T34"/>
                <a:gd fmla="*/ 159 h 352" name="T35"/>
                <a:gd fmla="*/ 104 w 328" name="T36"/>
                <a:gd fmla="*/ 154 h 352" name="T37"/>
                <a:gd fmla="*/ 164 w 328" name="T38"/>
                <a:gd fmla="*/ 98 h 352" name="T39"/>
                <a:gd fmla="*/ 224 w 328" name="T40"/>
                <a:gd fmla="*/ 154 h 352" name="T41"/>
                <a:gd fmla="*/ 224 w 328" name="T42"/>
                <a:gd fmla="*/ 159 h 352" name="T43"/>
                <a:gd fmla="*/ 217 w 328" name="T44"/>
                <a:gd fmla="*/ 227 h 352" name="T45"/>
                <a:gd fmla="*/ 321 w 328" name="T46"/>
                <a:gd fmla="*/ 235 h 352" name="T47"/>
                <a:gd fmla="*/ 327 w 328" name="T48"/>
                <a:gd fmla="*/ 168 h 352" name="T49"/>
                <a:gd fmla="*/ 328 w 328" name="T50"/>
                <a:gd fmla="*/ 154 h 352" name="T51"/>
                <a:gd fmla="*/ 164 w 328" name="T52"/>
                <a:gd fmla="*/ 0 h 352" name="T53"/>
                <a:gd fmla="*/ 0 w 328" name="T54"/>
                <a:gd fmla="*/ 154 h 352" name="T55"/>
                <a:gd fmla="*/ 0 w 328" name="T56"/>
                <a:gd fmla="*/ 168 h 352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352" w="328">
                  <a:moveTo>
                    <a:pt x="207" y="333"/>
                  </a:moveTo>
                  <a:cubicBezTo>
                    <a:pt x="206" y="339"/>
                    <a:pt x="211" y="345"/>
                    <a:pt x="218" y="345"/>
                  </a:cubicBezTo>
                  <a:cubicBezTo>
                    <a:pt x="298" y="352"/>
                    <a:pt x="298" y="352"/>
                    <a:pt x="298" y="352"/>
                  </a:cubicBezTo>
                  <a:cubicBezTo>
                    <a:pt x="304" y="352"/>
                    <a:pt x="310" y="348"/>
                    <a:pt x="311" y="342"/>
                  </a:cubicBezTo>
                  <a:cubicBezTo>
                    <a:pt x="317" y="276"/>
                    <a:pt x="317" y="276"/>
                    <a:pt x="317" y="276"/>
                  </a:cubicBezTo>
                  <a:cubicBezTo>
                    <a:pt x="213" y="267"/>
                    <a:pt x="213" y="267"/>
                    <a:pt x="213" y="267"/>
                  </a:cubicBezTo>
                  <a:lnTo>
                    <a:pt x="207" y="333"/>
                  </a:lnTo>
                  <a:close/>
                  <a:moveTo>
                    <a:pt x="11" y="276"/>
                  </a:moveTo>
                  <a:cubicBezTo>
                    <a:pt x="17" y="342"/>
                    <a:pt x="17" y="342"/>
                    <a:pt x="17" y="342"/>
                  </a:cubicBezTo>
                  <a:cubicBezTo>
                    <a:pt x="17" y="348"/>
                    <a:pt x="23" y="352"/>
                    <a:pt x="30" y="352"/>
                  </a:cubicBezTo>
                  <a:cubicBezTo>
                    <a:pt x="110" y="345"/>
                    <a:pt x="110" y="345"/>
                    <a:pt x="110" y="345"/>
                  </a:cubicBezTo>
                  <a:cubicBezTo>
                    <a:pt x="116" y="345"/>
                    <a:pt x="121" y="339"/>
                    <a:pt x="120" y="333"/>
                  </a:cubicBezTo>
                  <a:cubicBezTo>
                    <a:pt x="114" y="267"/>
                    <a:pt x="114" y="267"/>
                    <a:pt x="114" y="267"/>
                  </a:cubicBezTo>
                  <a:lnTo>
                    <a:pt x="11" y="276"/>
                  </a:lnTo>
                  <a:close/>
                  <a:moveTo>
                    <a:pt x="0" y="168"/>
                  </a:moveTo>
                  <a:cubicBezTo>
                    <a:pt x="7" y="235"/>
                    <a:pt x="7" y="235"/>
                    <a:pt x="7" y="235"/>
                  </a:cubicBezTo>
                  <a:cubicBezTo>
                    <a:pt x="110" y="227"/>
                    <a:pt x="110" y="227"/>
                    <a:pt x="110" y="227"/>
                  </a:cubicBezTo>
                  <a:cubicBezTo>
                    <a:pt x="104" y="159"/>
                    <a:pt x="104" y="159"/>
                    <a:pt x="104" y="159"/>
                  </a:cubicBezTo>
                  <a:cubicBezTo>
                    <a:pt x="104" y="157"/>
                    <a:pt x="104" y="156"/>
                    <a:pt x="104" y="154"/>
                  </a:cubicBezTo>
                  <a:cubicBezTo>
                    <a:pt x="104" y="123"/>
                    <a:pt x="131" y="98"/>
                    <a:pt x="164" y="98"/>
                  </a:cubicBezTo>
                  <a:cubicBezTo>
                    <a:pt x="197" y="98"/>
                    <a:pt x="224" y="123"/>
                    <a:pt x="224" y="154"/>
                  </a:cubicBezTo>
                  <a:cubicBezTo>
                    <a:pt x="224" y="156"/>
                    <a:pt x="224" y="157"/>
                    <a:pt x="224" y="159"/>
                  </a:cubicBezTo>
                  <a:cubicBezTo>
                    <a:pt x="217" y="227"/>
                    <a:pt x="217" y="227"/>
                    <a:pt x="217" y="227"/>
                  </a:cubicBezTo>
                  <a:cubicBezTo>
                    <a:pt x="321" y="235"/>
                    <a:pt x="321" y="235"/>
                    <a:pt x="321" y="235"/>
                  </a:cubicBezTo>
                  <a:cubicBezTo>
                    <a:pt x="327" y="168"/>
                    <a:pt x="327" y="168"/>
                    <a:pt x="327" y="168"/>
                  </a:cubicBezTo>
                  <a:cubicBezTo>
                    <a:pt x="328" y="163"/>
                    <a:pt x="328" y="159"/>
                    <a:pt x="328" y="154"/>
                  </a:cubicBezTo>
                  <a:cubicBezTo>
                    <a:pt x="328" y="69"/>
                    <a:pt x="254" y="0"/>
                    <a:pt x="164" y="0"/>
                  </a:cubicBezTo>
                  <a:cubicBezTo>
                    <a:pt x="73" y="0"/>
                    <a:pt x="0" y="69"/>
                    <a:pt x="0" y="154"/>
                  </a:cubicBezTo>
                  <a:cubicBezTo>
                    <a:pt x="0" y="159"/>
                    <a:pt x="0" y="163"/>
                    <a:pt x="0" y="1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60925" compatLnSpc="1" lIns="121850" numCol="1" rIns="121850" tIns="60925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AU" noProof="0" normalizeH="0" spc="0" strike="noStrike" sz="2398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799625" y="3804357"/>
            <a:ext cx="1771811" cy="1476908"/>
            <a:chOff x="5801135" y="3804454"/>
            <a:chExt cx="1772273" cy="1477293"/>
          </a:xfrm>
        </p:grpSpPr>
        <p:sp>
          <p:nvSpPr>
            <p:cNvPr id="12" name="Shape 1720"/>
            <p:cNvSpPr/>
            <p:nvPr/>
          </p:nvSpPr>
          <p:spPr>
            <a:xfrm>
              <a:off x="5801135" y="3804454"/>
              <a:ext cx="1772273" cy="1477293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0" y="15305"/>
                  </a:moveTo>
                  <a:lnTo>
                    <a:pt x="3079" y="21600"/>
                  </a:lnTo>
                  <a:cubicBezTo>
                    <a:pt x="13022" y="21383"/>
                    <a:pt x="21117" y="11891"/>
                    <a:pt x="21600" y="57"/>
                  </a:cubicBezTo>
                  <a:lnTo>
                    <a:pt x="16372" y="3738"/>
                  </a:lnTo>
                  <a:lnTo>
                    <a:pt x="11063" y="0"/>
                  </a:lnTo>
                  <a:cubicBezTo>
                    <a:pt x="10631" y="4895"/>
                    <a:pt x="7245" y="8768"/>
                    <a:pt x="3093" y="8981"/>
                  </a:cubicBezTo>
                  <a:cubicBezTo>
                    <a:pt x="3093" y="8981"/>
                    <a:pt x="0" y="15305"/>
                    <a:pt x="0" y="15305"/>
                  </a:cubicBezTo>
                  <a:close/>
                </a:path>
              </a:pathLst>
            </a:custGeom>
            <a:solidFill>
              <a:srgbClr val="C3E2D2"/>
            </a:solidFill>
            <a:ln w="12700">
              <a:miter lim="400000"/>
            </a:ln>
          </p:spPr>
          <p:txBody>
            <a:bodyPr anchor="ctr" bIns="9296" lIns="9296" rIns="9296" tIns="9296"/>
            <a:lstStyle/>
            <a:p>
              <a:pPr algn="l" defTabSz="111537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sz="3000">
                  <a:solidFill>
                    <a:srgbClr val="FFFFFF"/>
                  </a:solidFill>
                  <a:effectLst>
                    <a:outerShdw blurRad="38100" dir="5400000" dist="127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srgbClr val="FFFFFF"/>
                </a:solidFill>
                <a:effectLst>
                  <a:outerShdw blurRad="38100" dir="5400000" dist="127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3" name="Freeform 154"/>
            <p:cNvSpPr>
              <a:spLocks noEditPoints="1"/>
            </p:cNvSpPr>
            <p:nvPr/>
          </p:nvSpPr>
          <p:spPr bwMode="auto">
            <a:xfrm>
              <a:off x="6598886" y="4298379"/>
              <a:ext cx="394158" cy="394280"/>
            </a:xfrm>
            <a:custGeom>
              <a:gdLst>
                <a:gd fmla="*/ 347 w 376" name="T0"/>
                <a:gd fmla="*/ 284 h 376" name="T1"/>
                <a:gd fmla="*/ 347 w 376" name="T2"/>
                <a:gd fmla="*/ 238 h 376" name="T3"/>
                <a:gd fmla="*/ 278 w 376" name="T4"/>
                <a:gd fmla="*/ 169 h 376" name="T5"/>
                <a:gd fmla="*/ 238 w 376" name="T6"/>
                <a:gd fmla="*/ 169 h 376" name="T7"/>
                <a:gd fmla="*/ 207 w 376" name="T8"/>
                <a:gd fmla="*/ 148 h 376" name="T9"/>
                <a:gd fmla="*/ 207 w 376" name="T10"/>
                <a:gd fmla="*/ 92 h 376" name="T11"/>
                <a:gd fmla="*/ 236 w 376" name="T12"/>
                <a:gd fmla="*/ 48 h 376" name="T13"/>
                <a:gd fmla="*/ 188 w 376" name="T14"/>
                <a:gd fmla="*/ 0 h 376" name="T15"/>
                <a:gd fmla="*/ 140 w 376" name="T16"/>
                <a:gd fmla="*/ 48 h 376" name="T17"/>
                <a:gd fmla="*/ 169 w 376" name="T18"/>
                <a:gd fmla="*/ 92 h 376" name="T19"/>
                <a:gd fmla="*/ 169 w 376" name="T20"/>
                <a:gd fmla="*/ 148 h 376" name="T21"/>
                <a:gd fmla="*/ 138 w 376" name="T22"/>
                <a:gd fmla="*/ 169 h 376" name="T23"/>
                <a:gd fmla="*/ 98 w 376" name="T24"/>
                <a:gd fmla="*/ 169 h 376" name="T25"/>
                <a:gd fmla="*/ 29 w 376" name="T26"/>
                <a:gd fmla="*/ 238 h 376" name="T27"/>
                <a:gd fmla="*/ 29 w 376" name="T28"/>
                <a:gd fmla="*/ 284 h 376" name="T29"/>
                <a:gd fmla="*/ 0 w 376" name="T30"/>
                <a:gd fmla="*/ 328 h 376" name="T31"/>
                <a:gd fmla="*/ 48 w 376" name="T32"/>
                <a:gd fmla="*/ 376 h 376" name="T33"/>
                <a:gd fmla="*/ 96 w 376" name="T34"/>
                <a:gd fmla="*/ 328 h 376" name="T35"/>
                <a:gd fmla="*/ 67 w 376" name="T36"/>
                <a:gd fmla="*/ 284 h 376" name="T37"/>
                <a:gd fmla="*/ 67 w 376" name="T38"/>
                <a:gd fmla="*/ 238 h 376" name="T39"/>
                <a:gd fmla="*/ 98 w 376" name="T40"/>
                <a:gd fmla="*/ 207 h 376" name="T41"/>
                <a:gd fmla="*/ 138 w 376" name="T42"/>
                <a:gd fmla="*/ 207 h 376" name="T43"/>
                <a:gd fmla="*/ 169 w 376" name="T44"/>
                <a:gd fmla="*/ 202 h 376" name="T45"/>
                <a:gd fmla="*/ 169 w 376" name="T46"/>
                <a:gd fmla="*/ 284 h 376" name="T47"/>
                <a:gd fmla="*/ 140 w 376" name="T48"/>
                <a:gd fmla="*/ 328 h 376" name="T49"/>
                <a:gd fmla="*/ 188 w 376" name="T50"/>
                <a:gd fmla="*/ 376 h 376" name="T51"/>
                <a:gd fmla="*/ 236 w 376" name="T52"/>
                <a:gd fmla="*/ 328 h 376" name="T53"/>
                <a:gd fmla="*/ 207 w 376" name="T54"/>
                <a:gd fmla="*/ 284 h 376" name="T55"/>
                <a:gd fmla="*/ 207 w 376" name="T56"/>
                <a:gd fmla="*/ 202 h 376" name="T57"/>
                <a:gd fmla="*/ 238 w 376" name="T58"/>
                <a:gd fmla="*/ 207 h 376" name="T59"/>
                <a:gd fmla="*/ 278 w 376" name="T60"/>
                <a:gd fmla="*/ 207 h 376" name="T61"/>
                <a:gd fmla="*/ 309 w 376" name="T62"/>
                <a:gd fmla="*/ 238 h 376" name="T63"/>
                <a:gd fmla="*/ 309 w 376" name="T64"/>
                <a:gd fmla="*/ 284 h 376" name="T65"/>
                <a:gd fmla="*/ 280 w 376" name="T66"/>
                <a:gd fmla="*/ 328 h 376" name="T67"/>
                <a:gd fmla="*/ 328 w 376" name="T68"/>
                <a:gd fmla="*/ 376 h 376" name="T69"/>
                <a:gd fmla="*/ 376 w 376" name="T70"/>
                <a:gd fmla="*/ 328 h 376" name="T71"/>
                <a:gd fmla="*/ 347 w 376" name="T72"/>
                <a:gd fmla="*/ 284 h 376" name="T73"/>
                <a:gd fmla="*/ 75 w 376" name="T74"/>
                <a:gd fmla="*/ 328 h 376" name="T75"/>
                <a:gd fmla="*/ 48 w 376" name="T76"/>
                <a:gd fmla="*/ 356 h 376" name="T77"/>
                <a:gd fmla="*/ 20 w 376" name="T78"/>
                <a:gd fmla="*/ 328 h 376" name="T79"/>
                <a:gd fmla="*/ 48 w 376" name="T80"/>
                <a:gd fmla="*/ 300 h 376" name="T81"/>
                <a:gd fmla="*/ 75 w 376" name="T82"/>
                <a:gd fmla="*/ 328 h 376" name="T83"/>
                <a:gd fmla="*/ 160 w 376" name="T84"/>
                <a:gd fmla="*/ 48 h 376" name="T85"/>
                <a:gd fmla="*/ 188 w 376" name="T86"/>
                <a:gd fmla="*/ 20 h 376" name="T87"/>
                <a:gd fmla="*/ 215 w 376" name="T88"/>
                <a:gd fmla="*/ 48 h 376" name="T89"/>
                <a:gd fmla="*/ 188 w 376" name="T90"/>
                <a:gd fmla="*/ 76 h 376" name="T91"/>
                <a:gd fmla="*/ 160 w 376" name="T92"/>
                <a:gd fmla="*/ 48 h 376" name="T93"/>
                <a:gd fmla="*/ 215 w 376" name="T94"/>
                <a:gd fmla="*/ 328 h 376" name="T95"/>
                <a:gd fmla="*/ 188 w 376" name="T96"/>
                <a:gd fmla="*/ 356 h 376" name="T97"/>
                <a:gd fmla="*/ 160 w 376" name="T98"/>
                <a:gd fmla="*/ 328 h 376" name="T99"/>
                <a:gd fmla="*/ 188 w 376" name="T100"/>
                <a:gd fmla="*/ 300 h 376" name="T101"/>
                <a:gd fmla="*/ 215 w 376" name="T102"/>
                <a:gd fmla="*/ 328 h 376" name="T103"/>
                <a:gd fmla="*/ 328 w 376" name="T104"/>
                <a:gd fmla="*/ 356 h 376" name="T105"/>
                <a:gd fmla="*/ 300 w 376" name="T106"/>
                <a:gd fmla="*/ 328 h 376" name="T107"/>
                <a:gd fmla="*/ 328 w 376" name="T108"/>
                <a:gd fmla="*/ 300 h 376" name="T109"/>
                <a:gd fmla="*/ 355 w 376" name="T110"/>
                <a:gd fmla="*/ 328 h 376" name="T111"/>
                <a:gd fmla="*/ 328 w 376" name="T112"/>
                <a:gd fmla="*/ 356 h 376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376" w="376">
                  <a:moveTo>
                    <a:pt x="347" y="284"/>
                  </a:moveTo>
                  <a:cubicBezTo>
                    <a:pt x="347" y="238"/>
                    <a:pt x="347" y="238"/>
                    <a:pt x="347" y="238"/>
                  </a:cubicBezTo>
                  <a:cubicBezTo>
                    <a:pt x="347" y="210"/>
                    <a:pt x="328" y="169"/>
                    <a:pt x="278" y="169"/>
                  </a:cubicBezTo>
                  <a:cubicBezTo>
                    <a:pt x="238" y="169"/>
                    <a:pt x="238" y="169"/>
                    <a:pt x="238" y="169"/>
                  </a:cubicBezTo>
                  <a:cubicBezTo>
                    <a:pt x="210" y="169"/>
                    <a:pt x="207" y="155"/>
                    <a:pt x="207" y="148"/>
                  </a:cubicBezTo>
                  <a:cubicBezTo>
                    <a:pt x="207" y="92"/>
                    <a:pt x="207" y="92"/>
                    <a:pt x="207" y="92"/>
                  </a:cubicBezTo>
                  <a:cubicBezTo>
                    <a:pt x="224" y="85"/>
                    <a:pt x="236" y="68"/>
                    <a:pt x="236" y="48"/>
                  </a:cubicBezTo>
                  <a:cubicBezTo>
                    <a:pt x="236" y="21"/>
                    <a:pt x="214" y="0"/>
                    <a:pt x="188" y="0"/>
                  </a:cubicBezTo>
                  <a:cubicBezTo>
                    <a:pt x="161" y="0"/>
                    <a:pt x="140" y="21"/>
                    <a:pt x="140" y="48"/>
                  </a:cubicBezTo>
                  <a:cubicBezTo>
                    <a:pt x="140" y="68"/>
                    <a:pt x="152" y="85"/>
                    <a:pt x="169" y="92"/>
                  </a:cubicBezTo>
                  <a:cubicBezTo>
                    <a:pt x="169" y="148"/>
                    <a:pt x="169" y="148"/>
                    <a:pt x="169" y="148"/>
                  </a:cubicBezTo>
                  <a:cubicBezTo>
                    <a:pt x="169" y="153"/>
                    <a:pt x="167" y="169"/>
                    <a:pt x="138" y="169"/>
                  </a:cubicBezTo>
                  <a:cubicBezTo>
                    <a:pt x="98" y="169"/>
                    <a:pt x="98" y="169"/>
                    <a:pt x="98" y="169"/>
                  </a:cubicBezTo>
                  <a:cubicBezTo>
                    <a:pt x="47" y="169"/>
                    <a:pt x="29" y="210"/>
                    <a:pt x="29" y="238"/>
                  </a:cubicBezTo>
                  <a:cubicBezTo>
                    <a:pt x="29" y="284"/>
                    <a:pt x="29" y="284"/>
                    <a:pt x="29" y="284"/>
                  </a:cubicBezTo>
                  <a:cubicBezTo>
                    <a:pt x="12" y="291"/>
                    <a:pt x="0" y="308"/>
                    <a:pt x="0" y="328"/>
                  </a:cubicBezTo>
                  <a:cubicBezTo>
                    <a:pt x="0" y="354"/>
                    <a:pt x="21" y="376"/>
                    <a:pt x="48" y="376"/>
                  </a:cubicBezTo>
                  <a:cubicBezTo>
                    <a:pt x="74" y="376"/>
                    <a:pt x="96" y="354"/>
                    <a:pt x="96" y="328"/>
                  </a:cubicBezTo>
                  <a:cubicBezTo>
                    <a:pt x="96" y="308"/>
                    <a:pt x="84" y="291"/>
                    <a:pt x="67" y="284"/>
                  </a:cubicBezTo>
                  <a:cubicBezTo>
                    <a:pt x="67" y="238"/>
                    <a:pt x="67" y="238"/>
                    <a:pt x="67" y="238"/>
                  </a:cubicBezTo>
                  <a:cubicBezTo>
                    <a:pt x="67" y="233"/>
                    <a:pt x="68" y="207"/>
                    <a:pt x="98" y="207"/>
                  </a:cubicBezTo>
                  <a:cubicBezTo>
                    <a:pt x="138" y="207"/>
                    <a:pt x="138" y="207"/>
                    <a:pt x="138" y="207"/>
                  </a:cubicBezTo>
                  <a:cubicBezTo>
                    <a:pt x="150" y="207"/>
                    <a:pt x="160" y="205"/>
                    <a:pt x="169" y="202"/>
                  </a:cubicBezTo>
                  <a:cubicBezTo>
                    <a:pt x="169" y="284"/>
                    <a:pt x="169" y="284"/>
                    <a:pt x="169" y="284"/>
                  </a:cubicBezTo>
                  <a:cubicBezTo>
                    <a:pt x="152" y="291"/>
                    <a:pt x="140" y="308"/>
                    <a:pt x="140" y="328"/>
                  </a:cubicBezTo>
                  <a:cubicBezTo>
                    <a:pt x="140" y="354"/>
                    <a:pt x="161" y="376"/>
                    <a:pt x="188" y="376"/>
                  </a:cubicBezTo>
                  <a:cubicBezTo>
                    <a:pt x="214" y="376"/>
                    <a:pt x="236" y="354"/>
                    <a:pt x="236" y="328"/>
                  </a:cubicBezTo>
                  <a:cubicBezTo>
                    <a:pt x="236" y="308"/>
                    <a:pt x="224" y="291"/>
                    <a:pt x="207" y="284"/>
                  </a:cubicBezTo>
                  <a:cubicBezTo>
                    <a:pt x="207" y="202"/>
                    <a:pt x="207" y="202"/>
                    <a:pt x="207" y="202"/>
                  </a:cubicBezTo>
                  <a:cubicBezTo>
                    <a:pt x="215" y="205"/>
                    <a:pt x="226" y="207"/>
                    <a:pt x="238" y="207"/>
                  </a:cubicBezTo>
                  <a:cubicBezTo>
                    <a:pt x="278" y="207"/>
                    <a:pt x="278" y="207"/>
                    <a:pt x="278" y="207"/>
                  </a:cubicBezTo>
                  <a:cubicBezTo>
                    <a:pt x="306" y="207"/>
                    <a:pt x="309" y="231"/>
                    <a:pt x="309" y="238"/>
                  </a:cubicBezTo>
                  <a:cubicBezTo>
                    <a:pt x="309" y="284"/>
                    <a:pt x="309" y="284"/>
                    <a:pt x="309" y="284"/>
                  </a:cubicBezTo>
                  <a:cubicBezTo>
                    <a:pt x="292" y="291"/>
                    <a:pt x="280" y="308"/>
                    <a:pt x="280" y="328"/>
                  </a:cubicBezTo>
                  <a:cubicBezTo>
                    <a:pt x="280" y="354"/>
                    <a:pt x="301" y="376"/>
                    <a:pt x="328" y="376"/>
                  </a:cubicBezTo>
                  <a:cubicBezTo>
                    <a:pt x="354" y="376"/>
                    <a:pt x="376" y="354"/>
                    <a:pt x="376" y="328"/>
                  </a:cubicBezTo>
                  <a:cubicBezTo>
                    <a:pt x="376" y="308"/>
                    <a:pt x="364" y="291"/>
                    <a:pt x="347" y="284"/>
                  </a:cubicBezTo>
                  <a:close/>
                  <a:moveTo>
                    <a:pt x="75" y="328"/>
                  </a:moveTo>
                  <a:cubicBezTo>
                    <a:pt x="75" y="343"/>
                    <a:pt x="63" y="356"/>
                    <a:pt x="48" y="356"/>
                  </a:cubicBezTo>
                  <a:cubicBezTo>
                    <a:pt x="32" y="356"/>
                    <a:pt x="20" y="343"/>
                    <a:pt x="20" y="328"/>
                  </a:cubicBezTo>
                  <a:cubicBezTo>
                    <a:pt x="20" y="313"/>
                    <a:pt x="32" y="300"/>
                    <a:pt x="48" y="300"/>
                  </a:cubicBezTo>
                  <a:cubicBezTo>
                    <a:pt x="63" y="300"/>
                    <a:pt x="75" y="313"/>
                    <a:pt x="75" y="328"/>
                  </a:cubicBezTo>
                  <a:close/>
                  <a:moveTo>
                    <a:pt x="160" y="48"/>
                  </a:moveTo>
                  <a:cubicBezTo>
                    <a:pt x="160" y="33"/>
                    <a:pt x="172" y="20"/>
                    <a:pt x="188" y="20"/>
                  </a:cubicBezTo>
                  <a:cubicBezTo>
                    <a:pt x="203" y="20"/>
                    <a:pt x="215" y="33"/>
                    <a:pt x="215" y="48"/>
                  </a:cubicBezTo>
                  <a:cubicBezTo>
                    <a:pt x="215" y="63"/>
                    <a:pt x="203" y="76"/>
                    <a:pt x="188" y="76"/>
                  </a:cubicBezTo>
                  <a:cubicBezTo>
                    <a:pt x="172" y="76"/>
                    <a:pt x="160" y="63"/>
                    <a:pt x="160" y="48"/>
                  </a:cubicBezTo>
                  <a:close/>
                  <a:moveTo>
                    <a:pt x="215" y="328"/>
                  </a:moveTo>
                  <a:cubicBezTo>
                    <a:pt x="215" y="343"/>
                    <a:pt x="203" y="356"/>
                    <a:pt x="188" y="356"/>
                  </a:cubicBezTo>
                  <a:cubicBezTo>
                    <a:pt x="172" y="356"/>
                    <a:pt x="160" y="343"/>
                    <a:pt x="160" y="328"/>
                  </a:cubicBezTo>
                  <a:cubicBezTo>
                    <a:pt x="160" y="313"/>
                    <a:pt x="172" y="300"/>
                    <a:pt x="188" y="300"/>
                  </a:cubicBezTo>
                  <a:cubicBezTo>
                    <a:pt x="203" y="300"/>
                    <a:pt x="215" y="313"/>
                    <a:pt x="215" y="328"/>
                  </a:cubicBezTo>
                  <a:close/>
                  <a:moveTo>
                    <a:pt x="328" y="356"/>
                  </a:moveTo>
                  <a:cubicBezTo>
                    <a:pt x="312" y="356"/>
                    <a:pt x="300" y="343"/>
                    <a:pt x="300" y="328"/>
                  </a:cubicBezTo>
                  <a:cubicBezTo>
                    <a:pt x="300" y="313"/>
                    <a:pt x="312" y="300"/>
                    <a:pt x="328" y="300"/>
                  </a:cubicBezTo>
                  <a:cubicBezTo>
                    <a:pt x="343" y="300"/>
                    <a:pt x="355" y="313"/>
                    <a:pt x="355" y="328"/>
                  </a:cubicBezTo>
                  <a:cubicBezTo>
                    <a:pt x="355" y="343"/>
                    <a:pt x="343" y="356"/>
                    <a:pt x="328" y="3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60925" compatLnSpc="1" lIns="121850" numCol="1" rIns="121850" tIns="60925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AU" noProof="0" normalizeH="0" spc="0" strike="noStrike" sz="2398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7377735" y="2201529"/>
            <a:ext cx="3720647" cy="1163235"/>
            <a:chOff x="7379657" y="2201212"/>
            <a:chExt cx="3721616" cy="1163539"/>
          </a:xfrm>
        </p:grpSpPr>
        <p:sp>
          <p:nvSpPr>
            <p:cNvPr id="15" name="Oval 18"/>
            <p:cNvSpPr>
              <a:spLocks noChangeArrowheads="1"/>
            </p:cNvSpPr>
            <p:nvPr/>
          </p:nvSpPr>
          <p:spPr bwMode="auto">
            <a:xfrm flipH="1">
              <a:off x="7379657" y="2201212"/>
              <a:ext cx="607843" cy="610067"/>
            </a:xfrm>
            <a:prstGeom prst="ellipse">
              <a:avLst/>
            </a:prstGeom>
            <a:solidFill>
              <a:srgbClr val="F9C5B8"/>
            </a:solidFill>
            <a:ln>
              <a:noFill/>
            </a:ln>
          </p:spPr>
          <p:txBody>
            <a:bodyPr anchor="t" anchorCtr="0" bIns="37613" compatLnSpc="1" lIns="75223" numCol="1" rIns="75223" tIns="37613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id-ID" noProof="0" normalizeH="0" spc="0" strike="noStrike" sz="1600" u="none">
                <a:ln>
                  <a:solidFill>
                    <a:srgbClr val="E7E6E6"/>
                  </a:solidFill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6" name="Text Placeholder 7"/>
            <p:cNvSpPr txBox="1"/>
            <p:nvPr/>
          </p:nvSpPr>
          <p:spPr>
            <a:xfrm>
              <a:off x="7382988" y="2281958"/>
              <a:ext cx="591317" cy="459322"/>
            </a:xfrm>
            <a:prstGeom prst="rect">
              <a:avLst/>
            </a:prstGeom>
          </p:spPr>
          <p:txBody>
            <a:bodyPr anchor="ctr" bIns="85464" lIns="0" rIns="0" tIns="85464" vert="horz"/>
            <a:lstStyle>
              <a:lvl1pPr algn="ctr" defTabSz="914476" eaLnBrk="1" hangingPunct="1" indent="0" latinLnBrk="0" marL="0" rtl="0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 b="1" kern="1200" sz="2966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algn="l" defTabSz="914476" eaLnBrk="1" hangingPunct="1" indent="-228620" latinLnBrk="0" marL="68585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76" eaLnBrk="1" hangingPunct="1" indent="-228620" latinLnBrk="0" marL="114309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76" eaLnBrk="1" hangingPunct="1" indent="-228620" latinLnBrk="0" marL="1600333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76" eaLnBrk="1" hangingPunct="1" indent="-228620" latinLnBrk="0" marL="2057571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76" eaLnBrk="1" hangingPunct="1" indent="-228620" latinLnBrk="0" marL="2514809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76" eaLnBrk="1" hangingPunct="1" indent="-228620" latinLnBrk="0" marL="297204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76" eaLnBrk="1" hangingPunct="1" indent="-228620" latinLnBrk="0" marL="3429286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76" eaLnBrk="1" hangingPunct="1" indent="-228620" latinLnBrk="0" marL="388652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7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b="0" baseline="0" cap="none" i="0" kern="1200" kumimoji="0" lang="es-ES_tradnl" noProof="0" normalizeH="0" spc="0" strike="noStrike" sz="16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02</a:t>
              </a:r>
            </a:p>
          </p:txBody>
        </p:sp>
        <p:sp>
          <p:nvSpPr>
            <p:cNvPr id="17" name="1"/>
            <p:cNvSpPr txBox="1">
              <a:spLocks noChangeArrowheads="1"/>
            </p:cNvSpPr>
            <p:nvPr/>
          </p:nvSpPr>
          <p:spPr bwMode="auto">
            <a:xfrm>
              <a:off x="8512240" y="2240730"/>
              <a:ext cx="1817840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8" name="1"/>
            <p:cNvSpPr txBox="1">
              <a:spLocks noChangeArrowheads="1"/>
            </p:cNvSpPr>
            <p:nvPr/>
          </p:nvSpPr>
          <p:spPr bwMode="auto">
            <a:xfrm>
              <a:off x="8514923" y="2566504"/>
              <a:ext cx="2586350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440760" y="4258098"/>
            <a:ext cx="3700850" cy="1123728"/>
            <a:chOff x="7442698" y="4258315"/>
            <a:chExt cx="3701814" cy="1124021"/>
          </a:xfrm>
        </p:grpSpPr>
        <p:sp>
          <p:nvSpPr>
            <p:cNvPr id="20" name="Oval 18"/>
            <p:cNvSpPr>
              <a:spLocks noChangeArrowheads="1"/>
            </p:cNvSpPr>
            <p:nvPr/>
          </p:nvSpPr>
          <p:spPr bwMode="auto">
            <a:xfrm rot="9900000">
              <a:off x="7448251" y="4750396"/>
              <a:ext cx="607843" cy="610067"/>
            </a:xfrm>
            <a:prstGeom prst="ellipse">
              <a:avLst/>
            </a:prstGeom>
            <a:solidFill>
              <a:srgbClr val="C3E2D2"/>
            </a:solidFill>
            <a:ln>
              <a:noFill/>
            </a:ln>
          </p:spPr>
          <p:txBody>
            <a:bodyPr anchor="t" anchorCtr="0" bIns="37613" compatLnSpc="1" lIns="75223" numCol="1" rIns="75223" tIns="37613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id-ID" noProof="0" normalizeH="0" spc="0" strike="noStrike" sz="1600" u="none">
                <a:ln>
                  <a:solidFill>
                    <a:srgbClr val="E7E6E6"/>
                  </a:solidFill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1" name="Text Placeholder 7"/>
            <p:cNvSpPr txBox="1"/>
            <p:nvPr/>
          </p:nvSpPr>
          <p:spPr>
            <a:xfrm>
              <a:off x="7442698" y="4823168"/>
              <a:ext cx="591317" cy="459322"/>
            </a:xfrm>
            <a:prstGeom prst="rect">
              <a:avLst/>
            </a:prstGeom>
          </p:spPr>
          <p:txBody>
            <a:bodyPr anchor="ctr" bIns="85464" lIns="0" rIns="0" tIns="85464" vert="horz"/>
            <a:lstStyle>
              <a:lvl1pPr algn="ctr" defTabSz="914476" eaLnBrk="1" hangingPunct="1" indent="0" latinLnBrk="0" marL="0" rtl="0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 b="1" kern="1200" sz="2966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algn="l" defTabSz="914476" eaLnBrk="1" hangingPunct="1" indent="-228620" latinLnBrk="0" marL="68585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76" eaLnBrk="1" hangingPunct="1" indent="-228620" latinLnBrk="0" marL="114309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76" eaLnBrk="1" hangingPunct="1" indent="-228620" latinLnBrk="0" marL="1600333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76" eaLnBrk="1" hangingPunct="1" indent="-228620" latinLnBrk="0" marL="2057571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76" eaLnBrk="1" hangingPunct="1" indent="-228620" latinLnBrk="0" marL="2514809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76" eaLnBrk="1" hangingPunct="1" indent="-228620" latinLnBrk="0" marL="297204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76" eaLnBrk="1" hangingPunct="1" indent="-228620" latinLnBrk="0" marL="3429286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76" eaLnBrk="1" hangingPunct="1" indent="-228620" latinLnBrk="0" marL="388652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7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b="0" baseline="0" cap="none" i="0" kern="1200" kumimoji="0" lang="es-ES_tradnl" noProof="0" normalizeH="0" spc="0" strike="noStrike" sz="16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04</a:t>
              </a:r>
            </a:p>
          </p:txBody>
        </p:sp>
        <p:sp>
          <p:nvSpPr>
            <p:cNvPr id="22" name="1"/>
            <p:cNvSpPr txBox="1">
              <a:spLocks noChangeArrowheads="1"/>
            </p:cNvSpPr>
            <p:nvPr/>
          </p:nvSpPr>
          <p:spPr bwMode="auto">
            <a:xfrm>
              <a:off x="8555481" y="4258315"/>
              <a:ext cx="1817840" cy="304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23" name="1"/>
            <p:cNvSpPr txBox="1">
              <a:spLocks noChangeArrowheads="1"/>
            </p:cNvSpPr>
            <p:nvPr/>
          </p:nvSpPr>
          <p:spPr bwMode="auto">
            <a:xfrm>
              <a:off x="8558163" y="4584090"/>
              <a:ext cx="2586350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090443" y="2201529"/>
            <a:ext cx="3513505" cy="1163235"/>
            <a:chOff x="1090727" y="2201212"/>
            <a:chExt cx="3514420" cy="1163539"/>
          </a:xfrm>
        </p:grpSpPr>
        <p:sp>
          <p:nvSpPr>
            <p:cNvPr id="25" name="Oval 18"/>
            <p:cNvSpPr>
              <a:spLocks noChangeArrowheads="1"/>
            </p:cNvSpPr>
            <p:nvPr/>
          </p:nvSpPr>
          <p:spPr bwMode="auto">
            <a:xfrm>
              <a:off x="3997304" y="2201212"/>
              <a:ext cx="607843" cy="610067"/>
            </a:xfrm>
            <a:prstGeom prst="ellipse">
              <a:avLst/>
            </a:prstGeom>
            <a:solidFill>
              <a:srgbClr val="C3E2D2"/>
            </a:solidFill>
            <a:ln>
              <a:noFill/>
            </a:ln>
          </p:spPr>
          <p:txBody>
            <a:bodyPr anchor="t" anchorCtr="0" bIns="37613" compatLnSpc="1" lIns="75223" numCol="1" rIns="75223" tIns="37613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id-ID" noProof="0" normalizeH="0" spc="0" strike="noStrike" sz="1600" u="none">
                <a:ln>
                  <a:solidFill>
                    <a:srgbClr val="E7E6E6"/>
                  </a:solidFill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6" name="Text Placeholder 7"/>
            <p:cNvSpPr txBox="1"/>
            <p:nvPr/>
          </p:nvSpPr>
          <p:spPr>
            <a:xfrm>
              <a:off x="3988551" y="2269255"/>
              <a:ext cx="591317" cy="459322"/>
            </a:xfrm>
            <a:prstGeom prst="rect">
              <a:avLst/>
            </a:prstGeom>
          </p:spPr>
          <p:txBody>
            <a:bodyPr anchor="ctr" bIns="85464" lIns="0" rIns="0" tIns="85464" vert="horz"/>
            <a:lstStyle>
              <a:lvl1pPr algn="ctr" defTabSz="914476" eaLnBrk="1" hangingPunct="1" indent="0" latinLnBrk="0" marL="0" rtl="0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 b="1" kern="1200" sz="2966">
                  <a:ln>
                    <a:noFill/>
                  </a:ln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algn="l" defTabSz="914476" eaLnBrk="1" hangingPunct="1" indent="-228620" latinLnBrk="0" marL="68585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76" eaLnBrk="1" hangingPunct="1" indent="-228620" latinLnBrk="0" marL="114309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76" eaLnBrk="1" hangingPunct="1" indent="-228620" latinLnBrk="0" marL="1600333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76" eaLnBrk="1" hangingPunct="1" indent="-228620" latinLnBrk="0" marL="2057571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76" eaLnBrk="1" hangingPunct="1" indent="-228620" latinLnBrk="0" marL="2514809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76" eaLnBrk="1" hangingPunct="1" indent="-228620" latinLnBrk="0" marL="297204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76" eaLnBrk="1" hangingPunct="1" indent="-228620" latinLnBrk="0" marL="3429286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76" eaLnBrk="1" hangingPunct="1" indent="-228620" latinLnBrk="0" marL="388652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7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b="0" baseline="0" cap="none" i="0" kern="1200" kumimoji="0" lang="es-ES_tradnl" noProof="0" normalizeH="0" spc="0" strike="noStrike" sz="16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01</a:t>
              </a:r>
            </a:p>
          </p:txBody>
        </p:sp>
        <p:sp>
          <p:nvSpPr>
            <p:cNvPr id="27" name="1"/>
            <p:cNvSpPr txBox="1">
              <a:spLocks noChangeArrowheads="1"/>
            </p:cNvSpPr>
            <p:nvPr/>
          </p:nvSpPr>
          <p:spPr bwMode="auto">
            <a:xfrm>
              <a:off x="1754035" y="2240730"/>
              <a:ext cx="1817840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28" name="1"/>
            <p:cNvSpPr txBox="1">
              <a:spLocks noChangeArrowheads="1"/>
            </p:cNvSpPr>
            <p:nvPr/>
          </p:nvSpPr>
          <p:spPr bwMode="auto">
            <a:xfrm>
              <a:off x="1090727" y="2566504"/>
              <a:ext cx="2516086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133671" y="4258097"/>
            <a:ext cx="3540710" cy="1123729"/>
            <a:chOff x="1133967" y="4258314"/>
            <a:chExt cx="3541632" cy="1124022"/>
          </a:xfrm>
        </p:grpSpPr>
        <p:sp>
          <p:nvSpPr>
            <p:cNvPr id="30" name="Oval 18"/>
            <p:cNvSpPr>
              <a:spLocks noChangeArrowheads="1"/>
            </p:cNvSpPr>
            <p:nvPr/>
          </p:nvSpPr>
          <p:spPr bwMode="auto">
            <a:xfrm rot="17100000">
              <a:off x="4066644" y="4751190"/>
              <a:ext cx="607890" cy="610021"/>
            </a:xfrm>
            <a:prstGeom prst="ellipse">
              <a:avLst/>
            </a:prstGeom>
            <a:solidFill>
              <a:srgbClr val="F9C5B8"/>
            </a:solidFill>
            <a:ln>
              <a:noFill/>
            </a:ln>
          </p:spPr>
          <p:txBody>
            <a:bodyPr anchor="t" anchorCtr="0" bIns="37613" compatLnSpc="1" lIns="75223" numCol="1" rIns="75223" tIns="37613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id-ID" noProof="0" normalizeH="0" spc="0" strike="noStrike" sz="1600" u="none">
                <a:ln>
                  <a:solidFill>
                    <a:srgbClr val="E7E6E6"/>
                  </a:solidFill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1" name="Text Placeholder 7"/>
            <p:cNvSpPr txBox="1"/>
            <p:nvPr/>
          </p:nvSpPr>
          <p:spPr>
            <a:xfrm>
              <a:off x="4072540" y="4820260"/>
              <a:ext cx="591317" cy="459322"/>
            </a:xfrm>
            <a:prstGeom prst="rect">
              <a:avLst/>
            </a:prstGeom>
            <a:ln>
              <a:noFill/>
            </a:ln>
          </p:spPr>
          <p:txBody>
            <a:bodyPr anchor="ctr" bIns="85464" lIns="0" rIns="0" tIns="85464" vert="horz"/>
            <a:lstStyle>
              <a:lvl1pPr algn="ctr" defTabSz="914476" eaLnBrk="1" hangingPunct="1" indent="0" latinLnBrk="0" marL="0" rtl="0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 b="1" kern="1200" sz="2966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algn="l" defTabSz="914476" eaLnBrk="1" hangingPunct="1" indent="-228620" latinLnBrk="0" marL="68585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76" eaLnBrk="1" hangingPunct="1" indent="-228620" latinLnBrk="0" marL="114309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76" eaLnBrk="1" hangingPunct="1" indent="-228620" latinLnBrk="0" marL="1600333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76" eaLnBrk="1" hangingPunct="1" indent="-228620" latinLnBrk="0" marL="2057571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76" eaLnBrk="1" hangingPunct="1" indent="-228620" latinLnBrk="0" marL="2514809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76" eaLnBrk="1" hangingPunct="1" indent="-228620" latinLnBrk="0" marL="297204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76" eaLnBrk="1" hangingPunct="1" indent="-228620" latinLnBrk="0" marL="3429286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76" eaLnBrk="1" hangingPunct="1" indent="-228620" latinLnBrk="0" marL="388652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7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b="0" baseline="0" cap="none" i="0" kern="1200" kumimoji="0" lang="es-ES_tradnl" noProof="0" normalizeH="0" spc="0" strike="noStrike" sz="16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03</a:t>
              </a:r>
            </a:p>
          </p:txBody>
        </p:sp>
        <p:sp>
          <p:nvSpPr>
            <p:cNvPr id="32" name="1"/>
            <p:cNvSpPr txBox="1">
              <a:spLocks noChangeArrowheads="1"/>
            </p:cNvSpPr>
            <p:nvPr/>
          </p:nvSpPr>
          <p:spPr bwMode="auto">
            <a:xfrm>
              <a:off x="1133967" y="4584089"/>
              <a:ext cx="2516086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  <p:sp>
          <p:nvSpPr>
            <p:cNvPr id="33" name="1"/>
            <p:cNvSpPr txBox="1">
              <a:spLocks noChangeArrowheads="1"/>
            </p:cNvSpPr>
            <p:nvPr/>
          </p:nvSpPr>
          <p:spPr bwMode="auto">
            <a:xfrm>
              <a:off x="1832213" y="4258314"/>
              <a:ext cx="1817840" cy="304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</p:grpSp>
      <p:sp>
        <p:nvSpPr>
          <p:cNvPr id="37" name="文本框 36">
            <a:extLst>
              <a:ext uri="{FF2B5EF4-FFF2-40B4-BE49-F238E27FC236}">
                <a16:creationId xmlns:a16="http://schemas.microsoft.com/office/drawing/2014/main" id="{21D0F28C-80F9-4C1C-A189-0F767C809FD3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3383163984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3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-1" y="3354050"/>
            <a:ext cx="12188825" cy="941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16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6" name="Freeform 22"/>
          <p:cNvSpPr/>
          <p:nvPr/>
        </p:nvSpPr>
        <p:spPr bwMode="auto">
          <a:xfrm>
            <a:off x="1922535" y="4786476"/>
            <a:ext cx="236025" cy="203469"/>
          </a:xfrm>
          <a:custGeom>
            <a:gdLst>
              <a:gd fmla="*/ 87 w 174" name="T0"/>
              <a:gd fmla="*/ 150 h 150" name="T1"/>
              <a:gd fmla="*/ 174 w 174" name="T2"/>
              <a:gd fmla="*/ 0 h 150" name="T3"/>
              <a:gd fmla="*/ 0 w 174" name="T4"/>
              <a:gd fmla="*/ 0 h 150" name="T5"/>
              <a:gd fmla="*/ 87 w 174" name="T6"/>
              <a:gd fmla="*/ 150 h 15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50" w="174">
                <a:moveTo>
                  <a:pt x="87" y="150"/>
                </a:moveTo>
                <a:lnTo>
                  <a:pt x="174" y="0"/>
                </a:lnTo>
                <a:lnTo>
                  <a:pt x="0" y="0"/>
                </a:lnTo>
                <a:lnTo>
                  <a:pt x="87" y="150"/>
                </a:lnTo>
                <a:close/>
              </a:path>
            </a:pathLst>
          </a:custGeom>
          <a:solidFill>
            <a:srgbClr val="C3E2D2"/>
          </a:solidFill>
          <a:ln>
            <a:noFill/>
          </a:ln>
        </p:spPr>
        <p:txBody>
          <a:bodyPr anchor="t" anchorCtr="0" bIns="45708" compatLnSpc="1" lIns="91416" numCol="1" rIns="91416" tIns="45708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16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7" name="Freeform 23"/>
          <p:cNvSpPr/>
          <p:nvPr/>
        </p:nvSpPr>
        <p:spPr bwMode="auto">
          <a:xfrm>
            <a:off x="4563815" y="2687169"/>
            <a:ext cx="236025" cy="204826"/>
          </a:xfrm>
          <a:custGeom>
            <a:gdLst>
              <a:gd fmla="*/ 87 w 174" name="T0"/>
              <a:gd fmla="*/ 0 h 151" name="T1"/>
              <a:gd fmla="*/ 0 w 174" name="T2"/>
              <a:gd fmla="*/ 151 h 151" name="T3"/>
              <a:gd fmla="*/ 174 w 174" name="T4"/>
              <a:gd fmla="*/ 151 h 151" name="T5"/>
              <a:gd fmla="*/ 87 w 174" name="T6"/>
              <a:gd fmla="*/ 0 h 151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51" w="174">
                <a:moveTo>
                  <a:pt x="87" y="0"/>
                </a:moveTo>
                <a:lnTo>
                  <a:pt x="0" y="151"/>
                </a:lnTo>
                <a:lnTo>
                  <a:pt x="174" y="151"/>
                </a:lnTo>
                <a:lnTo>
                  <a:pt x="87" y="0"/>
                </a:lnTo>
                <a:close/>
              </a:path>
            </a:pathLst>
          </a:custGeom>
          <a:solidFill>
            <a:srgbClr val="F9C5B8"/>
          </a:solidFill>
          <a:ln>
            <a:noFill/>
          </a:ln>
        </p:spPr>
        <p:txBody>
          <a:bodyPr anchor="t" anchorCtr="0" bIns="45708" compatLnSpc="1" lIns="91416" numCol="1" rIns="91416" tIns="45708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16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8" name="Freeform 24"/>
          <p:cNvSpPr/>
          <p:nvPr/>
        </p:nvSpPr>
        <p:spPr bwMode="auto">
          <a:xfrm>
            <a:off x="7205095" y="4786476"/>
            <a:ext cx="236025" cy="203469"/>
          </a:xfrm>
          <a:custGeom>
            <a:gdLst>
              <a:gd fmla="*/ 87 w 174" name="T0"/>
              <a:gd fmla="*/ 150 h 150" name="T1"/>
              <a:gd fmla="*/ 174 w 174" name="T2"/>
              <a:gd fmla="*/ 0 h 150" name="T3"/>
              <a:gd fmla="*/ 0 w 174" name="T4"/>
              <a:gd fmla="*/ 0 h 150" name="T5"/>
              <a:gd fmla="*/ 87 w 174" name="T6"/>
              <a:gd fmla="*/ 150 h 15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50" w="174">
                <a:moveTo>
                  <a:pt x="87" y="150"/>
                </a:moveTo>
                <a:lnTo>
                  <a:pt x="174" y="0"/>
                </a:lnTo>
                <a:lnTo>
                  <a:pt x="0" y="0"/>
                </a:lnTo>
                <a:lnTo>
                  <a:pt x="87" y="150"/>
                </a:lnTo>
                <a:close/>
              </a:path>
            </a:pathLst>
          </a:custGeom>
          <a:solidFill>
            <a:srgbClr val="C3E2D2"/>
          </a:solidFill>
          <a:ln>
            <a:noFill/>
          </a:ln>
        </p:spPr>
        <p:txBody>
          <a:bodyPr anchor="t" anchorCtr="0" bIns="45708" compatLnSpc="1" lIns="91416" numCol="1" rIns="91416" tIns="45708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16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9" name="Freeform 25"/>
          <p:cNvSpPr/>
          <p:nvPr/>
        </p:nvSpPr>
        <p:spPr bwMode="auto">
          <a:xfrm>
            <a:off x="9846375" y="2683100"/>
            <a:ext cx="236025" cy="203469"/>
          </a:xfrm>
          <a:custGeom>
            <a:gdLst>
              <a:gd fmla="*/ 86 w 174" name="T0"/>
              <a:gd fmla="*/ 0 h 150" name="T1"/>
              <a:gd fmla="*/ 0 w 174" name="T2"/>
              <a:gd fmla="*/ 150 h 150" name="T3"/>
              <a:gd fmla="*/ 174 w 174" name="T4"/>
              <a:gd fmla="*/ 150 h 150" name="T5"/>
              <a:gd fmla="*/ 86 w 174" name="T6"/>
              <a:gd fmla="*/ 0 h 15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50" w="174">
                <a:moveTo>
                  <a:pt x="86" y="0"/>
                </a:moveTo>
                <a:lnTo>
                  <a:pt x="0" y="150"/>
                </a:lnTo>
                <a:lnTo>
                  <a:pt x="174" y="150"/>
                </a:lnTo>
                <a:lnTo>
                  <a:pt x="86" y="0"/>
                </a:lnTo>
                <a:close/>
              </a:path>
            </a:pathLst>
          </a:custGeom>
          <a:solidFill>
            <a:srgbClr val="F9C5B8"/>
          </a:solidFill>
          <a:ln>
            <a:noFill/>
          </a:ln>
        </p:spPr>
        <p:txBody>
          <a:bodyPr anchor="t" anchorCtr="0" bIns="45708" compatLnSpc="1" lIns="91416" numCol="1" rIns="91416" tIns="45708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1200" kumimoji="0" lang="en-US" noProof="0" normalizeH="0" spc="0" strike="noStrike" sz="16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282284" y="3072419"/>
            <a:ext cx="1516526" cy="1515169"/>
            <a:chOff x="1993290" y="3093416"/>
            <a:chExt cx="1516921" cy="1515564"/>
          </a:xfrm>
        </p:grpSpPr>
        <p:sp>
          <p:nvSpPr>
            <p:cNvPr id="11" name="Oval 19"/>
            <p:cNvSpPr>
              <a:spLocks noChangeArrowheads="1"/>
            </p:cNvSpPr>
            <p:nvPr/>
          </p:nvSpPr>
          <p:spPr bwMode="auto">
            <a:xfrm>
              <a:off x="1993290" y="3093416"/>
              <a:ext cx="1516921" cy="151556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2" name="Oval 20"/>
            <p:cNvSpPr>
              <a:spLocks noChangeArrowheads="1"/>
            </p:cNvSpPr>
            <p:nvPr/>
          </p:nvSpPr>
          <p:spPr bwMode="auto">
            <a:xfrm>
              <a:off x="2086910" y="3185679"/>
              <a:ext cx="1329680" cy="1329680"/>
            </a:xfrm>
            <a:prstGeom prst="ellipse">
              <a:avLst/>
            </a:prstGeom>
            <a:solidFill>
              <a:srgbClr val="C3E2D2"/>
            </a:solidFill>
            <a:ln>
              <a:noFill/>
            </a:ln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3" name="Freeform 187"/>
            <p:cNvSpPr>
              <a:spLocks noEditPoints="1"/>
            </p:cNvSpPr>
            <p:nvPr/>
          </p:nvSpPr>
          <p:spPr bwMode="auto">
            <a:xfrm>
              <a:off x="2403355" y="3658167"/>
              <a:ext cx="598460" cy="386759"/>
            </a:xfrm>
            <a:custGeom>
              <a:cxnLst>
                <a:cxn ang="0">
                  <a:pos x="68" y="25"/>
                </a:cxn>
                <a:cxn ang="0">
                  <a:pos x="34" y="44"/>
                </a:cxn>
                <a:cxn ang="0">
                  <a:pos x="1" y="25"/>
                </a:cxn>
                <a:cxn ang="0">
                  <a:pos x="0" y="22"/>
                </a:cxn>
                <a:cxn ang="0">
                  <a:pos x="1" y="20"/>
                </a:cxn>
                <a:cxn ang="0">
                  <a:pos x="34" y="0"/>
                </a:cxn>
                <a:cxn ang="0">
                  <a:pos x="68" y="20"/>
                </a:cxn>
                <a:cxn ang="0">
                  <a:pos x="68" y="22"/>
                </a:cxn>
                <a:cxn ang="0">
                  <a:pos x="68" y="25"/>
                </a:cxn>
                <a:cxn ang="0">
                  <a:pos x="49" y="9"/>
                </a:cxn>
                <a:cxn ang="0">
                  <a:pos x="51" y="17"/>
                </a:cxn>
                <a:cxn ang="0">
                  <a:pos x="34" y="34"/>
                </a:cxn>
                <a:cxn ang="0">
                  <a:pos x="17" y="17"/>
                </a:cxn>
                <a:cxn ang="0">
                  <a:pos x="20" y="9"/>
                </a:cxn>
                <a:cxn ang="0">
                  <a:pos x="5" y="22"/>
                </a:cxn>
                <a:cxn ang="0">
                  <a:pos x="34" y="39"/>
                </a:cxn>
                <a:cxn ang="0">
                  <a:pos x="64" y="22"/>
                </a:cxn>
                <a:cxn ang="0">
                  <a:pos x="49" y="9"/>
                </a:cxn>
                <a:cxn ang="0">
                  <a:pos x="34" y="6"/>
                </a:cxn>
                <a:cxn ang="0">
                  <a:pos x="23" y="17"/>
                </a:cxn>
                <a:cxn ang="0">
                  <a:pos x="25" y="19"/>
                </a:cxn>
                <a:cxn ang="0">
                  <a:pos x="27" y="17"/>
                </a:cxn>
                <a:cxn ang="0">
                  <a:pos x="34" y="9"/>
                </a:cxn>
                <a:cxn ang="0">
                  <a:pos x="36" y="8"/>
                </a:cxn>
                <a:cxn ang="0">
                  <a:pos x="34" y="6"/>
                </a:cxn>
              </a:cxnLst>
              <a:rect b="b" l="0" r="r" t="0"/>
              <a:pathLst>
                <a:path h="44" w="68">
                  <a:moveTo>
                    <a:pt x="68" y="25"/>
                  </a:moveTo>
                  <a:cubicBezTo>
                    <a:pt x="61" y="36"/>
                    <a:pt x="48" y="44"/>
                    <a:pt x="34" y="44"/>
                  </a:cubicBezTo>
                  <a:cubicBezTo>
                    <a:pt x="21" y="44"/>
                    <a:pt x="8" y="36"/>
                    <a:pt x="1" y="25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1"/>
                    <a:pt x="1" y="20"/>
                    <a:pt x="1" y="20"/>
                  </a:cubicBezTo>
                  <a:cubicBezTo>
                    <a:pt x="8" y="8"/>
                    <a:pt x="21" y="0"/>
                    <a:pt x="34" y="0"/>
                  </a:cubicBezTo>
                  <a:cubicBezTo>
                    <a:pt x="48" y="0"/>
                    <a:pt x="61" y="8"/>
                    <a:pt x="68" y="20"/>
                  </a:cubicBezTo>
                  <a:cubicBezTo>
                    <a:pt x="68" y="20"/>
                    <a:pt x="68" y="21"/>
                    <a:pt x="68" y="22"/>
                  </a:cubicBezTo>
                  <a:cubicBezTo>
                    <a:pt x="68" y="23"/>
                    <a:pt x="68" y="24"/>
                    <a:pt x="68" y="25"/>
                  </a:cubicBezTo>
                  <a:close/>
                  <a:moveTo>
                    <a:pt x="49" y="9"/>
                  </a:moveTo>
                  <a:cubicBezTo>
                    <a:pt x="51" y="11"/>
                    <a:pt x="51" y="14"/>
                    <a:pt x="51" y="17"/>
                  </a:cubicBezTo>
                  <a:cubicBezTo>
                    <a:pt x="51" y="27"/>
                    <a:pt x="44" y="34"/>
                    <a:pt x="34" y="34"/>
                  </a:cubicBezTo>
                  <a:cubicBezTo>
                    <a:pt x="25" y="34"/>
                    <a:pt x="17" y="27"/>
                    <a:pt x="17" y="17"/>
                  </a:cubicBezTo>
                  <a:cubicBezTo>
                    <a:pt x="17" y="14"/>
                    <a:pt x="18" y="11"/>
                    <a:pt x="20" y="9"/>
                  </a:cubicBezTo>
                  <a:cubicBezTo>
                    <a:pt x="14" y="12"/>
                    <a:pt x="9" y="17"/>
                    <a:pt x="5" y="22"/>
                  </a:cubicBezTo>
                  <a:cubicBezTo>
                    <a:pt x="12" y="32"/>
                    <a:pt x="22" y="39"/>
                    <a:pt x="34" y="39"/>
                  </a:cubicBezTo>
                  <a:cubicBezTo>
                    <a:pt x="47" y="39"/>
                    <a:pt x="57" y="32"/>
                    <a:pt x="64" y="22"/>
                  </a:cubicBezTo>
                  <a:cubicBezTo>
                    <a:pt x="60" y="17"/>
                    <a:pt x="55" y="12"/>
                    <a:pt x="49" y="9"/>
                  </a:cubicBezTo>
                  <a:close/>
                  <a:moveTo>
                    <a:pt x="34" y="6"/>
                  </a:moveTo>
                  <a:cubicBezTo>
                    <a:pt x="28" y="6"/>
                    <a:pt x="23" y="11"/>
                    <a:pt x="23" y="17"/>
                  </a:cubicBezTo>
                  <a:cubicBezTo>
                    <a:pt x="23" y="18"/>
                    <a:pt x="24" y="19"/>
                    <a:pt x="25" y="19"/>
                  </a:cubicBezTo>
                  <a:cubicBezTo>
                    <a:pt x="26" y="19"/>
                    <a:pt x="27" y="18"/>
                    <a:pt x="27" y="17"/>
                  </a:cubicBezTo>
                  <a:cubicBezTo>
                    <a:pt x="27" y="13"/>
                    <a:pt x="30" y="9"/>
                    <a:pt x="34" y="9"/>
                  </a:cubicBezTo>
                  <a:cubicBezTo>
                    <a:pt x="35" y="9"/>
                    <a:pt x="36" y="9"/>
                    <a:pt x="36" y="8"/>
                  </a:cubicBezTo>
                  <a:cubicBezTo>
                    <a:pt x="36" y="7"/>
                    <a:pt x="35" y="6"/>
                    <a:pt x="34" y="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0944" compatLnSpc="1" lIns="121888" numCol="1" rIns="121888" tIns="60944" vert="horz" wrap="square">
              <a:prstTxWarp prst="textNoShape">
                <a:avLst/>
              </a:prstTxWarp>
            </a:bodyPr>
            <a:lstStyle/>
            <a:p>
              <a:pPr algn="l" defTabSz="1375054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923564" y="3072419"/>
            <a:ext cx="1516526" cy="1515169"/>
            <a:chOff x="4268671" y="3093416"/>
            <a:chExt cx="1516921" cy="1515564"/>
          </a:xfrm>
        </p:grpSpPr>
        <p:sp>
          <p:nvSpPr>
            <p:cNvPr id="15" name="Oval 6"/>
            <p:cNvSpPr>
              <a:spLocks noChangeArrowheads="1"/>
            </p:cNvSpPr>
            <p:nvPr/>
          </p:nvSpPr>
          <p:spPr bwMode="auto">
            <a:xfrm>
              <a:off x="4268671" y="3093416"/>
              <a:ext cx="1516921" cy="151556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6" name="Oval 7"/>
            <p:cNvSpPr>
              <a:spLocks noChangeArrowheads="1"/>
            </p:cNvSpPr>
            <p:nvPr/>
          </p:nvSpPr>
          <p:spPr bwMode="auto">
            <a:xfrm>
              <a:off x="4362292" y="3185679"/>
              <a:ext cx="1329680" cy="1329680"/>
            </a:xfrm>
            <a:prstGeom prst="ellipse">
              <a:avLst/>
            </a:prstGeom>
            <a:solidFill>
              <a:srgbClr val="FBC62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7" name="Oval 8"/>
            <p:cNvSpPr>
              <a:spLocks noChangeArrowheads="1"/>
            </p:cNvSpPr>
            <p:nvPr/>
          </p:nvSpPr>
          <p:spPr bwMode="auto">
            <a:xfrm>
              <a:off x="4268671" y="3093416"/>
              <a:ext cx="1516921" cy="151556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9" name="Oval 9"/>
            <p:cNvSpPr>
              <a:spLocks noChangeArrowheads="1"/>
            </p:cNvSpPr>
            <p:nvPr/>
          </p:nvSpPr>
          <p:spPr bwMode="auto">
            <a:xfrm>
              <a:off x="4362292" y="3185679"/>
              <a:ext cx="1329680" cy="1329680"/>
            </a:xfrm>
            <a:prstGeom prst="ellipse">
              <a:avLst/>
            </a:prstGeom>
            <a:solidFill>
              <a:srgbClr val="FBC62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0" name="Oval 10"/>
            <p:cNvSpPr>
              <a:spLocks noChangeArrowheads="1"/>
            </p:cNvSpPr>
            <p:nvPr/>
          </p:nvSpPr>
          <p:spPr bwMode="auto">
            <a:xfrm>
              <a:off x="4362292" y="3185679"/>
              <a:ext cx="1329680" cy="1329680"/>
            </a:xfrm>
            <a:prstGeom prst="ellipse">
              <a:avLst/>
            </a:prstGeom>
            <a:solidFill>
              <a:srgbClr val="F9C5B8"/>
            </a:solidFill>
            <a:ln>
              <a:noFill/>
            </a:ln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1" name="Freeform 52"/>
            <p:cNvSpPr>
              <a:spLocks noEditPoints="1"/>
            </p:cNvSpPr>
            <p:nvPr/>
          </p:nvSpPr>
          <p:spPr bwMode="auto">
            <a:xfrm>
              <a:off x="4743740" y="3593436"/>
              <a:ext cx="545413" cy="545411"/>
            </a:xfrm>
            <a:custGeom>
              <a:cxnLst>
                <a:cxn ang="0">
                  <a:pos x="27" y="55"/>
                </a:cxn>
                <a:cxn ang="0">
                  <a:pos x="0" y="27"/>
                </a:cxn>
                <a:cxn ang="0">
                  <a:pos x="27" y="0"/>
                </a:cxn>
                <a:cxn ang="0">
                  <a:pos x="55" y="27"/>
                </a:cxn>
                <a:cxn ang="0">
                  <a:pos x="27" y="55"/>
                </a:cxn>
                <a:cxn ang="0">
                  <a:pos x="27" y="8"/>
                </a:cxn>
                <a:cxn ang="0">
                  <a:pos x="8" y="27"/>
                </a:cxn>
                <a:cxn ang="0">
                  <a:pos x="27" y="47"/>
                </a:cxn>
                <a:cxn ang="0">
                  <a:pos x="47" y="27"/>
                </a:cxn>
                <a:cxn ang="0">
                  <a:pos x="27" y="8"/>
                </a:cxn>
                <a:cxn ang="0">
                  <a:pos x="32" y="31"/>
                </a:cxn>
                <a:cxn ang="0">
                  <a:pos x="31" y="32"/>
                </a:cxn>
                <a:cxn ang="0">
                  <a:pos x="19" y="32"/>
                </a:cxn>
                <a:cxn ang="0">
                  <a:pos x="18" y="31"/>
                </a:cxn>
                <a:cxn ang="0">
                  <a:pos x="18" y="28"/>
                </a:cxn>
                <a:cxn ang="0">
                  <a:pos x="19" y="27"/>
                </a:cxn>
                <a:cxn ang="0">
                  <a:pos x="27" y="27"/>
                </a:cxn>
                <a:cxn ang="0">
                  <a:pos x="27" y="15"/>
                </a:cxn>
                <a:cxn ang="0">
                  <a:pos x="28" y="14"/>
                </a:cxn>
                <a:cxn ang="0">
                  <a:pos x="31" y="14"/>
                </a:cxn>
                <a:cxn ang="0">
                  <a:pos x="32" y="15"/>
                </a:cxn>
                <a:cxn ang="0">
                  <a:pos x="32" y="31"/>
                </a:cxn>
              </a:cxnLst>
              <a:rect b="b" l="0" r="r" t="0"/>
              <a:pathLst>
                <a:path h="55" w="55">
                  <a:moveTo>
                    <a:pt x="27" y="55"/>
                  </a:moveTo>
                  <a:cubicBezTo>
                    <a:pt x="12" y="55"/>
                    <a:pt x="0" y="42"/>
                    <a:pt x="0" y="27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5" y="12"/>
                    <a:pt x="55" y="27"/>
                  </a:cubicBezTo>
                  <a:cubicBezTo>
                    <a:pt x="55" y="42"/>
                    <a:pt x="42" y="55"/>
                    <a:pt x="27" y="55"/>
                  </a:cubicBezTo>
                  <a:close/>
                  <a:moveTo>
                    <a:pt x="27" y="8"/>
                  </a:moveTo>
                  <a:cubicBezTo>
                    <a:pt x="16" y="8"/>
                    <a:pt x="8" y="17"/>
                    <a:pt x="8" y="27"/>
                  </a:cubicBezTo>
                  <a:cubicBezTo>
                    <a:pt x="8" y="38"/>
                    <a:pt x="16" y="47"/>
                    <a:pt x="27" y="47"/>
                  </a:cubicBezTo>
                  <a:cubicBezTo>
                    <a:pt x="38" y="47"/>
                    <a:pt x="47" y="38"/>
                    <a:pt x="47" y="27"/>
                  </a:cubicBezTo>
                  <a:cubicBezTo>
                    <a:pt x="47" y="17"/>
                    <a:pt x="38" y="8"/>
                    <a:pt x="27" y="8"/>
                  </a:cubicBezTo>
                  <a:close/>
                  <a:moveTo>
                    <a:pt x="32" y="31"/>
                  </a:moveTo>
                  <a:cubicBezTo>
                    <a:pt x="32" y="31"/>
                    <a:pt x="31" y="32"/>
                    <a:pt x="31" y="32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32"/>
                    <a:pt x="18" y="31"/>
                    <a:pt x="18" y="31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9" y="27"/>
                    <a:pt x="19" y="27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4"/>
                    <a:pt x="28" y="14"/>
                    <a:pt x="28" y="14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1" y="14"/>
                    <a:pt x="32" y="14"/>
                    <a:pt x="32" y="15"/>
                  </a:cubicBezTo>
                  <a:lnTo>
                    <a:pt x="32" y="3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0944" compatLnSpc="1" lIns="121888" numCol="1" rIns="121888" tIns="60944" vert="horz" wrap="square">
              <a:prstTxWarp prst="textNoShape">
                <a:avLst/>
              </a:prstTxWarp>
            </a:bodyPr>
            <a:lstStyle/>
            <a:p>
              <a:pPr algn="l" defTabSz="1375054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564844" y="3072419"/>
            <a:ext cx="1516526" cy="1515169"/>
            <a:chOff x="6544052" y="3093416"/>
            <a:chExt cx="1516921" cy="1515564"/>
          </a:xfrm>
        </p:grpSpPr>
        <p:sp>
          <p:nvSpPr>
            <p:cNvPr id="23" name="Oval 12"/>
            <p:cNvSpPr>
              <a:spLocks noChangeArrowheads="1"/>
            </p:cNvSpPr>
            <p:nvPr/>
          </p:nvSpPr>
          <p:spPr bwMode="auto">
            <a:xfrm>
              <a:off x="6544052" y="3093416"/>
              <a:ext cx="1516921" cy="151556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4" name="Oval 13"/>
            <p:cNvSpPr>
              <a:spLocks noChangeArrowheads="1"/>
            </p:cNvSpPr>
            <p:nvPr/>
          </p:nvSpPr>
          <p:spPr bwMode="auto">
            <a:xfrm>
              <a:off x="6636316" y="3185679"/>
              <a:ext cx="1331037" cy="1329680"/>
            </a:xfrm>
            <a:prstGeom prst="ellipse">
              <a:avLst/>
            </a:prstGeom>
            <a:solidFill>
              <a:srgbClr val="C3E2D2"/>
            </a:solidFill>
            <a:ln>
              <a:noFill/>
            </a:ln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5" name="Freeform 56"/>
            <p:cNvSpPr>
              <a:spLocks noEditPoints="1"/>
            </p:cNvSpPr>
            <p:nvPr/>
          </p:nvSpPr>
          <p:spPr bwMode="auto">
            <a:xfrm>
              <a:off x="7047949" y="3602878"/>
              <a:ext cx="522273" cy="522271"/>
            </a:xfrm>
            <a:custGeom>
              <a:cxnLst>
                <a:cxn ang="0">
                  <a:pos x="64" y="42"/>
                </a:cxn>
                <a:cxn ang="0">
                  <a:pos x="63" y="44"/>
                </a:cxn>
                <a:cxn ang="0">
                  <a:pos x="33" y="64"/>
                </a:cxn>
                <a:cxn ang="0">
                  <a:pos x="32" y="64"/>
                </a:cxn>
                <a:cxn ang="0">
                  <a:pos x="30" y="64"/>
                </a:cxn>
                <a:cxn ang="0">
                  <a:pos x="1" y="44"/>
                </a:cxn>
                <a:cxn ang="0">
                  <a:pos x="0" y="42"/>
                </a:cxn>
                <a:cxn ang="0">
                  <a:pos x="0" y="23"/>
                </a:cxn>
                <a:cxn ang="0">
                  <a:pos x="1" y="20"/>
                </a:cxn>
                <a:cxn ang="0">
                  <a:pos x="30" y="1"/>
                </a:cxn>
                <a:cxn ang="0">
                  <a:pos x="32" y="0"/>
                </a:cxn>
                <a:cxn ang="0">
                  <a:pos x="33" y="1"/>
                </a:cxn>
                <a:cxn ang="0">
                  <a:pos x="63" y="20"/>
                </a:cxn>
                <a:cxn ang="0">
                  <a:pos x="64" y="23"/>
                </a:cxn>
                <a:cxn ang="0">
                  <a:pos x="64" y="42"/>
                </a:cxn>
                <a:cxn ang="0">
                  <a:pos x="12" y="32"/>
                </a:cxn>
                <a:cxn ang="0">
                  <a:pos x="5" y="28"/>
                </a:cxn>
                <a:cxn ang="0">
                  <a:pos x="5" y="37"/>
                </a:cxn>
                <a:cxn ang="0">
                  <a:pos x="12" y="32"/>
                </a:cxn>
                <a:cxn ang="0">
                  <a:pos x="29" y="21"/>
                </a:cxn>
                <a:cxn ang="0">
                  <a:pos x="29" y="8"/>
                </a:cxn>
                <a:cxn ang="0">
                  <a:pos x="7" y="23"/>
                </a:cxn>
                <a:cxn ang="0">
                  <a:pos x="17" y="29"/>
                </a:cxn>
                <a:cxn ang="0">
                  <a:pos x="29" y="21"/>
                </a:cxn>
                <a:cxn ang="0">
                  <a:pos x="29" y="56"/>
                </a:cxn>
                <a:cxn ang="0">
                  <a:pos x="29" y="44"/>
                </a:cxn>
                <a:cxn ang="0">
                  <a:pos x="17" y="36"/>
                </a:cxn>
                <a:cxn ang="0">
                  <a:pos x="7" y="42"/>
                </a:cxn>
                <a:cxn ang="0">
                  <a:pos x="29" y="56"/>
                </a:cxn>
                <a:cxn ang="0">
                  <a:pos x="41" y="32"/>
                </a:cxn>
                <a:cxn ang="0">
                  <a:pos x="32" y="26"/>
                </a:cxn>
                <a:cxn ang="0">
                  <a:pos x="22" y="32"/>
                </a:cxn>
                <a:cxn ang="0">
                  <a:pos x="32" y="39"/>
                </a:cxn>
                <a:cxn ang="0">
                  <a:pos x="41" y="32"/>
                </a:cxn>
                <a:cxn ang="0">
                  <a:pos x="56" y="23"/>
                </a:cxn>
                <a:cxn ang="0">
                  <a:pos x="35" y="8"/>
                </a:cxn>
                <a:cxn ang="0">
                  <a:pos x="35" y="21"/>
                </a:cxn>
                <a:cxn ang="0">
                  <a:pos x="46" y="29"/>
                </a:cxn>
                <a:cxn ang="0">
                  <a:pos x="56" y="23"/>
                </a:cxn>
                <a:cxn ang="0">
                  <a:pos x="56" y="42"/>
                </a:cxn>
                <a:cxn ang="0">
                  <a:pos x="46" y="36"/>
                </a:cxn>
                <a:cxn ang="0">
                  <a:pos x="35" y="44"/>
                </a:cxn>
                <a:cxn ang="0">
                  <a:pos x="35" y="56"/>
                </a:cxn>
                <a:cxn ang="0">
                  <a:pos x="56" y="42"/>
                </a:cxn>
                <a:cxn ang="0">
                  <a:pos x="58" y="37"/>
                </a:cxn>
                <a:cxn ang="0">
                  <a:pos x="58" y="28"/>
                </a:cxn>
                <a:cxn ang="0">
                  <a:pos x="51" y="32"/>
                </a:cxn>
                <a:cxn ang="0">
                  <a:pos x="58" y="37"/>
                </a:cxn>
              </a:cxnLst>
              <a:rect b="b" l="0" r="r" t="0"/>
              <a:pathLst>
                <a:path h="64" w="64">
                  <a:moveTo>
                    <a:pt x="64" y="42"/>
                  </a:moveTo>
                  <a:cubicBezTo>
                    <a:pt x="64" y="43"/>
                    <a:pt x="63" y="44"/>
                    <a:pt x="63" y="44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4"/>
                    <a:pt x="32" y="64"/>
                  </a:cubicBezTo>
                  <a:cubicBezTo>
                    <a:pt x="31" y="64"/>
                    <a:pt x="31" y="64"/>
                    <a:pt x="30" y="64"/>
                  </a:cubicBezTo>
                  <a:cubicBezTo>
                    <a:pt x="1" y="44"/>
                    <a:pt x="1" y="44"/>
                    <a:pt x="1" y="44"/>
                  </a:cubicBezTo>
                  <a:cubicBezTo>
                    <a:pt x="0" y="44"/>
                    <a:pt x="0" y="43"/>
                    <a:pt x="0" y="4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2"/>
                    <a:pt x="0" y="21"/>
                    <a:pt x="1" y="20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1" y="1"/>
                    <a:pt x="31" y="0"/>
                    <a:pt x="32" y="0"/>
                  </a:cubicBezTo>
                  <a:cubicBezTo>
                    <a:pt x="32" y="0"/>
                    <a:pt x="33" y="1"/>
                    <a:pt x="33" y="1"/>
                  </a:cubicBezTo>
                  <a:cubicBezTo>
                    <a:pt x="63" y="20"/>
                    <a:pt x="63" y="20"/>
                    <a:pt x="63" y="20"/>
                  </a:cubicBezTo>
                  <a:cubicBezTo>
                    <a:pt x="63" y="21"/>
                    <a:pt x="64" y="22"/>
                    <a:pt x="64" y="23"/>
                  </a:cubicBezTo>
                  <a:lnTo>
                    <a:pt x="64" y="42"/>
                  </a:lnTo>
                  <a:close/>
                  <a:moveTo>
                    <a:pt x="12" y="32"/>
                  </a:moveTo>
                  <a:cubicBezTo>
                    <a:pt x="5" y="28"/>
                    <a:pt x="5" y="28"/>
                    <a:pt x="5" y="28"/>
                  </a:cubicBezTo>
                  <a:cubicBezTo>
                    <a:pt x="5" y="37"/>
                    <a:pt x="5" y="37"/>
                    <a:pt x="5" y="37"/>
                  </a:cubicBezTo>
                  <a:lnTo>
                    <a:pt x="12" y="32"/>
                  </a:lnTo>
                  <a:close/>
                  <a:moveTo>
                    <a:pt x="29" y="21"/>
                  </a:moveTo>
                  <a:cubicBezTo>
                    <a:pt x="29" y="8"/>
                    <a:pt x="29" y="8"/>
                    <a:pt x="29" y="8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17" y="29"/>
                    <a:pt x="17" y="29"/>
                    <a:pt x="17" y="29"/>
                  </a:cubicBezTo>
                  <a:lnTo>
                    <a:pt x="29" y="21"/>
                  </a:lnTo>
                  <a:close/>
                  <a:moveTo>
                    <a:pt x="29" y="56"/>
                  </a:moveTo>
                  <a:cubicBezTo>
                    <a:pt x="29" y="44"/>
                    <a:pt x="29" y="44"/>
                    <a:pt x="29" y="44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7" y="42"/>
                    <a:pt x="7" y="42"/>
                    <a:pt x="7" y="42"/>
                  </a:cubicBezTo>
                  <a:lnTo>
                    <a:pt x="29" y="56"/>
                  </a:lnTo>
                  <a:close/>
                  <a:moveTo>
                    <a:pt x="41" y="32"/>
                  </a:moveTo>
                  <a:cubicBezTo>
                    <a:pt x="32" y="26"/>
                    <a:pt x="32" y="26"/>
                    <a:pt x="32" y="26"/>
                  </a:cubicBezTo>
                  <a:cubicBezTo>
                    <a:pt x="22" y="32"/>
                    <a:pt x="22" y="32"/>
                    <a:pt x="22" y="32"/>
                  </a:cubicBezTo>
                  <a:cubicBezTo>
                    <a:pt x="32" y="39"/>
                    <a:pt x="32" y="39"/>
                    <a:pt x="32" y="39"/>
                  </a:cubicBezTo>
                  <a:lnTo>
                    <a:pt x="41" y="32"/>
                  </a:lnTo>
                  <a:close/>
                  <a:moveTo>
                    <a:pt x="56" y="23"/>
                  </a:moveTo>
                  <a:cubicBezTo>
                    <a:pt x="35" y="8"/>
                    <a:pt x="35" y="8"/>
                    <a:pt x="35" y="8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46" y="29"/>
                    <a:pt x="46" y="29"/>
                    <a:pt x="46" y="29"/>
                  </a:cubicBezTo>
                  <a:lnTo>
                    <a:pt x="56" y="23"/>
                  </a:lnTo>
                  <a:close/>
                  <a:moveTo>
                    <a:pt x="56" y="42"/>
                  </a:moveTo>
                  <a:cubicBezTo>
                    <a:pt x="46" y="36"/>
                    <a:pt x="46" y="36"/>
                    <a:pt x="46" y="36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5" y="56"/>
                    <a:pt x="35" y="56"/>
                    <a:pt x="35" y="56"/>
                  </a:cubicBezTo>
                  <a:lnTo>
                    <a:pt x="56" y="42"/>
                  </a:lnTo>
                  <a:close/>
                  <a:moveTo>
                    <a:pt x="58" y="37"/>
                  </a:moveTo>
                  <a:cubicBezTo>
                    <a:pt x="58" y="28"/>
                    <a:pt x="58" y="28"/>
                    <a:pt x="58" y="28"/>
                  </a:cubicBezTo>
                  <a:cubicBezTo>
                    <a:pt x="51" y="32"/>
                    <a:pt x="51" y="32"/>
                    <a:pt x="51" y="32"/>
                  </a:cubicBezTo>
                  <a:lnTo>
                    <a:pt x="58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0944" compatLnSpc="1" lIns="121888" numCol="1" rIns="121888" tIns="60944" vert="horz" wrap="square">
              <a:prstTxWarp prst="textNoShape">
                <a:avLst/>
              </a:prstTxWarp>
            </a:bodyPr>
            <a:lstStyle/>
            <a:p>
              <a:pPr algn="l" defTabSz="1375054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9206124" y="3072419"/>
            <a:ext cx="1516526" cy="1515169"/>
            <a:chOff x="8819433" y="3093416"/>
            <a:chExt cx="1516921" cy="1515564"/>
          </a:xfrm>
        </p:grpSpPr>
        <p:sp>
          <p:nvSpPr>
            <p:cNvPr id="27" name="Oval 15"/>
            <p:cNvSpPr>
              <a:spLocks noChangeArrowheads="1"/>
            </p:cNvSpPr>
            <p:nvPr/>
          </p:nvSpPr>
          <p:spPr bwMode="auto">
            <a:xfrm>
              <a:off x="8819433" y="3093416"/>
              <a:ext cx="1516921" cy="151556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8" name="Oval 16"/>
            <p:cNvSpPr>
              <a:spLocks noChangeArrowheads="1"/>
            </p:cNvSpPr>
            <p:nvPr/>
          </p:nvSpPr>
          <p:spPr bwMode="auto">
            <a:xfrm>
              <a:off x="8913054" y="3185679"/>
              <a:ext cx="1329680" cy="1329680"/>
            </a:xfrm>
            <a:prstGeom prst="ellipse">
              <a:avLst/>
            </a:prstGeom>
            <a:solidFill>
              <a:srgbClr val="E2395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9" name="Oval 17"/>
            <p:cNvSpPr>
              <a:spLocks noChangeArrowheads="1"/>
            </p:cNvSpPr>
            <p:nvPr/>
          </p:nvSpPr>
          <p:spPr bwMode="auto">
            <a:xfrm>
              <a:off x="8913054" y="3185679"/>
              <a:ext cx="1329680" cy="1329680"/>
            </a:xfrm>
            <a:prstGeom prst="ellipse">
              <a:avLst/>
            </a:prstGeom>
            <a:solidFill>
              <a:srgbClr val="F9C5B8"/>
            </a:solidFill>
            <a:ln>
              <a:noFill/>
            </a:ln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0" name="Freeform 152"/>
            <p:cNvSpPr>
              <a:spLocks noEditPoints="1"/>
            </p:cNvSpPr>
            <p:nvPr/>
          </p:nvSpPr>
          <p:spPr bwMode="auto">
            <a:xfrm>
              <a:off x="9355073" y="3632981"/>
              <a:ext cx="509808" cy="471130"/>
            </a:xfrm>
            <a:custGeom>
              <a:cxnLst>
                <a:cxn ang="0">
                  <a:pos x="67" y="20"/>
                </a:cxn>
                <a:cxn ang="0">
                  <a:pos x="46" y="36"/>
                </a:cxn>
                <a:cxn ang="0">
                  <a:pos x="42" y="40"/>
                </a:cxn>
                <a:cxn ang="0">
                  <a:pos x="39" y="47"/>
                </a:cxn>
                <a:cxn ang="0">
                  <a:pos x="44" y="52"/>
                </a:cxn>
                <a:cxn ang="0">
                  <a:pos x="52" y="58"/>
                </a:cxn>
                <a:cxn ang="0">
                  <a:pos x="52" y="61"/>
                </a:cxn>
                <a:cxn ang="0">
                  <a:pos x="51" y="62"/>
                </a:cxn>
                <a:cxn ang="0">
                  <a:pos x="17" y="62"/>
                </a:cxn>
                <a:cxn ang="0">
                  <a:pos x="16" y="61"/>
                </a:cxn>
                <a:cxn ang="0">
                  <a:pos x="16" y="58"/>
                </a:cxn>
                <a:cxn ang="0">
                  <a:pos x="24" y="52"/>
                </a:cxn>
                <a:cxn ang="0">
                  <a:pos x="29" y="47"/>
                </a:cxn>
                <a:cxn ang="0">
                  <a:pos x="26" y="40"/>
                </a:cxn>
                <a:cxn ang="0">
                  <a:pos x="22" y="36"/>
                </a:cxn>
                <a:cxn ang="0">
                  <a:pos x="0" y="20"/>
                </a:cxn>
                <a:cxn ang="0">
                  <a:pos x="0" y="15"/>
                </a:cxn>
                <a:cxn ang="0">
                  <a:pos x="4" y="11"/>
                </a:cxn>
                <a:cxn ang="0">
                  <a:pos x="16" y="11"/>
                </a:cxn>
                <a:cxn ang="0">
                  <a:pos x="16" y="7"/>
                </a:cxn>
                <a:cxn ang="0">
                  <a:pos x="22" y="0"/>
                </a:cxn>
                <a:cxn ang="0">
                  <a:pos x="45" y="0"/>
                </a:cxn>
                <a:cxn ang="0">
                  <a:pos x="52" y="7"/>
                </a:cxn>
                <a:cxn ang="0">
                  <a:pos x="52" y="11"/>
                </a:cxn>
                <a:cxn ang="0">
                  <a:pos x="63" y="11"/>
                </a:cxn>
                <a:cxn ang="0">
                  <a:pos x="67" y="15"/>
                </a:cxn>
                <a:cxn ang="0">
                  <a:pos x="67" y="20"/>
                </a:cxn>
                <a:cxn ang="0">
                  <a:pos x="16" y="16"/>
                </a:cxn>
                <a:cxn ang="0">
                  <a:pos x="6" y="16"/>
                </a:cxn>
                <a:cxn ang="0">
                  <a:pos x="6" y="20"/>
                </a:cxn>
                <a:cxn ang="0">
                  <a:pos x="19" y="31"/>
                </a:cxn>
                <a:cxn ang="0">
                  <a:pos x="16" y="16"/>
                </a:cxn>
                <a:cxn ang="0">
                  <a:pos x="62" y="16"/>
                </a:cxn>
                <a:cxn ang="0">
                  <a:pos x="52" y="16"/>
                </a:cxn>
                <a:cxn ang="0">
                  <a:pos x="49" y="31"/>
                </a:cxn>
                <a:cxn ang="0">
                  <a:pos x="62" y="20"/>
                </a:cxn>
                <a:cxn ang="0">
                  <a:pos x="62" y="16"/>
                </a:cxn>
              </a:cxnLst>
              <a:rect b="b" l="0" r="r" t="0"/>
              <a:pathLst>
                <a:path h="62" w="67">
                  <a:moveTo>
                    <a:pt x="67" y="20"/>
                  </a:moveTo>
                  <a:cubicBezTo>
                    <a:pt x="67" y="27"/>
                    <a:pt x="58" y="36"/>
                    <a:pt x="46" y="36"/>
                  </a:cubicBezTo>
                  <a:cubicBezTo>
                    <a:pt x="44" y="38"/>
                    <a:pt x="42" y="40"/>
                    <a:pt x="42" y="40"/>
                  </a:cubicBezTo>
                  <a:cubicBezTo>
                    <a:pt x="40" y="42"/>
                    <a:pt x="39" y="44"/>
                    <a:pt x="39" y="47"/>
                  </a:cubicBezTo>
                  <a:cubicBezTo>
                    <a:pt x="39" y="49"/>
                    <a:pt x="40" y="52"/>
                    <a:pt x="44" y="52"/>
                  </a:cubicBezTo>
                  <a:cubicBezTo>
                    <a:pt x="48" y="52"/>
                    <a:pt x="52" y="54"/>
                    <a:pt x="52" y="58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2"/>
                    <a:pt x="51" y="62"/>
                    <a:pt x="51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6" y="62"/>
                    <a:pt x="16" y="62"/>
                    <a:pt x="16" y="61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4"/>
                    <a:pt x="20" y="52"/>
                    <a:pt x="24" y="52"/>
                  </a:cubicBezTo>
                  <a:cubicBezTo>
                    <a:pt x="27" y="52"/>
                    <a:pt x="29" y="49"/>
                    <a:pt x="29" y="47"/>
                  </a:cubicBezTo>
                  <a:cubicBezTo>
                    <a:pt x="29" y="44"/>
                    <a:pt x="28" y="42"/>
                    <a:pt x="26" y="40"/>
                  </a:cubicBezTo>
                  <a:cubicBezTo>
                    <a:pt x="25" y="40"/>
                    <a:pt x="24" y="38"/>
                    <a:pt x="22" y="36"/>
                  </a:cubicBezTo>
                  <a:cubicBezTo>
                    <a:pt x="10" y="36"/>
                    <a:pt x="0" y="27"/>
                    <a:pt x="0" y="2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2"/>
                    <a:pt x="2" y="11"/>
                    <a:pt x="4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3"/>
                    <a:pt x="19" y="0"/>
                    <a:pt x="22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9" y="0"/>
                    <a:pt x="52" y="3"/>
                    <a:pt x="52" y="7"/>
                  </a:cubicBezTo>
                  <a:cubicBezTo>
                    <a:pt x="52" y="11"/>
                    <a:pt x="52" y="11"/>
                    <a:pt x="52" y="11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6" y="11"/>
                    <a:pt x="67" y="12"/>
                    <a:pt x="67" y="15"/>
                  </a:cubicBezTo>
                  <a:lnTo>
                    <a:pt x="67" y="20"/>
                  </a:lnTo>
                  <a:close/>
                  <a:moveTo>
                    <a:pt x="16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24"/>
                    <a:pt x="11" y="29"/>
                    <a:pt x="19" y="31"/>
                  </a:cubicBezTo>
                  <a:cubicBezTo>
                    <a:pt x="17" y="27"/>
                    <a:pt x="16" y="22"/>
                    <a:pt x="16" y="16"/>
                  </a:cubicBezTo>
                  <a:close/>
                  <a:moveTo>
                    <a:pt x="62" y="16"/>
                  </a:moveTo>
                  <a:cubicBezTo>
                    <a:pt x="52" y="16"/>
                    <a:pt x="52" y="16"/>
                    <a:pt x="52" y="16"/>
                  </a:cubicBezTo>
                  <a:cubicBezTo>
                    <a:pt x="52" y="22"/>
                    <a:pt x="51" y="27"/>
                    <a:pt x="49" y="31"/>
                  </a:cubicBezTo>
                  <a:cubicBezTo>
                    <a:pt x="57" y="29"/>
                    <a:pt x="62" y="24"/>
                    <a:pt x="62" y="20"/>
                  </a:cubicBezTo>
                  <a:lnTo>
                    <a:pt x="62" y="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t" anchorCtr="0" bIns="60944" compatLnSpc="1" lIns="121888" numCol="1" rIns="121888" tIns="60944" vert="horz" wrap="square">
              <a:prstTxWarp prst="textNoShape">
                <a:avLst/>
              </a:prstTxWarp>
            </a:bodyPr>
            <a:lstStyle/>
            <a:p>
              <a:pPr algn="l" defTabSz="1375054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2400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459067" y="1460702"/>
            <a:ext cx="2444400" cy="1119910"/>
            <a:chOff x="3774646" y="1556249"/>
            <a:chExt cx="2445037" cy="1120202"/>
          </a:xfrm>
        </p:grpSpPr>
        <p:sp>
          <p:nvSpPr>
            <p:cNvPr id="32" name="1"/>
            <p:cNvSpPr txBox="1">
              <a:spLocks noChangeArrowheads="1"/>
            </p:cNvSpPr>
            <p:nvPr/>
          </p:nvSpPr>
          <p:spPr bwMode="auto">
            <a:xfrm>
              <a:off x="4283015" y="1556249"/>
              <a:ext cx="1428298" cy="304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33" name="1"/>
            <p:cNvSpPr txBox="1">
              <a:spLocks noChangeArrowheads="1"/>
            </p:cNvSpPr>
            <p:nvPr/>
          </p:nvSpPr>
          <p:spPr bwMode="auto">
            <a:xfrm>
              <a:off x="3774646" y="1875317"/>
              <a:ext cx="2445037" cy="823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742187" y="1460702"/>
            <a:ext cx="2444400" cy="1119911"/>
            <a:chOff x="8294387" y="1562244"/>
            <a:chExt cx="2445036" cy="1120203"/>
          </a:xfrm>
        </p:grpSpPr>
        <p:sp>
          <p:nvSpPr>
            <p:cNvPr id="35" name="1"/>
            <p:cNvSpPr txBox="1">
              <a:spLocks noChangeArrowheads="1"/>
            </p:cNvSpPr>
            <p:nvPr/>
          </p:nvSpPr>
          <p:spPr bwMode="auto">
            <a:xfrm>
              <a:off x="8873494" y="1562244"/>
              <a:ext cx="1286821" cy="304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36" name="1"/>
            <p:cNvSpPr txBox="1">
              <a:spLocks noChangeArrowheads="1"/>
            </p:cNvSpPr>
            <p:nvPr/>
          </p:nvSpPr>
          <p:spPr bwMode="auto">
            <a:xfrm>
              <a:off x="8294386" y="1881313"/>
              <a:ext cx="2445036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819187" y="5120970"/>
            <a:ext cx="2442720" cy="1119913"/>
            <a:chOff x="1554368" y="5136514"/>
            <a:chExt cx="2443356" cy="1120207"/>
          </a:xfrm>
        </p:grpSpPr>
        <p:sp>
          <p:nvSpPr>
            <p:cNvPr id="38" name="1"/>
            <p:cNvSpPr txBox="1">
              <a:spLocks noChangeArrowheads="1"/>
            </p:cNvSpPr>
            <p:nvPr/>
          </p:nvSpPr>
          <p:spPr bwMode="auto">
            <a:xfrm>
              <a:off x="1989196" y="5136514"/>
              <a:ext cx="1573702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39" name="1"/>
            <p:cNvSpPr txBox="1">
              <a:spLocks noChangeArrowheads="1"/>
            </p:cNvSpPr>
            <p:nvPr/>
          </p:nvSpPr>
          <p:spPr bwMode="auto">
            <a:xfrm>
              <a:off x="1554368" y="5455588"/>
              <a:ext cx="2443356" cy="823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100627" y="5120981"/>
            <a:ext cx="2444400" cy="1119909"/>
            <a:chOff x="6023436" y="5142510"/>
            <a:chExt cx="2445036" cy="1120201"/>
          </a:xfrm>
        </p:grpSpPr>
        <p:sp>
          <p:nvSpPr>
            <p:cNvPr id="41" name="1"/>
            <p:cNvSpPr txBox="1">
              <a:spLocks noChangeArrowheads="1"/>
            </p:cNvSpPr>
            <p:nvPr/>
          </p:nvSpPr>
          <p:spPr bwMode="auto">
            <a:xfrm>
              <a:off x="6524148" y="5142510"/>
              <a:ext cx="1443610" cy="304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42" name="1"/>
            <p:cNvSpPr txBox="1">
              <a:spLocks noChangeArrowheads="1"/>
            </p:cNvSpPr>
            <p:nvPr/>
          </p:nvSpPr>
          <p:spPr bwMode="auto">
            <a:xfrm>
              <a:off x="6023436" y="5461577"/>
              <a:ext cx="2445036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sp>
        <p:nvSpPr>
          <p:cNvPr id="43" name="文本框 42">
            <a:extLst>
              <a:ext uri="{FF2B5EF4-FFF2-40B4-BE49-F238E27FC236}">
                <a16:creationId xmlns:a16="http://schemas.microsoft.com/office/drawing/2014/main" id="{E98CC63B-02A9-44D9-95EA-B14B07E2FAC8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2922067691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decel="100000" fill="hold" id="9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4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decel="100000" fill="hold" id="26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decel="100000" fill="hold" id="43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56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8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decel="100000" fill="hold" id="60" nodeType="after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5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6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7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5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  <p:bldP grpId="0" spid="9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11" name="图表 10">
            <a:extLst>
              <a:ext uri="{FF2B5EF4-FFF2-40B4-BE49-F238E27FC236}">
                <a16:creationId xmlns:a16="http://schemas.microsoft.com/office/drawing/2014/main" id="{EC4FD123-D2D8-4ECA-9872-0A63107CE19D}"/>
              </a:ext>
            </a:extLst>
          </p:cNvPr>
          <p:cNvGraphicFramePr/>
          <p:nvPr/>
        </p:nvGraphicFramePr>
        <p:xfrm>
          <a:off x="1049904" y="1562660"/>
          <a:ext cx="5650699" cy="4364568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E4223319-182E-4882-A388-7CEA3A4EA3C6}"/>
              </a:ext>
            </a:extLst>
          </p:cNvPr>
          <p:cNvSpPr/>
          <p:nvPr/>
        </p:nvSpPr>
        <p:spPr>
          <a:xfrm>
            <a:off x="7215746" y="1772339"/>
            <a:ext cx="120414" cy="486069"/>
          </a:xfrm>
          <a:prstGeom prst="rect">
            <a:avLst/>
          </a:prstGeom>
          <a:solidFill>
            <a:srgbClr val="F9C5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799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34175D9-DB31-472C-9611-889945B91C30}"/>
              </a:ext>
            </a:extLst>
          </p:cNvPr>
          <p:cNvSpPr txBox="1"/>
          <p:nvPr/>
        </p:nvSpPr>
        <p:spPr>
          <a:xfrm>
            <a:off x="7601530" y="1815318"/>
            <a:ext cx="16390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DC66542-F663-4DCC-9943-02B4D1FCAF4D}"/>
              </a:ext>
            </a:extLst>
          </p:cNvPr>
          <p:cNvSpPr txBox="1"/>
          <p:nvPr/>
        </p:nvSpPr>
        <p:spPr>
          <a:xfrm>
            <a:off x="7601531" y="2220992"/>
            <a:ext cx="353739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009FFB4F-5A1B-4E59-A90A-B6D2DE71005C}"/>
              </a:ext>
            </a:extLst>
          </p:cNvPr>
          <p:cNvSpPr/>
          <p:nvPr/>
        </p:nvSpPr>
        <p:spPr>
          <a:xfrm>
            <a:off x="7215746" y="3258875"/>
            <a:ext cx="120414" cy="486069"/>
          </a:xfrm>
          <a:prstGeom prst="rect">
            <a:avLst/>
          </a:prstGeom>
          <a:solidFill>
            <a:srgbClr val="C3E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799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A284ACFB-D182-448A-A97F-3F7159573534}"/>
              </a:ext>
            </a:extLst>
          </p:cNvPr>
          <p:cNvSpPr txBox="1"/>
          <p:nvPr/>
        </p:nvSpPr>
        <p:spPr>
          <a:xfrm>
            <a:off x="7601530" y="3301854"/>
            <a:ext cx="16390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C54B050A-E88B-4954-9E42-709B78269753}"/>
              </a:ext>
            </a:extLst>
          </p:cNvPr>
          <p:cNvSpPr txBox="1"/>
          <p:nvPr/>
        </p:nvSpPr>
        <p:spPr>
          <a:xfrm>
            <a:off x="7601531" y="3707527"/>
            <a:ext cx="353739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918F1C0D-37FE-4023-954C-268C7F20CCD7}"/>
              </a:ext>
            </a:extLst>
          </p:cNvPr>
          <p:cNvSpPr/>
          <p:nvPr/>
        </p:nvSpPr>
        <p:spPr>
          <a:xfrm>
            <a:off x="7215746" y="4745411"/>
            <a:ext cx="120414" cy="486069"/>
          </a:xfrm>
          <a:prstGeom prst="rect">
            <a:avLst/>
          </a:prstGeom>
          <a:solidFill>
            <a:srgbClr val="FFF6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799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374A2FD8-54E9-49C5-A440-320650E42918}"/>
              </a:ext>
            </a:extLst>
          </p:cNvPr>
          <p:cNvSpPr txBox="1"/>
          <p:nvPr/>
        </p:nvSpPr>
        <p:spPr>
          <a:xfrm>
            <a:off x="7601530" y="4788390"/>
            <a:ext cx="16390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B7980E9C-D45E-4B53-95E4-89BD839E7AA0}"/>
              </a:ext>
            </a:extLst>
          </p:cNvPr>
          <p:cNvSpPr txBox="1"/>
          <p:nvPr/>
        </p:nvSpPr>
        <p:spPr>
          <a:xfrm>
            <a:off x="7601531" y="5194064"/>
            <a:ext cx="353739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CBAD0F4B-12E4-4866-BF11-AF2422AE0DF1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3971243590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 nodeType="clickPar">
                      <p:stCondLst>
                        <p:cond delay="indefinite"/>
                      </p:stCondLst>
                      <p:childTnLst>
                        <p:par>
                          <p:cTn fill="hold" id="2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8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3"/>
      <p:bldP grpId="0" spid="14"/>
      <p:bldP grpId="0" spid="15"/>
      <p:bldP grpId="0" spid="16"/>
      <p:bldP grpId="0" spid="17"/>
      <p:bldP grpId="0" spid="19"/>
      <p:bldP grpId="0" spid="20"/>
      <p:bldP grpId="0" spid="21"/>
      <p:bldGraphic grpId="0" spid="11">
        <p:bldAsOne/>
      </p:bldGraphic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03C21E38-0E58-423B-AACE-9CF667805F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230FEB4A-E8DC-4221-A8D9-92C8E5694F5C}"/>
              </a:ext>
            </a:extLst>
          </p:cNvPr>
          <p:cNvGrpSpPr/>
          <p:nvPr/>
        </p:nvGrpSpPr>
        <p:grpSpPr>
          <a:xfrm>
            <a:off x="5068457" y="1616788"/>
            <a:ext cx="2062395" cy="1867164"/>
            <a:chOff x="4734611" y="1107486"/>
            <a:chExt cx="2062395" cy="1867164"/>
          </a:xfrm>
        </p:grpSpPr>
        <p:sp>
          <p:nvSpPr>
            <p:cNvPr id="71" name="文本框 70">
              <a:extLst>
                <a:ext uri="{FF2B5EF4-FFF2-40B4-BE49-F238E27FC236}">
                  <a16:creationId xmlns:a16="http://schemas.microsoft.com/office/drawing/2014/main" id="{A355DE67-014B-47DB-9022-1E4B3A12A027}"/>
                </a:ext>
              </a:extLst>
            </p:cNvPr>
            <p:cNvSpPr txBox="1"/>
            <p:nvPr/>
          </p:nvSpPr>
          <p:spPr>
            <a:xfrm>
              <a:off x="5801221" y="1107486"/>
              <a:ext cx="913130" cy="18440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lang="en-US" sz="11500">
                  <a:solidFill>
                    <a:srgbClr val="F9C5B8"/>
                  </a:solidFill>
                  <a:latin charset="-122" panose="02010600010101010101" pitchFamily="2" typeface="Aa之云体"/>
                  <a:ea charset="-122" panose="02010600010101010101" pitchFamily="2" typeface="Aa之云体"/>
                  <a:sym charset="-122" panose="02010600010101010101" pitchFamily="2" typeface="Aa之云体"/>
                </a:rPr>
                <a:t>3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B8E1EAE4-0079-44B2-AAFD-985EFDB832F0}"/>
                </a:ext>
              </a:extLst>
            </p:cNvPr>
            <p:cNvSpPr txBox="1"/>
            <p:nvPr/>
          </p:nvSpPr>
          <p:spPr>
            <a:xfrm>
              <a:off x="4734611" y="1112602"/>
              <a:ext cx="913130" cy="18440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1200" kumimoji="0" lang="en-US" noProof="0" normalizeH="0" spc="0" strike="noStrike" sz="11500" u="none">
                  <a:ln>
                    <a:noFill/>
                  </a:ln>
                  <a:solidFill>
                    <a:srgbClr val="C3E2D2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cs"/>
                  <a:sym charset="-122" panose="02010600010101010101" pitchFamily="2" typeface="Aa之云体"/>
                </a:rPr>
                <a:t>0</a:t>
              </a: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F02FE2B8-246E-4ABA-BF5C-57132E7BCC42}"/>
              </a:ext>
            </a:extLst>
          </p:cNvPr>
          <p:cNvGrpSpPr/>
          <p:nvPr/>
        </p:nvGrpSpPr>
        <p:grpSpPr>
          <a:xfrm>
            <a:off x="3464500" y="3545714"/>
            <a:ext cx="5393600" cy="1015663"/>
            <a:chOff x="3292813" y="3576346"/>
            <a:chExt cx="5393600" cy="1015663"/>
          </a:xfrm>
        </p:grpSpPr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60491E6E-908E-4DC5-9AB8-5810E6483974}"/>
                </a:ext>
              </a:extLst>
            </p:cNvPr>
            <p:cNvSpPr txBox="1"/>
            <p:nvPr/>
          </p:nvSpPr>
          <p:spPr>
            <a:xfrm>
              <a:off x="3418389" y="3576346"/>
              <a:ext cx="5259727" cy="1005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6000" u="none">
                  <a:ln>
                    <a:noFill/>
                  </a:ln>
                  <a:solidFill>
                    <a:srgbClr val="373536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输入标题</a:t>
              </a: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79C553CA-C219-4A9A-AAF7-D0E68CCFC5EA}"/>
                </a:ext>
              </a:extLst>
            </p:cNvPr>
            <p:cNvSpPr txBox="1"/>
            <p:nvPr/>
          </p:nvSpPr>
          <p:spPr>
            <a:xfrm>
              <a:off x="3292813" y="3997449"/>
              <a:ext cx="720000" cy="250478"/>
            </a:xfrm>
            <a:custGeom>
              <a:rect b="b" l="l" r="r" t="t"/>
              <a:pathLst>
                <a:path h="215684" w="1361142">
                  <a:moveTo>
                    <a:pt x="0" y="0"/>
                  </a:moveTo>
                  <a:lnTo>
                    <a:pt x="1361142" y="0"/>
                  </a:lnTo>
                  <a:lnTo>
                    <a:pt x="1361142" y="215684"/>
                  </a:lnTo>
                  <a:lnTo>
                    <a:pt x="0" y="215684"/>
                  </a:lnTo>
                  <a:close/>
                </a:path>
              </a:pathLst>
            </a:custGeom>
            <a:solidFill>
              <a:srgbClr val="F9C5B8"/>
            </a:solidFill>
            <a:ln>
              <a:noFill/>
            </a:ln>
            <a:effectLst/>
          </p:spPr>
          <p:txBody>
  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15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cs"/>
                <a:sym charset="-122" panose="02010600010101010101" pitchFamily="2" typeface="Aa之云体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56EF79A0-60F1-433E-B201-0E6B805DFBC2}"/>
                </a:ext>
              </a:extLst>
            </p:cNvPr>
            <p:cNvSpPr txBox="1"/>
            <p:nvPr/>
          </p:nvSpPr>
          <p:spPr>
            <a:xfrm>
              <a:off x="7966413" y="3997449"/>
              <a:ext cx="720000" cy="250478"/>
            </a:xfrm>
            <a:custGeom>
              <a:rect b="b" l="l" r="r" t="t"/>
              <a:pathLst>
                <a:path h="215684" w="1361142">
                  <a:moveTo>
                    <a:pt x="0" y="0"/>
                  </a:moveTo>
                  <a:lnTo>
                    <a:pt x="1361142" y="0"/>
                  </a:lnTo>
                  <a:lnTo>
                    <a:pt x="1361142" y="215684"/>
                  </a:lnTo>
                  <a:lnTo>
                    <a:pt x="0" y="215684"/>
                  </a:lnTo>
                  <a:close/>
                </a:path>
              </a:pathLst>
            </a:custGeom>
            <a:solidFill>
              <a:srgbClr val="C3E2D2"/>
            </a:solidFill>
            <a:ln>
              <a:noFill/>
            </a:ln>
            <a:effectLst/>
          </p:spPr>
          <p:txBody>
  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15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cs"/>
                <a:sym charset="-122" panose="02010600010101010101" pitchFamily="2" typeface="Aa之云体"/>
              </a:endParaRPr>
            </a:p>
          </p:txBody>
        </p:sp>
      </p:grpSp>
      <p:sp>
        <p:nvSpPr>
          <p:cNvPr id="56" name="Rectangle 44">
            <a:extLst>
              <a:ext uri="{FF2B5EF4-FFF2-40B4-BE49-F238E27FC236}">
                <a16:creationId xmlns:a16="http://schemas.microsoft.com/office/drawing/2014/main" id="{0D8CE84D-B29F-4A4B-92FE-27A31882A5A0}"/>
              </a:ext>
            </a:extLst>
          </p:cNvPr>
          <p:cNvSpPr/>
          <p:nvPr/>
        </p:nvSpPr>
        <p:spPr>
          <a:xfrm>
            <a:off x="3205393" y="4630690"/>
            <a:ext cx="5791161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0" baseline="0" cap="none" i="0" kern="1200" kumimoji="0" lang="en-US" noProof="0" normalizeH="0" spc="0" strike="noStrike" sz="1250" u="none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A wonderful serenity has taken possession of my entire soul, like these sweet mornings of spring which I enjoy with my whole heart. </a:t>
            </a:r>
          </a:p>
        </p:txBody>
      </p:sp>
    </p:spTree>
    <p:custDataLst>
      <p:tags r:id="rId4"/>
    </p:custDataLst>
    <p:extLst>
      <p:ext uri="{BB962C8B-B14F-4D97-AF65-F5344CB8AC3E}">
        <p14:creationId val="2210704524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3" presetSubtype="3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6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790695" y="2068249"/>
            <a:ext cx="8607434" cy="3124324"/>
            <a:chOff x="2211528" y="2165503"/>
            <a:chExt cx="7768945" cy="2819970"/>
          </a:xfrm>
        </p:grpSpPr>
        <p:sp>
          <p:nvSpPr>
            <p:cNvPr id="3" name="Oval 23"/>
            <p:cNvSpPr/>
            <p:nvPr/>
          </p:nvSpPr>
          <p:spPr>
            <a:xfrm>
              <a:off x="2775368" y="2752459"/>
              <a:ext cx="1701495" cy="1701495"/>
            </a:xfrm>
            <a:prstGeom prst="ellipse">
              <a:avLst/>
            </a:prstGeom>
            <a:blipFill>
              <a:blip r:embed="rId3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 w="2857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457063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" name="任意多边形 3"/>
            <p:cNvSpPr/>
            <p:nvPr/>
          </p:nvSpPr>
          <p:spPr bwMode="auto">
            <a:xfrm>
              <a:off x="2211528" y="2165503"/>
              <a:ext cx="7768945" cy="2819970"/>
            </a:xfrm>
            <a:custGeom>
              <a:gdLst>
                <a:gd fmla="*/ 1374139 w 7768945" name="connsiteX0"/>
                <a:gd fmla="*/ 0 h 2819970" name="connsiteY0"/>
                <a:gd fmla="*/ 1409986 w 7768945" name="connsiteX1"/>
                <a:gd fmla="*/ 0 h 2819970" name="connsiteY1"/>
                <a:gd fmla="*/ 1447671 w 7768945" name="connsiteX2"/>
                <a:gd fmla="*/ 0 h 2819970" name="connsiteY2"/>
                <a:gd fmla="*/ 1483519 w 7768945" name="connsiteX3"/>
                <a:gd fmla="*/ 1838 h 2819970" name="connsiteY3"/>
                <a:gd fmla="*/ 1518446 w 7768945" name="connsiteX4"/>
                <a:gd fmla="*/ 3677 h 2819970" name="connsiteY4"/>
                <a:gd fmla="*/ 1555212 w 7768945" name="connsiteX5"/>
                <a:gd fmla="*/ 6434 h 2819970" name="connsiteY5"/>
                <a:gd fmla="*/ 1590140 w 7768945" name="connsiteX6"/>
                <a:gd fmla="*/ 11030 h 2819970" name="connsiteY6"/>
                <a:gd fmla="*/ 1625987 w 7768945" name="connsiteX7"/>
                <a:gd fmla="*/ 16545 h 2819970" name="connsiteY7"/>
                <a:gd fmla="*/ 1659996 w 7768945" name="connsiteX8"/>
                <a:gd fmla="*/ 21141 h 2819970" name="connsiteY8"/>
                <a:gd fmla="*/ 1694005 w 7768945" name="connsiteX9"/>
                <a:gd fmla="*/ 28494 h 2819970" name="connsiteY9"/>
                <a:gd fmla="*/ 1728933 w 7768945" name="connsiteX10"/>
                <a:gd fmla="*/ 35847 h 2819970" name="connsiteY10"/>
                <a:gd fmla="*/ 1762942 w 7768945" name="connsiteX11"/>
                <a:gd fmla="*/ 44120 h 2819970" name="connsiteY11"/>
                <a:gd fmla="*/ 1796032 w 7768945" name="connsiteX12"/>
                <a:gd fmla="*/ 54230 h 2819970" name="connsiteY12"/>
                <a:gd fmla="*/ 1829121 w 7768945" name="connsiteX13"/>
                <a:gd fmla="*/ 63422 h 2819970" name="connsiteY13"/>
                <a:gd fmla="*/ 1863130 w 7768945" name="connsiteX14"/>
                <a:gd fmla="*/ 74452 h 2819970" name="connsiteY14"/>
                <a:gd fmla="*/ 1895301 w 7768945" name="connsiteX15"/>
                <a:gd fmla="*/ 85482 h 2819970" name="connsiteY15"/>
                <a:gd fmla="*/ 1927471 w 7768945" name="connsiteX16"/>
                <a:gd fmla="*/ 98350 h 2819970" name="connsiteY16"/>
                <a:gd fmla="*/ 1959641 w 7768945" name="connsiteX17"/>
                <a:gd fmla="*/ 110299 h 2819970" name="connsiteY17"/>
                <a:gd fmla="*/ 1990893 w 7768945" name="connsiteX18"/>
                <a:gd fmla="*/ 124086 h 2819970" name="connsiteY18"/>
                <a:gd fmla="*/ 2021225 w 7768945" name="connsiteX19"/>
                <a:gd fmla="*/ 138793 h 2819970" name="connsiteY19"/>
                <a:gd fmla="*/ 2052476 w 7768945" name="connsiteX20"/>
                <a:gd fmla="*/ 153499 h 2819970" name="connsiteY20"/>
                <a:gd fmla="*/ 2081889 w 7768945" name="connsiteX21"/>
                <a:gd fmla="*/ 170044 h 2819970" name="connsiteY21"/>
                <a:gd fmla="*/ 2112221 w 7768945" name="connsiteX22"/>
                <a:gd fmla="*/ 187508 h 2819970" name="connsiteY22"/>
                <a:gd fmla="*/ 2141634 w 7768945" name="connsiteX23"/>
                <a:gd fmla="*/ 204053 h 2819970" name="connsiteY23"/>
                <a:gd fmla="*/ 2170128 w 7768945" name="connsiteX24"/>
                <a:gd fmla="*/ 222436 h 2819970" name="connsiteY24"/>
                <a:gd fmla="*/ 2198622 w 7768945" name="connsiteX25"/>
                <a:gd fmla="*/ 240819 h 2819970" name="connsiteY25"/>
                <a:gd fmla="*/ 2227116 w 7768945" name="connsiteX26"/>
                <a:gd fmla="*/ 259202 h 2819970" name="connsiteY26"/>
                <a:gd fmla="*/ 2253771 w 7768945" name="connsiteX27"/>
                <a:gd fmla="*/ 280343 h 2819970" name="connsiteY27"/>
                <a:gd fmla="*/ 2281346 w 7768945" name="connsiteX28"/>
                <a:gd fmla="*/ 300564 h 2819970" name="connsiteY28"/>
                <a:gd fmla="*/ 2308002 w 7768945" name="connsiteX29"/>
                <a:gd fmla="*/ 322624 h 2819970" name="connsiteY29"/>
                <a:gd fmla="*/ 2332819 w 7768945" name="connsiteX30"/>
                <a:gd fmla="*/ 343764 h 2819970" name="connsiteY30"/>
                <a:gd fmla="*/ 2358555 w 7768945" name="connsiteX31"/>
                <a:gd fmla="*/ 366743 h 2819970" name="connsiteY31"/>
                <a:gd fmla="*/ 2383372 w 7768945" name="connsiteX32"/>
                <a:gd fmla="*/ 388803 h 2819970" name="connsiteY32"/>
                <a:gd fmla="*/ 2407270 w 7768945" name="connsiteX33"/>
                <a:gd fmla="*/ 412701 h 2819970" name="connsiteY33"/>
                <a:gd fmla="*/ 2431169 w 7768945" name="connsiteX34"/>
                <a:gd fmla="*/ 436599 h 2819970" name="connsiteY34"/>
                <a:gd fmla="*/ 2455067 w 7768945" name="connsiteX35"/>
                <a:gd fmla="*/ 461416 h 2819970" name="connsiteY35"/>
                <a:gd fmla="*/ 2477126 w 7768945" name="connsiteX36"/>
                <a:gd fmla="*/ 487153 h 2819970" name="connsiteY36"/>
                <a:gd fmla="*/ 2498267 w 7768945" name="connsiteX37"/>
                <a:gd fmla="*/ 513808 h 2819970" name="connsiteY37"/>
                <a:gd fmla="*/ 2520327 w 7768945" name="connsiteX38"/>
                <a:gd fmla="*/ 539545 h 2819970" name="connsiteY38"/>
                <a:gd fmla="*/ 2540548 w 7768945" name="connsiteX39"/>
                <a:gd fmla="*/ 566200 h 2819970" name="connsiteY39"/>
                <a:gd fmla="*/ 2560770 w 7768945" name="connsiteX40"/>
                <a:gd fmla="*/ 593775 h 2819970" name="connsiteY40"/>
                <a:gd fmla="*/ 2580072 w 7768945" name="connsiteX41"/>
                <a:gd fmla="*/ 621349 h 2819970" name="connsiteY41"/>
                <a:gd fmla="*/ 2598455 w 7768945" name="connsiteX42"/>
                <a:gd fmla="*/ 649843 h 2819970" name="connsiteY42"/>
                <a:gd fmla="*/ 2615919 w 7768945" name="connsiteX43"/>
                <a:gd fmla="*/ 679256 h 2819970" name="connsiteY43"/>
                <a:gd fmla="*/ 2634302 w 7768945" name="connsiteX44"/>
                <a:gd fmla="*/ 708669 h 2819970" name="connsiteY44"/>
                <a:gd fmla="*/ 2650847 w 7768945" name="connsiteX45"/>
                <a:gd fmla="*/ 738082 h 2819970" name="connsiteY45"/>
                <a:gd fmla="*/ 2666473 w 7768945" name="connsiteX46"/>
                <a:gd fmla="*/ 768414 h 2819970" name="connsiteY46"/>
                <a:gd fmla="*/ 2682098 w 7768945" name="connsiteX47"/>
                <a:gd fmla="*/ 798747 h 2819970" name="connsiteY47"/>
                <a:gd fmla="*/ 2695886 w 7768945" name="connsiteX48"/>
                <a:gd fmla="*/ 829998 h 2819970" name="connsiteY48"/>
                <a:gd fmla="*/ 2709673 w 7768945" name="connsiteX49"/>
                <a:gd fmla="*/ 861249 h 2819970" name="connsiteY49"/>
                <a:gd fmla="*/ 2723460 w 7768945" name="connsiteX50"/>
                <a:gd fmla="*/ 892500 h 2819970" name="connsiteY50"/>
                <a:gd fmla="*/ 2734490 w 7768945" name="connsiteX51"/>
                <a:gd fmla="*/ 924671 h 2819970" name="connsiteY51"/>
                <a:gd fmla="*/ 2746439 w 7768945" name="connsiteX52"/>
                <a:gd fmla="*/ 956841 h 2819970" name="connsiteY52"/>
                <a:gd fmla="*/ 2757469 w 7768945" name="connsiteX53"/>
                <a:gd fmla="*/ 990850 h 2819970" name="connsiteY53"/>
                <a:gd fmla="*/ 2767580 w 7768945" name="connsiteX54"/>
                <a:gd fmla="*/ 1023940 h 2819970" name="connsiteY54"/>
                <a:gd fmla="*/ 2775852 w 7768945" name="connsiteX55"/>
                <a:gd fmla="*/ 1057029 h 2819970" name="connsiteY55"/>
                <a:gd fmla="*/ 2785044 w 7768945" name="connsiteX56"/>
                <a:gd fmla="*/ 1091957 h 2819970" name="connsiteY56"/>
                <a:gd fmla="*/ 2791478 w 7768945" name="connsiteX57"/>
                <a:gd fmla="*/ 1125966 h 2819970" name="connsiteY57"/>
                <a:gd fmla="*/ 2798831 w 7768945" name="connsiteX58"/>
                <a:gd fmla="*/ 1159975 h 2819970" name="connsiteY58"/>
                <a:gd fmla="*/ 2804346 w 7768945" name="connsiteX59"/>
                <a:gd fmla="*/ 1195822 h 2819970" name="connsiteY59"/>
                <a:gd fmla="*/ 2808942 w 7768945" name="connsiteX60"/>
                <a:gd fmla="*/ 1230750 h 2819970" name="connsiteY60"/>
                <a:gd fmla="*/ 2813538 w 7768945" name="connsiteX61"/>
                <a:gd fmla="*/ 1265678 h 2819970" name="connsiteY61"/>
                <a:gd fmla="*/ 2816295 w 7768945" name="connsiteX62"/>
                <a:gd fmla="*/ 1301525 h 2819970" name="connsiteY62"/>
                <a:gd fmla="*/ 2819053 w 7768945" name="connsiteX63"/>
                <a:gd fmla="*/ 1337372 h 2819970" name="connsiteY63"/>
                <a:gd fmla="*/ 2819972 w 7768945" name="connsiteX64"/>
                <a:gd fmla="*/ 1374138 h 2819970" name="connsiteY64"/>
                <a:gd fmla="*/ 2820891 w 7768945" name="connsiteX65"/>
                <a:gd fmla="*/ 1409985 h 2819970" name="connsiteY65"/>
                <a:gd fmla="*/ 2819971 w 7768945" name="connsiteX66"/>
                <a:gd fmla="*/ 1409985 h 2819970" name="connsiteY66"/>
                <a:gd fmla="*/ 2819971 w 7768945" name="connsiteX67"/>
                <a:gd fmla="*/ 1437560 h 2819970" name="connsiteY67"/>
                <a:gd fmla="*/ 2821810 w 7768945" name="connsiteX68"/>
                <a:gd fmla="*/ 1465134 h 2819970" name="connsiteY68"/>
                <a:gd fmla="*/ 2822729 w 7768945" name="connsiteX69"/>
                <a:gd fmla="*/ 1492709 h 2819970" name="connsiteY69"/>
                <a:gd fmla="*/ 2826405 w 7768945" name="connsiteX70"/>
                <a:gd fmla="*/ 1518446 h 2819970" name="connsiteY70"/>
                <a:gd fmla="*/ 2829163 w 7768945" name="connsiteX71"/>
                <a:gd fmla="*/ 1545101 h 2819970" name="connsiteY71"/>
                <a:gd fmla="*/ 2832839 w 7768945" name="connsiteX72"/>
                <a:gd fmla="*/ 1571757 h 2819970" name="connsiteY72"/>
                <a:gd fmla="*/ 2836516 w 7768945" name="connsiteX73"/>
                <a:gd fmla="*/ 1598412 h 2819970" name="connsiteY73"/>
                <a:gd fmla="*/ 2842031 w 7768945" name="connsiteX74"/>
                <a:gd fmla="*/ 1624148 h 2819970" name="connsiteY74"/>
                <a:gd fmla="*/ 2847546 w 7768945" name="connsiteX75"/>
                <a:gd fmla="*/ 1649885 h 2819970" name="connsiteY75"/>
                <a:gd fmla="*/ 2853061 w 7768945" name="connsiteX76"/>
                <a:gd fmla="*/ 1675621 h 2819970" name="connsiteY76"/>
                <a:gd fmla="*/ 2860414 w 7768945" name="connsiteX77"/>
                <a:gd fmla="*/ 1701358 h 2819970" name="connsiteY77"/>
                <a:gd fmla="*/ 2867767 w 7768945" name="connsiteX78"/>
                <a:gd fmla="*/ 1726175 h 2819970" name="connsiteY78"/>
                <a:gd fmla="*/ 2876040 w 7768945" name="connsiteX79"/>
                <a:gd fmla="*/ 1750992 h 2819970" name="connsiteY79"/>
                <a:gd fmla="*/ 2885231 w 7768945" name="connsiteX80"/>
                <a:gd fmla="*/ 1775809 h 2819970" name="connsiteY80"/>
                <a:gd fmla="*/ 2893504 w 7768945" name="connsiteX81"/>
                <a:gd fmla="*/ 1799707 h 2819970" name="connsiteY81"/>
                <a:gd fmla="*/ 2903614 w 7768945" name="connsiteX82"/>
                <a:gd fmla="*/ 1824524 h 2819970" name="connsiteY82"/>
                <a:gd fmla="*/ 2914644 w 7768945" name="connsiteX83"/>
                <a:gd fmla="*/ 1848422 h 2819970" name="connsiteY83"/>
                <a:gd fmla="*/ 2924755 w 7768945" name="connsiteX84"/>
                <a:gd fmla="*/ 1871401 h 2819970" name="connsiteY84"/>
                <a:gd fmla="*/ 2936704 w 7768945" name="connsiteX85"/>
                <a:gd fmla="*/ 1894380 h 2819970" name="connsiteY85"/>
                <a:gd fmla="*/ 2948653 w 7768945" name="connsiteX86"/>
                <a:gd fmla="*/ 1916440 h 2819970" name="connsiteY86"/>
                <a:gd fmla="*/ 2961521 w 7768945" name="connsiteX87"/>
                <a:gd fmla="*/ 1939419 h 2819970" name="connsiteY87"/>
                <a:gd fmla="*/ 2974389 w 7768945" name="connsiteX88"/>
                <a:gd fmla="*/ 1961479 h 2819970" name="connsiteY88"/>
                <a:gd fmla="*/ 2987258 w 7768945" name="connsiteX89"/>
                <a:gd fmla="*/ 1983538 h 2819970" name="connsiteY89"/>
                <a:gd fmla="*/ 3001964 w 7768945" name="connsiteX90"/>
                <a:gd fmla="*/ 2004679 h 2819970" name="connsiteY90"/>
                <a:gd fmla="*/ 3015751 w 7768945" name="connsiteX91"/>
                <a:gd fmla="*/ 2024900 h 2819970" name="connsiteY91"/>
                <a:gd fmla="*/ 3031377 w 7768945" name="connsiteX92"/>
                <a:gd fmla="*/ 2046960 h 2819970" name="connsiteY92"/>
                <a:gd fmla="*/ 3047003 w 7768945" name="connsiteX93"/>
                <a:gd fmla="*/ 2066262 h 2819970" name="connsiteY93"/>
                <a:gd fmla="*/ 3063547 w 7768945" name="connsiteX94"/>
                <a:gd fmla="*/ 2087403 h 2819970" name="connsiteY94"/>
                <a:gd fmla="*/ 3080092 w 7768945" name="connsiteX95"/>
                <a:gd fmla="*/ 2105786 h 2819970" name="connsiteY95"/>
                <a:gd fmla="*/ 3096637 w 7768945" name="connsiteX96"/>
                <a:gd fmla="*/ 2125088 h 2819970" name="connsiteY96"/>
                <a:gd fmla="*/ 3114101 w 7768945" name="connsiteX97"/>
                <a:gd fmla="*/ 2143472 h 2819970" name="connsiteY97"/>
                <a:gd fmla="*/ 3131565 w 7768945" name="connsiteX98"/>
                <a:gd fmla="*/ 2162774 h 2819970" name="connsiteY98"/>
                <a:gd fmla="*/ 3149948 w 7768945" name="connsiteX99"/>
                <a:gd fmla="*/ 2180238 h 2819970" name="connsiteY99"/>
                <a:gd fmla="*/ 3169250 w 7768945" name="connsiteX100"/>
                <a:gd fmla="*/ 2197702 h 2819970" name="connsiteY100"/>
                <a:gd fmla="*/ 3187633 w 7768945" name="connsiteX101"/>
                <a:gd fmla="*/ 2214247 h 2819970" name="connsiteY101"/>
                <a:gd fmla="*/ 3206936 w 7768945" name="connsiteX102"/>
                <a:gd fmla="*/ 2230791 h 2819970" name="connsiteY102"/>
                <a:gd fmla="*/ 3227157 w 7768945" name="connsiteX103"/>
                <a:gd fmla="*/ 2246417 h 2819970" name="connsiteY103"/>
                <a:gd fmla="*/ 3247379 w 7768945" name="connsiteX104"/>
                <a:gd fmla="*/ 2262043 h 2819970" name="connsiteY104"/>
                <a:gd fmla="*/ 3267600 w 7768945" name="connsiteX105"/>
                <a:gd fmla="*/ 2276749 h 2819970" name="connsiteY105"/>
                <a:gd fmla="*/ 3289660 w 7768945" name="connsiteX106"/>
                <a:gd fmla="*/ 2291456 h 2819970" name="connsiteY106"/>
                <a:gd fmla="*/ 3310800 w 7768945" name="connsiteX107"/>
                <a:gd fmla="*/ 2306162 h 2819970" name="connsiteY107"/>
                <a:gd fmla="*/ 3332860 w 7768945" name="connsiteX108"/>
                <a:gd fmla="*/ 2319030 h 2819970" name="connsiteY108"/>
                <a:gd fmla="*/ 3354001 w 7768945" name="connsiteX109"/>
                <a:gd fmla="*/ 2332818 h 2819970" name="connsiteY109"/>
                <a:gd fmla="*/ 3376979 w 7768945" name="connsiteX110"/>
                <a:gd fmla="*/ 2345686 h 2819970" name="connsiteY110"/>
                <a:gd fmla="*/ 3399039 w 7768945" name="connsiteX111"/>
                <a:gd fmla="*/ 2357635 h 2819970" name="connsiteY111"/>
                <a:gd fmla="*/ 3422937 w 7768945" name="connsiteX112"/>
                <a:gd fmla="*/ 2369584 h 2819970" name="connsiteY112"/>
                <a:gd fmla="*/ 3445916 w 7768945" name="connsiteX113"/>
                <a:gd fmla="*/ 2379695 h 2819970" name="connsiteY113"/>
                <a:gd fmla="*/ 3469814 w 7768945" name="connsiteX114"/>
                <a:gd fmla="*/ 2389805 h 2819970" name="connsiteY114"/>
                <a:gd fmla="*/ 3494631 w 7768945" name="connsiteX115"/>
                <a:gd fmla="*/ 2399916 h 2819970" name="connsiteY115"/>
                <a:gd fmla="*/ 3517610 w 7768945" name="connsiteX116"/>
                <a:gd fmla="*/ 2409108 h 2819970" name="connsiteY116"/>
                <a:gd fmla="*/ 3543347 w 7768945" name="connsiteX117"/>
                <a:gd fmla="*/ 2418299 h 2819970" name="connsiteY117"/>
                <a:gd fmla="*/ 3568164 w 7768945" name="connsiteX118"/>
                <a:gd fmla="*/ 2425652 h 2819970" name="connsiteY118"/>
                <a:gd fmla="*/ 3592981 w 7768945" name="connsiteX119"/>
                <a:gd fmla="*/ 2433006 h 2819970" name="connsiteY119"/>
                <a:gd fmla="*/ 3617798 w 7768945" name="connsiteX120"/>
                <a:gd fmla="*/ 2439440 h 2819970" name="connsiteY120"/>
                <a:gd fmla="*/ 3644454 w 7768945" name="connsiteX121"/>
                <a:gd fmla="*/ 2446793 h 2819970" name="connsiteY121"/>
                <a:gd fmla="*/ 3669271 w 7768945" name="connsiteX122"/>
                <a:gd fmla="*/ 2452308 h 2819970" name="connsiteY122"/>
                <a:gd fmla="*/ 3695926 w 7768945" name="connsiteX123"/>
                <a:gd fmla="*/ 2457823 h 2819970" name="connsiteY123"/>
                <a:gd fmla="*/ 3721663 w 7768945" name="connsiteX124"/>
                <a:gd fmla="*/ 2461499 h 2819970" name="connsiteY124"/>
                <a:gd fmla="*/ 3748318 w 7768945" name="connsiteX125"/>
                <a:gd fmla="*/ 2465176 h 2819970" name="connsiteY125"/>
                <a:gd fmla="*/ 3775893 w 7768945" name="connsiteX126"/>
                <a:gd fmla="*/ 2467934 h 2819970" name="connsiteY126"/>
                <a:gd fmla="*/ 3801629 w 7768945" name="connsiteX127"/>
                <a:gd fmla="*/ 2469772 h 2819970" name="connsiteY127"/>
                <a:gd fmla="*/ 3829204 w 7768945" name="connsiteX128"/>
                <a:gd fmla="*/ 2472529 h 2819970" name="connsiteY128"/>
                <a:gd fmla="*/ 3856779 w 7768945" name="connsiteX129"/>
                <a:gd fmla="*/ 2473448 h 2819970" name="connsiteY129"/>
                <a:gd fmla="*/ 3884353 w 7768945" name="connsiteX130"/>
                <a:gd fmla="*/ 2474368 h 2819970" name="connsiteY130"/>
                <a:gd fmla="*/ 3911928 w 7768945" name="connsiteX131"/>
                <a:gd fmla="*/ 2473448 h 2819970" name="connsiteY131"/>
                <a:gd fmla="*/ 3939503 w 7768945" name="connsiteX132"/>
                <a:gd fmla="*/ 2472529 h 2819970" name="connsiteY132"/>
                <a:gd fmla="*/ 3965239 w 7768945" name="connsiteX133"/>
                <a:gd fmla="*/ 2469772 h 2819970" name="connsiteY133"/>
                <a:gd fmla="*/ 3992814 w 7768945" name="connsiteX134"/>
                <a:gd fmla="*/ 2467934 h 2819970" name="connsiteY134"/>
                <a:gd fmla="*/ 4019469 w 7768945" name="connsiteX135"/>
                <a:gd fmla="*/ 2465176 h 2819970" name="connsiteY135"/>
                <a:gd fmla="*/ 4046125 w 7768945" name="connsiteX136"/>
                <a:gd fmla="*/ 2461499 h 2819970" name="connsiteY136"/>
                <a:gd fmla="*/ 4072780 w 7768945" name="connsiteX137"/>
                <a:gd fmla="*/ 2457823 h 2819970" name="connsiteY137"/>
                <a:gd fmla="*/ 4097597 w 7768945" name="connsiteX138"/>
                <a:gd fmla="*/ 2452308 h 2819970" name="connsiteY138"/>
                <a:gd fmla="*/ 4124253 w 7768945" name="connsiteX139"/>
                <a:gd fmla="*/ 2446793 h 2819970" name="connsiteY139"/>
                <a:gd fmla="*/ 4149989 w 7768945" name="connsiteX140"/>
                <a:gd fmla="*/ 2439440 h 2819970" name="connsiteY140"/>
                <a:gd fmla="*/ 4175726 w 7768945" name="connsiteX141"/>
                <a:gd fmla="*/ 2433006 h 2819970" name="connsiteY141"/>
                <a:gd fmla="*/ 4200543 w 7768945" name="connsiteX142"/>
                <a:gd fmla="*/ 2425652 h 2819970" name="connsiteY142"/>
                <a:gd fmla="*/ 4225360 w 7768945" name="connsiteX143"/>
                <a:gd fmla="*/ 2418299 h 2819970" name="connsiteY143"/>
                <a:gd fmla="*/ 4250177 w 7768945" name="connsiteX144"/>
                <a:gd fmla="*/ 2409108 h 2819970" name="connsiteY144"/>
                <a:gd fmla="*/ 4274075 w 7768945" name="connsiteX145"/>
                <a:gd fmla="*/ 2399916 h 2819970" name="connsiteY145"/>
                <a:gd fmla="*/ 4297973 w 7768945" name="connsiteX146"/>
                <a:gd fmla="*/ 2389805 h 2819970" name="connsiteY146"/>
                <a:gd fmla="*/ 4320952 w 7768945" name="connsiteX147"/>
                <a:gd fmla="*/ 2379695 h 2819970" name="connsiteY147"/>
                <a:gd fmla="*/ 4344850 w 7768945" name="connsiteX148"/>
                <a:gd fmla="*/ 2369584 h 2819970" name="connsiteY148"/>
                <a:gd fmla="*/ 4368748 w 7768945" name="connsiteX149"/>
                <a:gd fmla="*/ 2357635 h 2819970" name="connsiteY149"/>
                <a:gd fmla="*/ 4390808 w 7768945" name="connsiteX150"/>
                <a:gd fmla="*/ 2345686 h 2819970" name="connsiteY150"/>
                <a:gd fmla="*/ 4413787 w 7768945" name="connsiteX151"/>
                <a:gd fmla="*/ 2332818 h 2819970" name="connsiteY151"/>
                <a:gd fmla="*/ 4435847 w 7768945" name="connsiteX152"/>
                <a:gd fmla="*/ 2319030 h 2819970" name="connsiteY152"/>
                <a:gd fmla="*/ 4457906 w 7768945" name="connsiteX153"/>
                <a:gd fmla="*/ 2306162 h 2819970" name="connsiteY153"/>
                <a:gd fmla="*/ 4479047 w 7768945" name="connsiteX154"/>
                <a:gd fmla="*/ 2291456 h 2819970" name="connsiteY154"/>
                <a:gd fmla="*/ 4499268 w 7768945" name="connsiteX155"/>
                <a:gd fmla="*/ 2276749 h 2819970" name="connsiteY155"/>
                <a:gd fmla="*/ 4520409 w 7768945" name="connsiteX156"/>
                <a:gd fmla="*/ 2262043 h 2819970" name="connsiteY156"/>
                <a:gd fmla="*/ 4540630 w 7768945" name="connsiteX157"/>
                <a:gd fmla="*/ 2246417 h 2819970" name="connsiteY157"/>
                <a:gd fmla="*/ 4560852 w 7768945" name="connsiteX158"/>
                <a:gd fmla="*/ 2230791 h 2819970" name="connsiteY158"/>
                <a:gd fmla="*/ 4580154 w 7768945" name="connsiteX159"/>
                <a:gd fmla="*/ 2214247 h 2819970" name="connsiteY159"/>
                <a:gd fmla="*/ 4599456 w 7768945" name="connsiteX160"/>
                <a:gd fmla="*/ 2197702 h 2819970" name="connsiteY160"/>
                <a:gd fmla="*/ 4617839 w 7768945" name="connsiteX161"/>
                <a:gd fmla="*/ 2180238 h 2819970" name="connsiteY161"/>
                <a:gd fmla="*/ 4636223 w 7768945" name="connsiteX162"/>
                <a:gd fmla="*/ 2162774 h 2819970" name="connsiteY162"/>
                <a:gd fmla="*/ 4654606 w 7768945" name="connsiteX163"/>
                <a:gd fmla="*/ 2143472 h 2819970" name="connsiteY163"/>
                <a:gd fmla="*/ 4671150 w 7768945" name="connsiteX164"/>
                <a:gd fmla="*/ 2125088 h 2819970" name="connsiteY164"/>
                <a:gd fmla="*/ 4688614 w 7768945" name="connsiteX165"/>
                <a:gd fmla="*/ 2105786 h 2819970" name="connsiteY165"/>
                <a:gd fmla="*/ 4704240 w 7768945" name="connsiteX166"/>
                <a:gd fmla="*/ 2087403 h 2819970" name="connsiteY166"/>
                <a:gd fmla="*/ 4720785 w 7768945" name="connsiteX167"/>
                <a:gd fmla="*/ 2066262 h 2819970" name="connsiteY167"/>
                <a:gd fmla="*/ 4736411 w 7768945" name="connsiteX168"/>
                <a:gd fmla="*/ 2046960 h 2819970" name="connsiteY168"/>
                <a:gd fmla="*/ 4751117 w 7768945" name="connsiteX169"/>
                <a:gd fmla="*/ 2024900 h 2819970" name="connsiteY169"/>
                <a:gd fmla="*/ 4765823 w 7768945" name="connsiteX170"/>
                <a:gd fmla="*/ 2004679 h 2819970" name="connsiteY170"/>
                <a:gd fmla="*/ 4779611 w 7768945" name="connsiteX171"/>
                <a:gd fmla="*/ 1983538 h 2819970" name="connsiteY171"/>
                <a:gd fmla="*/ 4793398 w 7768945" name="connsiteX172"/>
                <a:gd fmla="*/ 1961479 h 2819970" name="connsiteY172"/>
                <a:gd fmla="*/ 4806266 w 7768945" name="connsiteX173"/>
                <a:gd fmla="*/ 1939419 h 2819970" name="connsiteY173"/>
                <a:gd fmla="*/ 4819134 w 7768945" name="connsiteX174"/>
                <a:gd fmla="*/ 1916440 h 2819970" name="connsiteY174"/>
                <a:gd fmla="*/ 4832003 w 7768945" name="connsiteX175"/>
                <a:gd fmla="*/ 1894380 h 2819970" name="connsiteY175"/>
                <a:gd fmla="*/ 4843033 w 7768945" name="connsiteX176"/>
                <a:gd fmla="*/ 1871401 h 2819970" name="connsiteY176"/>
                <a:gd fmla="*/ 4853143 w 7768945" name="connsiteX177"/>
                <a:gd fmla="*/ 1848422 h 2819970" name="connsiteY177"/>
                <a:gd fmla="*/ 4864173 w 7768945" name="connsiteX178"/>
                <a:gd fmla="*/ 1824524 h 2819970" name="connsiteY178"/>
                <a:gd fmla="*/ 4874284 w 7768945" name="connsiteX179"/>
                <a:gd fmla="*/ 1799707 h 2819970" name="connsiteY179"/>
                <a:gd fmla="*/ 4882556 w 7768945" name="connsiteX180"/>
                <a:gd fmla="*/ 1775809 h 2819970" name="connsiteY180"/>
                <a:gd fmla="*/ 4891748 w 7768945" name="connsiteX181"/>
                <a:gd fmla="*/ 1750992 h 2819970" name="connsiteY181"/>
                <a:gd fmla="*/ 4899101 w 7768945" name="connsiteX182"/>
                <a:gd fmla="*/ 1726175 h 2819970" name="connsiteY182"/>
                <a:gd fmla="*/ 4907373 w 7768945" name="connsiteX183"/>
                <a:gd fmla="*/ 1701358 h 2819970" name="connsiteY183"/>
                <a:gd fmla="*/ 4913808 w 7768945" name="connsiteX184"/>
                <a:gd fmla="*/ 1675621 h 2819970" name="connsiteY184"/>
                <a:gd fmla="*/ 4920242 w 7768945" name="connsiteX185"/>
                <a:gd fmla="*/ 1649885 h 2819970" name="connsiteY185"/>
                <a:gd fmla="*/ 4925757 w 7768945" name="connsiteX186"/>
                <a:gd fmla="*/ 1624148 h 2819970" name="connsiteY186"/>
                <a:gd fmla="*/ 4930352 w 7768945" name="connsiteX187"/>
                <a:gd fmla="*/ 1598412 h 2819970" name="connsiteY187"/>
                <a:gd fmla="*/ 4935867 w 7768945" name="connsiteX188"/>
                <a:gd fmla="*/ 1571757 h 2819970" name="connsiteY188"/>
                <a:gd fmla="*/ 4939544 w 7768945" name="connsiteX189"/>
                <a:gd fmla="*/ 1545101 h 2819970" name="connsiteY189"/>
                <a:gd fmla="*/ 4942301 w 7768945" name="connsiteX190"/>
                <a:gd fmla="*/ 1518446 h 2819970" name="connsiteY190"/>
                <a:gd fmla="*/ 4944140 w 7768945" name="connsiteX191"/>
                <a:gd fmla="*/ 1492709 h 2819970" name="connsiteY191"/>
                <a:gd fmla="*/ 4946897 w 7768945" name="connsiteX192"/>
                <a:gd fmla="*/ 1465134 h 2819970" name="connsiteY192"/>
                <a:gd fmla="*/ 4947816 w 7768945" name="connsiteX193"/>
                <a:gd fmla="*/ 1437560 h 2819970" name="connsiteY193"/>
                <a:gd fmla="*/ 4947816 w 7768945" name="connsiteX194"/>
                <a:gd fmla="*/ 1409985 h 2819970" name="connsiteY194"/>
                <a:gd fmla="*/ 4948056 w 7768945" name="connsiteX195"/>
                <a:gd fmla="*/ 1409985 h 2819970" name="connsiteY195"/>
                <a:gd fmla="*/ 4948975 w 7768945" name="connsiteX196"/>
                <a:gd fmla="*/ 1374138 h 2819970" name="connsiteY196"/>
                <a:gd fmla="*/ 4949895 w 7768945" name="connsiteX197"/>
                <a:gd fmla="*/ 1337372 h 2819970" name="connsiteY197"/>
                <a:gd fmla="*/ 4952652 w 7768945" name="connsiteX198"/>
                <a:gd fmla="*/ 1301525 h 2819970" name="connsiteY198"/>
                <a:gd fmla="*/ 4956329 w 7768945" name="connsiteX199"/>
                <a:gd fmla="*/ 1265678 h 2819970" name="connsiteY199"/>
                <a:gd fmla="*/ 4960005 w 7768945" name="connsiteX200"/>
                <a:gd fmla="*/ 1230750 h 2819970" name="connsiteY200"/>
                <a:gd fmla="*/ 4964601 w 7768945" name="connsiteX201"/>
                <a:gd fmla="*/ 1195822 h 2819970" name="connsiteY201"/>
                <a:gd fmla="*/ 4971035 w 7768945" name="connsiteX202"/>
                <a:gd fmla="*/ 1159975 h 2819970" name="connsiteY202"/>
                <a:gd fmla="*/ 4977469 w 7768945" name="connsiteX203"/>
                <a:gd fmla="*/ 1125966 h 2819970" name="connsiteY203"/>
                <a:gd fmla="*/ 4983903 w 7768945" name="connsiteX204"/>
                <a:gd fmla="*/ 1091957 h 2819970" name="connsiteY204"/>
                <a:gd fmla="*/ 4993095 w 7768945" name="connsiteX205"/>
                <a:gd fmla="*/ 1057029 h 2819970" name="connsiteY205"/>
                <a:gd fmla="*/ 5002286 w 7768945" name="connsiteX206"/>
                <a:gd fmla="*/ 1023940 h 2819970" name="connsiteY206"/>
                <a:gd fmla="*/ 5011478 w 7768945" name="connsiteX207"/>
                <a:gd fmla="*/ 990850 h 2819970" name="connsiteY207"/>
                <a:gd fmla="*/ 5022508 w 7768945" name="connsiteX208"/>
                <a:gd fmla="*/ 956841 h 2819970" name="connsiteY208"/>
                <a:gd fmla="*/ 5034457 w 7768945" name="connsiteX209"/>
                <a:gd fmla="*/ 924671 h 2819970" name="connsiteY209"/>
                <a:gd fmla="*/ 5046406 w 7768945" name="connsiteX210"/>
                <a:gd fmla="*/ 892500 h 2819970" name="connsiteY210"/>
                <a:gd fmla="*/ 5058355 w 7768945" name="connsiteX211"/>
                <a:gd fmla="*/ 861249 h 2819970" name="connsiteY211"/>
                <a:gd fmla="*/ 5072142 w 7768945" name="connsiteX212"/>
                <a:gd fmla="*/ 829998 h 2819970" name="connsiteY212"/>
                <a:gd fmla="*/ 5086849 w 7768945" name="connsiteX213"/>
                <a:gd fmla="*/ 798747 h 2819970" name="connsiteY213"/>
                <a:gd fmla="*/ 5102474 w 7768945" name="connsiteX214"/>
                <a:gd fmla="*/ 768414 h 2819970" name="connsiteY214"/>
                <a:gd fmla="*/ 5118100 w 7768945" name="connsiteX215"/>
                <a:gd fmla="*/ 738082 h 2819970" name="connsiteY215"/>
                <a:gd fmla="*/ 5135564 w 7768945" name="connsiteX216"/>
                <a:gd fmla="*/ 708669 h 2819970" name="connsiteY216"/>
                <a:gd fmla="*/ 5153028 w 7768945" name="connsiteX217"/>
                <a:gd fmla="*/ 679256 h 2819970" name="connsiteY217"/>
                <a:gd fmla="*/ 5170492 w 7768945" name="connsiteX218"/>
                <a:gd fmla="*/ 649843 h 2819970" name="connsiteY218"/>
                <a:gd fmla="*/ 5188875 w 7768945" name="connsiteX219"/>
                <a:gd fmla="*/ 621349 h 2819970" name="connsiteY219"/>
                <a:gd fmla="*/ 5209096 w 7768945" name="connsiteX220"/>
                <a:gd fmla="*/ 593775 h 2819970" name="connsiteY220"/>
                <a:gd fmla="*/ 5228399 w 7768945" name="connsiteX221"/>
                <a:gd fmla="*/ 566200 h 2819970" name="connsiteY221"/>
                <a:gd fmla="*/ 5248620 w 7768945" name="connsiteX222"/>
                <a:gd fmla="*/ 539545 h 2819970" name="connsiteY222"/>
                <a:gd fmla="*/ 5270680 w 7768945" name="connsiteX223"/>
                <a:gd fmla="*/ 513808 h 2819970" name="connsiteY223"/>
                <a:gd fmla="*/ 5291820 w 7768945" name="connsiteX224"/>
                <a:gd fmla="*/ 487153 h 2819970" name="connsiteY224"/>
                <a:gd fmla="*/ 5314799 w 7768945" name="connsiteX225"/>
                <a:gd fmla="*/ 461416 h 2819970" name="connsiteY225"/>
                <a:gd fmla="*/ 5337778 w 7768945" name="connsiteX226"/>
                <a:gd fmla="*/ 436599 h 2819970" name="connsiteY226"/>
                <a:gd fmla="*/ 5361676 w 7768945" name="connsiteX227"/>
                <a:gd fmla="*/ 412701 h 2819970" name="connsiteY227"/>
                <a:gd fmla="*/ 5386494 w 7768945" name="connsiteX228"/>
                <a:gd fmla="*/ 388803 h 2819970" name="connsiteY228"/>
                <a:gd fmla="*/ 5410392 w 7768945" name="connsiteX229"/>
                <a:gd fmla="*/ 366743 h 2819970" name="connsiteY229"/>
                <a:gd fmla="*/ 5436128 w 7768945" name="connsiteX230"/>
                <a:gd fmla="*/ 343764 h 2819970" name="connsiteY230"/>
                <a:gd fmla="*/ 5461864 w 7768945" name="connsiteX231"/>
                <a:gd fmla="*/ 322624 h 2819970" name="connsiteY231"/>
                <a:gd fmla="*/ 5487601 w 7768945" name="connsiteX232"/>
                <a:gd fmla="*/ 300564 h 2819970" name="connsiteY232"/>
                <a:gd fmla="*/ 5514256 w 7768945" name="connsiteX233"/>
                <a:gd fmla="*/ 280343 h 2819970" name="connsiteY233"/>
                <a:gd fmla="*/ 5541831 w 7768945" name="connsiteX234"/>
                <a:gd fmla="*/ 259202 h 2819970" name="connsiteY234"/>
                <a:gd fmla="*/ 5570325 w 7768945" name="connsiteX235"/>
                <a:gd fmla="*/ 240819 h 2819970" name="connsiteY235"/>
                <a:gd fmla="*/ 5598818 w 7768945" name="connsiteX236"/>
                <a:gd fmla="*/ 222436 h 2819970" name="connsiteY236"/>
                <a:gd fmla="*/ 5627312 w 7768945" name="connsiteX237"/>
                <a:gd fmla="*/ 204053 h 2819970" name="connsiteY237"/>
                <a:gd fmla="*/ 5656725 w 7768945" name="connsiteX238"/>
                <a:gd fmla="*/ 187508 h 2819970" name="connsiteY238"/>
                <a:gd fmla="*/ 5686138 w 7768945" name="connsiteX239"/>
                <a:gd fmla="*/ 170044 h 2819970" name="connsiteY239"/>
                <a:gd fmla="*/ 5716470 w 7768945" name="connsiteX240"/>
                <a:gd fmla="*/ 153499 h 2819970" name="connsiteY240"/>
                <a:gd fmla="*/ 5747722 w 7768945" name="connsiteX241"/>
                <a:gd fmla="*/ 138793 h 2819970" name="connsiteY241"/>
                <a:gd fmla="*/ 5778054 w 7768945" name="connsiteX242"/>
                <a:gd fmla="*/ 124086 h 2819970" name="connsiteY242"/>
                <a:gd fmla="*/ 5809305 w 7768945" name="connsiteX243"/>
                <a:gd fmla="*/ 110299 h 2819970" name="connsiteY243"/>
                <a:gd fmla="*/ 5841476 w 7768945" name="connsiteX244"/>
                <a:gd fmla="*/ 98350 h 2819970" name="connsiteY244"/>
                <a:gd fmla="*/ 5873646 w 7768945" name="connsiteX245"/>
                <a:gd fmla="*/ 85482 h 2819970" name="connsiteY245"/>
                <a:gd fmla="*/ 5906736 w 7768945" name="connsiteX246"/>
                <a:gd fmla="*/ 74452 h 2819970" name="connsiteY246"/>
                <a:gd fmla="*/ 5939825 w 7768945" name="connsiteX247"/>
                <a:gd fmla="*/ 63422 h 2819970" name="connsiteY247"/>
                <a:gd fmla="*/ 5971996 w 7768945" name="connsiteX248"/>
                <a:gd fmla="*/ 54230 h 2819970" name="connsiteY248"/>
                <a:gd fmla="*/ 6006004 w 7768945" name="connsiteX249"/>
                <a:gd fmla="*/ 44120 h 2819970" name="connsiteY249"/>
                <a:gd fmla="*/ 6040013 w 7768945" name="connsiteX250"/>
                <a:gd fmla="*/ 35847 h 2819970" name="connsiteY250"/>
                <a:gd fmla="*/ 6074022 w 7768945" name="connsiteX251"/>
                <a:gd fmla="*/ 28494 h 2819970" name="connsiteY251"/>
                <a:gd fmla="*/ 6108950 w 7768945" name="connsiteX252"/>
                <a:gd fmla="*/ 21141 h 2819970" name="connsiteY252"/>
                <a:gd fmla="*/ 6143878 w 7768945" name="connsiteX253"/>
                <a:gd fmla="*/ 16545 h 2819970" name="connsiteY253"/>
                <a:gd fmla="*/ 6178806 w 7768945" name="connsiteX254"/>
                <a:gd fmla="*/ 11030 h 2819970" name="connsiteY254"/>
                <a:gd fmla="*/ 6213734 w 7768945" name="connsiteX255"/>
                <a:gd fmla="*/ 6434 h 2819970" name="connsiteY255"/>
                <a:gd fmla="*/ 6250500 w 7768945" name="connsiteX256"/>
                <a:gd fmla="*/ 3677 h 2819970" name="connsiteY256"/>
                <a:gd fmla="*/ 6285428 w 7768945" name="connsiteX257"/>
                <a:gd fmla="*/ 1838 h 2819970" name="connsiteY257"/>
                <a:gd fmla="*/ 6322194 w 7768945" name="connsiteX258"/>
                <a:gd fmla="*/ 0 h 2819970" name="connsiteY258"/>
                <a:gd fmla="*/ 6358041 w 7768945" name="connsiteX259"/>
                <a:gd fmla="*/ 0 h 2819970" name="connsiteY259"/>
                <a:gd fmla="*/ 6395726 w 7768945" name="connsiteX260"/>
                <a:gd fmla="*/ 0 h 2819970" name="connsiteY260"/>
                <a:gd fmla="*/ 6431573 w 7768945" name="connsiteX261"/>
                <a:gd fmla="*/ 1838 h 2819970" name="connsiteY261"/>
                <a:gd fmla="*/ 6466501 w 7768945" name="connsiteX262"/>
                <a:gd fmla="*/ 3677 h 2819970" name="connsiteY262"/>
                <a:gd fmla="*/ 6503268 w 7768945" name="connsiteX263"/>
                <a:gd fmla="*/ 6434 h 2819970" name="connsiteY263"/>
                <a:gd fmla="*/ 6538196 w 7768945" name="connsiteX264"/>
                <a:gd fmla="*/ 11030 h 2819970" name="connsiteY264"/>
                <a:gd fmla="*/ 6574042 w 7768945" name="connsiteX265"/>
                <a:gd fmla="*/ 16545 h 2819970" name="connsiteY265"/>
                <a:gd fmla="*/ 6608051 w 7768945" name="connsiteX266"/>
                <a:gd fmla="*/ 21141 h 2819970" name="connsiteY266"/>
                <a:gd fmla="*/ 6642060 w 7768945" name="connsiteX267"/>
                <a:gd fmla="*/ 28494 h 2819970" name="connsiteY267"/>
                <a:gd fmla="*/ 6676988 w 7768945" name="connsiteX268"/>
                <a:gd fmla="*/ 35847 h 2819970" name="connsiteY268"/>
                <a:gd fmla="*/ 6710997 w 7768945" name="connsiteX269"/>
                <a:gd fmla="*/ 44120 h 2819970" name="connsiteY269"/>
                <a:gd fmla="*/ 6744086 w 7768945" name="connsiteX270"/>
                <a:gd fmla="*/ 54230 h 2819970" name="connsiteY270"/>
                <a:gd fmla="*/ 6777176 w 7768945" name="connsiteX271"/>
                <a:gd fmla="*/ 63422 h 2819970" name="connsiteY271"/>
                <a:gd fmla="*/ 6811185 w 7768945" name="connsiteX272"/>
                <a:gd fmla="*/ 74452 h 2819970" name="connsiteY272"/>
                <a:gd fmla="*/ 6843355 w 7768945" name="connsiteX273"/>
                <a:gd fmla="*/ 85482 h 2819970" name="connsiteY273"/>
                <a:gd fmla="*/ 6875526 w 7768945" name="connsiteX274"/>
                <a:gd fmla="*/ 98350 h 2819970" name="connsiteY274"/>
                <a:gd fmla="*/ 6907696 w 7768945" name="connsiteX275"/>
                <a:gd fmla="*/ 110299 h 2819970" name="connsiteY275"/>
                <a:gd fmla="*/ 6938947 w 7768945" name="connsiteX276"/>
                <a:gd fmla="*/ 124086 h 2819970" name="connsiteY276"/>
                <a:gd fmla="*/ 6969280 w 7768945" name="connsiteX277"/>
                <a:gd fmla="*/ 138793 h 2819970" name="connsiteY277"/>
                <a:gd fmla="*/ 7000531 w 7768945" name="connsiteX278"/>
                <a:gd fmla="*/ 153499 h 2819970" name="connsiteY278"/>
                <a:gd fmla="*/ 7029944 w 7768945" name="connsiteX279"/>
                <a:gd fmla="*/ 170044 h 2819970" name="connsiteY279"/>
                <a:gd fmla="*/ 7060276 w 7768945" name="connsiteX280"/>
                <a:gd fmla="*/ 187508 h 2819970" name="connsiteY280"/>
                <a:gd fmla="*/ 7089689 w 7768945" name="connsiteX281"/>
                <a:gd fmla="*/ 204053 h 2819970" name="connsiteY281"/>
                <a:gd fmla="*/ 7118183 w 7768945" name="connsiteX282"/>
                <a:gd fmla="*/ 222436 h 2819970" name="connsiteY282"/>
                <a:gd fmla="*/ 7146676 w 7768945" name="connsiteX283"/>
                <a:gd fmla="*/ 240819 h 2819970" name="connsiteY283"/>
                <a:gd fmla="*/ 7175170 w 7768945" name="connsiteX284"/>
                <a:gd fmla="*/ 259202 h 2819970" name="connsiteY284"/>
                <a:gd fmla="*/ 7201826 w 7768945" name="connsiteX285"/>
                <a:gd fmla="*/ 280343 h 2819970" name="connsiteY285"/>
                <a:gd fmla="*/ 7229400 w 7768945" name="connsiteX286"/>
                <a:gd fmla="*/ 300564 h 2819970" name="connsiteY286"/>
                <a:gd fmla="*/ 7256056 w 7768945" name="connsiteX287"/>
                <a:gd fmla="*/ 322624 h 2819970" name="connsiteY287"/>
                <a:gd fmla="*/ 7280873 w 7768945" name="connsiteX288"/>
                <a:gd fmla="*/ 343764 h 2819970" name="connsiteY288"/>
                <a:gd fmla="*/ 7306610 w 7768945" name="connsiteX289"/>
                <a:gd fmla="*/ 366743 h 2819970" name="connsiteY289"/>
                <a:gd fmla="*/ 7331427 w 7768945" name="connsiteX290"/>
                <a:gd fmla="*/ 388803 h 2819970" name="connsiteY290"/>
                <a:gd fmla="*/ 7355325 w 7768945" name="connsiteX291"/>
                <a:gd fmla="*/ 412701 h 2819970" name="connsiteY291"/>
                <a:gd fmla="*/ 7379223 w 7768945" name="connsiteX292"/>
                <a:gd fmla="*/ 436599 h 2819970" name="connsiteY292"/>
                <a:gd fmla="*/ 7403121 w 7768945" name="connsiteX293"/>
                <a:gd fmla="*/ 461416 h 2819970" name="connsiteY293"/>
                <a:gd fmla="*/ 7425181 w 7768945" name="connsiteX294"/>
                <a:gd fmla="*/ 487153 h 2819970" name="connsiteY294"/>
                <a:gd fmla="*/ 7446321 w 7768945" name="connsiteX295"/>
                <a:gd fmla="*/ 513808 h 2819970" name="connsiteY295"/>
                <a:gd fmla="*/ 7468381 w 7768945" name="connsiteX296"/>
                <a:gd fmla="*/ 539545 h 2819970" name="connsiteY296"/>
                <a:gd fmla="*/ 7488602 w 7768945" name="connsiteX297"/>
                <a:gd fmla="*/ 566200 h 2819970" name="connsiteY297"/>
                <a:gd fmla="*/ 7508824 w 7768945" name="connsiteX298"/>
                <a:gd fmla="*/ 593775 h 2819970" name="connsiteY298"/>
                <a:gd fmla="*/ 7528126 w 7768945" name="connsiteX299"/>
                <a:gd fmla="*/ 621349 h 2819970" name="connsiteY299"/>
                <a:gd fmla="*/ 7546509 w 7768945" name="connsiteX300"/>
                <a:gd fmla="*/ 649843 h 2819970" name="connsiteY300"/>
                <a:gd fmla="*/ 7563973 w 7768945" name="connsiteX301"/>
                <a:gd fmla="*/ 679256 h 2819970" name="connsiteY301"/>
                <a:gd fmla="*/ 7582356 w 7768945" name="connsiteX302"/>
                <a:gd fmla="*/ 708669 h 2819970" name="connsiteY302"/>
                <a:gd fmla="*/ 7598901 w 7768945" name="connsiteX303"/>
                <a:gd fmla="*/ 738082 h 2819970" name="connsiteY303"/>
                <a:gd fmla="*/ 7614527 w 7768945" name="connsiteX304"/>
                <a:gd fmla="*/ 768414 h 2819970" name="connsiteY304"/>
                <a:gd fmla="*/ 7630152 w 7768945" name="connsiteX305"/>
                <a:gd fmla="*/ 798747 h 2819970" name="connsiteY305"/>
                <a:gd fmla="*/ 7643940 w 7768945" name="connsiteX306"/>
                <a:gd fmla="*/ 829998 h 2819970" name="connsiteY306"/>
                <a:gd fmla="*/ 7657727 w 7768945" name="connsiteX307"/>
                <a:gd fmla="*/ 861249 h 2819970" name="connsiteY307"/>
                <a:gd fmla="*/ 7671514 w 7768945" name="connsiteX308"/>
                <a:gd fmla="*/ 892500 h 2819970" name="connsiteY308"/>
                <a:gd fmla="*/ 7682544 w 7768945" name="connsiteX309"/>
                <a:gd fmla="*/ 924671 h 2819970" name="connsiteY309"/>
                <a:gd fmla="*/ 7694494 w 7768945" name="connsiteX310"/>
                <a:gd fmla="*/ 956841 h 2819970" name="connsiteY310"/>
                <a:gd fmla="*/ 7705523 w 7768945" name="connsiteX311"/>
                <a:gd fmla="*/ 990850 h 2819970" name="connsiteY311"/>
                <a:gd fmla="*/ 7715634 w 7768945" name="connsiteX312"/>
                <a:gd fmla="*/ 1023940 h 2819970" name="connsiteY312"/>
                <a:gd fmla="*/ 7723906 w 7768945" name="connsiteX313"/>
                <a:gd fmla="*/ 1057029 h 2819970" name="connsiteY313"/>
                <a:gd fmla="*/ 7733098 w 7768945" name="connsiteX314"/>
                <a:gd fmla="*/ 1091957 h 2819970" name="connsiteY314"/>
                <a:gd fmla="*/ 7739532 w 7768945" name="connsiteX315"/>
                <a:gd fmla="*/ 1125966 h 2819970" name="connsiteY315"/>
                <a:gd fmla="*/ 7746885 w 7768945" name="connsiteX316"/>
                <a:gd fmla="*/ 1159975 h 2819970" name="connsiteY316"/>
                <a:gd fmla="*/ 7752400 w 7768945" name="connsiteX317"/>
                <a:gd fmla="*/ 1195822 h 2819970" name="connsiteY317"/>
                <a:gd fmla="*/ 7756996 w 7768945" name="connsiteX318"/>
                <a:gd fmla="*/ 1230750 h 2819970" name="connsiteY318"/>
                <a:gd fmla="*/ 7761592 w 7768945" name="connsiteX319"/>
                <a:gd fmla="*/ 1265678 h 2819970" name="connsiteY319"/>
                <a:gd fmla="*/ 7764349 w 7768945" name="connsiteX320"/>
                <a:gd fmla="*/ 1301525 h 2819970" name="connsiteY320"/>
                <a:gd fmla="*/ 7767107 w 7768945" name="connsiteX321"/>
                <a:gd fmla="*/ 1337372 h 2819970" name="connsiteY321"/>
                <a:gd fmla="*/ 7768026 w 7768945" name="connsiteX322"/>
                <a:gd fmla="*/ 1374138 h 2819970" name="connsiteY322"/>
                <a:gd fmla="*/ 7768945 w 7768945" name="connsiteX323"/>
                <a:gd fmla="*/ 1409985 h 2819970" name="connsiteY323"/>
                <a:gd fmla="*/ 7422423 w 7768945" name="connsiteX324"/>
                <a:gd fmla="*/ 1409985 h 2819970" name="connsiteY324"/>
                <a:gd fmla="*/ 7422423 w 7768945" name="connsiteX325"/>
                <a:gd fmla="*/ 1382411 h 2819970" name="connsiteY325"/>
                <a:gd fmla="*/ 7421504 w 7768945" name="connsiteX326"/>
                <a:gd fmla="*/ 1354836 h 2819970" name="connsiteY326"/>
                <a:gd fmla="*/ 7419666 w 7768945" name="connsiteX327"/>
                <a:gd fmla="*/ 1327261 h 2819970" name="connsiteY327"/>
                <a:gd fmla="*/ 7415989 w 7768945" name="connsiteX328"/>
                <a:gd fmla="*/ 1301525 h 2819970" name="connsiteY328"/>
                <a:gd fmla="*/ 7413232 w 7768945" name="connsiteX329"/>
                <a:gd fmla="*/ 1274869 h 2819970" name="connsiteY329"/>
                <a:gd fmla="*/ 7410474 w 7768945" name="connsiteX330"/>
                <a:gd fmla="*/ 1248214 h 2819970" name="connsiteY330"/>
                <a:gd fmla="*/ 7405878 w 7768945" name="connsiteX331"/>
                <a:gd fmla="*/ 1221558 h 2819970" name="connsiteY331"/>
                <a:gd fmla="*/ 7400364 w 7768945" name="connsiteX332"/>
                <a:gd fmla="*/ 1195822 h 2819970" name="connsiteY332"/>
                <a:gd fmla="*/ 7394848 w 7768945" name="connsiteX333"/>
                <a:gd fmla="*/ 1170086 h 2819970" name="connsiteY333"/>
                <a:gd fmla="*/ 7389334 w 7768945" name="connsiteX334"/>
                <a:gd fmla="*/ 1144349 h 2819970" name="connsiteY334"/>
                <a:gd fmla="*/ 7381980 w 7768945" name="connsiteX335"/>
                <a:gd fmla="*/ 1118613 h 2819970" name="connsiteY335"/>
                <a:gd fmla="*/ 7374627 w 7768945" name="connsiteX336"/>
                <a:gd fmla="*/ 1093796 h 2819970" name="connsiteY336"/>
                <a:gd fmla="*/ 7366355 w 7768945" name="connsiteX337"/>
                <a:gd fmla="*/ 1068978 h 2819970" name="connsiteY337"/>
                <a:gd fmla="*/ 7357163 w 7768945" name="connsiteX338"/>
                <a:gd fmla="*/ 1044161 h 2819970" name="connsiteY338"/>
                <a:gd fmla="*/ 7348891 w 7768945" name="connsiteX339"/>
                <a:gd fmla="*/ 1020263 h 2819970" name="connsiteY339"/>
                <a:gd fmla="*/ 7338780 w 7768945" name="connsiteX340"/>
                <a:gd fmla="*/ 995446 h 2819970" name="connsiteY340"/>
                <a:gd fmla="*/ 7327750 w 7768945" name="connsiteX341"/>
                <a:gd fmla="*/ 971548 h 2819970" name="connsiteY341"/>
                <a:gd fmla="*/ 7317640 w 7768945" name="connsiteX342"/>
                <a:gd fmla="*/ 948569 h 2819970" name="connsiteY342"/>
                <a:gd fmla="*/ 7305690 w 7768945" name="connsiteX343"/>
                <a:gd fmla="*/ 925590 h 2819970" name="connsiteY343"/>
                <a:gd fmla="*/ 7293742 w 7768945" name="connsiteX344"/>
                <a:gd fmla="*/ 903530 h 2819970" name="connsiteY344"/>
                <a:gd fmla="*/ 7280873 w 7768945" name="connsiteX345"/>
                <a:gd fmla="*/ 880551 h 2819970" name="connsiteY345"/>
                <a:gd fmla="*/ 7268005 w 7768945" name="connsiteX346"/>
                <a:gd fmla="*/ 858492 h 2819970" name="connsiteY346"/>
                <a:gd fmla="*/ 7255137 w 7768945" name="connsiteX347"/>
                <a:gd fmla="*/ 836432 h 2819970" name="connsiteY347"/>
                <a:gd fmla="*/ 7241350 w 7768945" name="connsiteX348"/>
                <a:gd fmla="*/ 815291 h 2819970" name="connsiteY348"/>
                <a:gd fmla="*/ 7226643 w 7768945" name="connsiteX349"/>
                <a:gd fmla="*/ 795070 h 2819970" name="connsiteY349"/>
                <a:gd fmla="*/ 7211018 w 7768945" name="connsiteX350"/>
                <a:gd fmla="*/ 773010 h 2819970" name="connsiteY350"/>
                <a:gd fmla="*/ 7195392 w 7768945" name="connsiteX351"/>
                <a:gd fmla="*/ 753708 h 2819970" name="connsiteY351"/>
                <a:gd fmla="*/ 7178847 w 7768945" name="connsiteX352"/>
                <a:gd fmla="*/ 732567 h 2819970" name="connsiteY352"/>
                <a:gd fmla="*/ 7162302 w 7768945" name="connsiteX353"/>
                <a:gd fmla="*/ 714184 h 2819970" name="connsiteY353"/>
                <a:gd fmla="*/ 7145758 w 7768945" name="connsiteX354"/>
                <a:gd fmla="*/ 694882 h 2819970" name="connsiteY354"/>
                <a:gd fmla="*/ 7128294 w 7768945" name="connsiteX355"/>
                <a:gd fmla="*/ 676499 h 2819970" name="connsiteY355"/>
                <a:gd fmla="*/ 7110830 w 7768945" name="connsiteX356"/>
                <a:gd fmla="*/ 657197 h 2819970" name="connsiteY356"/>
                <a:gd fmla="*/ 7092446 w 7768945" name="connsiteX357"/>
                <a:gd fmla="*/ 639733 h 2819970" name="connsiteY357"/>
                <a:gd fmla="*/ 7073144 w 7768945" name="connsiteX358"/>
                <a:gd fmla="*/ 622269 h 2819970" name="connsiteY358"/>
                <a:gd fmla="*/ 7054761 w 7768945" name="connsiteX359"/>
                <a:gd fmla="*/ 605724 h 2819970" name="connsiteY359"/>
                <a:gd fmla="*/ 7035459 w 7768945" name="connsiteX360"/>
                <a:gd fmla="*/ 589179 h 2819970" name="connsiteY360"/>
                <a:gd fmla="*/ 7015237 w 7768945" name="connsiteX361"/>
                <a:gd fmla="*/ 573553 h 2819970" name="connsiteY361"/>
                <a:gd fmla="*/ 6995016 w 7768945" name="connsiteX362"/>
                <a:gd fmla="*/ 557928 h 2819970" name="connsiteY362"/>
                <a:gd fmla="*/ 6974794 w 7768945" name="connsiteX363"/>
                <a:gd fmla="*/ 543221 h 2819970" name="connsiteY363"/>
                <a:gd fmla="*/ 6952735 w 7768945" name="connsiteX364"/>
                <a:gd fmla="*/ 528515 h 2819970" name="connsiteY364"/>
                <a:gd fmla="*/ 6932513 w 7768945" name="connsiteX365"/>
                <a:gd fmla="*/ 513808 h 2819970" name="connsiteY365"/>
                <a:gd fmla="*/ 6909534 w 7768945" name="connsiteX366"/>
                <a:gd fmla="*/ 500940 h 2819970" name="connsiteY366"/>
                <a:gd fmla="*/ 6888394 w 7768945" name="connsiteX367"/>
                <a:gd fmla="*/ 487153 h 2819970" name="connsiteY367"/>
                <a:gd fmla="*/ 6865415 w 7768945" name="connsiteX368"/>
                <a:gd fmla="*/ 474285 h 2819970" name="connsiteY368"/>
                <a:gd fmla="*/ 6843355 w 7768945" name="connsiteX369"/>
                <a:gd fmla="*/ 462336 h 2819970" name="connsiteY369"/>
                <a:gd fmla="*/ 6819457 w 7768945" name="connsiteX370"/>
                <a:gd fmla="*/ 450386 h 2819970" name="connsiteY370"/>
                <a:gd fmla="*/ 6796478 w 7768945" name="connsiteX371"/>
                <a:gd fmla="*/ 440276 h 2819970" name="connsiteY371"/>
                <a:gd fmla="*/ 6772580 w 7768945" name="connsiteX372"/>
                <a:gd fmla="*/ 430165 h 2819970" name="connsiteY372"/>
                <a:gd fmla="*/ 6747763 w 7768945" name="connsiteX373"/>
                <a:gd fmla="*/ 420054 h 2819970" name="connsiteY373"/>
                <a:gd fmla="*/ 6724784 w 7768945" name="connsiteX374"/>
                <a:gd fmla="*/ 410863 h 2819970" name="connsiteY374"/>
                <a:gd fmla="*/ 6699967 w 7768945" name="connsiteX375"/>
                <a:gd fmla="*/ 401671 h 2819970" name="connsiteY375"/>
                <a:gd fmla="*/ 6674230 w 7768945" name="connsiteX376"/>
                <a:gd fmla="*/ 394318 h 2819970" name="connsiteY376"/>
                <a:gd fmla="*/ 6650332 w 7768945" name="connsiteX377"/>
                <a:gd fmla="*/ 386965 h 2819970" name="connsiteY377"/>
                <a:gd fmla="*/ 6624596 w 7768945" name="connsiteX378"/>
                <a:gd fmla="*/ 380531 h 2819970" name="connsiteY378"/>
                <a:gd fmla="*/ 6598860 w 7768945" name="connsiteX379"/>
                <a:gd fmla="*/ 373177 h 2819970" name="connsiteY379"/>
                <a:gd fmla="*/ 6573123 w 7768945" name="connsiteX380"/>
                <a:gd fmla="*/ 367662 h 2819970" name="connsiteY380"/>
                <a:gd fmla="*/ 6547387 w 7768945" name="connsiteX381"/>
                <a:gd fmla="*/ 362148 h 2819970" name="connsiteY381"/>
                <a:gd fmla="*/ 6520732 w 7768945" name="connsiteX382"/>
                <a:gd fmla="*/ 358471 h 2819970" name="connsiteY382"/>
                <a:gd fmla="*/ 6494076 w 7768945" name="connsiteX383"/>
                <a:gd fmla="*/ 354794 h 2819970" name="connsiteY383"/>
                <a:gd fmla="*/ 6466501 w 7768945" name="connsiteX384"/>
                <a:gd fmla="*/ 352037 h 2819970" name="connsiteY384"/>
                <a:gd fmla="*/ 6440765 w 7768945" name="connsiteX385"/>
                <a:gd fmla="*/ 350199 h 2819970" name="connsiteY385"/>
                <a:gd fmla="*/ 6413190 w 7768945" name="connsiteX386"/>
                <a:gd fmla="*/ 347441 h 2819970" name="connsiteY386"/>
                <a:gd fmla="*/ 6385616 w 7768945" name="connsiteX387"/>
                <a:gd fmla="*/ 346522 h 2819970" name="connsiteY387"/>
                <a:gd fmla="*/ 6358041 w 7768945" name="connsiteX388"/>
                <a:gd fmla="*/ 345603 h 2819970" name="connsiteY388"/>
                <a:gd fmla="*/ 6330466 w 7768945" name="connsiteX389"/>
                <a:gd fmla="*/ 346522 h 2819970" name="connsiteY389"/>
                <a:gd fmla="*/ 6303811 w 7768945" name="connsiteX390"/>
                <a:gd fmla="*/ 347441 h 2819970" name="connsiteY390"/>
                <a:gd fmla="*/ 6277155 w 7768945" name="connsiteX391"/>
                <a:gd fmla="*/ 350199 h 2819970" name="connsiteY391"/>
                <a:gd fmla="*/ 6249580 w 7768945" name="connsiteX392"/>
                <a:gd fmla="*/ 352037 h 2819970" name="connsiteY392"/>
                <a:gd fmla="*/ 6222925 w 7768945" name="connsiteX393"/>
                <a:gd fmla="*/ 354794 h 2819970" name="connsiteY393"/>
                <a:gd fmla="*/ 6196270 w 7768945" name="connsiteX394"/>
                <a:gd fmla="*/ 358471 h 2819970" name="connsiteY394"/>
                <a:gd fmla="*/ 6169614 w 7768945" name="connsiteX395"/>
                <a:gd fmla="*/ 362148 h 2819970" name="connsiteY395"/>
                <a:gd fmla="*/ 6144797 w 7768945" name="connsiteX396"/>
                <a:gd fmla="*/ 367662 h 2819970" name="connsiteY396"/>
                <a:gd fmla="*/ 6118141 w 7768945" name="connsiteX397"/>
                <a:gd fmla="*/ 373177 h 2819970" name="connsiteY397"/>
                <a:gd fmla="*/ 6092405 w 7768945" name="connsiteX398"/>
                <a:gd fmla="*/ 380531 h 2819970" name="connsiteY398"/>
                <a:gd fmla="*/ 6066669 w 7768945" name="connsiteX399"/>
                <a:gd fmla="*/ 386965 h 2819970" name="connsiteY399"/>
                <a:gd fmla="*/ 6042771 w 7768945" name="connsiteX400"/>
                <a:gd fmla="*/ 394318 h 2819970" name="connsiteY400"/>
                <a:gd fmla="*/ 6017034 w 7768945" name="connsiteX401"/>
                <a:gd fmla="*/ 401671 h 2819970" name="connsiteY401"/>
                <a:gd fmla="*/ 5992217 w 7768945" name="connsiteX402"/>
                <a:gd fmla="*/ 410863 h 2819970" name="connsiteY402"/>
                <a:gd fmla="*/ 5968319 w 7768945" name="connsiteX403"/>
                <a:gd fmla="*/ 420054 h 2819970" name="connsiteY403"/>
                <a:gd fmla="*/ 5944421 w 7768945" name="connsiteX404"/>
                <a:gd fmla="*/ 430165 h 2819970" name="connsiteY404"/>
                <a:gd fmla="*/ 5921442 w 7768945" name="connsiteX405"/>
                <a:gd fmla="*/ 440276 h 2819970" name="connsiteY405"/>
                <a:gd fmla="*/ 5897544 w 7768945" name="connsiteX406"/>
                <a:gd fmla="*/ 450386 h 2819970" name="connsiteY406"/>
                <a:gd fmla="*/ 5873646 w 7768945" name="connsiteX407"/>
                <a:gd fmla="*/ 462336 h 2819970" name="connsiteY407"/>
                <a:gd fmla="*/ 5851586 w 7768945" name="connsiteX408"/>
                <a:gd fmla="*/ 474285 h 2819970" name="connsiteY408"/>
                <a:gd fmla="*/ 5828607 w 7768945" name="connsiteX409"/>
                <a:gd fmla="*/ 487153 h 2819970" name="connsiteY409"/>
                <a:gd fmla="*/ 5807467 w 7768945" name="connsiteX410"/>
                <a:gd fmla="*/ 500940 h 2819970" name="connsiteY410"/>
                <a:gd fmla="*/ 5784488 w 7768945" name="connsiteX411"/>
                <a:gd fmla="*/ 513808 h 2819970" name="connsiteY411"/>
                <a:gd fmla="*/ 5763347 w 7768945" name="connsiteX412"/>
                <a:gd fmla="*/ 528515 h 2819970" name="connsiteY412"/>
                <a:gd fmla="*/ 5743126 w 7768945" name="connsiteX413"/>
                <a:gd fmla="*/ 543221 h 2819970" name="connsiteY413"/>
                <a:gd fmla="*/ 5721985 w 7768945" name="connsiteX414"/>
                <a:gd fmla="*/ 557928 h 2819970" name="connsiteY414"/>
                <a:gd fmla="*/ 5701764 w 7768945" name="connsiteX415"/>
                <a:gd fmla="*/ 573553 h 2819970" name="connsiteY415"/>
                <a:gd fmla="*/ 5681543 w 7768945" name="connsiteX416"/>
                <a:gd fmla="*/ 589179 h 2819970" name="connsiteY416"/>
                <a:gd fmla="*/ 5662240 w 7768945" name="connsiteX417"/>
                <a:gd fmla="*/ 605724 h 2819970" name="connsiteY417"/>
                <a:gd fmla="*/ 5643857 w 7768945" name="connsiteX418"/>
                <a:gd fmla="*/ 622269 h 2819970" name="connsiteY418"/>
                <a:gd fmla="*/ 5624555 w 7768945" name="connsiteX419"/>
                <a:gd fmla="*/ 639733 h 2819970" name="connsiteY419"/>
                <a:gd fmla="*/ 5606172 w 7768945" name="connsiteX420"/>
                <a:gd fmla="*/ 657197 h 2819970" name="connsiteY420"/>
                <a:gd fmla="*/ 5588708 w 7768945" name="connsiteX421"/>
                <a:gd fmla="*/ 676499 h 2819970" name="connsiteY421"/>
                <a:gd fmla="*/ 5571244 w 7768945" name="connsiteX422"/>
                <a:gd fmla="*/ 694882 h 2819970" name="connsiteY422"/>
                <a:gd fmla="*/ 5554699 w 7768945" name="connsiteX423"/>
                <a:gd fmla="*/ 714184 h 2819970" name="connsiteY423"/>
                <a:gd fmla="*/ 5538154 w 7768945" name="connsiteX424"/>
                <a:gd fmla="*/ 732567 h 2819970" name="connsiteY424"/>
                <a:gd fmla="*/ 5521609 w 7768945" name="connsiteX425"/>
                <a:gd fmla="*/ 753708 h 2819970" name="connsiteY425"/>
                <a:gd fmla="*/ 5506903 w 7768945" name="connsiteX426"/>
                <a:gd fmla="*/ 773010 h 2819970" name="connsiteY426"/>
                <a:gd fmla="*/ 5491277 w 7768945" name="connsiteX427"/>
                <a:gd fmla="*/ 795070 h 2819970" name="connsiteY427"/>
                <a:gd fmla="*/ 5476571 w 7768945" name="connsiteX428"/>
                <a:gd fmla="*/ 815291 h 2819970" name="connsiteY428"/>
                <a:gd fmla="*/ 5462783 w 7768945" name="connsiteX429"/>
                <a:gd fmla="*/ 836432 h 2819970" name="connsiteY429"/>
                <a:gd fmla="*/ 5448996 w 7768945" name="connsiteX430"/>
                <a:gd fmla="*/ 858492 h 2819970" name="connsiteY430"/>
                <a:gd fmla="*/ 5436128 w 7768945" name="connsiteX431"/>
                <a:gd fmla="*/ 880551 h 2819970" name="connsiteY431"/>
                <a:gd fmla="*/ 5423260 w 7768945" name="connsiteX432"/>
                <a:gd fmla="*/ 903530 h 2819970" name="connsiteY432"/>
                <a:gd fmla="*/ 5411311 w 7768945" name="connsiteX433"/>
                <a:gd fmla="*/ 925590 h 2819970" name="connsiteY433"/>
                <a:gd fmla="*/ 5399362 w 7768945" name="connsiteX434"/>
                <a:gd fmla="*/ 948569 h 2819970" name="connsiteY434"/>
                <a:gd fmla="*/ 5389251 w 7768945" name="connsiteX435"/>
                <a:gd fmla="*/ 971548 h 2819970" name="connsiteY435"/>
                <a:gd fmla="*/ 5378221 w 7768945" name="connsiteX436"/>
                <a:gd fmla="*/ 995446 h 2819970" name="connsiteY436"/>
                <a:gd fmla="*/ 5368110 w 7768945" name="connsiteX437"/>
                <a:gd fmla="*/ 1020263 h 2819970" name="connsiteY437"/>
                <a:gd fmla="*/ 5359838 w 7768945" name="connsiteX438"/>
                <a:gd fmla="*/ 1044161 h 2819970" name="connsiteY438"/>
                <a:gd fmla="*/ 5350646 w 7768945" name="connsiteX439"/>
                <a:gd fmla="*/ 1068978 h 2819970" name="connsiteY439"/>
                <a:gd fmla="*/ 5343293 w 7768945" name="connsiteX440"/>
                <a:gd fmla="*/ 1093796 h 2819970" name="connsiteY440"/>
                <a:gd fmla="*/ 5335021 w 7768945" name="connsiteX441"/>
                <a:gd fmla="*/ 1118613 h 2819970" name="connsiteY441"/>
                <a:gd fmla="*/ 5328587 w 7768945" name="connsiteX442"/>
                <a:gd fmla="*/ 1144349 h 2819970" name="connsiteY442"/>
                <a:gd fmla="*/ 5322153 w 7768945" name="connsiteX443"/>
                <a:gd fmla="*/ 1170086 h 2819970" name="connsiteY443"/>
                <a:gd fmla="*/ 5316638 w 7768945" name="connsiteX444"/>
                <a:gd fmla="*/ 1195822 h 2819970" name="connsiteY444"/>
                <a:gd fmla="*/ 5312042 w 7768945" name="connsiteX445"/>
                <a:gd fmla="*/ 1221558 h 2819970" name="connsiteY445"/>
                <a:gd fmla="*/ 5306527 w 7768945" name="connsiteX446"/>
                <a:gd fmla="*/ 1248214 h 2819970" name="connsiteY446"/>
                <a:gd fmla="*/ 5303770 w 7768945" name="connsiteX447"/>
                <a:gd fmla="*/ 1274869 h 2819970" name="connsiteY447"/>
                <a:gd fmla="*/ 5300093 w 7768945" name="connsiteX448"/>
                <a:gd fmla="*/ 1301525 h 2819970" name="connsiteY448"/>
                <a:gd fmla="*/ 5298255 w 7768945" name="connsiteX449"/>
                <a:gd fmla="*/ 1327261 h 2819970" name="connsiteY449"/>
                <a:gd fmla="*/ 5295497 w 7768945" name="connsiteX450"/>
                <a:gd fmla="*/ 1354836 h 2819970" name="connsiteY450"/>
                <a:gd fmla="*/ 5294578 w 7768945" name="connsiteX451"/>
                <a:gd fmla="*/ 1382411 h 2819970" name="connsiteY451"/>
                <a:gd fmla="*/ 5294578 w 7768945" name="connsiteX452"/>
                <a:gd fmla="*/ 1409985 h 2819970" name="connsiteY452"/>
                <a:gd fmla="*/ 5294338 w 7768945" name="connsiteX453"/>
                <a:gd fmla="*/ 1409985 h 2819970" name="connsiteY453"/>
                <a:gd fmla="*/ 5293419 w 7768945" name="connsiteX454"/>
                <a:gd fmla="*/ 1445832 h 2819970" name="connsiteY454"/>
                <a:gd fmla="*/ 5292500 w 7768945" name="connsiteX455"/>
                <a:gd fmla="*/ 1482598 h 2819970" name="connsiteY455"/>
                <a:gd fmla="*/ 5290662 w 7768945" name="connsiteX456"/>
                <a:gd fmla="*/ 1518446 h 2819970" name="connsiteY456"/>
                <a:gd fmla="*/ 5286066 w 7768945" name="connsiteX457"/>
                <a:gd fmla="*/ 1554293 h 2819970" name="connsiteY457"/>
                <a:gd fmla="*/ 5282389 w 7768945" name="connsiteX458"/>
                <a:gd fmla="*/ 1589221 h 2819970" name="connsiteY458"/>
                <a:gd fmla="*/ 5277793 w 7768945" name="connsiteX459"/>
                <a:gd fmla="*/ 1624148 h 2819970" name="connsiteY459"/>
                <a:gd fmla="*/ 5271359 w 7768945" name="connsiteX460"/>
                <a:gd fmla="*/ 1659996 h 2819970" name="connsiteY460"/>
                <a:gd fmla="*/ 5265844 w 7768945" name="connsiteX461"/>
                <a:gd fmla="*/ 1694004 h 2819970" name="connsiteY461"/>
                <a:gd fmla="*/ 5258491 w 7768945" name="connsiteX462"/>
                <a:gd fmla="*/ 1728013 h 2819970" name="connsiteY462"/>
                <a:gd fmla="*/ 5249300 w 7768945" name="connsiteX463"/>
                <a:gd fmla="*/ 1762941 h 2819970" name="connsiteY463"/>
                <a:gd fmla="*/ 5240108 w 7768945" name="connsiteX464"/>
                <a:gd fmla="*/ 1796031 h 2819970" name="connsiteY464"/>
                <a:gd fmla="*/ 5230916 w 7768945" name="connsiteX465"/>
                <a:gd fmla="*/ 1829120 h 2819970" name="connsiteY465"/>
                <a:gd fmla="*/ 5219887 w 7768945" name="connsiteX466"/>
                <a:gd fmla="*/ 1863129 h 2819970" name="connsiteY466"/>
                <a:gd fmla="*/ 5207938 w 7768945" name="connsiteX467"/>
                <a:gd fmla="*/ 1895299 h 2819970" name="connsiteY467"/>
                <a:gd fmla="*/ 5195988 w 7768945" name="connsiteX468"/>
                <a:gd fmla="*/ 1927470 h 2819970" name="connsiteY468"/>
                <a:gd fmla="*/ 5184039 w 7768945" name="connsiteX469"/>
                <a:gd fmla="*/ 1958721 h 2819970" name="connsiteY469"/>
                <a:gd fmla="*/ 5170252 w 7768945" name="connsiteX470"/>
                <a:gd fmla="*/ 1989972 h 2819970" name="connsiteY470"/>
                <a:gd fmla="*/ 5155546 w 7768945" name="connsiteX471"/>
                <a:gd fmla="*/ 2021224 h 2819970" name="connsiteY471"/>
                <a:gd fmla="*/ 5139920 w 7768945" name="connsiteX472"/>
                <a:gd fmla="*/ 2051556 h 2819970" name="connsiteY472"/>
                <a:gd fmla="*/ 5124294 w 7768945" name="connsiteX473"/>
                <a:gd fmla="*/ 2081888 h 2819970" name="connsiteY473"/>
                <a:gd fmla="*/ 5106830 w 7768945" name="connsiteX474"/>
                <a:gd fmla="*/ 2111301 h 2819970" name="connsiteY474"/>
                <a:gd fmla="*/ 5089366 w 7768945" name="connsiteX475"/>
                <a:gd fmla="*/ 2140714 h 2819970" name="connsiteY475"/>
                <a:gd fmla="*/ 5071902 w 7768945" name="connsiteX476"/>
                <a:gd fmla="*/ 2170127 h 2819970" name="connsiteY476"/>
                <a:gd fmla="*/ 5053519 w 7768945" name="connsiteX477"/>
                <a:gd fmla="*/ 2198621 h 2819970" name="connsiteY477"/>
                <a:gd fmla="*/ 5033298 w 7768945" name="connsiteX478"/>
                <a:gd fmla="*/ 2226196 h 2819970" name="connsiteY478"/>
                <a:gd fmla="*/ 5013996 w 7768945" name="connsiteX479"/>
                <a:gd fmla="*/ 2253770 h 2819970" name="connsiteY479"/>
                <a:gd fmla="*/ 4993774 w 7768945" name="connsiteX480"/>
                <a:gd fmla="*/ 2280426 h 2819970" name="connsiteY480"/>
                <a:gd fmla="*/ 4971715 w 7768945" name="connsiteX481"/>
                <a:gd fmla="*/ 2306162 h 2819970" name="connsiteY481"/>
                <a:gd fmla="*/ 4950574 w 7768945" name="connsiteX482"/>
                <a:gd fmla="*/ 2332818 h 2819970" name="connsiteY482"/>
                <a:gd fmla="*/ 4927595 w 7768945" name="connsiteX483"/>
                <a:gd fmla="*/ 2358554 h 2819970" name="connsiteY483"/>
                <a:gd fmla="*/ 4904616 w 7768945" name="connsiteX484"/>
                <a:gd fmla="*/ 2383371 h 2819970" name="connsiteY484"/>
                <a:gd fmla="*/ 4880718 w 7768945" name="connsiteX485"/>
                <a:gd fmla="*/ 2407269 h 2819970" name="connsiteY485"/>
                <a:gd fmla="*/ 4857739 w 7768945" name="connsiteX486"/>
                <a:gd fmla="*/ 2431167 h 2819970" name="connsiteY486"/>
                <a:gd fmla="*/ 4832003 w 7768945" name="connsiteX487"/>
                <a:gd fmla="*/ 2453227 h 2819970" name="connsiteY487"/>
                <a:gd fmla="*/ 4806266 w 7768945" name="connsiteX488"/>
                <a:gd fmla="*/ 2476206 h 2819970" name="connsiteY488"/>
                <a:gd fmla="*/ 4780530 w 7768945" name="connsiteX489"/>
                <a:gd fmla="*/ 2497347 h 2819970" name="connsiteY489"/>
                <a:gd fmla="*/ 4754794 w 7768945" name="connsiteX490"/>
                <a:gd fmla="*/ 2519406 h 2819970" name="connsiteY490"/>
                <a:gd fmla="*/ 4728138 w 7768945" name="connsiteX491"/>
                <a:gd fmla="*/ 2539628 h 2819970" name="connsiteY491"/>
                <a:gd fmla="*/ 4700563 w 7768945" name="connsiteX492"/>
                <a:gd fmla="*/ 2560768 h 2819970" name="connsiteY492"/>
                <a:gd fmla="*/ 4672070 w 7768945" name="connsiteX493"/>
                <a:gd fmla="*/ 2579151 h 2819970" name="connsiteY493"/>
                <a:gd fmla="*/ 4643576 w 7768945" name="connsiteX494"/>
                <a:gd fmla="*/ 2597534 h 2819970" name="connsiteY494"/>
                <a:gd fmla="*/ 4615082 w 7768945" name="connsiteX495"/>
                <a:gd fmla="*/ 2615918 h 2819970" name="connsiteY495"/>
                <a:gd fmla="*/ 4585669 w 7768945" name="connsiteX496"/>
                <a:gd fmla="*/ 2632462 h 2819970" name="connsiteY496"/>
                <a:gd fmla="*/ 4556256 w 7768945" name="connsiteX497"/>
                <a:gd fmla="*/ 2649926 h 2819970" name="connsiteY497"/>
                <a:gd fmla="*/ 4525924 w 7768945" name="connsiteX498"/>
                <a:gd fmla="*/ 2666471 h 2819970" name="connsiteY498"/>
                <a:gd fmla="*/ 4495592 w 7768945" name="connsiteX499"/>
                <a:gd fmla="*/ 2681178 h 2819970" name="connsiteY499"/>
                <a:gd fmla="*/ 4464340 w 7768945" name="connsiteX500"/>
                <a:gd fmla="*/ 2695884 h 2819970" name="connsiteY500"/>
                <a:gd fmla="*/ 4433089 w 7768945" name="connsiteX501"/>
                <a:gd fmla="*/ 2709671 h 2819970" name="connsiteY501"/>
                <a:gd fmla="*/ 4400919 w 7768945" name="connsiteX502"/>
                <a:gd fmla="*/ 2721621 h 2819970" name="connsiteY502"/>
                <a:gd fmla="*/ 4369667 w 7768945" name="connsiteX503"/>
                <a:gd fmla="*/ 2734489 h 2819970" name="connsiteY503"/>
                <a:gd fmla="*/ 4335659 w 7768945" name="connsiteX504"/>
                <a:gd fmla="*/ 2745519 h 2819970" name="connsiteY504"/>
                <a:gd fmla="*/ 4303488 w 7768945" name="connsiteX505"/>
                <a:gd fmla="*/ 2756548 h 2819970" name="connsiteY505"/>
                <a:gd fmla="*/ 4270399 w 7768945" name="connsiteX506"/>
                <a:gd fmla="*/ 2765740 h 2819970" name="connsiteY506"/>
                <a:gd fmla="*/ 4236390 w 7768945" name="connsiteX507"/>
                <a:gd fmla="*/ 2775851 h 2819970" name="connsiteY507"/>
                <a:gd fmla="*/ 4202381 w 7768945" name="connsiteX508"/>
                <a:gd fmla="*/ 2784123 h 2819970" name="connsiteY508"/>
                <a:gd fmla="*/ 4168372 w 7768945" name="connsiteX509"/>
                <a:gd fmla="*/ 2791476 h 2819970" name="connsiteY509"/>
                <a:gd fmla="*/ 4133444 w 7768945" name="connsiteX510"/>
                <a:gd fmla="*/ 2798830 h 2819970" name="connsiteY510"/>
                <a:gd fmla="*/ 4098517 w 7768945" name="connsiteX511"/>
                <a:gd fmla="*/ 2803425 h 2819970" name="connsiteY511"/>
                <a:gd fmla="*/ 4063589 w 7768945" name="connsiteX512"/>
                <a:gd fmla="*/ 2808940 h 2819970" name="connsiteY512"/>
                <a:gd fmla="*/ 4028661 w 7768945" name="connsiteX513"/>
                <a:gd fmla="*/ 2813536 h 2819970" name="connsiteY513"/>
                <a:gd fmla="*/ 3991895 w 7768945" name="connsiteX514"/>
                <a:gd fmla="*/ 2816294 h 2819970" name="connsiteY514"/>
                <a:gd fmla="*/ 3956967 w 7768945" name="connsiteX515"/>
                <a:gd fmla="*/ 2818132 h 2819970" name="connsiteY515"/>
                <a:gd fmla="*/ 3920200 w 7768945" name="connsiteX516"/>
                <a:gd fmla="*/ 2819970 h 2819970" name="connsiteY516"/>
                <a:gd fmla="*/ 3884353 w 7768945" name="connsiteX517"/>
                <a:gd fmla="*/ 2819970 h 2819970" name="connsiteY517"/>
                <a:gd fmla="*/ 3847587 w 7768945" name="connsiteX518"/>
                <a:gd fmla="*/ 2819970 h 2819970" name="connsiteY518"/>
                <a:gd fmla="*/ 3811740 w 7768945" name="connsiteX519"/>
                <a:gd fmla="*/ 2818132 h 2819970" name="connsiteY519"/>
                <a:gd fmla="*/ 3775893 w 7768945" name="connsiteX520"/>
                <a:gd fmla="*/ 2816294 h 2819970" name="connsiteY520"/>
                <a:gd fmla="*/ 3740046 w 7768945" name="connsiteX521"/>
                <a:gd fmla="*/ 2813536 h 2819970" name="connsiteY521"/>
                <a:gd fmla="*/ 3704199 w 7768945" name="connsiteX522"/>
                <a:gd fmla="*/ 2808940 h 2819970" name="connsiteY522"/>
                <a:gd fmla="*/ 3669271 w 7768945" name="connsiteX523"/>
                <a:gd fmla="*/ 2803425 h 2819970" name="connsiteY523"/>
                <a:gd fmla="*/ 3634343 w 7768945" name="connsiteX524"/>
                <a:gd fmla="*/ 2798830 h 2819970" name="connsiteY524"/>
                <a:gd fmla="*/ 3600334 w 7768945" name="connsiteX525"/>
                <a:gd fmla="*/ 2791476 h 2819970" name="connsiteY525"/>
                <a:gd fmla="*/ 3565406 w 7768945" name="connsiteX526"/>
                <a:gd fmla="*/ 2784123 h 2819970" name="connsiteY526"/>
                <a:gd fmla="*/ 3531398 w 7768945" name="connsiteX527"/>
                <a:gd fmla="*/ 2775851 h 2819970" name="connsiteY527"/>
                <a:gd fmla="*/ 3498308 w 7768945" name="connsiteX528"/>
                <a:gd fmla="*/ 2765740 h 2819970" name="connsiteY528"/>
                <a:gd fmla="*/ 3465218 w 7768945" name="connsiteX529"/>
                <a:gd fmla="*/ 2756548 h 2819970" name="connsiteY529"/>
                <a:gd fmla="*/ 3431210 w 7768945" name="connsiteX530"/>
                <a:gd fmla="*/ 2745519 h 2819970" name="connsiteY530"/>
                <a:gd fmla="*/ 3399039 w 7768945" name="connsiteX531"/>
                <a:gd fmla="*/ 2734489 h 2819970" name="connsiteY531"/>
                <a:gd fmla="*/ 3366869 w 7768945" name="connsiteX532"/>
                <a:gd fmla="*/ 2721621 h 2819970" name="connsiteY532"/>
                <a:gd fmla="*/ 3335617 w 7768945" name="connsiteX533"/>
                <a:gd fmla="*/ 2709671 h 2819970" name="connsiteY533"/>
                <a:gd fmla="*/ 3303447 w 7768945" name="connsiteX534"/>
                <a:gd fmla="*/ 2695884 h 2819970" name="connsiteY534"/>
                <a:gd fmla="*/ 3273115 w 7768945" name="connsiteX535"/>
                <a:gd fmla="*/ 2681178 h 2819970" name="connsiteY535"/>
                <a:gd fmla="*/ 3242783 w 7768945" name="connsiteX536"/>
                <a:gd fmla="*/ 2666471 h 2819970" name="connsiteY536"/>
                <a:gd fmla="*/ 3212451 w 7768945" name="connsiteX537"/>
                <a:gd fmla="*/ 2649926 h 2819970" name="connsiteY537"/>
                <a:gd fmla="*/ 3182118 w 7768945" name="connsiteX538"/>
                <a:gd fmla="*/ 2632462 h 2819970" name="connsiteY538"/>
                <a:gd fmla="*/ 3152706 w 7768945" name="connsiteX539"/>
                <a:gd fmla="*/ 2615918 h 2819970" name="connsiteY539"/>
                <a:gd fmla="*/ 3124212 w 7768945" name="connsiteX540"/>
                <a:gd fmla="*/ 2597534 h 2819970" name="connsiteY540"/>
                <a:gd fmla="*/ 3095718 w 7768945" name="connsiteX541"/>
                <a:gd fmla="*/ 2579151 h 2819970" name="connsiteY541"/>
                <a:gd fmla="*/ 3068143 w 7768945" name="connsiteX542"/>
                <a:gd fmla="*/ 2560768 h 2819970" name="connsiteY542"/>
                <a:gd fmla="*/ 3040569 w 7768945" name="connsiteX543"/>
                <a:gd fmla="*/ 2539628 h 2819970" name="connsiteY543"/>
                <a:gd fmla="*/ 3012994 w 7768945" name="connsiteX544"/>
                <a:gd fmla="*/ 2519406 h 2819970" name="connsiteY544"/>
                <a:gd fmla="*/ 2986338 w 7768945" name="connsiteX545"/>
                <a:gd fmla="*/ 2497347 h 2819970" name="connsiteY545"/>
                <a:gd fmla="*/ 2961521 w 7768945" name="connsiteX546"/>
                <a:gd fmla="*/ 2476206 h 2819970" name="connsiteY546"/>
                <a:gd fmla="*/ 2935785 w 7768945" name="connsiteX547"/>
                <a:gd fmla="*/ 2453227 h 2819970" name="connsiteY547"/>
                <a:gd fmla="*/ 2910968 w 7768945" name="connsiteX548"/>
                <a:gd fmla="*/ 2431167 h 2819970" name="connsiteY548"/>
                <a:gd fmla="*/ 2887070 w 7768945" name="connsiteX549"/>
                <a:gd fmla="*/ 2407269 h 2819970" name="connsiteY549"/>
                <a:gd fmla="*/ 2863172 w 7768945" name="connsiteX550"/>
                <a:gd fmla="*/ 2383371 h 2819970" name="connsiteY550"/>
                <a:gd fmla="*/ 2839273 w 7768945" name="connsiteX551"/>
                <a:gd fmla="*/ 2358554 h 2819970" name="connsiteY551"/>
                <a:gd fmla="*/ 2818133 w 7768945" name="connsiteX552"/>
                <a:gd fmla="*/ 2332818 h 2819970" name="connsiteY552"/>
                <a:gd fmla="*/ 2796073 w 7768945" name="connsiteX553"/>
                <a:gd fmla="*/ 2306162 h 2819970" name="connsiteY553"/>
                <a:gd fmla="*/ 2774933 w 7768945" name="connsiteX554"/>
                <a:gd fmla="*/ 2280426 h 2819970" name="connsiteY554"/>
                <a:gd fmla="*/ 2754711 w 7768945" name="connsiteX555"/>
                <a:gd fmla="*/ 2253770 h 2819970" name="connsiteY555"/>
                <a:gd fmla="*/ 2733571 w 7768945" name="connsiteX556"/>
                <a:gd fmla="*/ 2226196 h 2819970" name="connsiteY556"/>
                <a:gd fmla="*/ 2714268 w 7768945" name="connsiteX557"/>
                <a:gd fmla="*/ 2198621 h 2819970" name="connsiteY557"/>
                <a:gd fmla="*/ 2695885 w 7768945" name="connsiteX558"/>
                <a:gd fmla="*/ 2170127 h 2819970" name="connsiteY558"/>
                <a:gd fmla="*/ 2678421 w 7768945" name="connsiteX559"/>
                <a:gd fmla="*/ 2140714 h 2819970" name="connsiteY559"/>
                <a:gd fmla="*/ 2660038 w 7768945" name="connsiteX560"/>
                <a:gd fmla="*/ 2111301 h 2819970" name="connsiteY560"/>
                <a:gd fmla="*/ 2643493 w 7768945" name="connsiteX561"/>
                <a:gd fmla="*/ 2081888 h 2819970" name="connsiteY561"/>
                <a:gd fmla="*/ 2627868 w 7768945" name="connsiteX562"/>
                <a:gd fmla="*/ 2051556 h 2819970" name="connsiteY562"/>
                <a:gd fmla="*/ 2613161 w 7768945" name="connsiteX563"/>
                <a:gd fmla="*/ 2021224 h 2819970" name="connsiteY563"/>
                <a:gd fmla="*/ 2598455 w 7768945" name="connsiteX564"/>
                <a:gd fmla="*/ 1989972 h 2819970" name="connsiteY564"/>
                <a:gd fmla="*/ 2584667 w 7768945" name="connsiteX565"/>
                <a:gd fmla="*/ 1958721 h 2819970" name="connsiteY565"/>
                <a:gd fmla="*/ 2570880 w 7768945" name="connsiteX566"/>
                <a:gd fmla="*/ 1927470 h 2819970" name="connsiteY566"/>
                <a:gd fmla="*/ 2559850 w 7768945" name="connsiteX567"/>
                <a:gd fmla="*/ 1895299 h 2819970" name="connsiteY567"/>
                <a:gd fmla="*/ 2547901 w 7768945" name="connsiteX568"/>
                <a:gd fmla="*/ 1863129 h 2819970" name="connsiteY568"/>
                <a:gd fmla="*/ 2536871 w 7768945" name="connsiteX569"/>
                <a:gd fmla="*/ 1829120 h 2819970" name="connsiteY569"/>
                <a:gd fmla="*/ 2526761 w 7768945" name="connsiteX570"/>
                <a:gd fmla="*/ 1796031 h 2819970" name="connsiteY570"/>
                <a:gd fmla="*/ 2518488 w 7768945" name="connsiteX571"/>
                <a:gd fmla="*/ 1762941 h 2819970" name="connsiteY571"/>
                <a:gd fmla="*/ 2509297 w 7768945" name="connsiteX572"/>
                <a:gd fmla="*/ 1728013 h 2819970" name="connsiteY572"/>
                <a:gd fmla="*/ 2502863 w 7768945" name="connsiteX573"/>
                <a:gd fmla="*/ 1694004 h 2819970" name="connsiteY573"/>
                <a:gd fmla="*/ 2495509 w 7768945" name="connsiteX574"/>
                <a:gd fmla="*/ 1659996 h 2819970" name="connsiteY574"/>
                <a:gd fmla="*/ 2489994 w 7768945" name="connsiteX575"/>
                <a:gd fmla="*/ 1624148 h 2819970" name="connsiteY575"/>
                <a:gd fmla="*/ 2485399 w 7768945" name="connsiteX576"/>
                <a:gd fmla="*/ 1589221 h 2819970" name="connsiteY576"/>
                <a:gd fmla="*/ 2480803 w 7768945" name="connsiteX577"/>
                <a:gd fmla="*/ 1554293 h 2819970" name="connsiteY577"/>
                <a:gd fmla="*/ 2478045 w 7768945" name="connsiteX578"/>
                <a:gd fmla="*/ 1518446 h 2819970" name="connsiteY578"/>
                <a:gd fmla="*/ 2475288 w 7768945" name="connsiteX579"/>
                <a:gd fmla="*/ 1482598 h 2819970" name="connsiteY579"/>
                <a:gd fmla="*/ 2474369 w 7768945" name="connsiteX580"/>
                <a:gd fmla="*/ 1445832 h 2819970" name="connsiteY580"/>
                <a:gd fmla="*/ 2474369 w 7768945" name="connsiteX581"/>
                <a:gd fmla="*/ 1409985 h 2819970" name="connsiteY581"/>
                <a:gd fmla="*/ 2474369 w 7768945" name="connsiteX582"/>
                <a:gd fmla="*/ 1382411 h 2819970" name="connsiteY582"/>
                <a:gd fmla="*/ 2473450 w 7768945" name="connsiteX583"/>
                <a:gd fmla="*/ 1354836 h 2819970" name="connsiteY583"/>
                <a:gd fmla="*/ 2471611 w 7768945" name="connsiteX584"/>
                <a:gd fmla="*/ 1327261 h 2819970" name="connsiteY584"/>
                <a:gd fmla="*/ 2467935 w 7768945" name="connsiteX585"/>
                <a:gd fmla="*/ 1301525 h 2819970" name="connsiteY585"/>
                <a:gd fmla="*/ 2465177 w 7768945" name="connsiteX586"/>
                <a:gd fmla="*/ 1274869 h 2819970" name="connsiteY586"/>
                <a:gd fmla="*/ 2462420 w 7768945" name="connsiteX587"/>
                <a:gd fmla="*/ 1248214 h 2819970" name="connsiteY587"/>
                <a:gd fmla="*/ 2457824 w 7768945" name="connsiteX588"/>
                <a:gd fmla="*/ 1221558 h 2819970" name="connsiteY588"/>
                <a:gd fmla="*/ 2452309 w 7768945" name="connsiteX589"/>
                <a:gd fmla="*/ 1195822 h 2819970" name="connsiteY589"/>
                <a:gd fmla="*/ 2446794 w 7768945" name="connsiteX590"/>
                <a:gd fmla="*/ 1170086 h 2819970" name="connsiteY590"/>
                <a:gd fmla="*/ 2441279 w 7768945" name="connsiteX591"/>
                <a:gd fmla="*/ 1144349 h 2819970" name="connsiteY591"/>
                <a:gd fmla="*/ 2433926 w 7768945" name="connsiteX592"/>
                <a:gd fmla="*/ 1118613 h 2819970" name="connsiteY592"/>
                <a:gd fmla="*/ 2426573 w 7768945" name="connsiteX593"/>
                <a:gd fmla="*/ 1093796 h 2819970" name="connsiteY593"/>
                <a:gd fmla="*/ 2418300 w 7768945" name="connsiteX594"/>
                <a:gd fmla="*/ 1068978 h 2819970" name="connsiteY594"/>
                <a:gd fmla="*/ 2409109 w 7768945" name="connsiteX595"/>
                <a:gd fmla="*/ 1044161 h 2819970" name="connsiteY595"/>
                <a:gd fmla="*/ 2400836 w 7768945" name="connsiteX596"/>
                <a:gd fmla="*/ 1020263 h 2819970" name="connsiteY596"/>
                <a:gd fmla="*/ 2390726 w 7768945" name="connsiteX597"/>
                <a:gd fmla="*/ 995446 h 2819970" name="connsiteY597"/>
                <a:gd fmla="*/ 2379696 w 7768945" name="connsiteX598"/>
                <a:gd fmla="*/ 971548 h 2819970" name="connsiteY598"/>
                <a:gd fmla="*/ 2369585 w 7768945" name="connsiteX599"/>
                <a:gd fmla="*/ 948569 h 2819970" name="connsiteY599"/>
                <a:gd fmla="*/ 2357636 w 7768945" name="connsiteX600"/>
                <a:gd fmla="*/ 925590 h 2819970" name="connsiteY600"/>
                <a:gd fmla="*/ 2345687 w 7768945" name="connsiteX601"/>
                <a:gd fmla="*/ 903530 h 2819970" name="connsiteY601"/>
                <a:gd fmla="*/ 2332819 w 7768945" name="connsiteX602"/>
                <a:gd fmla="*/ 880551 h 2819970" name="connsiteY602"/>
                <a:gd fmla="*/ 2319951 w 7768945" name="connsiteX603"/>
                <a:gd fmla="*/ 858492 h 2819970" name="connsiteY603"/>
                <a:gd fmla="*/ 2307082 w 7768945" name="connsiteX604"/>
                <a:gd fmla="*/ 836432 h 2819970" name="connsiteY604"/>
                <a:gd fmla="*/ 2293295 w 7768945" name="connsiteX605"/>
                <a:gd fmla="*/ 815291 h 2819970" name="connsiteY605"/>
                <a:gd fmla="*/ 2278589 w 7768945" name="connsiteX606"/>
                <a:gd fmla="*/ 795070 h 2819970" name="connsiteY606"/>
                <a:gd fmla="*/ 2262963 w 7768945" name="connsiteX607"/>
                <a:gd fmla="*/ 773010 h 2819970" name="connsiteY607"/>
                <a:gd fmla="*/ 2247337 w 7768945" name="connsiteX608"/>
                <a:gd fmla="*/ 753708 h 2819970" name="connsiteY608"/>
                <a:gd fmla="*/ 2230792 w 7768945" name="connsiteX609"/>
                <a:gd fmla="*/ 732567 h 2819970" name="connsiteY609"/>
                <a:gd fmla="*/ 2214248 w 7768945" name="connsiteX610"/>
                <a:gd fmla="*/ 714184 h 2819970" name="connsiteY610"/>
                <a:gd fmla="*/ 2197703 w 7768945" name="connsiteX611"/>
                <a:gd fmla="*/ 694882 h 2819970" name="connsiteY611"/>
                <a:gd fmla="*/ 2180239 w 7768945" name="connsiteX612"/>
                <a:gd fmla="*/ 676499 h 2819970" name="connsiteY612"/>
                <a:gd fmla="*/ 2162775 w 7768945" name="connsiteX613"/>
                <a:gd fmla="*/ 657197 h 2819970" name="connsiteY613"/>
                <a:gd fmla="*/ 2144392 w 7768945" name="connsiteX614"/>
                <a:gd fmla="*/ 639733 h 2819970" name="connsiteY614"/>
                <a:gd fmla="*/ 2125089 w 7768945" name="connsiteX615"/>
                <a:gd fmla="*/ 622269 h 2819970" name="connsiteY615"/>
                <a:gd fmla="*/ 2106706 w 7768945" name="connsiteX616"/>
                <a:gd fmla="*/ 605724 h 2819970" name="connsiteY616"/>
                <a:gd fmla="*/ 2087404 w 7768945" name="connsiteX617"/>
                <a:gd fmla="*/ 589179 h 2819970" name="connsiteY617"/>
                <a:gd fmla="*/ 2067183 w 7768945" name="connsiteX618"/>
                <a:gd fmla="*/ 573553 h 2819970" name="connsiteY618"/>
                <a:gd fmla="*/ 2046961 w 7768945" name="connsiteX619"/>
                <a:gd fmla="*/ 557928 h 2819970" name="connsiteY619"/>
                <a:gd fmla="*/ 2026740 w 7768945" name="connsiteX620"/>
                <a:gd fmla="*/ 543221 h 2819970" name="connsiteY620"/>
                <a:gd fmla="*/ 2004680 w 7768945" name="connsiteX621"/>
                <a:gd fmla="*/ 528515 h 2819970" name="connsiteY621"/>
                <a:gd fmla="*/ 1984458 w 7768945" name="connsiteX622"/>
                <a:gd fmla="*/ 513808 h 2819970" name="connsiteY622"/>
                <a:gd fmla="*/ 1961480 w 7768945" name="connsiteX623"/>
                <a:gd fmla="*/ 500940 h 2819970" name="connsiteY623"/>
                <a:gd fmla="*/ 1940339 w 7768945" name="connsiteX624"/>
                <a:gd fmla="*/ 487153 h 2819970" name="connsiteY624"/>
                <a:gd fmla="*/ 1917360 w 7768945" name="connsiteX625"/>
                <a:gd fmla="*/ 474285 h 2819970" name="connsiteY625"/>
                <a:gd fmla="*/ 1895301 w 7768945" name="connsiteX626"/>
                <a:gd fmla="*/ 462336 h 2819970" name="connsiteY626"/>
                <a:gd fmla="*/ 1871403 w 7768945" name="connsiteX627"/>
                <a:gd fmla="*/ 450386 h 2819970" name="connsiteY627"/>
                <a:gd fmla="*/ 1848424 w 7768945" name="connsiteX628"/>
                <a:gd fmla="*/ 440276 h 2819970" name="connsiteY628"/>
                <a:gd fmla="*/ 1824526 w 7768945" name="connsiteX629"/>
                <a:gd fmla="*/ 430165 h 2819970" name="connsiteY629"/>
                <a:gd fmla="*/ 1799708 w 7768945" name="connsiteX630"/>
                <a:gd fmla="*/ 420054 h 2819970" name="connsiteY630"/>
                <a:gd fmla="*/ 1776729 w 7768945" name="connsiteX631"/>
                <a:gd fmla="*/ 410863 h 2819970" name="connsiteY631"/>
                <a:gd fmla="*/ 1751912 w 7768945" name="connsiteX632"/>
                <a:gd fmla="*/ 401671 h 2819970" name="connsiteY632"/>
                <a:gd fmla="*/ 1726176 w 7768945" name="connsiteX633"/>
                <a:gd fmla="*/ 394318 h 2819970" name="connsiteY633"/>
                <a:gd fmla="*/ 1702277 w 7768945" name="connsiteX634"/>
                <a:gd fmla="*/ 386965 h 2819970" name="connsiteY634"/>
                <a:gd fmla="*/ 1676541 w 7768945" name="connsiteX635"/>
                <a:gd fmla="*/ 380531 h 2819970" name="connsiteY635"/>
                <a:gd fmla="*/ 1650805 w 7768945" name="connsiteX636"/>
                <a:gd fmla="*/ 373177 h 2819970" name="connsiteY636"/>
                <a:gd fmla="*/ 1625069 w 7768945" name="connsiteX637"/>
                <a:gd fmla="*/ 367662 h 2819970" name="connsiteY637"/>
                <a:gd fmla="*/ 1599332 w 7768945" name="connsiteX638"/>
                <a:gd fmla="*/ 362148 h 2819970" name="connsiteY638"/>
                <a:gd fmla="*/ 1572677 w 7768945" name="connsiteX639"/>
                <a:gd fmla="*/ 358471 h 2819970" name="connsiteY639"/>
                <a:gd fmla="*/ 1546021 w 7768945" name="connsiteX640"/>
                <a:gd fmla="*/ 354794 h 2819970" name="connsiteY640"/>
                <a:gd fmla="*/ 1518446 w 7768945" name="connsiteX641"/>
                <a:gd fmla="*/ 352037 h 2819970" name="connsiteY641"/>
                <a:gd fmla="*/ 1492710 w 7768945" name="connsiteX642"/>
                <a:gd fmla="*/ 350199 h 2819970" name="connsiteY642"/>
                <a:gd fmla="*/ 1465135 w 7768945" name="connsiteX643"/>
                <a:gd fmla="*/ 347441 h 2819970" name="connsiteY643"/>
                <a:gd fmla="*/ 1437560 w 7768945" name="connsiteX644"/>
                <a:gd fmla="*/ 346522 h 2819970" name="connsiteY644"/>
                <a:gd fmla="*/ 1409986 w 7768945" name="connsiteX645"/>
                <a:gd fmla="*/ 345603 h 2819970" name="connsiteY645"/>
                <a:gd fmla="*/ 1382411 w 7768945" name="connsiteX646"/>
                <a:gd fmla="*/ 346522 h 2819970" name="connsiteY646"/>
                <a:gd fmla="*/ 1355756 w 7768945" name="connsiteX647"/>
                <a:gd fmla="*/ 347441 h 2819970" name="connsiteY647"/>
                <a:gd fmla="*/ 1329100 w 7768945" name="connsiteX648"/>
                <a:gd fmla="*/ 350199 h 2819970" name="connsiteY648"/>
                <a:gd fmla="*/ 1301525 w 7768945" name="connsiteX649"/>
                <a:gd fmla="*/ 352037 h 2819970" name="connsiteY649"/>
                <a:gd fmla="*/ 1274870 w 7768945" name="connsiteX650"/>
                <a:gd fmla="*/ 354794 h 2819970" name="connsiteY650"/>
                <a:gd fmla="*/ 1248214 w 7768945" name="connsiteX651"/>
                <a:gd fmla="*/ 358471 h 2819970" name="connsiteY651"/>
                <a:gd fmla="*/ 1221559 w 7768945" name="connsiteX652"/>
                <a:gd fmla="*/ 362148 h 2819970" name="connsiteY652"/>
                <a:gd fmla="*/ 1196742 w 7768945" name="connsiteX653"/>
                <a:gd fmla="*/ 367662 h 2819970" name="connsiteY653"/>
                <a:gd fmla="*/ 1170086 w 7768945" name="connsiteX654"/>
                <a:gd fmla="*/ 373177 h 2819970" name="connsiteY654"/>
                <a:gd fmla="*/ 1144350 w 7768945" name="connsiteX655"/>
                <a:gd fmla="*/ 380531 h 2819970" name="connsiteY655"/>
                <a:gd fmla="*/ 1118614 w 7768945" name="connsiteX656"/>
                <a:gd fmla="*/ 386965 h 2819970" name="connsiteY656"/>
                <a:gd fmla="*/ 1094715 w 7768945" name="connsiteX657"/>
                <a:gd fmla="*/ 394318 h 2819970" name="connsiteY657"/>
                <a:gd fmla="*/ 1068979 w 7768945" name="connsiteX658"/>
                <a:gd fmla="*/ 401671 h 2819970" name="connsiteY658"/>
                <a:gd fmla="*/ 1044162 w 7768945" name="connsiteX659"/>
                <a:gd fmla="*/ 410863 h 2819970" name="connsiteY659"/>
                <a:gd fmla="*/ 1020263 w 7768945" name="connsiteX660"/>
                <a:gd fmla="*/ 420054 h 2819970" name="connsiteY660"/>
                <a:gd fmla="*/ 996365 w 7768945" name="connsiteX661"/>
                <a:gd fmla="*/ 430165 h 2819970" name="connsiteY661"/>
                <a:gd fmla="*/ 973386 w 7768945" name="connsiteX662"/>
                <a:gd fmla="*/ 440276 h 2819970" name="connsiteY662"/>
                <a:gd fmla="*/ 949488 w 7768945" name="connsiteX663"/>
                <a:gd fmla="*/ 450386 h 2819970" name="connsiteY663"/>
                <a:gd fmla="*/ 925590 w 7768945" name="connsiteX664"/>
                <a:gd fmla="*/ 462336 h 2819970" name="connsiteY664"/>
                <a:gd fmla="*/ 903531 w 7768945" name="connsiteX665"/>
                <a:gd fmla="*/ 474285 h 2819970" name="connsiteY665"/>
                <a:gd fmla="*/ 880552 w 7768945" name="connsiteX666"/>
                <a:gd fmla="*/ 487153 h 2819970" name="connsiteY666"/>
                <a:gd fmla="*/ 859411 w 7768945" name="connsiteX667"/>
                <a:gd fmla="*/ 500940 h 2819970" name="connsiteY667"/>
                <a:gd fmla="*/ 836432 w 7768945" name="connsiteX668"/>
                <a:gd fmla="*/ 513808 h 2819970" name="connsiteY668"/>
                <a:gd fmla="*/ 815292 w 7768945" name="connsiteX669"/>
                <a:gd fmla="*/ 528515 h 2819970" name="connsiteY669"/>
                <a:gd fmla="*/ 795070 w 7768945" name="connsiteX670"/>
                <a:gd fmla="*/ 543221 h 2819970" name="connsiteY670"/>
                <a:gd fmla="*/ 773930 w 7768945" name="connsiteX671"/>
                <a:gd fmla="*/ 557928 h 2819970" name="connsiteY671"/>
                <a:gd fmla="*/ 753708 w 7768945" name="connsiteX672"/>
                <a:gd fmla="*/ 573553 h 2819970" name="connsiteY672"/>
                <a:gd fmla="*/ 733487 w 7768945" name="connsiteX673"/>
                <a:gd fmla="*/ 589179 h 2819970" name="connsiteY673"/>
                <a:gd fmla="*/ 714185 w 7768945" name="connsiteX674"/>
                <a:gd fmla="*/ 605724 h 2819970" name="connsiteY674"/>
                <a:gd fmla="*/ 695802 w 7768945" name="connsiteX675"/>
                <a:gd fmla="*/ 622269 h 2819970" name="connsiteY675"/>
                <a:gd fmla="*/ 676499 w 7768945" name="connsiteX676"/>
                <a:gd fmla="*/ 639733 h 2819970" name="connsiteY676"/>
                <a:gd fmla="*/ 658116 w 7768945" name="connsiteX677"/>
                <a:gd fmla="*/ 657197 h 2819970" name="connsiteY677"/>
                <a:gd fmla="*/ 640652 w 7768945" name="connsiteX678"/>
                <a:gd fmla="*/ 676499 h 2819970" name="connsiteY678"/>
                <a:gd fmla="*/ 623188 w 7768945" name="connsiteX679"/>
                <a:gd fmla="*/ 694882 h 2819970" name="connsiteY679"/>
                <a:gd fmla="*/ 606643 w 7768945" name="connsiteX680"/>
                <a:gd fmla="*/ 714184 h 2819970" name="connsiteY680"/>
                <a:gd fmla="*/ 590098 w 7768945" name="connsiteX681"/>
                <a:gd fmla="*/ 732567 h 2819970" name="connsiteY681"/>
                <a:gd fmla="*/ 573553 w 7768945" name="connsiteX682"/>
                <a:gd fmla="*/ 753708 h 2819970" name="connsiteY682"/>
                <a:gd fmla="*/ 558847 w 7768945" name="connsiteX683"/>
                <a:gd fmla="*/ 773010 h 2819970" name="connsiteY683"/>
                <a:gd fmla="*/ 543221 w 7768945" name="connsiteX684"/>
                <a:gd fmla="*/ 795070 h 2819970" name="connsiteY684"/>
                <a:gd fmla="*/ 528515 w 7768945" name="connsiteX685"/>
                <a:gd fmla="*/ 815291 h 2819970" name="connsiteY685"/>
                <a:gd fmla="*/ 514728 w 7768945" name="connsiteX686"/>
                <a:gd fmla="*/ 836432 h 2819970" name="connsiteY686"/>
                <a:gd fmla="*/ 500940 w 7768945" name="connsiteX687"/>
                <a:gd fmla="*/ 858492 h 2819970" name="connsiteY687"/>
                <a:gd fmla="*/ 488072 w 7768945" name="connsiteX688"/>
                <a:gd fmla="*/ 880551 h 2819970" name="connsiteY688"/>
                <a:gd fmla="*/ 475204 w 7768945" name="connsiteX689"/>
                <a:gd fmla="*/ 903530 h 2819970" name="connsiteY689"/>
                <a:gd fmla="*/ 463255 w 7768945" name="connsiteX690"/>
                <a:gd fmla="*/ 925590 h 2819970" name="connsiteY690"/>
                <a:gd fmla="*/ 451306 w 7768945" name="connsiteX691"/>
                <a:gd fmla="*/ 948569 h 2819970" name="connsiteY691"/>
                <a:gd fmla="*/ 441195 w 7768945" name="connsiteX692"/>
                <a:gd fmla="*/ 971548 h 2819970" name="connsiteY692"/>
                <a:gd fmla="*/ 430165 w 7768945" name="connsiteX693"/>
                <a:gd fmla="*/ 995446 h 2819970" name="connsiteY693"/>
                <a:gd fmla="*/ 420055 w 7768945" name="connsiteX694"/>
                <a:gd fmla="*/ 1020263 h 2819970" name="connsiteY694"/>
                <a:gd fmla="*/ 411782 w 7768945" name="connsiteX695"/>
                <a:gd fmla="*/ 1044161 h 2819970" name="connsiteY695"/>
                <a:gd fmla="*/ 402591 w 7768945" name="connsiteX696"/>
                <a:gd fmla="*/ 1068978 h 2819970" name="connsiteY696"/>
                <a:gd fmla="*/ 395237 w 7768945" name="connsiteX697"/>
                <a:gd fmla="*/ 1093796 h 2819970" name="connsiteY697"/>
                <a:gd fmla="*/ 386965 w 7768945" name="connsiteX698"/>
                <a:gd fmla="*/ 1118613 h 2819970" name="connsiteY698"/>
                <a:gd fmla="*/ 380531 w 7768945" name="connsiteX699"/>
                <a:gd fmla="*/ 1144349 h 2819970" name="connsiteY699"/>
                <a:gd fmla="*/ 374097 w 7768945" name="connsiteX700"/>
                <a:gd fmla="*/ 1170086 h 2819970" name="connsiteY700"/>
                <a:gd fmla="*/ 368582 w 7768945" name="connsiteX701"/>
                <a:gd fmla="*/ 1195822 h 2819970" name="connsiteY701"/>
                <a:gd fmla="*/ 363986 w 7768945" name="connsiteX702"/>
                <a:gd fmla="*/ 1221558 h 2819970" name="connsiteY702"/>
                <a:gd fmla="*/ 358471 w 7768945" name="connsiteX703"/>
                <a:gd fmla="*/ 1248214 h 2819970" name="connsiteY703"/>
                <a:gd fmla="*/ 355713 w 7768945" name="connsiteX704"/>
                <a:gd fmla="*/ 1274869 h 2819970" name="connsiteY704"/>
                <a:gd fmla="*/ 352037 w 7768945" name="connsiteX705"/>
                <a:gd fmla="*/ 1301525 h 2819970" name="connsiteY705"/>
                <a:gd fmla="*/ 350198 w 7768945" name="connsiteX706"/>
                <a:gd fmla="*/ 1327261 h 2819970" name="connsiteY706"/>
                <a:gd fmla="*/ 347441 w 7768945" name="connsiteX707"/>
                <a:gd fmla="*/ 1354836 h 2819970" name="connsiteY707"/>
                <a:gd fmla="*/ 346522 w 7768945" name="connsiteX708"/>
                <a:gd fmla="*/ 1382411 h 2819970" name="connsiteY708"/>
                <a:gd fmla="*/ 346522 w 7768945" name="connsiteX709"/>
                <a:gd fmla="*/ 1409985 h 2819970" name="connsiteY709"/>
                <a:gd fmla="*/ 0 w 7768945" name="connsiteX710"/>
                <a:gd fmla="*/ 1409985 h 2819970" name="connsiteY710"/>
                <a:gd fmla="*/ 919 w 7768945" name="connsiteX711"/>
                <a:gd fmla="*/ 1374138 h 2819970" name="connsiteY711"/>
                <a:gd fmla="*/ 1838 w 7768945" name="connsiteX712"/>
                <a:gd fmla="*/ 1337372 h 2819970" name="connsiteY712"/>
                <a:gd fmla="*/ 4596 w 7768945" name="connsiteX713"/>
                <a:gd fmla="*/ 1301525 h 2819970" name="connsiteY713"/>
                <a:gd fmla="*/ 8273 w 7768945" name="connsiteX714"/>
                <a:gd fmla="*/ 1265678 h 2819970" name="connsiteY714"/>
                <a:gd fmla="*/ 11949 w 7768945" name="connsiteX715"/>
                <a:gd fmla="*/ 1230750 h 2819970" name="connsiteY715"/>
                <a:gd fmla="*/ 16545 w 7768945" name="connsiteX716"/>
                <a:gd fmla="*/ 1195822 h 2819970" name="connsiteY716"/>
                <a:gd fmla="*/ 22979 w 7768945" name="connsiteX717"/>
                <a:gd fmla="*/ 1159975 h 2819970" name="connsiteY717"/>
                <a:gd fmla="*/ 29413 w 7768945" name="connsiteX718"/>
                <a:gd fmla="*/ 1125966 h 2819970" name="connsiteY718"/>
                <a:gd fmla="*/ 35847 w 7768945" name="connsiteX719"/>
                <a:gd fmla="*/ 1091957 h 2819970" name="connsiteY719"/>
                <a:gd fmla="*/ 45039 w 7768945" name="connsiteX720"/>
                <a:gd fmla="*/ 1057029 h 2819970" name="connsiteY720"/>
                <a:gd fmla="*/ 54230 w 7768945" name="connsiteX721"/>
                <a:gd fmla="*/ 1023940 h 2819970" name="connsiteY721"/>
                <a:gd fmla="*/ 63422 w 7768945" name="connsiteX722"/>
                <a:gd fmla="*/ 990850 h 2819970" name="connsiteY722"/>
                <a:gd fmla="*/ 74452 w 7768945" name="connsiteX723"/>
                <a:gd fmla="*/ 956841 h 2819970" name="connsiteY723"/>
                <a:gd fmla="*/ 86401 w 7768945" name="connsiteX724"/>
                <a:gd fmla="*/ 924671 h 2819970" name="connsiteY724"/>
                <a:gd fmla="*/ 98350 w 7768945" name="connsiteX725"/>
                <a:gd fmla="*/ 892500 h 2819970" name="connsiteY725"/>
                <a:gd fmla="*/ 110299 w 7768945" name="connsiteX726"/>
                <a:gd fmla="*/ 861249 h 2819970" name="connsiteY726"/>
                <a:gd fmla="*/ 124086 w 7768945" name="connsiteX727"/>
                <a:gd fmla="*/ 829998 h 2819970" name="connsiteY727"/>
                <a:gd fmla="*/ 138792 w 7768945" name="connsiteX728"/>
                <a:gd fmla="*/ 798747 h 2819970" name="connsiteY728"/>
                <a:gd fmla="*/ 154418 w 7768945" name="connsiteX729"/>
                <a:gd fmla="*/ 768414 h 2819970" name="connsiteY729"/>
                <a:gd fmla="*/ 170044 w 7768945" name="connsiteX730"/>
                <a:gd fmla="*/ 738082 h 2819970" name="connsiteY730"/>
                <a:gd fmla="*/ 187508 w 7768945" name="connsiteX731"/>
                <a:gd fmla="*/ 708669 h 2819970" name="connsiteY731"/>
                <a:gd fmla="*/ 204972 w 7768945" name="connsiteX732"/>
                <a:gd fmla="*/ 679256 h 2819970" name="connsiteY732"/>
                <a:gd fmla="*/ 222436 w 7768945" name="connsiteX733"/>
                <a:gd fmla="*/ 649843 h 2819970" name="connsiteY733"/>
                <a:gd fmla="*/ 240819 w 7768945" name="connsiteX734"/>
                <a:gd fmla="*/ 621349 h 2819970" name="connsiteY734"/>
                <a:gd fmla="*/ 261040 w 7768945" name="connsiteX735"/>
                <a:gd fmla="*/ 593775 h 2819970" name="connsiteY735"/>
                <a:gd fmla="*/ 280343 w 7768945" name="connsiteX736"/>
                <a:gd fmla="*/ 566200 h 2819970" name="connsiteY736"/>
                <a:gd fmla="*/ 300564 w 7768945" name="connsiteX737"/>
                <a:gd fmla="*/ 539545 h 2819970" name="connsiteY737"/>
                <a:gd fmla="*/ 322624 w 7768945" name="connsiteX738"/>
                <a:gd fmla="*/ 513808 h 2819970" name="connsiteY738"/>
                <a:gd fmla="*/ 343764 w 7768945" name="connsiteX739"/>
                <a:gd fmla="*/ 487153 h 2819970" name="connsiteY739"/>
                <a:gd fmla="*/ 366743 w 7768945" name="connsiteX740"/>
                <a:gd fmla="*/ 461416 h 2819970" name="connsiteY740"/>
                <a:gd fmla="*/ 389722 w 7768945" name="connsiteX741"/>
                <a:gd fmla="*/ 436599 h 2819970" name="connsiteY741"/>
                <a:gd fmla="*/ 413620 w 7768945" name="connsiteX742"/>
                <a:gd fmla="*/ 412701 h 2819970" name="connsiteY742"/>
                <a:gd fmla="*/ 438438 w 7768945" name="connsiteX743"/>
                <a:gd fmla="*/ 388803 h 2819970" name="connsiteY743"/>
                <a:gd fmla="*/ 462336 w 7768945" name="connsiteX744"/>
                <a:gd fmla="*/ 366743 h 2819970" name="connsiteY744"/>
                <a:gd fmla="*/ 488072 w 7768945" name="connsiteX745"/>
                <a:gd fmla="*/ 343764 h 2819970" name="connsiteY745"/>
                <a:gd fmla="*/ 513808 w 7768945" name="connsiteX746"/>
                <a:gd fmla="*/ 322624 h 2819970" name="connsiteY746"/>
                <a:gd fmla="*/ 539545 w 7768945" name="connsiteX747"/>
                <a:gd fmla="*/ 300564 h 2819970" name="connsiteY747"/>
                <a:gd fmla="*/ 566200 w 7768945" name="connsiteX748"/>
                <a:gd fmla="*/ 280343 h 2819970" name="connsiteY748"/>
                <a:gd fmla="*/ 593775 w 7768945" name="connsiteX749"/>
                <a:gd fmla="*/ 259202 h 2819970" name="connsiteY749"/>
                <a:gd fmla="*/ 622269 w 7768945" name="connsiteX750"/>
                <a:gd fmla="*/ 240819 h 2819970" name="connsiteY750"/>
                <a:gd fmla="*/ 650763 w 7768945" name="connsiteX751"/>
                <a:gd fmla="*/ 222436 h 2819970" name="connsiteY751"/>
                <a:gd fmla="*/ 679256 w 7768945" name="connsiteX752"/>
                <a:gd fmla="*/ 204053 h 2819970" name="connsiteY752"/>
                <a:gd fmla="*/ 708670 w 7768945" name="connsiteX753"/>
                <a:gd fmla="*/ 187508 h 2819970" name="connsiteY753"/>
                <a:gd fmla="*/ 738083 w 7768945" name="connsiteX754"/>
                <a:gd fmla="*/ 170044 h 2819970" name="connsiteY754"/>
                <a:gd fmla="*/ 768415 w 7768945" name="connsiteX755"/>
                <a:gd fmla="*/ 153499 h 2819970" name="connsiteY755"/>
                <a:gd fmla="*/ 799666 w 7768945" name="connsiteX756"/>
                <a:gd fmla="*/ 138793 h 2819970" name="connsiteY756"/>
                <a:gd fmla="*/ 829998 w 7768945" name="connsiteX757"/>
                <a:gd fmla="*/ 124086 h 2819970" name="connsiteY757"/>
                <a:gd fmla="*/ 861250 w 7768945" name="connsiteX758"/>
                <a:gd fmla="*/ 110299 h 2819970" name="connsiteY758"/>
                <a:gd fmla="*/ 893420 w 7768945" name="connsiteX759"/>
                <a:gd fmla="*/ 98350 h 2819970" name="connsiteY759"/>
                <a:gd fmla="*/ 925590 w 7768945" name="connsiteX760"/>
                <a:gd fmla="*/ 85482 h 2819970" name="connsiteY760"/>
                <a:gd fmla="*/ 958680 w 7768945" name="connsiteX761"/>
                <a:gd fmla="*/ 74452 h 2819970" name="connsiteY761"/>
                <a:gd fmla="*/ 991770 w 7768945" name="connsiteX762"/>
                <a:gd fmla="*/ 63422 h 2819970" name="connsiteY762"/>
                <a:gd fmla="*/ 1023940 w 7768945" name="connsiteX763"/>
                <a:gd fmla="*/ 54230 h 2819970" name="connsiteY763"/>
                <a:gd fmla="*/ 1057949 w 7768945" name="connsiteX764"/>
                <a:gd fmla="*/ 44120 h 2819970" name="connsiteY764"/>
                <a:gd fmla="*/ 1091958 w 7768945" name="connsiteX765"/>
                <a:gd fmla="*/ 35847 h 2819970" name="connsiteY765"/>
                <a:gd fmla="*/ 1125967 w 7768945" name="connsiteX766"/>
                <a:gd fmla="*/ 28494 h 2819970" name="connsiteY766"/>
                <a:gd fmla="*/ 1160895 w 7768945" name="connsiteX767"/>
                <a:gd fmla="*/ 21141 h 2819970" name="connsiteY767"/>
                <a:gd fmla="*/ 1195822 w 7768945" name="connsiteX768"/>
                <a:gd fmla="*/ 16545 h 2819970" name="connsiteY768"/>
                <a:gd fmla="*/ 1230750 w 7768945" name="connsiteX769"/>
                <a:gd fmla="*/ 11030 h 2819970" name="connsiteY769"/>
                <a:gd fmla="*/ 1265679 w 7768945" name="connsiteX770"/>
                <a:gd fmla="*/ 6434 h 2819970" name="connsiteY770"/>
                <a:gd fmla="*/ 1302445 w 7768945" name="connsiteX771"/>
                <a:gd fmla="*/ 3677 h 2819970" name="connsiteY771"/>
                <a:gd fmla="*/ 1337372 w 7768945" name="connsiteX772"/>
                <a:gd fmla="*/ 1838 h 2819970" name="connsiteY77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</a:cxnLst>
              <a:rect b="b" l="l" r="r" t="t"/>
              <a:pathLst>
                <a:path h="2819970" w="7768945">
                  <a:moveTo>
                    <a:pt x="1374139" y="0"/>
                  </a:moveTo>
                  <a:lnTo>
                    <a:pt x="1409986" y="0"/>
                  </a:lnTo>
                  <a:lnTo>
                    <a:pt x="1447671" y="0"/>
                  </a:lnTo>
                  <a:lnTo>
                    <a:pt x="1483519" y="1838"/>
                  </a:lnTo>
                  <a:lnTo>
                    <a:pt x="1518446" y="3677"/>
                  </a:lnTo>
                  <a:lnTo>
                    <a:pt x="1555212" y="6434"/>
                  </a:lnTo>
                  <a:lnTo>
                    <a:pt x="1590140" y="11030"/>
                  </a:lnTo>
                  <a:lnTo>
                    <a:pt x="1625987" y="16545"/>
                  </a:lnTo>
                  <a:lnTo>
                    <a:pt x="1659996" y="21141"/>
                  </a:lnTo>
                  <a:lnTo>
                    <a:pt x="1694005" y="28494"/>
                  </a:lnTo>
                  <a:lnTo>
                    <a:pt x="1728933" y="35847"/>
                  </a:lnTo>
                  <a:lnTo>
                    <a:pt x="1762942" y="44120"/>
                  </a:lnTo>
                  <a:lnTo>
                    <a:pt x="1796032" y="54230"/>
                  </a:lnTo>
                  <a:lnTo>
                    <a:pt x="1829121" y="63422"/>
                  </a:lnTo>
                  <a:lnTo>
                    <a:pt x="1863130" y="74452"/>
                  </a:lnTo>
                  <a:lnTo>
                    <a:pt x="1895301" y="85482"/>
                  </a:lnTo>
                  <a:lnTo>
                    <a:pt x="1927471" y="98350"/>
                  </a:lnTo>
                  <a:lnTo>
                    <a:pt x="1959641" y="110299"/>
                  </a:lnTo>
                  <a:lnTo>
                    <a:pt x="1990893" y="124086"/>
                  </a:lnTo>
                  <a:lnTo>
                    <a:pt x="2021225" y="138793"/>
                  </a:lnTo>
                  <a:lnTo>
                    <a:pt x="2052476" y="153499"/>
                  </a:lnTo>
                  <a:lnTo>
                    <a:pt x="2081889" y="170044"/>
                  </a:lnTo>
                  <a:lnTo>
                    <a:pt x="2112221" y="187508"/>
                  </a:lnTo>
                  <a:lnTo>
                    <a:pt x="2141634" y="204053"/>
                  </a:lnTo>
                  <a:lnTo>
                    <a:pt x="2170128" y="222436"/>
                  </a:lnTo>
                  <a:lnTo>
                    <a:pt x="2198622" y="240819"/>
                  </a:lnTo>
                  <a:lnTo>
                    <a:pt x="2227116" y="259202"/>
                  </a:lnTo>
                  <a:lnTo>
                    <a:pt x="2253771" y="280343"/>
                  </a:lnTo>
                  <a:lnTo>
                    <a:pt x="2281346" y="300564"/>
                  </a:lnTo>
                  <a:lnTo>
                    <a:pt x="2308002" y="322624"/>
                  </a:lnTo>
                  <a:lnTo>
                    <a:pt x="2332819" y="343764"/>
                  </a:lnTo>
                  <a:lnTo>
                    <a:pt x="2358555" y="366743"/>
                  </a:lnTo>
                  <a:lnTo>
                    <a:pt x="2383372" y="388803"/>
                  </a:lnTo>
                  <a:lnTo>
                    <a:pt x="2407270" y="412701"/>
                  </a:lnTo>
                  <a:lnTo>
                    <a:pt x="2431169" y="436599"/>
                  </a:lnTo>
                  <a:lnTo>
                    <a:pt x="2455067" y="461416"/>
                  </a:lnTo>
                  <a:lnTo>
                    <a:pt x="2477126" y="487153"/>
                  </a:lnTo>
                  <a:lnTo>
                    <a:pt x="2498267" y="513808"/>
                  </a:lnTo>
                  <a:lnTo>
                    <a:pt x="2520327" y="539545"/>
                  </a:lnTo>
                  <a:lnTo>
                    <a:pt x="2540548" y="566200"/>
                  </a:lnTo>
                  <a:lnTo>
                    <a:pt x="2560770" y="593775"/>
                  </a:lnTo>
                  <a:lnTo>
                    <a:pt x="2580072" y="621349"/>
                  </a:lnTo>
                  <a:lnTo>
                    <a:pt x="2598455" y="649843"/>
                  </a:lnTo>
                  <a:lnTo>
                    <a:pt x="2615919" y="679256"/>
                  </a:lnTo>
                  <a:lnTo>
                    <a:pt x="2634302" y="708669"/>
                  </a:lnTo>
                  <a:lnTo>
                    <a:pt x="2650847" y="738082"/>
                  </a:lnTo>
                  <a:lnTo>
                    <a:pt x="2666473" y="768414"/>
                  </a:lnTo>
                  <a:lnTo>
                    <a:pt x="2682098" y="798747"/>
                  </a:lnTo>
                  <a:lnTo>
                    <a:pt x="2695886" y="829998"/>
                  </a:lnTo>
                  <a:lnTo>
                    <a:pt x="2709673" y="861249"/>
                  </a:lnTo>
                  <a:lnTo>
                    <a:pt x="2723460" y="892500"/>
                  </a:lnTo>
                  <a:lnTo>
                    <a:pt x="2734490" y="924671"/>
                  </a:lnTo>
                  <a:lnTo>
                    <a:pt x="2746439" y="956841"/>
                  </a:lnTo>
                  <a:lnTo>
                    <a:pt x="2757469" y="990850"/>
                  </a:lnTo>
                  <a:lnTo>
                    <a:pt x="2767580" y="1023940"/>
                  </a:lnTo>
                  <a:lnTo>
                    <a:pt x="2775852" y="1057029"/>
                  </a:lnTo>
                  <a:lnTo>
                    <a:pt x="2785044" y="1091957"/>
                  </a:lnTo>
                  <a:lnTo>
                    <a:pt x="2791478" y="1125966"/>
                  </a:lnTo>
                  <a:lnTo>
                    <a:pt x="2798831" y="1159975"/>
                  </a:lnTo>
                  <a:lnTo>
                    <a:pt x="2804346" y="1195822"/>
                  </a:lnTo>
                  <a:lnTo>
                    <a:pt x="2808942" y="1230750"/>
                  </a:lnTo>
                  <a:lnTo>
                    <a:pt x="2813538" y="1265678"/>
                  </a:lnTo>
                  <a:lnTo>
                    <a:pt x="2816295" y="1301525"/>
                  </a:lnTo>
                  <a:lnTo>
                    <a:pt x="2819053" y="1337372"/>
                  </a:lnTo>
                  <a:lnTo>
                    <a:pt x="2819972" y="1374138"/>
                  </a:lnTo>
                  <a:lnTo>
                    <a:pt x="2820891" y="1409985"/>
                  </a:lnTo>
                  <a:lnTo>
                    <a:pt x="2819971" y="1409985"/>
                  </a:lnTo>
                  <a:lnTo>
                    <a:pt x="2819971" y="1437560"/>
                  </a:lnTo>
                  <a:lnTo>
                    <a:pt x="2821810" y="1465134"/>
                  </a:lnTo>
                  <a:lnTo>
                    <a:pt x="2822729" y="1492709"/>
                  </a:lnTo>
                  <a:lnTo>
                    <a:pt x="2826405" y="1518446"/>
                  </a:lnTo>
                  <a:lnTo>
                    <a:pt x="2829163" y="1545101"/>
                  </a:lnTo>
                  <a:lnTo>
                    <a:pt x="2832839" y="1571757"/>
                  </a:lnTo>
                  <a:lnTo>
                    <a:pt x="2836516" y="1598412"/>
                  </a:lnTo>
                  <a:lnTo>
                    <a:pt x="2842031" y="1624148"/>
                  </a:lnTo>
                  <a:lnTo>
                    <a:pt x="2847546" y="1649885"/>
                  </a:lnTo>
                  <a:lnTo>
                    <a:pt x="2853061" y="1675621"/>
                  </a:lnTo>
                  <a:lnTo>
                    <a:pt x="2860414" y="1701358"/>
                  </a:lnTo>
                  <a:lnTo>
                    <a:pt x="2867767" y="1726175"/>
                  </a:lnTo>
                  <a:lnTo>
                    <a:pt x="2876040" y="1750992"/>
                  </a:lnTo>
                  <a:lnTo>
                    <a:pt x="2885231" y="1775809"/>
                  </a:lnTo>
                  <a:lnTo>
                    <a:pt x="2893504" y="1799707"/>
                  </a:lnTo>
                  <a:lnTo>
                    <a:pt x="2903614" y="1824524"/>
                  </a:lnTo>
                  <a:lnTo>
                    <a:pt x="2914644" y="1848422"/>
                  </a:lnTo>
                  <a:lnTo>
                    <a:pt x="2924755" y="1871401"/>
                  </a:lnTo>
                  <a:lnTo>
                    <a:pt x="2936704" y="1894380"/>
                  </a:lnTo>
                  <a:lnTo>
                    <a:pt x="2948653" y="1916440"/>
                  </a:lnTo>
                  <a:lnTo>
                    <a:pt x="2961521" y="1939419"/>
                  </a:lnTo>
                  <a:lnTo>
                    <a:pt x="2974389" y="1961479"/>
                  </a:lnTo>
                  <a:lnTo>
                    <a:pt x="2987258" y="1983538"/>
                  </a:lnTo>
                  <a:lnTo>
                    <a:pt x="3001964" y="2004679"/>
                  </a:lnTo>
                  <a:lnTo>
                    <a:pt x="3015751" y="2024900"/>
                  </a:lnTo>
                  <a:lnTo>
                    <a:pt x="3031377" y="2046960"/>
                  </a:lnTo>
                  <a:lnTo>
                    <a:pt x="3047003" y="2066262"/>
                  </a:lnTo>
                  <a:lnTo>
                    <a:pt x="3063547" y="2087403"/>
                  </a:lnTo>
                  <a:lnTo>
                    <a:pt x="3080092" y="2105786"/>
                  </a:lnTo>
                  <a:lnTo>
                    <a:pt x="3096637" y="2125088"/>
                  </a:lnTo>
                  <a:lnTo>
                    <a:pt x="3114101" y="2143472"/>
                  </a:lnTo>
                  <a:lnTo>
                    <a:pt x="3131565" y="2162774"/>
                  </a:lnTo>
                  <a:lnTo>
                    <a:pt x="3149948" y="2180238"/>
                  </a:lnTo>
                  <a:lnTo>
                    <a:pt x="3169250" y="2197702"/>
                  </a:lnTo>
                  <a:lnTo>
                    <a:pt x="3187633" y="2214247"/>
                  </a:lnTo>
                  <a:lnTo>
                    <a:pt x="3206936" y="2230791"/>
                  </a:lnTo>
                  <a:lnTo>
                    <a:pt x="3227157" y="2246417"/>
                  </a:lnTo>
                  <a:lnTo>
                    <a:pt x="3247379" y="2262043"/>
                  </a:lnTo>
                  <a:lnTo>
                    <a:pt x="3267600" y="2276749"/>
                  </a:lnTo>
                  <a:lnTo>
                    <a:pt x="3289660" y="2291456"/>
                  </a:lnTo>
                  <a:lnTo>
                    <a:pt x="3310800" y="2306162"/>
                  </a:lnTo>
                  <a:lnTo>
                    <a:pt x="3332860" y="2319030"/>
                  </a:lnTo>
                  <a:lnTo>
                    <a:pt x="3354001" y="2332818"/>
                  </a:lnTo>
                  <a:lnTo>
                    <a:pt x="3376979" y="2345686"/>
                  </a:lnTo>
                  <a:lnTo>
                    <a:pt x="3399039" y="2357635"/>
                  </a:lnTo>
                  <a:lnTo>
                    <a:pt x="3422937" y="2369584"/>
                  </a:lnTo>
                  <a:lnTo>
                    <a:pt x="3445916" y="2379695"/>
                  </a:lnTo>
                  <a:lnTo>
                    <a:pt x="3469814" y="2389805"/>
                  </a:lnTo>
                  <a:lnTo>
                    <a:pt x="3494631" y="2399916"/>
                  </a:lnTo>
                  <a:lnTo>
                    <a:pt x="3517610" y="2409108"/>
                  </a:lnTo>
                  <a:lnTo>
                    <a:pt x="3543347" y="2418299"/>
                  </a:lnTo>
                  <a:lnTo>
                    <a:pt x="3568164" y="2425652"/>
                  </a:lnTo>
                  <a:lnTo>
                    <a:pt x="3592981" y="2433006"/>
                  </a:lnTo>
                  <a:lnTo>
                    <a:pt x="3617798" y="2439440"/>
                  </a:lnTo>
                  <a:lnTo>
                    <a:pt x="3644454" y="2446793"/>
                  </a:lnTo>
                  <a:lnTo>
                    <a:pt x="3669271" y="2452308"/>
                  </a:lnTo>
                  <a:lnTo>
                    <a:pt x="3695926" y="2457823"/>
                  </a:lnTo>
                  <a:lnTo>
                    <a:pt x="3721663" y="2461499"/>
                  </a:lnTo>
                  <a:lnTo>
                    <a:pt x="3748318" y="2465176"/>
                  </a:lnTo>
                  <a:lnTo>
                    <a:pt x="3775893" y="2467934"/>
                  </a:lnTo>
                  <a:lnTo>
                    <a:pt x="3801629" y="2469772"/>
                  </a:lnTo>
                  <a:lnTo>
                    <a:pt x="3829204" y="2472529"/>
                  </a:lnTo>
                  <a:lnTo>
                    <a:pt x="3856779" y="2473448"/>
                  </a:lnTo>
                  <a:lnTo>
                    <a:pt x="3884353" y="2474368"/>
                  </a:lnTo>
                  <a:lnTo>
                    <a:pt x="3911928" y="2473448"/>
                  </a:lnTo>
                  <a:lnTo>
                    <a:pt x="3939503" y="2472529"/>
                  </a:lnTo>
                  <a:lnTo>
                    <a:pt x="3965239" y="2469772"/>
                  </a:lnTo>
                  <a:lnTo>
                    <a:pt x="3992814" y="2467934"/>
                  </a:lnTo>
                  <a:lnTo>
                    <a:pt x="4019469" y="2465176"/>
                  </a:lnTo>
                  <a:lnTo>
                    <a:pt x="4046125" y="2461499"/>
                  </a:lnTo>
                  <a:lnTo>
                    <a:pt x="4072780" y="2457823"/>
                  </a:lnTo>
                  <a:lnTo>
                    <a:pt x="4097597" y="2452308"/>
                  </a:lnTo>
                  <a:lnTo>
                    <a:pt x="4124253" y="2446793"/>
                  </a:lnTo>
                  <a:lnTo>
                    <a:pt x="4149989" y="2439440"/>
                  </a:lnTo>
                  <a:lnTo>
                    <a:pt x="4175726" y="2433006"/>
                  </a:lnTo>
                  <a:lnTo>
                    <a:pt x="4200543" y="2425652"/>
                  </a:lnTo>
                  <a:lnTo>
                    <a:pt x="4225360" y="2418299"/>
                  </a:lnTo>
                  <a:lnTo>
                    <a:pt x="4250177" y="2409108"/>
                  </a:lnTo>
                  <a:lnTo>
                    <a:pt x="4274075" y="2399916"/>
                  </a:lnTo>
                  <a:lnTo>
                    <a:pt x="4297973" y="2389805"/>
                  </a:lnTo>
                  <a:lnTo>
                    <a:pt x="4320952" y="2379695"/>
                  </a:lnTo>
                  <a:lnTo>
                    <a:pt x="4344850" y="2369584"/>
                  </a:lnTo>
                  <a:lnTo>
                    <a:pt x="4368748" y="2357635"/>
                  </a:lnTo>
                  <a:lnTo>
                    <a:pt x="4390808" y="2345686"/>
                  </a:lnTo>
                  <a:lnTo>
                    <a:pt x="4413787" y="2332818"/>
                  </a:lnTo>
                  <a:lnTo>
                    <a:pt x="4435847" y="2319030"/>
                  </a:lnTo>
                  <a:lnTo>
                    <a:pt x="4457906" y="2306162"/>
                  </a:lnTo>
                  <a:lnTo>
                    <a:pt x="4479047" y="2291456"/>
                  </a:lnTo>
                  <a:lnTo>
                    <a:pt x="4499268" y="2276749"/>
                  </a:lnTo>
                  <a:lnTo>
                    <a:pt x="4520409" y="2262043"/>
                  </a:lnTo>
                  <a:lnTo>
                    <a:pt x="4540630" y="2246417"/>
                  </a:lnTo>
                  <a:lnTo>
                    <a:pt x="4560852" y="2230791"/>
                  </a:lnTo>
                  <a:lnTo>
                    <a:pt x="4580154" y="2214247"/>
                  </a:lnTo>
                  <a:lnTo>
                    <a:pt x="4599456" y="2197702"/>
                  </a:lnTo>
                  <a:lnTo>
                    <a:pt x="4617839" y="2180238"/>
                  </a:lnTo>
                  <a:lnTo>
                    <a:pt x="4636223" y="2162774"/>
                  </a:lnTo>
                  <a:lnTo>
                    <a:pt x="4654606" y="2143472"/>
                  </a:lnTo>
                  <a:lnTo>
                    <a:pt x="4671150" y="2125088"/>
                  </a:lnTo>
                  <a:lnTo>
                    <a:pt x="4688614" y="2105786"/>
                  </a:lnTo>
                  <a:lnTo>
                    <a:pt x="4704240" y="2087403"/>
                  </a:lnTo>
                  <a:lnTo>
                    <a:pt x="4720785" y="2066262"/>
                  </a:lnTo>
                  <a:lnTo>
                    <a:pt x="4736411" y="2046960"/>
                  </a:lnTo>
                  <a:lnTo>
                    <a:pt x="4751117" y="2024900"/>
                  </a:lnTo>
                  <a:lnTo>
                    <a:pt x="4765823" y="2004679"/>
                  </a:lnTo>
                  <a:lnTo>
                    <a:pt x="4779611" y="1983538"/>
                  </a:lnTo>
                  <a:lnTo>
                    <a:pt x="4793398" y="1961479"/>
                  </a:lnTo>
                  <a:lnTo>
                    <a:pt x="4806266" y="1939419"/>
                  </a:lnTo>
                  <a:lnTo>
                    <a:pt x="4819134" y="1916440"/>
                  </a:lnTo>
                  <a:lnTo>
                    <a:pt x="4832003" y="1894380"/>
                  </a:lnTo>
                  <a:lnTo>
                    <a:pt x="4843033" y="1871401"/>
                  </a:lnTo>
                  <a:lnTo>
                    <a:pt x="4853143" y="1848422"/>
                  </a:lnTo>
                  <a:lnTo>
                    <a:pt x="4864173" y="1824524"/>
                  </a:lnTo>
                  <a:lnTo>
                    <a:pt x="4874284" y="1799707"/>
                  </a:lnTo>
                  <a:lnTo>
                    <a:pt x="4882556" y="1775809"/>
                  </a:lnTo>
                  <a:lnTo>
                    <a:pt x="4891748" y="1750992"/>
                  </a:lnTo>
                  <a:lnTo>
                    <a:pt x="4899101" y="1726175"/>
                  </a:lnTo>
                  <a:lnTo>
                    <a:pt x="4907373" y="1701358"/>
                  </a:lnTo>
                  <a:lnTo>
                    <a:pt x="4913808" y="1675621"/>
                  </a:lnTo>
                  <a:lnTo>
                    <a:pt x="4920242" y="1649885"/>
                  </a:lnTo>
                  <a:lnTo>
                    <a:pt x="4925757" y="1624148"/>
                  </a:lnTo>
                  <a:lnTo>
                    <a:pt x="4930352" y="1598412"/>
                  </a:lnTo>
                  <a:lnTo>
                    <a:pt x="4935867" y="1571757"/>
                  </a:lnTo>
                  <a:lnTo>
                    <a:pt x="4939544" y="1545101"/>
                  </a:lnTo>
                  <a:lnTo>
                    <a:pt x="4942301" y="1518446"/>
                  </a:lnTo>
                  <a:lnTo>
                    <a:pt x="4944140" y="1492709"/>
                  </a:lnTo>
                  <a:lnTo>
                    <a:pt x="4946897" y="1465134"/>
                  </a:lnTo>
                  <a:lnTo>
                    <a:pt x="4947816" y="1437560"/>
                  </a:lnTo>
                  <a:lnTo>
                    <a:pt x="4947816" y="1409985"/>
                  </a:lnTo>
                  <a:lnTo>
                    <a:pt x="4948056" y="1409985"/>
                  </a:lnTo>
                  <a:lnTo>
                    <a:pt x="4948975" y="1374138"/>
                  </a:lnTo>
                  <a:lnTo>
                    <a:pt x="4949895" y="1337372"/>
                  </a:lnTo>
                  <a:lnTo>
                    <a:pt x="4952652" y="1301525"/>
                  </a:lnTo>
                  <a:lnTo>
                    <a:pt x="4956329" y="1265678"/>
                  </a:lnTo>
                  <a:lnTo>
                    <a:pt x="4960005" y="1230750"/>
                  </a:lnTo>
                  <a:lnTo>
                    <a:pt x="4964601" y="1195822"/>
                  </a:lnTo>
                  <a:lnTo>
                    <a:pt x="4971035" y="1159975"/>
                  </a:lnTo>
                  <a:lnTo>
                    <a:pt x="4977469" y="1125966"/>
                  </a:lnTo>
                  <a:lnTo>
                    <a:pt x="4983903" y="1091957"/>
                  </a:lnTo>
                  <a:lnTo>
                    <a:pt x="4993095" y="1057029"/>
                  </a:lnTo>
                  <a:lnTo>
                    <a:pt x="5002286" y="1023940"/>
                  </a:lnTo>
                  <a:lnTo>
                    <a:pt x="5011478" y="990850"/>
                  </a:lnTo>
                  <a:lnTo>
                    <a:pt x="5022508" y="956841"/>
                  </a:lnTo>
                  <a:lnTo>
                    <a:pt x="5034457" y="924671"/>
                  </a:lnTo>
                  <a:lnTo>
                    <a:pt x="5046406" y="892500"/>
                  </a:lnTo>
                  <a:lnTo>
                    <a:pt x="5058355" y="861249"/>
                  </a:lnTo>
                  <a:lnTo>
                    <a:pt x="5072142" y="829998"/>
                  </a:lnTo>
                  <a:lnTo>
                    <a:pt x="5086849" y="798747"/>
                  </a:lnTo>
                  <a:lnTo>
                    <a:pt x="5102474" y="768414"/>
                  </a:lnTo>
                  <a:lnTo>
                    <a:pt x="5118100" y="738082"/>
                  </a:lnTo>
                  <a:lnTo>
                    <a:pt x="5135564" y="708669"/>
                  </a:lnTo>
                  <a:lnTo>
                    <a:pt x="5153028" y="679256"/>
                  </a:lnTo>
                  <a:lnTo>
                    <a:pt x="5170492" y="649843"/>
                  </a:lnTo>
                  <a:lnTo>
                    <a:pt x="5188875" y="621349"/>
                  </a:lnTo>
                  <a:lnTo>
                    <a:pt x="5209096" y="593775"/>
                  </a:lnTo>
                  <a:lnTo>
                    <a:pt x="5228399" y="566200"/>
                  </a:lnTo>
                  <a:lnTo>
                    <a:pt x="5248620" y="539545"/>
                  </a:lnTo>
                  <a:lnTo>
                    <a:pt x="5270680" y="513808"/>
                  </a:lnTo>
                  <a:lnTo>
                    <a:pt x="5291820" y="487153"/>
                  </a:lnTo>
                  <a:lnTo>
                    <a:pt x="5314799" y="461416"/>
                  </a:lnTo>
                  <a:lnTo>
                    <a:pt x="5337778" y="436599"/>
                  </a:lnTo>
                  <a:lnTo>
                    <a:pt x="5361676" y="412701"/>
                  </a:lnTo>
                  <a:lnTo>
                    <a:pt x="5386494" y="388803"/>
                  </a:lnTo>
                  <a:lnTo>
                    <a:pt x="5410392" y="366743"/>
                  </a:lnTo>
                  <a:lnTo>
                    <a:pt x="5436128" y="343764"/>
                  </a:lnTo>
                  <a:lnTo>
                    <a:pt x="5461864" y="322624"/>
                  </a:lnTo>
                  <a:lnTo>
                    <a:pt x="5487601" y="300564"/>
                  </a:lnTo>
                  <a:lnTo>
                    <a:pt x="5514256" y="280343"/>
                  </a:lnTo>
                  <a:lnTo>
                    <a:pt x="5541831" y="259202"/>
                  </a:lnTo>
                  <a:lnTo>
                    <a:pt x="5570325" y="240819"/>
                  </a:lnTo>
                  <a:lnTo>
                    <a:pt x="5598818" y="222436"/>
                  </a:lnTo>
                  <a:lnTo>
                    <a:pt x="5627312" y="204053"/>
                  </a:lnTo>
                  <a:lnTo>
                    <a:pt x="5656725" y="187508"/>
                  </a:lnTo>
                  <a:lnTo>
                    <a:pt x="5686138" y="170044"/>
                  </a:lnTo>
                  <a:lnTo>
                    <a:pt x="5716470" y="153499"/>
                  </a:lnTo>
                  <a:lnTo>
                    <a:pt x="5747722" y="138793"/>
                  </a:lnTo>
                  <a:lnTo>
                    <a:pt x="5778054" y="124086"/>
                  </a:lnTo>
                  <a:lnTo>
                    <a:pt x="5809305" y="110299"/>
                  </a:lnTo>
                  <a:lnTo>
                    <a:pt x="5841476" y="98350"/>
                  </a:lnTo>
                  <a:lnTo>
                    <a:pt x="5873646" y="85482"/>
                  </a:lnTo>
                  <a:lnTo>
                    <a:pt x="5906736" y="74452"/>
                  </a:lnTo>
                  <a:lnTo>
                    <a:pt x="5939825" y="63422"/>
                  </a:lnTo>
                  <a:lnTo>
                    <a:pt x="5971996" y="54230"/>
                  </a:lnTo>
                  <a:lnTo>
                    <a:pt x="6006004" y="44120"/>
                  </a:lnTo>
                  <a:lnTo>
                    <a:pt x="6040013" y="35847"/>
                  </a:lnTo>
                  <a:lnTo>
                    <a:pt x="6074022" y="28494"/>
                  </a:lnTo>
                  <a:lnTo>
                    <a:pt x="6108950" y="21141"/>
                  </a:lnTo>
                  <a:lnTo>
                    <a:pt x="6143878" y="16545"/>
                  </a:lnTo>
                  <a:lnTo>
                    <a:pt x="6178806" y="11030"/>
                  </a:lnTo>
                  <a:lnTo>
                    <a:pt x="6213734" y="6434"/>
                  </a:lnTo>
                  <a:lnTo>
                    <a:pt x="6250500" y="3677"/>
                  </a:lnTo>
                  <a:lnTo>
                    <a:pt x="6285428" y="1838"/>
                  </a:lnTo>
                  <a:lnTo>
                    <a:pt x="6322194" y="0"/>
                  </a:lnTo>
                  <a:lnTo>
                    <a:pt x="6358041" y="0"/>
                  </a:lnTo>
                  <a:lnTo>
                    <a:pt x="6395726" y="0"/>
                  </a:lnTo>
                  <a:lnTo>
                    <a:pt x="6431573" y="1838"/>
                  </a:lnTo>
                  <a:lnTo>
                    <a:pt x="6466501" y="3677"/>
                  </a:lnTo>
                  <a:lnTo>
                    <a:pt x="6503268" y="6434"/>
                  </a:lnTo>
                  <a:lnTo>
                    <a:pt x="6538196" y="11030"/>
                  </a:lnTo>
                  <a:lnTo>
                    <a:pt x="6574042" y="16545"/>
                  </a:lnTo>
                  <a:lnTo>
                    <a:pt x="6608051" y="21141"/>
                  </a:lnTo>
                  <a:lnTo>
                    <a:pt x="6642060" y="28494"/>
                  </a:lnTo>
                  <a:lnTo>
                    <a:pt x="6676988" y="35847"/>
                  </a:lnTo>
                  <a:lnTo>
                    <a:pt x="6710997" y="44120"/>
                  </a:lnTo>
                  <a:lnTo>
                    <a:pt x="6744086" y="54230"/>
                  </a:lnTo>
                  <a:lnTo>
                    <a:pt x="6777176" y="63422"/>
                  </a:lnTo>
                  <a:lnTo>
                    <a:pt x="6811185" y="74452"/>
                  </a:lnTo>
                  <a:lnTo>
                    <a:pt x="6843355" y="85482"/>
                  </a:lnTo>
                  <a:lnTo>
                    <a:pt x="6875526" y="98350"/>
                  </a:lnTo>
                  <a:lnTo>
                    <a:pt x="6907696" y="110299"/>
                  </a:lnTo>
                  <a:lnTo>
                    <a:pt x="6938947" y="124086"/>
                  </a:lnTo>
                  <a:lnTo>
                    <a:pt x="6969280" y="138793"/>
                  </a:lnTo>
                  <a:lnTo>
                    <a:pt x="7000531" y="153499"/>
                  </a:lnTo>
                  <a:lnTo>
                    <a:pt x="7029944" y="170044"/>
                  </a:lnTo>
                  <a:lnTo>
                    <a:pt x="7060276" y="187508"/>
                  </a:lnTo>
                  <a:lnTo>
                    <a:pt x="7089689" y="204053"/>
                  </a:lnTo>
                  <a:lnTo>
                    <a:pt x="7118183" y="222436"/>
                  </a:lnTo>
                  <a:lnTo>
                    <a:pt x="7146676" y="240819"/>
                  </a:lnTo>
                  <a:lnTo>
                    <a:pt x="7175170" y="259202"/>
                  </a:lnTo>
                  <a:lnTo>
                    <a:pt x="7201826" y="280343"/>
                  </a:lnTo>
                  <a:lnTo>
                    <a:pt x="7229400" y="300564"/>
                  </a:lnTo>
                  <a:lnTo>
                    <a:pt x="7256056" y="322624"/>
                  </a:lnTo>
                  <a:lnTo>
                    <a:pt x="7280873" y="343764"/>
                  </a:lnTo>
                  <a:lnTo>
                    <a:pt x="7306610" y="366743"/>
                  </a:lnTo>
                  <a:lnTo>
                    <a:pt x="7331427" y="388803"/>
                  </a:lnTo>
                  <a:lnTo>
                    <a:pt x="7355325" y="412701"/>
                  </a:lnTo>
                  <a:lnTo>
                    <a:pt x="7379223" y="436599"/>
                  </a:lnTo>
                  <a:lnTo>
                    <a:pt x="7403121" y="461416"/>
                  </a:lnTo>
                  <a:lnTo>
                    <a:pt x="7425181" y="487153"/>
                  </a:lnTo>
                  <a:lnTo>
                    <a:pt x="7446321" y="513808"/>
                  </a:lnTo>
                  <a:lnTo>
                    <a:pt x="7468381" y="539545"/>
                  </a:lnTo>
                  <a:lnTo>
                    <a:pt x="7488602" y="566200"/>
                  </a:lnTo>
                  <a:lnTo>
                    <a:pt x="7508824" y="593775"/>
                  </a:lnTo>
                  <a:lnTo>
                    <a:pt x="7528126" y="621349"/>
                  </a:lnTo>
                  <a:lnTo>
                    <a:pt x="7546509" y="649843"/>
                  </a:lnTo>
                  <a:lnTo>
                    <a:pt x="7563973" y="679256"/>
                  </a:lnTo>
                  <a:lnTo>
                    <a:pt x="7582356" y="708669"/>
                  </a:lnTo>
                  <a:lnTo>
                    <a:pt x="7598901" y="738082"/>
                  </a:lnTo>
                  <a:lnTo>
                    <a:pt x="7614527" y="768414"/>
                  </a:lnTo>
                  <a:lnTo>
                    <a:pt x="7630152" y="798747"/>
                  </a:lnTo>
                  <a:lnTo>
                    <a:pt x="7643940" y="829998"/>
                  </a:lnTo>
                  <a:lnTo>
                    <a:pt x="7657727" y="861249"/>
                  </a:lnTo>
                  <a:lnTo>
                    <a:pt x="7671514" y="892500"/>
                  </a:lnTo>
                  <a:lnTo>
                    <a:pt x="7682544" y="924671"/>
                  </a:lnTo>
                  <a:lnTo>
                    <a:pt x="7694494" y="956841"/>
                  </a:lnTo>
                  <a:lnTo>
                    <a:pt x="7705523" y="990850"/>
                  </a:lnTo>
                  <a:lnTo>
                    <a:pt x="7715634" y="1023940"/>
                  </a:lnTo>
                  <a:lnTo>
                    <a:pt x="7723906" y="1057029"/>
                  </a:lnTo>
                  <a:lnTo>
                    <a:pt x="7733098" y="1091957"/>
                  </a:lnTo>
                  <a:lnTo>
                    <a:pt x="7739532" y="1125966"/>
                  </a:lnTo>
                  <a:lnTo>
                    <a:pt x="7746885" y="1159975"/>
                  </a:lnTo>
                  <a:lnTo>
                    <a:pt x="7752400" y="1195822"/>
                  </a:lnTo>
                  <a:lnTo>
                    <a:pt x="7756996" y="1230750"/>
                  </a:lnTo>
                  <a:lnTo>
                    <a:pt x="7761592" y="1265678"/>
                  </a:lnTo>
                  <a:lnTo>
                    <a:pt x="7764349" y="1301525"/>
                  </a:lnTo>
                  <a:lnTo>
                    <a:pt x="7767107" y="1337372"/>
                  </a:lnTo>
                  <a:lnTo>
                    <a:pt x="7768026" y="1374138"/>
                  </a:lnTo>
                  <a:lnTo>
                    <a:pt x="7768945" y="1409985"/>
                  </a:lnTo>
                  <a:lnTo>
                    <a:pt x="7422423" y="1409985"/>
                  </a:lnTo>
                  <a:lnTo>
                    <a:pt x="7422423" y="1382411"/>
                  </a:lnTo>
                  <a:lnTo>
                    <a:pt x="7421504" y="1354836"/>
                  </a:lnTo>
                  <a:lnTo>
                    <a:pt x="7419666" y="1327261"/>
                  </a:lnTo>
                  <a:lnTo>
                    <a:pt x="7415989" y="1301525"/>
                  </a:lnTo>
                  <a:lnTo>
                    <a:pt x="7413232" y="1274869"/>
                  </a:lnTo>
                  <a:lnTo>
                    <a:pt x="7410474" y="1248214"/>
                  </a:lnTo>
                  <a:lnTo>
                    <a:pt x="7405878" y="1221558"/>
                  </a:lnTo>
                  <a:lnTo>
                    <a:pt x="7400364" y="1195822"/>
                  </a:lnTo>
                  <a:lnTo>
                    <a:pt x="7394848" y="1170086"/>
                  </a:lnTo>
                  <a:lnTo>
                    <a:pt x="7389334" y="1144349"/>
                  </a:lnTo>
                  <a:lnTo>
                    <a:pt x="7381980" y="1118613"/>
                  </a:lnTo>
                  <a:lnTo>
                    <a:pt x="7374627" y="1093796"/>
                  </a:lnTo>
                  <a:lnTo>
                    <a:pt x="7366355" y="1068978"/>
                  </a:lnTo>
                  <a:lnTo>
                    <a:pt x="7357163" y="1044161"/>
                  </a:lnTo>
                  <a:lnTo>
                    <a:pt x="7348891" y="1020263"/>
                  </a:lnTo>
                  <a:lnTo>
                    <a:pt x="7338780" y="995446"/>
                  </a:lnTo>
                  <a:lnTo>
                    <a:pt x="7327750" y="971548"/>
                  </a:lnTo>
                  <a:lnTo>
                    <a:pt x="7317640" y="948569"/>
                  </a:lnTo>
                  <a:lnTo>
                    <a:pt x="7305690" y="925590"/>
                  </a:lnTo>
                  <a:lnTo>
                    <a:pt x="7293742" y="903530"/>
                  </a:lnTo>
                  <a:lnTo>
                    <a:pt x="7280873" y="880551"/>
                  </a:lnTo>
                  <a:lnTo>
                    <a:pt x="7268005" y="858492"/>
                  </a:lnTo>
                  <a:lnTo>
                    <a:pt x="7255137" y="836432"/>
                  </a:lnTo>
                  <a:lnTo>
                    <a:pt x="7241350" y="815291"/>
                  </a:lnTo>
                  <a:lnTo>
                    <a:pt x="7226643" y="795070"/>
                  </a:lnTo>
                  <a:lnTo>
                    <a:pt x="7211018" y="773010"/>
                  </a:lnTo>
                  <a:lnTo>
                    <a:pt x="7195392" y="753708"/>
                  </a:lnTo>
                  <a:lnTo>
                    <a:pt x="7178847" y="732567"/>
                  </a:lnTo>
                  <a:lnTo>
                    <a:pt x="7162302" y="714184"/>
                  </a:lnTo>
                  <a:lnTo>
                    <a:pt x="7145758" y="694882"/>
                  </a:lnTo>
                  <a:lnTo>
                    <a:pt x="7128294" y="676499"/>
                  </a:lnTo>
                  <a:lnTo>
                    <a:pt x="7110830" y="657197"/>
                  </a:lnTo>
                  <a:lnTo>
                    <a:pt x="7092446" y="639733"/>
                  </a:lnTo>
                  <a:lnTo>
                    <a:pt x="7073144" y="622269"/>
                  </a:lnTo>
                  <a:lnTo>
                    <a:pt x="7054761" y="605724"/>
                  </a:lnTo>
                  <a:lnTo>
                    <a:pt x="7035459" y="589179"/>
                  </a:lnTo>
                  <a:lnTo>
                    <a:pt x="7015237" y="573553"/>
                  </a:lnTo>
                  <a:lnTo>
                    <a:pt x="6995016" y="557928"/>
                  </a:lnTo>
                  <a:lnTo>
                    <a:pt x="6974794" y="543221"/>
                  </a:lnTo>
                  <a:lnTo>
                    <a:pt x="6952735" y="528515"/>
                  </a:lnTo>
                  <a:lnTo>
                    <a:pt x="6932513" y="513808"/>
                  </a:lnTo>
                  <a:lnTo>
                    <a:pt x="6909534" y="500940"/>
                  </a:lnTo>
                  <a:lnTo>
                    <a:pt x="6888394" y="487153"/>
                  </a:lnTo>
                  <a:lnTo>
                    <a:pt x="6865415" y="474285"/>
                  </a:lnTo>
                  <a:lnTo>
                    <a:pt x="6843355" y="462336"/>
                  </a:lnTo>
                  <a:lnTo>
                    <a:pt x="6819457" y="450386"/>
                  </a:lnTo>
                  <a:lnTo>
                    <a:pt x="6796478" y="440276"/>
                  </a:lnTo>
                  <a:lnTo>
                    <a:pt x="6772580" y="430165"/>
                  </a:lnTo>
                  <a:lnTo>
                    <a:pt x="6747763" y="420054"/>
                  </a:lnTo>
                  <a:lnTo>
                    <a:pt x="6724784" y="410863"/>
                  </a:lnTo>
                  <a:lnTo>
                    <a:pt x="6699967" y="401671"/>
                  </a:lnTo>
                  <a:lnTo>
                    <a:pt x="6674230" y="394318"/>
                  </a:lnTo>
                  <a:lnTo>
                    <a:pt x="6650332" y="386965"/>
                  </a:lnTo>
                  <a:lnTo>
                    <a:pt x="6624596" y="380531"/>
                  </a:lnTo>
                  <a:lnTo>
                    <a:pt x="6598860" y="373177"/>
                  </a:lnTo>
                  <a:lnTo>
                    <a:pt x="6573123" y="367662"/>
                  </a:lnTo>
                  <a:lnTo>
                    <a:pt x="6547387" y="362148"/>
                  </a:lnTo>
                  <a:lnTo>
                    <a:pt x="6520732" y="358471"/>
                  </a:lnTo>
                  <a:lnTo>
                    <a:pt x="6494076" y="354794"/>
                  </a:lnTo>
                  <a:lnTo>
                    <a:pt x="6466501" y="352037"/>
                  </a:lnTo>
                  <a:lnTo>
                    <a:pt x="6440765" y="350199"/>
                  </a:lnTo>
                  <a:lnTo>
                    <a:pt x="6413190" y="347441"/>
                  </a:lnTo>
                  <a:lnTo>
                    <a:pt x="6385616" y="346522"/>
                  </a:lnTo>
                  <a:lnTo>
                    <a:pt x="6358041" y="345603"/>
                  </a:lnTo>
                  <a:lnTo>
                    <a:pt x="6330466" y="346522"/>
                  </a:lnTo>
                  <a:lnTo>
                    <a:pt x="6303811" y="347441"/>
                  </a:lnTo>
                  <a:lnTo>
                    <a:pt x="6277155" y="350199"/>
                  </a:lnTo>
                  <a:lnTo>
                    <a:pt x="6249580" y="352037"/>
                  </a:lnTo>
                  <a:lnTo>
                    <a:pt x="6222925" y="354794"/>
                  </a:lnTo>
                  <a:lnTo>
                    <a:pt x="6196270" y="358471"/>
                  </a:lnTo>
                  <a:lnTo>
                    <a:pt x="6169614" y="362148"/>
                  </a:lnTo>
                  <a:lnTo>
                    <a:pt x="6144797" y="367662"/>
                  </a:lnTo>
                  <a:lnTo>
                    <a:pt x="6118141" y="373177"/>
                  </a:lnTo>
                  <a:lnTo>
                    <a:pt x="6092405" y="380531"/>
                  </a:lnTo>
                  <a:lnTo>
                    <a:pt x="6066669" y="386965"/>
                  </a:lnTo>
                  <a:lnTo>
                    <a:pt x="6042771" y="394318"/>
                  </a:lnTo>
                  <a:lnTo>
                    <a:pt x="6017034" y="401671"/>
                  </a:lnTo>
                  <a:lnTo>
                    <a:pt x="5992217" y="410863"/>
                  </a:lnTo>
                  <a:lnTo>
                    <a:pt x="5968319" y="420054"/>
                  </a:lnTo>
                  <a:lnTo>
                    <a:pt x="5944421" y="430165"/>
                  </a:lnTo>
                  <a:lnTo>
                    <a:pt x="5921442" y="440276"/>
                  </a:lnTo>
                  <a:lnTo>
                    <a:pt x="5897544" y="450386"/>
                  </a:lnTo>
                  <a:lnTo>
                    <a:pt x="5873646" y="462336"/>
                  </a:lnTo>
                  <a:lnTo>
                    <a:pt x="5851586" y="474285"/>
                  </a:lnTo>
                  <a:lnTo>
                    <a:pt x="5828607" y="487153"/>
                  </a:lnTo>
                  <a:lnTo>
                    <a:pt x="5807467" y="500940"/>
                  </a:lnTo>
                  <a:lnTo>
                    <a:pt x="5784488" y="513808"/>
                  </a:lnTo>
                  <a:lnTo>
                    <a:pt x="5763347" y="528515"/>
                  </a:lnTo>
                  <a:lnTo>
                    <a:pt x="5743126" y="543221"/>
                  </a:lnTo>
                  <a:lnTo>
                    <a:pt x="5721985" y="557928"/>
                  </a:lnTo>
                  <a:lnTo>
                    <a:pt x="5701764" y="573553"/>
                  </a:lnTo>
                  <a:lnTo>
                    <a:pt x="5681543" y="589179"/>
                  </a:lnTo>
                  <a:lnTo>
                    <a:pt x="5662240" y="605724"/>
                  </a:lnTo>
                  <a:lnTo>
                    <a:pt x="5643857" y="622269"/>
                  </a:lnTo>
                  <a:lnTo>
                    <a:pt x="5624555" y="639733"/>
                  </a:lnTo>
                  <a:lnTo>
                    <a:pt x="5606172" y="657197"/>
                  </a:lnTo>
                  <a:lnTo>
                    <a:pt x="5588708" y="676499"/>
                  </a:lnTo>
                  <a:lnTo>
                    <a:pt x="5571244" y="694882"/>
                  </a:lnTo>
                  <a:lnTo>
                    <a:pt x="5554699" y="714184"/>
                  </a:lnTo>
                  <a:lnTo>
                    <a:pt x="5538154" y="732567"/>
                  </a:lnTo>
                  <a:lnTo>
                    <a:pt x="5521609" y="753708"/>
                  </a:lnTo>
                  <a:lnTo>
                    <a:pt x="5506903" y="773010"/>
                  </a:lnTo>
                  <a:lnTo>
                    <a:pt x="5491277" y="795070"/>
                  </a:lnTo>
                  <a:lnTo>
                    <a:pt x="5476571" y="815291"/>
                  </a:lnTo>
                  <a:lnTo>
                    <a:pt x="5462783" y="836432"/>
                  </a:lnTo>
                  <a:lnTo>
                    <a:pt x="5448996" y="858492"/>
                  </a:lnTo>
                  <a:lnTo>
                    <a:pt x="5436128" y="880551"/>
                  </a:lnTo>
                  <a:lnTo>
                    <a:pt x="5423260" y="903530"/>
                  </a:lnTo>
                  <a:lnTo>
                    <a:pt x="5411311" y="925590"/>
                  </a:lnTo>
                  <a:lnTo>
                    <a:pt x="5399362" y="948569"/>
                  </a:lnTo>
                  <a:lnTo>
                    <a:pt x="5389251" y="971548"/>
                  </a:lnTo>
                  <a:lnTo>
                    <a:pt x="5378221" y="995446"/>
                  </a:lnTo>
                  <a:lnTo>
                    <a:pt x="5368110" y="1020263"/>
                  </a:lnTo>
                  <a:lnTo>
                    <a:pt x="5359838" y="1044161"/>
                  </a:lnTo>
                  <a:lnTo>
                    <a:pt x="5350646" y="1068978"/>
                  </a:lnTo>
                  <a:lnTo>
                    <a:pt x="5343293" y="1093796"/>
                  </a:lnTo>
                  <a:lnTo>
                    <a:pt x="5335021" y="1118613"/>
                  </a:lnTo>
                  <a:lnTo>
                    <a:pt x="5328587" y="1144349"/>
                  </a:lnTo>
                  <a:lnTo>
                    <a:pt x="5322153" y="1170086"/>
                  </a:lnTo>
                  <a:lnTo>
                    <a:pt x="5316638" y="1195822"/>
                  </a:lnTo>
                  <a:lnTo>
                    <a:pt x="5312042" y="1221558"/>
                  </a:lnTo>
                  <a:lnTo>
                    <a:pt x="5306527" y="1248214"/>
                  </a:lnTo>
                  <a:lnTo>
                    <a:pt x="5303770" y="1274869"/>
                  </a:lnTo>
                  <a:lnTo>
                    <a:pt x="5300093" y="1301525"/>
                  </a:lnTo>
                  <a:lnTo>
                    <a:pt x="5298255" y="1327261"/>
                  </a:lnTo>
                  <a:lnTo>
                    <a:pt x="5295497" y="1354836"/>
                  </a:lnTo>
                  <a:lnTo>
                    <a:pt x="5294578" y="1382411"/>
                  </a:lnTo>
                  <a:lnTo>
                    <a:pt x="5294578" y="1409985"/>
                  </a:lnTo>
                  <a:lnTo>
                    <a:pt x="5294338" y="1409985"/>
                  </a:lnTo>
                  <a:lnTo>
                    <a:pt x="5293419" y="1445832"/>
                  </a:lnTo>
                  <a:lnTo>
                    <a:pt x="5292500" y="1482598"/>
                  </a:lnTo>
                  <a:lnTo>
                    <a:pt x="5290662" y="1518446"/>
                  </a:lnTo>
                  <a:lnTo>
                    <a:pt x="5286066" y="1554293"/>
                  </a:lnTo>
                  <a:lnTo>
                    <a:pt x="5282389" y="1589221"/>
                  </a:lnTo>
                  <a:lnTo>
                    <a:pt x="5277793" y="1624148"/>
                  </a:lnTo>
                  <a:lnTo>
                    <a:pt x="5271359" y="1659996"/>
                  </a:lnTo>
                  <a:lnTo>
                    <a:pt x="5265844" y="1694004"/>
                  </a:lnTo>
                  <a:lnTo>
                    <a:pt x="5258491" y="1728013"/>
                  </a:lnTo>
                  <a:lnTo>
                    <a:pt x="5249300" y="1762941"/>
                  </a:lnTo>
                  <a:lnTo>
                    <a:pt x="5240108" y="1796031"/>
                  </a:lnTo>
                  <a:lnTo>
                    <a:pt x="5230916" y="1829120"/>
                  </a:lnTo>
                  <a:lnTo>
                    <a:pt x="5219887" y="1863129"/>
                  </a:lnTo>
                  <a:lnTo>
                    <a:pt x="5207938" y="1895299"/>
                  </a:lnTo>
                  <a:lnTo>
                    <a:pt x="5195988" y="1927470"/>
                  </a:lnTo>
                  <a:lnTo>
                    <a:pt x="5184039" y="1958721"/>
                  </a:lnTo>
                  <a:lnTo>
                    <a:pt x="5170252" y="1989972"/>
                  </a:lnTo>
                  <a:lnTo>
                    <a:pt x="5155546" y="2021224"/>
                  </a:lnTo>
                  <a:lnTo>
                    <a:pt x="5139920" y="2051556"/>
                  </a:lnTo>
                  <a:lnTo>
                    <a:pt x="5124294" y="2081888"/>
                  </a:lnTo>
                  <a:lnTo>
                    <a:pt x="5106830" y="2111301"/>
                  </a:lnTo>
                  <a:lnTo>
                    <a:pt x="5089366" y="2140714"/>
                  </a:lnTo>
                  <a:lnTo>
                    <a:pt x="5071902" y="2170127"/>
                  </a:lnTo>
                  <a:lnTo>
                    <a:pt x="5053519" y="2198621"/>
                  </a:lnTo>
                  <a:lnTo>
                    <a:pt x="5033298" y="2226196"/>
                  </a:lnTo>
                  <a:lnTo>
                    <a:pt x="5013996" y="2253770"/>
                  </a:lnTo>
                  <a:lnTo>
                    <a:pt x="4993774" y="2280426"/>
                  </a:lnTo>
                  <a:lnTo>
                    <a:pt x="4971715" y="2306162"/>
                  </a:lnTo>
                  <a:lnTo>
                    <a:pt x="4950574" y="2332818"/>
                  </a:lnTo>
                  <a:lnTo>
                    <a:pt x="4927595" y="2358554"/>
                  </a:lnTo>
                  <a:lnTo>
                    <a:pt x="4904616" y="2383371"/>
                  </a:lnTo>
                  <a:lnTo>
                    <a:pt x="4880718" y="2407269"/>
                  </a:lnTo>
                  <a:lnTo>
                    <a:pt x="4857739" y="2431167"/>
                  </a:lnTo>
                  <a:lnTo>
                    <a:pt x="4832003" y="2453227"/>
                  </a:lnTo>
                  <a:lnTo>
                    <a:pt x="4806266" y="2476206"/>
                  </a:lnTo>
                  <a:lnTo>
                    <a:pt x="4780530" y="2497347"/>
                  </a:lnTo>
                  <a:lnTo>
                    <a:pt x="4754794" y="2519406"/>
                  </a:lnTo>
                  <a:lnTo>
                    <a:pt x="4728138" y="2539628"/>
                  </a:lnTo>
                  <a:lnTo>
                    <a:pt x="4700563" y="2560768"/>
                  </a:lnTo>
                  <a:lnTo>
                    <a:pt x="4672070" y="2579151"/>
                  </a:lnTo>
                  <a:lnTo>
                    <a:pt x="4643576" y="2597534"/>
                  </a:lnTo>
                  <a:lnTo>
                    <a:pt x="4615082" y="2615918"/>
                  </a:lnTo>
                  <a:lnTo>
                    <a:pt x="4585669" y="2632462"/>
                  </a:lnTo>
                  <a:lnTo>
                    <a:pt x="4556256" y="2649926"/>
                  </a:lnTo>
                  <a:lnTo>
                    <a:pt x="4525924" y="2666471"/>
                  </a:lnTo>
                  <a:lnTo>
                    <a:pt x="4495592" y="2681178"/>
                  </a:lnTo>
                  <a:lnTo>
                    <a:pt x="4464340" y="2695884"/>
                  </a:lnTo>
                  <a:lnTo>
                    <a:pt x="4433089" y="2709671"/>
                  </a:lnTo>
                  <a:lnTo>
                    <a:pt x="4400919" y="2721621"/>
                  </a:lnTo>
                  <a:lnTo>
                    <a:pt x="4369667" y="2734489"/>
                  </a:lnTo>
                  <a:lnTo>
                    <a:pt x="4335659" y="2745519"/>
                  </a:lnTo>
                  <a:lnTo>
                    <a:pt x="4303488" y="2756548"/>
                  </a:lnTo>
                  <a:lnTo>
                    <a:pt x="4270399" y="2765740"/>
                  </a:lnTo>
                  <a:lnTo>
                    <a:pt x="4236390" y="2775851"/>
                  </a:lnTo>
                  <a:lnTo>
                    <a:pt x="4202381" y="2784123"/>
                  </a:lnTo>
                  <a:lnTo>
                    <a:pt x="4168372" y="2791476"/>
                  </a:lnTo>
                  <a:lnTo>
                    <a:pt x="4133444" y="2798830"/>
                  </a:lnTo>
                  <a:lnTo>
                    <a:pt x="4098517" y="2803425"/>
                  </a:lnTo>
                  <a:lnTo>
                    <a:pt x="4063589" y="2808940"/>
                  </a:lnTo>
                  <a:lnTo>
                    <a:pt x="4028661" y="2813536"/>
                  </a:lnTo>
                  <a:lnTo>
                    <a:pt x="3991895" y="2816294"/>
                  </a:lnTo>
                  <a:lnTo>
                    <a:pt x="3956967" y="2818132"/>
                  </a:lnTo>
                  <a:lnTo>
                    <a:pt x="3920200" y="2819970"/>
                  </a:lnTo>
                  <a:lnTo>
                    <a:pt x="3884353" y="2819970"/>
                  </a:lnTo>
                  <a:lnTo>
                    <a:pt x="3847587" y="2819970"/>
                  </a:lnTo>
                  <a:lnTo>
                    <a:pt x="3811740" y="2818132"/>
                  </a:lnTo>
                  <a:lnTo>
                    <a:pt x="3775893" y="2816294"/>
                  </a:lnTo>
                  <a:lnTo>
                    <a:pt x="3740046" y="2813536"/>
                  </a:lnTo>
                  <a:lnTo>
                    <a:pt x="3704199" y="2808940"/>
                  </a:lnTo>
                  <a:lnTo>
                    <a:pt x="3669271" y="2803425"/>
                  </a:lnTo>
                  <a:lnTo>
                    <a:pt x="3634343" y="2798830"/>
                  </a:lnTo>
                  <a:lnTo>
                    <a:pt x="3600334" y="2791476"/>
                  </a:lnTo>
                  <a:lnTo>
                    <a:pt x="3565406" y="2784123"/>
                  </a:lnTo>
                  <a:lnTo>
                    <a:pt x="3531398" y="2775851"/>
                  </a:lnTo>
                  <a:lnTo>
                    <a:pt x="3498308" y="2765740"/>
                  </a:lnTo>
                  <a:lnTo>
                    <a:pt x="3465218" y="2756548"/>
                  </a:lnTo>
                  <a:lnTo>
                    <a:pt x="3431210" y="2745519"/>
                  </a:lnTo>
                  <a:lnTo>
                    <a:pt x="3399039" y="2734489"/>
                  </a:lnTo>
                  <a:lnTo>
                    <a:pt x="3366869" y="2721621"/>
                  </a:lnTo>
                  <a:lnTo>
                    <a:pt x="3335617" y="2709671"/>
                  </a:lnTo>
                  <a:lnTo>
                    <a:pt x="3303447" y="2695884"/>
                  </a:lnTo>
                  <a:lnTo>
                    <a:pt x="3273115" y="2681178"/>
                  </a:lnTo>
                  <a:lnTo>
                    <a:pt x="3242783" y="2666471"/>
                  </a:lnTo>
                  <a:lnTo>
                    <a:pt x="3212451" y="2649926"/>
                  </a:lnTo>
                  <a:lnTo>
                    <a:pt x="3182118" y="2632462"/>
                  </a:lnTo>
                  <a:lnTo>
                    <a:pt x="3152706" y="2615918"/>
                  </a:lnTo>
                  <a:lnTo>
                    <a:pt x="3124212" y="2597534"/>
                  </a:lnTo>
                  <a:lnTo>
                    <a:pt x="3095718" y="2579151"/>
                  </a:lnTo>
                  <a:lnTo>
                    <a:pt x="3068143" y="2560768"/>
                  </a:lnTo>
                  <a:lnTo>
                    <a:pt x="3040569" y="2539628"/>
                  </a:lnTo>
                  <a:lnTo>
                    <a:pt x="3012994" y="2519406"/>
                  </a:lnTo>
                  <a:lnTo>
                    <a:pt x="2986338" y="2497347"/>
                  </a:lnTo>
                  <a:lnTo>
                    <a:pt x="2961521" y="2476206"/>
                  </a:lnTo>
                  <a:lnTo>
                    <a:pt x="2935785" y="2453227"/>
                  </a:lnTo>
                  <a:lnTo>
                    <a:pt x="2910968" y="2431167"/>
                  </a:lnTo>
                  <a:lnTo>
                    <a:pt x="2887070" y="2407269"/>
                  </a:lnTo>
                  <a:lnTo>
                    <a:pt x="2863172" y="2383371"/>
                  </a:lnTo>
                  <a:lnTo>
                    <a:pt x="2839273" y="2358554"/>
                  </a:lnTo>
                  <a:lnTo>
                    <a:pt x="2818133" y="2332818"/>
                  </a:lnTo>
                  <a:lnTo>
                    <a:pt x="2796073" y="2306162"/>
                  </a:lnTo>
                  <a:lnTo>
                    <a:pt x="2774933" y="2280426"/>
                  </a:lnTo>
                  <a:lnTo>
                    <a:pt x="2754711" y="2253770"/>
                  </a:lnTo>
                  <a:lnTo>
                    <a:pt x="2733571" y="2226196"/>
                  </a:lnTo>
                  <a:lnTo>
                    <a:pt x="2714268" y="2198621"/>
                  </a:lnTo>
                  <a:lnTo>
                    <a:pt x="2695885" y="2170127"/>
                  </a:lnTo>
                  <a:lnTo>
                    <a:pt x="2678421" y="2140714"/>
                  </a:lnTo>
                  <a:lnTo>
                    <a:pt x="2660038" y="2111301"/>
                  </a:lnTo>
                  <a:lnTo>
                    <a:pt x="2643493" y="2081888"/>
                  </a:lnTo>
                  <a:lnTo>
                    <a:pt x="2627868" y="2051556"/>
                  </a:lnTo>
                  <a:lnTo>
                    <a:pt x="2613161" y="2021224"/>
                  </a:lnTo>
                  <a:lnTo>
                    <a:pt x="2598455" y="1989972"/>
                  </a:lnTo>
                  <a:lnTo>
                    <a:pt x="2584667" y="1958721"/>
                  </a:lnTo>
                  <a:lnTo>
                    <a:pt x="2570880" y="1927470"/>
                  </a:lnTo>
                  <a:lnTo>
                    <a:pt x="2559850" y="1895299"/>
                  </a:lnTo>
                  <a:lnTo>
                    <a:pt x="2547901" y="1863129"/>
                  </a:lnTo>
                  <a:lnTo>
                    <a:pt x="2536871" y="1829120"/>
                  </a:lnTo>
                  <a:lnTo>
                    <a:pt x="2526761" y="1796031"/>
                  </a:lnTo>
                  <a:lnTo>
                    <a:pt x="2518488" y="1762941"/>
                  </a:lnTo>
                  <a:lnTo>
                    <a:pt x="2509297" y="1728013"/>
                  </a:lnTo>
                  <a:lnTo>
                    <a:pt x="2502863" y="1694004"/>
                  </a:lnTo>
                  <a:lnTo>
                    <a:pt x="2495509" y="1659996"/>
                  </a:lnTo>
                  <a:lnTo>
                    <a:pt x="2489994" y="1624148"/>
                  </a:lnTo>
                  <a:lnTo>
                    <a:pt x="2485399" y="1589221"/>
                  </a:lnTo>
                  <a:lnTo>
                    <a:pt x="2480803" y="1554293"/>
                  </a:lnTo>
                  <a:lnTo>
                    <a:pt x="2478045" y="1518446"/>
                  </a:lnTo>
                  <a:lnTo>
                    <a:pt x="2475288" y="1482598"/>
                  </a:lnTo>
                  <a:lnTo>
                    <a:pt x="2474369" y="1445832"/>
                  </a:lnTo>
                  <a:lnTo>
                    <a:pt x="2474369" y="1409985"/>
                  </a:lnTo>
                  <a:lnTo>
                    <a:pt x="2474369" y="1382411"/>
                  </a:lnTo>
                  <a:lnTo>
                    <a:pt x="2473450" y="1354836"/>
                  </a:lnTo>
                  <a:lnTo>
                    <a:pt x="2471611" y="1327261"/>
                  </a:lnTo>
                  <a:lnTo>
                    <a:pt x="2467935" y="1301525"/>
                  </a:lnTo>
                  <a:lnTo>
                    <a:pt x="2465177" y="1274869"/>
                  </a:lnTo>
                  <a:lnTo>
                    <a:pt x="2462420" y="1248214"/>
                  </a:lnTo>
                  <a:lnTo>
                    <a:pt x="2457824" y="1221558"/>
                  </a:lnTo>
                  <a:lnTo>
                    <a:pt x="2452309" y="1195822"/>
                  </a:lnTo>
                  <a:lnTo>
                    <a:pt x="2446794" y="1170086"/>
                  </a:lnTo>
                  <a:lnTo>
                    <a:pt x="2441279" y="1144349"/>
                  </a:lnTo>
                  <a:lnTo>
                    <a:pt x="2433926" y="1118613"/>
                  </a:lnTo>
                  <a:lnTo>
                    <a:pt x="2426573" y="1093796"/>
                  </a:lnTo>
                  <a:lnTo>
                    <a:pt x="2418300" y="1068978"/>
                  </a:lnTo>
                  <a:lnTo>
                    <a:pt x="2409109" y="1044161"/>
                  </a:lnTo>
                  <a:lnTo>
                    <a:pt x="2400836" y="1020263"/>
                  </a:lnTo>
                  <a:lnTo>
                    <a:pt x="2390726" y="995446"/>
                  </a:lnTo>
                  <a:lnTo>
                    <a:pt x="2379696" y="971548"/>
                  </a:lnTo>
                  <a:lnTo>
                    <a:pt x="2369585" y="948569"/>
                  </a:lnTo>
                  <a:lnTo>
                    <a:pt x="2357636" y="925590"/>
                  </a:lnTo>
                  <a:lnTo>
                    <a:pt x="2345687" y="903530"/>
                  </a:lnTo>
                  <a:lnTo>
                    <a:pt x="2332819" y="880551"/>
                  </a:lnTo>
                  <a:lnTo>
                    <a:pt x="2319951" y="858492"/>
                  </a:lnTo>
                  <a:lnTo>
                    <a:pt x="2307082" y="836432"/>
                  </a:lnTo>
                  <a:lnTo>
                    <a:pt x="2293295" y="815291"/>
                  </a:lnTo>
                  <a:lnTo>
                    <a:pt x="2278589" y="795070"/>
                  </a:lnTo>
                  <a:lnTo>
                    <a:pt x="2262963" y="773010"/>
                  </a:lnTo>
                  <a:lnTo>
                    <a:pt x="2247337" y="753708"/>
                  </a:lnTo>
                  <a:lnTo>
                    <a:pt x="2230792" y="732567"/>
                  </a:lnTo>
                  <a:lnTo>
                    <a:pt x="2214248" y="714184"/>
                  </a:lnTo>
                  <a:lnTo>
                    <a:pt x="2197703" y="694882"/>
                  </a:lnTo>
                  <a:lnTo>
                    <a:pt x="2180239" y="676499"/>
                  </a:lnTo>
                  <a:lnTo>
                    <a:pt x="2162775" y="657197"/>
                  </a:lnTo>
                  <a:lnTo>
                    <a:pt x="2144392" y="639733"/>
                  </a:lnTo>
                  <a:lnTo>
                    <a:pt x="2125089" y="622269"/>
                  </a:lnTo>
                  <a:lnTo>
                    <a:pt x="2106706" y="605724"/>
                  </a:lnTo>
                  <a:lnTo>
                    <a:pt x="2087404" y="589179"/>
                  </a:lnTo>
                  <a:lnTo>
                    <a:pt x="2067183" y="573553"/>
                  </a:lnTo>
                  <a:lnTo>
                    <a:pt x="2046961" y="557928"/>
                  </a:lnTo>
                  <a:lnTo>
                    <a:pt x="2026740" y="543221"/>
                  </a:lnTo>
                  <a:lnTo>
                    <a:pt x="2004680" y="528515"/>
                  </a:lnTo>
                  <a:lnTo>
                    <a:pt x="1984458" y="513808"/>
                  </a:lnTo>
                  <a:lnTo>
                    <a:pt x="1961480" y="500940"/>
                  </a:lnTo>
                  <a:lnTo>
                    <a:pt x="1940339" y="487153"/>
                  </a:lnTo>
                  <a:lnTo>
                    <a:pt x="1917360" y="474285"/>
                  </a:lnTo>
                  <a:lnTo>
                    <a:pt x="1895301" y="462336"/>
                  </a:lnTo>
                  <a:lnTo>
                    <a:pt x="1871403" y="450386"/>
                  </a:lnTo>
                  <a:lnTo>
                    <a:pt x="1848424" y="440276"/>
                  </a:lnTo>
                  <a:lnTo>
                    <a:pt x="1824526" y="430165"/>
                  </a:lnTo>
                  <a:lnTo>
                    <a:pt x="1799708" y="420054"/>
                  </a:lnTo>
                  <a:lnTo>
                    <a:pt x="1776729" y="410863"/>
                  </a:lnTo>
                  <a:lnTo>
                    <a:pt x="1751912" y="401671"/>
                  </a:lnTo>
                  <a:lnTo>
                    <a:pt x="1726176" y="394318"/>
                  </a:lnTo>
                  <a:lnTo>
                    <a:pt x="1702277" y="386965"/>
                  </a:lnTo>
                  <a:lnTo>
                    <a:pt x="1676541" y="380531"/>
                  </a:lnTo>
                  <a:lnTo>
                    <a:pt x="1650805" y="373177"/>
                  </a:lnTo>
                  <a:lnTo>
                    <a:pt x="1625069" y="367662"/>
                  </a:lnTo>
                  <a:lnTo>
                    <a:pt x="1599332" y="362148"/>
                  </a:lnTo>
                  <a:lnTo>
                    <a:pt x="1572677" y="358471"/>
                  </a:lnTo>
                  <a:lnTo>
                    <a:pt x="1546021" y="354794"/>
                  </a:lnTo>
                  <a:lnTo>
                    <a:pt x="1518446" y="352037"/>
                  </a:lnTo>
                  <a:lnTo>
                    <a:pt x="1492710" y="350199"/>
                  </a:lnTo>
                  <a:lnTo>
                    <a:pt x="1465135" y="347441"/>
                  </a:lnTo>
                  <a:lnTo>
                    <a:pt x="1437560" y="346522"/>
                  </a:lnTo>
                  <a:lnTo>
                    <a:pt x="1409986" y="345603"/>
                  </a:lnTo>
                  <a:lnTo>
                    <a:pt x="1382411" y="346522"/>
                  </a:lnTo>
                  <a:lnTo>
                    <a:pt x="1355756" y="347441"/>
                  </a:lnTo>
                  <a:lnTo>
                    <a:pt x="1329100" y="350199"/>
                  </a:lnTo>
                  <a:lnTo>
                    <a:pt x="1301525" y="352037"/>
                  </a:lnTo>
                  <a:lnTo>
                    <a:pt x="1274870" y="354794"/>
                  </a:lnTo>
                  <a:lnTo>
                    <a:pt x="1248214" y="358471"/>
                  </a:lnTo>
                  <a:lnTo>
                    <a:pt x="1221559" y="362148"/>
                  </a:lnTo>
                  <a:lnTo>
                    <a:pt x="1196742" y="367662"/>
                  </a:lnTo>
                  <a:lnTo>
                    <a:pt x="1170086" y="373177"/>
                  </a:lnTo>
                  <a:lnTo>
                    <a:pt x="1144350" y="380531"/>
                  </a:lnTo>
                  <a:lnTo>
                    <a:pt x="1118614" y="386965"/>
                  </a:lnTo>
                  <a:lnTo>
                    <a:pt x="1094715" y="394318"/>
                  </a:lnTo>
                  <a:lnTo>
                    <a:pt x="1068979" y="401671"/>
                  </a:lnTo>
                  <a:lnTo>
                    <a:pt x="1044162" y="410863"/>
                  </a:lnTo>
                  <a:lnTo>
                    <a:pt x="1020263" y="420054"/>
                  </a:lnTo>
                  <a:lnTo>
                    <a:pt x="996365" y="430165"/>
                  </a:lnTo>
                  <a:lnTo>
                    <a:pt x="973386" y="440276"/>
                  </a:lnTo>
                  <a:lnTo>
                    <a:pt x="949488" y="450386"/>
                  </a:lnTo>
                  <a:lnTo>
                    <a:pt x="925590" y="462336"/>
                  </a:lnTo>
                  <a:lnTo>
                    <a:pt x="903531" y="474285"/>
                  </a:lnTo>
                  <a:lnTo>
                    <a:pt x="880552" y="487153"/>
                  </a:lnTo>
                  <a:lnTo>
                    <a:pt x="859411" y="500940"/>
                  </a:lnTo>
                  <a:lnTo>
                    <a:pt x="836432" y="513808"/>
                  </a:lnTo>
                  <a:lnTo>
                    <a:pt x="815292" y="528515"/>
                  </a:lnTo>
                  <a:lnTo>
                    <a:pt x="795070" y="543221"/>
                  </a:lnTo>
                  <a:lnTo>
                    <a:pt x="773930" y="557928"/>
                  </a:lnTo>
                  <a:lnTo>
                    <a:pt x="753708" y="573553"/>
                  </a:lnTo>
                  <a:lnTo>
                    <a:pt x="733487" y="589179"/>
                  </a:lnTo>
                  <a:lnTo>
                    <a:pt x="714185" y="605724"/>
                  </a:lnTo>
                  <a:lnTo>
                    <a:pt x="695802" y="622269"/>
                  </a:lnTo>
                  <a:lnTo>
                    <a:pt x="676499" y="639733"/>
                  </a:lnTo>
                  <a:lnTo>
                    <a:pt x="658116" y="657197"/>
                  </a:lnTo>
                  <a:lnTo>
                    <a:pt x="640652" y="676499"/>
                  </a:lnTo>
                  <a:lnTo>
                    <a:pt x="623188" y="694882"/>
                  </a:lnTo>
                  <a:lnTo>
                    <a:pt x="606643" y="714184"/>
                  </a:lnTo>
                  <a:lnTo>
                    <a:pt x="590098" y="732567"/>
                  </a:lnTo>
                  <a:lnTo>
                    <a:pt x="573553" y="753708"/>
                  </a:lnTo>
                  <a:lnTo>
                    <a:pt x="558847" y="773010"/>
                  </a:lnTo>
                  <a:lnTo>
                    <a:pt x="543221" y="795070"/>
                  </a:lnTo>
                  <a:lnTo>
                    <a:pt x="528515" y="815291"/>
                  </a:lnTo>
                  <a:lnTo>
                    <a:pt x="514728" y="836432"/>
                  </a:lnTo>
                  <a:lnTo>
                    <a:pt x="500940" y="858492"/>
                  </a:lnTo>
                  <a:lnTo>
                    <a:pt x="488072" y="880551"/>
                  </a:lnTo>
                  <a:lnTo>
                    <a:pt x="475204" y="903530"/>
                  </a:lnTo>
                  <a:lnTo>
                    <a:pt x="463255" y="925590"/>
                  </a:lnTo>
                  <a:lnTo>
                    <a:pt x="451306" y="948569"/>
                  </a:lnTo>
                  <a:lnTo>
                    <a:pt x="441195" y="971548"/>
                  </a:lnTo>
                  <a:lnTo>
                    <a:pt x="430165" y="995446"/>
                  </a:lnTo>
                  <a:lnTo>
                    <a:pt x="420055" y="1020263"/>
                  </a:lnTo>
                  <a:lnTo>
                    <a:pt x="411782" y="1044161"/>
                  </a:lnTo>
                  <a:lnTo>
                    <a:pt x="402591" y="1068978"/>
                  </a:lnTo>
                  <a:lnTo>
                    <a:pt x="395237" y="1093796"/>
                  </a:lnTo>
                  <a:lnTo>
                    <a:pt x="386965" y="1118613"/>
                  </a:lnTo>
                  <a:lnTo>
                    <a:pt x="380531" y="1144349"/>
                  </a:lnTo>
                  <a:lnTo>
                    <a:pt x="374097" y="1170086"/>
                  </a:lnTo>
                  <a:lnTo>
                    <a:pt x="368582" y="1195822"/>
                  </a:lnTo>
                  <a:lnTo>
                    <a:pt x="363986" y="1221558"/>
                  </a:lnTo>
                  <a:lnTo>
                    <a:pt x="358471" y="1248214"/>
                  </a:lnTo>
                  <a:lnTo>
                    <a:pt x="355713" y="1274869"/>
                  </a:lnTo>
                  <a:lnTo>
                    <a:pt x="352037" y="1301525"/>
                  </a:lnTo>
                  <a:lnTo>
                    <a:pt x="350198" y="1327261"/>
                  </a:lnTo>
                  <a:lnTo>
                    <a:pt x="347441" y="1354836"/>
                  </a:lnTo>
                  <a:lnTo>
                    <a:pt x="346522" y="1382411"/>
                  </a:lnTo>
                  <a:lnTo>
                    <a:pt x="346522" y="1409985"/>
                  </a:lnTo>
                  <a:lnTo>
                    <a:pt x="0" y="1409985"/>
                  </a:lnTo>
                  <a:lnTo>
                    <a:pt x="919" y="1374138"/>
                  </a:lnTo>
                  <a:lnTo>
                    <a:pt x="1838" y="1337372"/>
                  </a:lnTo>
                  <a:lnTo>
                    <a:pt x="4596" y="1301525"/>
                  </a:lnTo>
                  <a:lnTo>
                    <a:pt x="8273" y="1265678"/>
                  </a:lnTo>
                  <a:lnTo>
                    <a:pt x="11949" y="1230750"/>
                  </a:lnTo>
                  <a:lnTo>
                    <a:pt x="16545" y="1195822"/>
                  </a:lnTo>
                  <a:lnTo>
                    <a:pt x="22979" y="1159975"/>
                  </a:lnTo>
                  <a:lnTo>
                    <a:pt x="29413" y="1125966"/>
                  </a:lnTo>
                  <a:lnTo>
                    <a:pt x="35847" y="1091957"/>
                  </a:lnTo>
                  <a:lnTo>
                    <a:pt x="45039" y="1057029"/>
                  </a:lnTo>
                  <a:lnTo>
                    <a:pt x="54230" y="1023940"/>
                  </a:lnTo>
                  <a:lnTo>
                    <a:pt x="63422" y="990850"/>
                  </a:lnTo>
                  <a:lnTo>
                    <a:pt x="74452" y="956841"/>
                  </a:lnTo>
                  <a:lnTo>
                    <a:pt x="86401" y="924671"/>
                  </a:lnTo>
                  <a:lnTo>
                    <a:pt x="98350" y="892500"/>
                  </a:lnTo>
                  <a:lnTo>
                    <a:pt x="110299" y="861249"/>
                  </a:lnTo>
                  <a:lnTo>
                    <a:pt x="124086" y="829998"/>
                  </a:lnTo>
                  <a:lnTo>
                    <a:pt x="138792" y="798747"/>
                  </a:lnTo>
                  <a:lnTo>
                    <a:pt x="154418" y="768414"/>
                  </a:lnTo>
                  <a:lnTo>
                    <a:pt x="170044" y="738082"/>
                  </a:lnTo>
                  <a:lnTo>
                    <a:pt x="187508" y="708669"/>
                  </a:lnTo>
                  <a:lnTo>
                    <a:pt x="204972" y="679256"/>
                  </a:lnTo>
                  <a:lnTo>
                    <a:pt x="222436" y="649843"/>
                  </a:lnTo>
                  <a:lnTo>
                    <a:pt x="240819" y="621349"/>
                  </a:lnTo>
                  <a:lnTo>
                    <a:pt x="261040" y="593775"/>
                  </a:lnTo>
                  <a:lnTo>
                    <a:pt x="280343" y="566200"/>
                  </a:lnTo>
                  <a:lnTo>
                    <a:pt x="300564" y="539545"/>
                  </a:lnTo>
                  <a:lnTo>
                    <a:pt x="322624" y="513808"/>
                  </a:lnTo>
                  <a:lnTo>
                    <a:pt x="343764" y="487153"/>
                  </a:lnTo>
                  <a:lnTo>
                    <a:pt x="366743" y="461416"/>
                  </a:lnTo>
                  <a:lnTo>
                    <a:pt x="389722" y="436599"/>
                  </a:lnTo>
                  <a:lnTo>
                    <a:pt x="413620" y="412701"/>
                  </a:lnTo>
                  <a:lnTo>
                    <a:pt x="438438" y="388803"/>
                  </a:lnTo>
                  <a:lnTo>
                    <a:pt x="462336" y="366743"/>
                  </a:lnTo>
                  <a:lnTo>
                    <a:pt x="488072" y="343764"/>
                  </a:lnTo>
                  <a:lnTo>
                    <a:pt x="513808" y="322624"/>
                  </a:lnTo>
                  <a:lnTo>
                    <a:pt x="539545" y="300564"/>
                  </a:lnTo>
                  <a:lnTo>
                    <a:pt x="566200" y="280343"/>
                  </a:lnTo>
                  <a:lnTo>
                    <a:pt x="593775" y="259202"/>
                  </a:lnTo>
                  <a:lnTo>
                    <a:pt x="622269" y="240819"/>
                  </a:lnTo>
                  <a:lnTo>
                    <a:pt x="650763" y="222436"/>
                  </a:lnTo>
                  <a:lnTo>
                    <a:pt x="679256" y="204053"/>
                  </a:lnTo>
                  <a:lnTo>
                    <a:pt x="708670" y="187508"/>
                  </a:lnTo>
                  <a:lnTo>
                    <a:pt x="738083" y="170044"/>
                  </a:lnTo>
                  <a:lnTo>
                    <a:pt x="768415" y="153499"/>
                  </a:lnTo>
                  <a:lnTo>
                    <a:pt x="799666" y="138793"/>
                  </a:lnTo>
                  <a:lnTo>
                    <a:pt x="829998" y="124086"/>
                  </a:lnTo>
                  <a:lnTo>
                    <a:pt x="861250" y="110299"/>
                  </a:lnTo>
                  <a:lnTo>
                    <a:pt x="893420" y="98350"/>
                  </a:lnTo>
                  <a:lnTo>
                    <a:pt x="925590" y="85482"/>
                  </a:lnTo>
                  <a:lnTo>
                    <a:pt x="958680" y="74452"/>
                  </a:lnTo>
                  <a:lnTo>
                    <a:pt x="991770" y="63422"/>
                  </a:lnTo>
                  <a:lnTo>
                    <a:pt x="1023940" y="54230"/>
                  </a:lnTo>
                  <a:lnTo>
                    <a:pt x="1057949" y="44120"/>
                  </a:lnTo>
                  <a:lnTo>
                    <a:pt x="1091958" y="35847"/>
                  </a:lnTo>
                  <a:lnTo>
                    <a:pt x="1125967" y="28494"/>
                  </a:lnTo>
                  <a:lnTo>
                    <a:pt x="1160895" y="21141"/>
                  </a:lnTo>
                  <a:lnTo>
                    <a:pt x="1195822" y="16545"/>
                  </a:lnTo>
                  <a:lnTo>
                    <a:pt x="1230750" y="11030"/>
                  </a:lnTo>
                  <a:lnTo>
                    <a:pt x="1265679" y="6434"/>
                  </a:lnTo>
                  <a:lnTo>
                    <a:pt x="1302445" y="3677"/>
                  </a:lnTo>
                  <a:lnTo>
                    <a:pt x="1337372" y="1838"/>
                  </a:lnTo>
                  <a:close/>
                </a:path>
              </a:pathLst>
            </a:custGeom>
            <a:solidFill>
              <a:srgbClr val="C3E2D2"/>
            </a:solidFill>
            <a:ln w="3175">
              <a:noFill/>
            </a:ln>
          </p:spPr>
          <p:txBody>
            <a:bodyPr anchor="ctr" wrap="square">
              <a:noAutofit/>
            </a:bodyPr>
            <a:lstStyle/>
            <a:p>
              <a:pPr algn="ctr" defTabSz="457063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5" name="Oval 24"/>
            <p:cNvSpPr/>
            <p:nvPr/>
          </p:nvSpPr>
          <p:spPr>
            <a:xfrm>
              <a:off x="5257846" y="2752459"/>
              <a:ext cx="1701495" cy="1701495"/>
            </a:xfrm>
            <a:prstGeom prst="ellipse">
              <a:avLst/>
            </a:prstGeom>
            <a:blipFill>
              <a:blip r:embed="rId4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 w="2857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457063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6" name="Oval 26"/>
            <p:cNvSpPr/>
            <p:nvPr/>
          </p:nvSpPr>
          <p:spPr>
            <a:xfrm>
              <a:off x="7746837" y="2750790"/>
              <a:ext cx="1701495" cy="1701495"/>
            </a:xfrm>
            <a:prstGeom prst="ellipse">
              <a:avLst/>
            </a:prstGeom>
            <a:blipFill>
              <a:blip r:embed="rId5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 w="2857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457063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577921" y="4752456"/>
            <a:ext cx="3560070" cy="1000204"/>
            <a:chOff x="8119928" y="2192795"/>
            <a:chExt cx="3035938" cy="848444"/>
          </a:xfrm>
        </p:grpSpPr>
        <p:sp>
          <p:nvSpPr>
            <p:cNvPr id="8" name="矩形 7"/>
            <p:cNvSpPr/>
            <p:nvPr/>
          </p:nvSpPr>
          <p:spPr>
            <a:xfrm>
              <a:off x="8386922" y="2192795"/>
              <a:ext cx="2501951" cy="387829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457063" eaLnBrk="1" fontAlgn="auto" hangingPunct="1" indent="0" latinLnBrk="0" lvl="0" marL="0" marR="0" rtl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8119928" y="2518483"/>
              <a:ext cx="3035938" cy="542961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7050835" y="4755369"/>
            <a:ext cx="3560400" cy="997291"/>
            <a:chOff x="8119927" y="2192795"/>
            <a:chExt cx="2991252" cy="750743"/>
          </a:xfrm>
        </p:grpSpPr>
        <p:sp>
          <p:nvSpPr>
            <p:cNvPr id="11" name="矩形 10"/>
            <p:cNvSpPr/>
            <p:nvPr/>
          </p:nvSpPr>
          <p:spPr>
            <a:xfrm>
              <a:off x="8364578" y="2192795"/>
              <a:ext cx="2501951" cy="34417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457063" eaLnBrk="1" fontAlgn="auto" hangingPunct="1" indent="0" latinLnBrk="0" lvl="0" marL="0" marR="0" rtl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8119926" y="2478810"/>
              <a:ext cx="2991252" cy="481841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>
              <a:defPPr>
                <a:defRPr lang="zh-CN"/>
              </a:defPPr>
              <a:lvl1pPr algn="ctr" defTabSz="914377">
                <a:lnSpc>
                  <a:spcPts val="2000"/>
                </a:lnSpc>
                <a:defRPr b="1" kern="0" sz="10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defRPr>
              </a:lvl1pPr>
            </a:lstStyle>
            <a:p>
              <a:pPr algn="ctr" defTabSz="914377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241549" y="1636879"/>
            <a:ext cx="3705726" cy="1000901"/>
            <a:chOff x="8119928" y="2192795"/>
            <a:chExt cx="3035938" cy="705238"/>
          </a:xfrm>
        </p:grpSpPr>
        <p:sp>
          <p:nvSpPr>
            <p:cNvPr id="14" name="矩形 13"/>
            <p:cNvSpPr/>
            <p:nvPr/>
          </p:nvSpPr>
          <p:spPr>
            <a:xfrm>
              <a:off x="8386922" y="2192795"/>
              <a:ext cx="2501951" cy="32214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457063" eaLnBrk="1" fontAlgn="auto" hangingPunct="1" indent="0" latinLnBrk="0" lvl="0" marL="0" marR="0" rtl="0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8119928" y="2463048"/>
              <a:ext cx="3035938" cy="451002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>
              <a:defPPr>
                <a:defRPr lang="zh-CN"/>
              </a:defPPr>
              <a:lvl1pPr algn="ctr" defTabSz="914377">
                <a:lnSpc>
                  <a:spcPts val="2000"/>
                </a:lnSpc>
                <a:defRPr b="1" kern="0" sz="10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defRPr>
              </a:lvl1pPr>
            </a:lstStyle>
            <a:p>
              <a:pPr algn="ctr" defTabSz="914377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C39336E2-B548-4368-BB4B-A98119B6E666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1915334391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0" name="5"/>
          <p:cNvGrpSpPr/>
          <p:nvPr>
            <p:custDataLst>
              <p:tags r:id="rId3"/>
            </p:custDataLst>
          </p:nvPr>
        </p:nvGrpSpPr>
        <p:grpSpPr>
          <a:xfrm>
            <a:off x="7682960" y="3052032"/>
            <a:ext cx="3193006" cy="1202021"/>
            <a:chOff x="9055244" y="2552129"/>
            <a:chExt cx="2448178" cy="867701"/>
          </a:xfrm>
        </p:grpSpPr>
        <p:sp>
          <p:nvSpPr>
            <p:cNvPr id="31" name="TextBox 46"/>
            <p:cNvSpPr txBox="1"/>
            <p:nvPr/>
          </p:nvSpPr>
          <p:spPr bwMode="auto">
            <a:xfrm>
              <a:off x="9055244" y="2552129"/>
              <a:ext cx="2030438" cy="309958"/>
            </a:xfrm>
            <a:prstGeom prst="rect">
              <a:avLst/>
            </a:prstGeom>
            <a:noFill/>
          </p:spPr>
          <p:txBody>
            <a:bodyPr anchor="ctr" anchorCtr="0" bIns="0" lIns="359906" rIns="0" tIns="0" wrap="none">
              <a:normAutofit/>
            </a:bodyPr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32" name="TextBox 47"/>
            <p:cNvSpPr txBox="1"/>
            <p:nvPr/>
          </p:nvSpPr>
          <p:spPr bwMode="auto">
            <a:xfrm>
              <a:off x="9548176" y="2797879"/>
              <a:ext cx="1955246" cy="621951"/>
            </a:xfrm>
            <a:prstGeom prst="rect">
              <a:avLst/>
            </a:prstGeom>
            <a:noFill/>
          </p:spPr>
          <p:txBody>
            <a:bodyPr anchor="ctr" anchorCtr="0" bIns="0" lIns="359906" rIns="0" tIns="0" wrap="square">
              <a:norm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33" name="4"/>
          <p:cNvGrpSpPr/>
          <p:nvPr>
            <p:custDataLst>
              <p:tags r:id="rId4"/>
            </p:custDataLst>
          </p:nvPr>
        </p:nvGrpSpPr>
        <p:grpSpPr>
          <a:xfrm>
            <a:off x="7423157" y="1620634"/>
            <a:ext cx="3452809" cy="1118520"/>
            <a:chOff x="1415480" y="1651350"/>
            <a:chExt cx="3688619" cy="791238"/>
          </a:xfrm>
        </p:grpSpPr>
        <p:sp>
          <p:nvSpPr>
            <p:cNvPr id="34" name="TextBox 49"/>
            <p:cNvSpPr txBox="1"/>
            <p:nvPr/>
          </p:nvSpPr>
          <p:spPr bwMode="auto">
            <a:xfrm>
              <a:off x="1415480" y="1651350"/>
              <a:ext cx="2913191" cy="309958"/>
            </a:xfrm>
            <a:prstGeom prst="rect">
              <a:avLst/>
            </a:prstGeom>
            <a:noFill/>
          </p:spPr>
          <p:txBody>
            <a:bodyPr anchor="ctr" anchorCtr="0" bIns="0" lIns="359906" rIns="359906" tIns="0" wrap="none">
              <a:normAutofit/>
            </a:bodyPr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35" name="TextBox 50"/>
            <p:cNvSpPr txBox="1"/>
            <p:nvPr/>
          </p:nvSpPr>
          <p:spPr bwMode="auto">
            <a:xfrm>
              <a:off x="1952139" y="1886409"/>
              <a:ext cx="3151960" cy="556179"/>
            </a:xfrm>
            <a:prstGeom prst="rect">
              <a:avLst/>
            </a:prstGeom>
            <a:noFill/>
          </p:spPr>
          <p:txBody>
            <a:bodyPr anchor="ctr" anchorCtr="0" bIns="0" lIns="359906" rIns="359906" tIns="0" wrap="square">
              <a:normAutofit lnSpcReduction="10000"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36" name="3"/>
          <p:cNvGrpSpPr/>
          <p:nvPr>
            <p:custDataLst>
              <p:tags r:id="rId5"/>
            </p:custDataLst>
          </p:nvPr>
        </p:nvGrpSpPr>
        <p:grpSpPr>
          <a:xfrm>
            <a:off x="1026972" y="4046826"/>
            <a:ext cx="2769893" cy="1205631"/>
            <a:chOff x="744876" y="1257771"/>
            <a:chExt cx="2535145" cy="1205945"/>
          </a:xfrm>
        </p:grpSpPr>
        <p:sp>
          <p:nvSpPr>
            <p:cNvPr id="37" name="TextBox 52"/>
            <p:cNvSpPr txBox="1"/>
            <p:nvPr/>
          </p:nvSpPr>
          <p:spPr bwMode="auto">
            <a:xfrm>
              <a:off x="980781" y="1257771"/>
              <a:ext cx="2299240" cy="309958"/>
            </a:xfrm>
            <a:prstGeom prst="rect">
              <a:avLst/>
            </a:prstGeom>
            <a:noFill/>
          </p:spPr>
          <p:txBody>
            <a:bodyPr anchor="ctr" anchorCtr="0" bIns="0" lIns="0" rIns="359906" tIns="0" wrap="none">
              <a:normAutofit/>
            </a:bodyPr>
            <a:lstStyle/>
            <a:p>
              <a:pPr algn="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38" name="TextBox 53"/>
            <p:cNvSpPr txBox="1"/>
            <p:nvPr/>
          </p:nvSpPr>
          <p:spPr bwMode="auto">
            <a:xfrm>
              <a:off x="744876" y="1466700"/>
              <a:ext cx="2519430" cy="997016"/>
            </a:xfrm>
            <a:prstGeom prst="rect">
              <a:avLst/>
            </a:prstGeom>
            <a:noFill/>
          </p:spPr>
          <p:txBody>
            <a:bodyPr anchor="ctr" anchorCtr="0" bIns="0" lIns="0" rIns="359906" tIns="0" wrap="square">
              <a:normAutofit/>
            </a:bodyPr>
            <a:lstStyle/>
            <a:p>
              <a:pPr algn="r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39" name="2"/>
          <p:cNvGrpSpPr/>
          <p:nvPr>
            <p:custDataLst>
              <p:tags r:id="rId6"/>
            </p:custDataLst>
          </p:nvPr>
        </p:nvGrpSpPr>
        <p:grpSpPr>
          <a:xfrm>
            <a:off x="1181686" y="1630021"/>
            <a:ext cx="2752723" cy="979307"/>
            <a:chOff x="666648" y="1227225"/>
            <a:chExt cx="2426582" cy="979562"/>
          </a:xfrm>
        </p:grpSpPr>
        <p:sp>
          <p:nvSpPr>
            <p:cNvPr id="40" name="TextBox 55"/>
            <p:cNvSpPr txBox="1"/>
            <p:nvPr/>
          </p:nvSpPr>
          <p:spPr bwMode="auto">
            <a:xfrm>
              <a:off x="2039193" y="1227225"/>
              <a:ext cx="942425" cy="309958"/>
            </a:xfrm>
            <a:prstGeom prst="rect">
              <a:avLst/>
            </a:prstGeom>
            <a:noFill/>
          </p:spPr>
          <p:txBody>
            <a:bodyPr anchor="ctr" anchorCtr="0" bIns="0" lIns="0" rIns="359906" tIns="0" wrap="none">
              <a:normAutofit/>
            </a:bodyPr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41" name="TextBox 56"/>
            <p:cNvSpPr txBox="1"/>
            <p:nvPr/>
          </p:nvSpPr>
          <p:spPr bwMode="auto">
            <a:xfrm>
              <a:off x="666648" y="1650608"/>
              <a:ext cx="2426582" cy="556179"/>
            </a:xfrm>
            <a:prstGeom prst="rect">
              <a:avLst/>
            </a:prstGeom>
            <a:noFill/>
          </p:spPr>
          <p:txBody>
            <a:bodyPr anchor="ctr" anchorCtr="0" bIns="0" lIns="0" rIns="359906" tIns="0" wrap="square">
              <a:noAutofit/>
            </a:bodyPr>
            <a:lstStyle/>
            <a:p>
              <a:pPr algn="r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42" name="1"/>
          <p:cNvGrpSpPr/>
          <p:nvPr>
            <p:custDataLst>
              <p:tags r:id="rId7"/>
            </p:custDataLst>
          </p:nvPr>
        </p:nvGrpSpPr>
        <p:grpSpPr>
          <a:xfrm>
            <a:off x="5866729" y="5015428"/>
            <a:ext cx="3244078" cy="1191219"/>
            <a:chOff x="8895809" y="2580150"/>
            <a:chExt cx="2408186" cy="884959"/>
          </a:xfrm>
        </p:grpSpPr>
        <p:sp>
          <p:nvSpPr>
            <p:cNvPr id="43" name="TextBox 58"/>
            <p:cNvSpPr txBox="1"/>
            <p:nvPr/>
          </p:nvSpPr>
          <p:spPr bwMode="auto">
            <a:xfrm>
              <a:off x="8895809" y="2580150"/>
              <a:ext cx="2030438" cy="309958"/>
            </a:xfrm>
            <a:prstGeom prst="rect">
              <a:avLst/>
            </a:prstGeom>
            <a:noFill/>
          </p:spPr>
          <p:txBody>
            <a:bodyPr anchor="ctr" anchorCtr="0" bIns="0" lIns="359906" rIns="0" tIns="0" wrap="none">
              <a:normAutofit/>
            </a:bodyPr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44" name="TextBox 59"/>
            <p:cNvSpPr txBox="1"/>
            <p:nvPr/>
          </p:nvSpPr>
          <p:spPr bwMode="auto">
            <a:xfrm>
              <a:off x="9410968" y="2797629"/>
              <a:ext cx="1893027" cy="667480"/>
            </a:xfrm>
            <a:prstGeom prst="rect">
              <a:avLst/>
            </a:prstGeom>
            <a:noFill/>
          </p:spPr>
          <p:txBody>
            <a:bodyPr anchor="ctr" anchorCtr="0" bIns="0" lIns="359906" rIns="0" tIns="0" wrap="square">
              <a:norm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2" name="6"/>
          <p:cNvGrpSpPr/>
          <p:nvPr>
            <p:custDataLst>
              <p:tags r:id="rId8"/>
            </p:custDataLst>
          </p:nvPr>
        </p:nvGrpSpPr>
        <p:grpSpPr>
          <a:xfrm>
            <a:off x="3533555" y="1749704"/>
            <a:ext cx="5119458" cy="3483962"/>
            <a:chOff x="3534476" y="1749266"/>
            <a:chExt cx="5120792" cy="3484870"/>
          </a:xfrm>
        </p:grpSpPr>
        <p:sp>
          <p:nvSpPr>
            <p:cNvPr id="3" name="Freeform: Shape 97"/>
            <p:cNvSpPr/>
            <p:nvPr/>
          </p:nvSpPr>
          <p:spPr bwMode="auto">
            <a:xfrm>
              <a:off x="4412705" y="2889049"/>
              <a:ext cx="914378" cy="1643756"/>
            </a:xfrm>
            <a:custGeom>
              <a:cxnLst>
                <a:cxn ang="0">
                  <a:pos x="318" y="410"/>
                </a:cxn>
                <a:cxn ang="0">
                  <a:pos x="318" y="101"/>
                </a:cxn>
                <a:cxn ang="0">
                  <a:pos x="76" y="0"/>
                </a:cxn>
                <a:cxn ang="0">
                  <a:pos x="33" y="0"/>
                </a:cxn>
                <a:cxn ang="0">
                  <a:pos x="0" y="181"/>
                </a:cxn>
                <a:cxn ang="0">
                  <a:pos x="172" y="249"/>
                </a:cxn>
                <a:cxn ang="0">
                  <a:pos x="173" y="250"/>
                </a:cxn>
                <a:cxn ang="0">
                  <a:pos x="180" y="368"/>
                </a:cxn>
                <a:cxn ang="0">
                  <a:pos x="176" y="369"/>
                </a:cxn>
                <a:cxn ang="0">
                  <a:pos x="17" y="454"/>
                </a:cxn>
                <a:cxn ang="0">
                  <a:pos x="75" y="630"/>
                </a:cxn>
                <a:cxn ang="0">
                  <a:pos x="259" y="607"/>
                </a:cxn>
                <a:cxn ang="0">
                  <a:pos x="260" y="606"/>
                </a:cxn>
                <a:cxn ang="0">
                  <a:pos x="324" y="706"/>
                </a:cxn>
                <a:cxn ang="0">
                  <a:pos x="320" y="710"/>
                </a:cxn>
                <a:cxn ang="0">
                  <a:pos x="222" y="861"/>
                </a:cxn>
                <a:cxn ang="0">
                  <a:pos x="300" y="933"/>
                </a:cxn>
                <a:cxn ang="0">
                  <a:pos x="518" y="727"/>
                </a:cxn>
                <a:cxn ang="0">
                  <a:pos x="318" y="410"/>
                </a:cxn>
              </a:cxnLst>
              <a:rect b="b" l="0" r="r" t="0"/>
              <a:pathLst>
                <a:path h="933" w="518">
                  <a:moveTo>
                    <a:pt x="318" y="410"/>
                  </a:moveTo>
                  <a:cubicBezTo>
                    <a:pt x="291" y="305"/>
                    <a:pt x="293" y="199"/>
                    <a:pt x="318" y="101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172" y="249"/>
                    <a:pt x="172" y="249"/>
                    <a:pt x="172" y="249"/>
                  </a:cubicBezTo>
                  <a:cubicBezTo>
                    <a:pt x="173" y="250"/>
                    <a:pt x="173" y="250"/>
                    <a:pt x="173" y="250"/>
                  </a:cubicBezTo>
                  <a:cubicBezTo>
                    <a:pt x="172" y="289"/>
                    <a:pt x="174" y="328"/>
                    <a:pt x="180" y="368"/>
                  </a:cubicBezTo>
                  <a:cubicBezTo>
                    <a:pt x="176" y="369"/>
                    <a:pt x="176" y="369"/>
                    <a:pt x="176" y="369"/>
                  </a:cubicBezTo>
                  <a:cubicBezTo>
                    <a:pt x="17" y="454"/>
                    <a:pt x="17" y="454"/>
                    <a:pt x="17" y="454"/>
                  </a:cubicBezTo>
                  <a:cubicBezTo>
                    <a:pt x="75" y="630"/>
                    <a:pt x="75" y="630"/>
                    <a:pt x="75" y="630"/>
                  </a:cubicBezTo>
                  <a:cubicBezTo>
                    <a:pt x="259" y="607"/>
                    <a:pt x="259" y="607"/>
                    <a:pt x="259" y="607"/>
                  </a:cubicBezTo>
                  <a:cubicBezTo>
                    <a:pt x="260" y="606"/>
                    <a:pt x="260" y="606"/>
                    <a:pt x="260" y="606"/>
                  </a:cubicBezTo>
                  <a:cubicBezTo>
                    <a:pt x="279" y="641"/>
                    <a:pt x="300" y="675"/>
                    <a:pt x="324" y="706"/>
                  </a:cubicBezTo>
                  <a:cubicBezTo>
                    <a:pt x="320" y="710"/>
                    <a:pt x="320" y="710"/>
                    <a:pt x="320" y="710"/>
                  </a:cubicBezTo>
                  <a:cubicBezTo>
                    <a:pt x="222" y="861"/>
                    <a:pt x="222" y="861"/>
                    <a:pt x="222" y="861"/>
                  </a:cubicBezTo>
                  <a:cubicBezTo>
                    <a:pt x="300" y="933"/>
                    <a:pt x="300" y="933"/>
                    <a:pt x="300" y="933"/>
                  </a:cubicBezTo>
                  <a:cubicBezTo>
                    <a:pt x="518" y="727"/>
                    <a:pt x="518" y="727"/>
                    <a:pt x="518" y="727"/>
                  </a:cubicBezTo>
                  <a:cubicBezTo>
                    <a:pt x="423" y="648"/>
                    <a:pt x="351" y="539"/>
                    <a:pt x="318" y="410"/>
                  </a:cubicBezTo>
                  <a:close/>
                </a:path>
              </a:pathLst>
            </a:custGeom>
            <a:solidFill>
              <a:srgbClr val="C3E2D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" name="Freeform: Shape 98"/>
            <p:cNvSpPr/>
            <p:nvPr/>
          </p:nvSpPr>
          <p:spPr bwMode="auto">
            <a:xfrm>
              <a:off x="6067092" y="1749266"/>
              <a:ext cx="1471511" cy="1205705"/>
            </a:xfrm>
            <a:custGeom>
              <a:cxnLst>
                <a:cxn ang="0">
                  <a:pos x="547" y="684"/>
                </a:cxn>
                <a:cxn ang="0">
                  <a:pos x="834" y="605"/>
                </a:cxn>
                <a:cxn ang="0">
                  <a:pos x="811" y="534"/>
                </a:cxn>
                <a:cxn ang="0">
                  <a:pos x="627" y="557"/>
                </a:cxn>
                <a:cxn ang="0">
                  <a:pos x="563" y="456"/>
                </a:cxn>
                <a:cxn ang="0">
                  <a:pos x="566" y="453"/>
                </a:cxn>
                <a:cxn ang="0">
                  <a:pos x="664" y="303"/>
                </a:cxn>
                <a:cxn ang="0">
                  <a:pos x="529" y="177"/>
                </a:cxn>
                <a:cxn ang="0">
                  <a:pos x="379" y="285"/>
                </a:cxn>
                <a:cxn ang="0">
                  <a:pos x="275" y="227"/>
                </a:cxn>
                <a:cxn ang="0">
                  <a:pos x="276" y="224"/>
                </a:cxn>
                <a:cxn ang="0">
                  <a:pos x="289" y="45"/>
                </a:cxn>
                <a:cxn ang="0">
                  <a:pos x="110" y="0"/>
                </a:cxn>
                <a:cxn ang="0">
                  <a:pos x="30" y="166"/>
                </a:cxn>
                <a:cxn ang="0">
                  <a:pos x="0" y="163"/>
                </a:cxn>
                <a:cxn ang="0">
                  <a:pos x="0" y="290"/>
                </a:cxn>
                <a:cxn ang="0">
                  <a:pos x="547" y="684"/>
                </a:cxn>
              </a:cxnLst>
              <a:rect b="b" l="0" r="r" t="0"/>
              <a:pathLst>
                <a:path h="684" w="834">
                  <a:moveTo>
                    <a:pt x="547" y="684"/>
                  </a:moveTo>
                  <a:cubicBezTo>
                    <a:pt x="834" y="605"/>
                    <a:pt x="834" y="605"/>
                    <a:pt x="834" y="605"/>
                  </a:cubicBezTo>
                  <a:cubicBezTo>
                    <a:pt x="811" y="534"/>
                    <a:pt x="811" y="534"/>
                    <a:pt x="811" y="534"/>
                  </a:cubicBezTo>
                  <a:cubicBezTo>
                    <a:pt x="627" y="557"/>
                    <a:pt x="627" y="557"/>
                    <a:pt x="627" y="557"/>
                  </a:cubicBezTo>
                  <a:cubicBezTo>
                    <a:pt x="608" y="521"/>
                    <a:pt x="587" y="487"/>
                    <a:pt x="563" y="456"/>
                  </a:cubicBezTo>
                  <a:cubicBezTo>
                    <a:pt x="566" y="453"/>
                    <a:pt x="566" y="453"/>
                    <a:pt x="566" y="453"/>
                  </a:cubicBezTo>
                  <a:cubicBezTo>
                    <a:pt x="664" y="303"/>
                    <a:pt x="664" y="303"/>
                    <a:pt x="664" y="303"/>
                  </a:cubicBezTo>
                  <a:cubicBezTo>
                    <a:pt x="529" y="177"/>
                    <a:pt x="529" y="177"/>
                    <a:pt x="529" y="177"/>
                  </a:cubicBezTo>
                  <a:cubicBezTo>
                    <a:pt x="379" y="285"/>
                    <a:pt x="379" y="285"/>
                    <a:pt x="379" y="285"/>
                  </a:cubicBezTo>
                  <a:cubicBezTo>
                    <a:pt x="346" y="263"/>
                    <a:pt x="311" y="244"/>
                    <a:pt x="275" y="227"/>
                  </a:cubicBezTo>
                  <a:cubicBezTo>
                    <a:pt x="276" y="224"/>
                    <a:pt x="276" y="224"/>
                    <a:pt x="276" y="224"/>
                  </a:cubicBezTo>
                  <a:cubicBezTo>
                    <a:pt x="289" y="45"/>
                    <a:pt x="289" y="45"/>
                    <a:pt x="289" y="45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30" y="166"/>
                    <a:pt x="30" y="166"/>
                    <a:pt x="30" y="166"/>
                  </a:cubicBezTo>
                  <a:cubicBezTo>
                    <a:pt x="19" y="165"/>
                    <a:pt x="12" y="164"/>
                    <a:pt x="0" y="163"/>
                  </a:cubicBezTo>
                  <a:cubicBezTo>
                    <a:pt x="0" y="290"/>
                    <a:pt x="0" y="290"/>
                    <a:pt x="0" y="290"/>
                  </a:cubicBezTo>
                  <a:cubicBezTo>
                    <a:pt x="240" y="300"/>
                    <a:pt x="459" y="453"/>
                    <a:pt x="547" y="684"/>
                  </a:cubicBezTo>
                  <a:close/>
                </a:path>
              </a:pathLst>
            </a:custGeom>
            <a:solidFill>
              <a:srgbClr val="C3E2D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5" name="Freeform: Shape 99"/>
            <p:cNvSpPr/>
            <p:nvPr/>
          </p:nvSpPr>
          <p:spPr bwMode="auto">
            <a:xfrm>
              <a:off x="4752939" y="1755644"/>
              <a:ext cx="1222716" cy="1220589"/>
            </a:xfrm>
            <a:custGeom>
              <a:cxnLst>
                <a:cxn ang="0">
                  <a:pos x="566" y="305"/>
                </a:cxn>
                <a:cxn ang="0">
                  <a:pos x="694" y="286"/>
                </a:cxn>
                <a:cxn ang="0">
                  <a:pos x="694" y="159"/>
                </a:cxn>
                <a:cxn ang="0">
                  <a:pos x="655" y="163"/>
                </a:cxn>
                <a:cxn ang="0">
                  <a:pos x="654" y="160"/>
                </a:cxn>
                <a:cxn ang="0">
                  <a:pos x="584" y="0"/>
                </a:cxn>
                <a:cxn ang="0">
                  <a:pos x="405" y="46"/>
                </a:cxn>
                <a:cxn ang="0">
                  <a:pos x="415" y="227"/>
                </a:cxn>
                <a:cxn ang="0">
                  <a:pos x="280" y="305"/>
                </a:cxn>
                <a:cxn ang="0">
                  <a:pos x="278" y="302"/>
                </a:cxn>
                <a:cxn ang="0">
                  <a:pos x="128" y="201"/>
                </a:cxn>
                <a:cxn ang="0">
                  <a:pos x="0" y="334"/>
                </a:cxn>
                <a:cxn ang="0">
                  <a:pos x="106" y="484"/>
                </a:cxn>
                <a:cxn ang="0">
                  <a:pos x="24" y="642"/>
                </a:cxn>
                <a:cxn ang="0">
                  <a:pos x="24" y="642"/>
                </a:cxn>
                <a:cxn ang="0">
                  <a:pos x="141" y="692"/>
                </a:cxn>
                <a:cxn ang="0">
                  <a:pos x="566" y="305"/>
                </a:cxn>
              </a:cxnLst>
              <a:rect b="b" l="0" r="r" t="0"/>
              <a:pathLst>
                <a:path h="692" w="694">
                  <a:moveTo>
                    <a:pt x="566" y="305"/>
                  </a:moveTo>
                  <a:cubicBezTo>
                    <a:pt x="608" y="294"/>
                    <a:pt x="650" y="288"/>
                    <a:pt x="694" y="286"/>
                  </a:cubicBezTo>
                  <a:cubicBezTo>
                    <a:pt x="694" y="159"/>
                    <a:pt x="694" y="159"/>
                    <a:pt x="694" y="159"/>
                  </a:cubicBezTo>
                  <a:cubicBezTo>
                    <a:pt x="682" y="159"/>
                    <a:pt x="670" y="161"/>
                    <a:pt x="655" y="163"/>
                  </a:cubicBezTo>
                  <a:cubicBezTo>
                    <a:pt x="654" y="160"/>
                    <a:pt x="654" y="160"/>
                    <a:pt x="654" y="160"/>
                  </a:cubicBezTo>
                  <a:cubicBezTo>
                    <a:pt x="584" y="0"/>
                    <a:pt x="584" y="0"/>
                    <a:pt x="584" y="0"/>
                  </a:cubicBezTo>
                  <a:cubicBezTo>
                    <a:pt x="405" y="46"/>
                    <a:pt x="405" y="46"/>
                    <a:pt x="405" y="46"/>
                  </a:cubicBezTo>
                  <a:cubicBezTo>
                    <a:pt x="415" y="227"/>
                    <a:pt x="415" y="227"/>
                    <a:pt x="415" y="227"/>
                  </a:cubicBezTo>
                  <a:cubicBezTo>
                    <a:pt x="367" y="249"/>
                    <a:pt x="322" y="274"/>
                    <a:pt x="280" y="305"/>
                  </a:cubicBezTo>
                  <a:cubicBezTo>
                    <a:pt x="278" y="302"/>
                    <a:pt x="278" y="302"/>
                    <a:pt x="278" y="302"/>
                  </a:cubicBezTo>
                  <a:cubicBezTo>
                    <a:pt x="128" y="201"/>
                    <a:pt x="128" y="201"/>
                    <a:pt x="128" y="201"/>
                  </a:cubicBezTo>
                  <a:cubicBezTo>
                    <a:pt x="0" y="334"/>
                    <a:pt x="0" y="334"/>
                    <a:pt x="0" y="334"/>
                  </a:cubicBezTo>
                  <a:cubicBezTo>
                    <a:pt x="106" y="484"/>
                    <a:pt x="106" y="484"/>
                    <a:pt x="106" y="484"/>
                  </a:cubicBezTo>
                  <a:cubicBezTo>
                    <a:pt x="73" y="534"/>
                    <a:pt x="45" y="586"/>
                    <a:pt x="24" y="642"/>
                  </a:cubicBezTo>
                  <a:cubicBezTo>
                    <a:pt x="24" y="642"/>
                    <a:pt x="24" y="642"/>
                    <a:pt x="24" y="642"/>
                  </a:cubicBezTo>
                  <a:cubicBezTo>
                    <a:pt x="141" y="692"/>
                    <a:pt x="141" y="692"/>
                    <a:pt x="141" y="692"/>
                  </a:cubicBezTo>
                  <a:cubicBezTo>
                    <a:pt x="207" y="507"/>
                    <a:pt x="361" y="358"/>
                    <a:pt x="566" y="305"/>
                  </a:cubicBezTo>
                  <a:close/>
                </a:path>
              </a:pathLst>
            </a:custGeom>
            <a:solidFill>
              <a:srgbClr val="F9C5B8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6" name="Freeform: Shape 100"/>
            <p:cNvSpPr/>
            <p:nvPr/>
          </p:nvSpPr>
          <p:spPr bwMode="auto">
            <a:xfrm>
              <a:off x="5008114" y="4226593"/>
              <a:ext cx="1720308" cy="714491"/>
            </a:xfrm>
            <a:custGeom>
              <a:cxnLst>
                <a:cxn ang="0">
                  <a:pos x="728" y="92"/>
                </a:cxn>
                <a:cxn ang="0">
                  <a:pos x="222" y="0"/>
                </a:cxn>
                <a:cxn ang="0">
                  <a:pos x="0" y="210"/>
                </a:cxn>
                <a:cxn ang="0">
                  <a:pos x="19" y="227"/>
                </a:cxn>
                <a:cxn ang="0">
                  <a:pos x="169" y="119"/>
                </a:cxn>
                <a:cxn ang="0">
                  <a:pos x="171" y="117"/>
                </a:cxn>
                <a:cxn ang="0">
                  <a:pos x="274" y="174"/>
                </a:cxn>
                <a:cxn ang="0">
                  <a:pos x="272" y="180"/>
                </a:cxn>
                <a:cxn ang="0">
                  <a:pos x="259" y="359"/>
                </a:cxn>
                <a:cxn ang="0">
                  <a:pos x="438" y="405"/>
                </a:cxn>
                <a:cxn ang="0">
                  <a:pos x="517" y="237"/>
                </a:cxn>
                <a:cxn ang="0">
                  <a:pos x="530" y="232"/>
                </a:cxn>
                <a:cxn ang="0">
                  <a:pos x="661" y="228"/>
                </a:cxn>
                <a:cxn ang="0">
                  <a:pos x="663" y="235"/>
                </a:cxn>
                <a:cxn ang="0">
                  <a:pos x="706" y="383"/>
                </a:cxn>
                <a:cxn ang="0">
                  <a:pos x="884" y="337"/>
                </a:cxn>
                <a:cxn ang="0">
                  <a:pos x="876" y="163"/>
                </a:cxn>
                <a:cxn ang="0">
                  <a:pos x="877" y="166"/>
                </a:cxn>
                <a:cxn ang="0">
                  <a:pos x="976" y="115"/>
                </a:cxn>
                <a:cxn ang="0">
                  <a:pos x="908" y="13"/>
                </a:cxn>
                <a:cxn ang="0">
                  <a:pos x="728" y="92"/>
                </a:cxn>
              </a:cxnLst>
              <a:rect b="b" l="0" r="r" t="0"/>
              <a:pathLst>
                <a:path h="405" w="976">
                  <a:moveTo>
                    <a:pt x="728" y="92"/>
                  </a:moveTo>
                  <a:cubicBezTo>
                    <a:pt x="547" y="139"/>
                    <a:pt x="364" y="99"/>
                    <a:pt x="222" y="0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19" y="227"/>
                    <a:pt x="19" y="227"/>
                    <a:pt x="19" y="227"/>
                  </a:cubicBezTo>
                  <a:cubicBezTo>
                    <a:pt x="169" y="119"/>
                    <a:pt x="169" y="119"/>
                    <a:pt x="169" y="119"/>
                  </a:cubicBezTo>
                  <a:cubicBezTo>
                    <a:pt x="171" y="117"/>
                    <a:pt x="171" y="117"/>
                    <a:pt x="171" y="117"/>
                  </a:cubicBezTo>
                  <a:cubicBezTo>
                    <a:pt x="204" y="139"/>
                    <a:pt x="238" y="158"/>
                    <a:pt x="274" y="174"/>
                  </a:cubicBezTo>
                  <a:cubicBezTo>
                    <a:pt x="272" y="180"/>
                    <a:pt x="272" y="180"/>
                    <a:pt x="272" y="180"/>
                  </a:cubicBezTo>
                  <a:cubicBezTo>
                    <a:pt x="259" y="359"/>
                    <a:pt x="259" y="359"/>
                    <a:pt x="259" y="359"/>
                  </a:cubicBezTo>
                  <a:cubicBezTo>
                    <a:pt x="438" y="405"/>
                    <a:pt x="438" y="405"/>
                    <a:pt x="438" y="405"/>
                  </a:cubicBezTo>
                  <a:cubicBezTo>
                    <a:pt x="517" y="237"/>
                    <a:pt x="517" y="237"/>
                    <a:pt x="517" y="237"/>
                  </a:cubicBezTo>
                  <a:cubicBezTo>
                    <a:pt x="530" y="232"/>
                    <a:pt x="530" y="232"/>
                    <a:pt x="530" y="232"/>
                  </a:cubicBezTo>
                  <a:cubicBezTo>
                    <a:pt x="569" y="235"/>
                    <a:pt x="601" y="236"/>
                    <a:pt x="661" y="228"/>
                  </a:cubicBezTo>
                  <a:cubicBezTo>
                    <a:pt x="663" y="235"/>
                    <a:pt x="663" y="235"/>
                    <a:pt x="663" y="235"/>
                  </a:cubicBezTo>
                  <a:cubicBezTo>
                    <a:pt x="706" y="383"/>
                    <a:pt x="706" y="383"/>
                    <a:pt x="706" y="383"/>
                  </a:cubicBezTo>
                  <a:cubicBezTo>
                    <a:pt x="884" y="337"/>
                    <a:pt x="884" y="337"/>
                    <a:pt x="884" y="337"/>
                  </a:cubicBezTo>
                  <a:cubicBezTo>
                    <a:pt x="876" y="163"/>
                    <a:pt x="876" y="163"/>
                    <a:pt x="876" y="163"/>
                  </a:cubicBezTo>
                  <a:cubicBezTo>
                    <a:pt x="877" y="166"/>
                    <a:pt x="877" y="166"/>
                    <a:pt x="877" y="166"/>
                  </a:cubicBezTo>
                  <a:cubicBezTo>
                    <a:pt x="911" y="151"/>
                    <a:pt x="944" y="134"/>
                    <a:pt x="976" y="115"/>
                  </a:cubicBezTo>
                  <a:cubicBezTo>
                    <a:pt x="908" y="13"/>
                    <a:pt x="908" y="13"/>
                    <a:pt x="908" y="13"/>
                  </a:cubicBezTo>
                  <a:cubicBezTo>
                    <a:pt x="854" y="48"/>
                    <a:pt x="794" y="75"/>
                    <a:pt x="728" y="92"/>
                  </a:cubicBezTo>
                  <a:close/>
                </a:path>
              </a:pathLst>
            </a:custGeom>
            <a:solidFill>
              <a:srgbClr val="C3E2D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7" name="Freeform: Shape 101"/>
            <p:cNvSpPr/>
            <p:nvPr/>
          </p:nvSpPr>
          <p:spPr bwMode="auto">
            <a:xfrm>
              <a:off x="6683766" y="2901808"/>
              <a:ext cx="946276" cy="1675652"/>
            </a:xfrm>
            <a:custGeom>
              <a:cxnLst>
                <a:cxn ang="0">
                  <a:pos x="364" y="260"/>
                </a:cxn>
                <a:cxn ang="0">
                  <a:pos x="357" y="142"/>
                </a:cxn>
                <a:cxn ang="0">
                  <a:pos x="361" y="140"/>
                </a:cxn>
                <a:cxn ang="0">
                  <a:pos x="519" y="55"/>
                </a:cxn>
                <a:cxn ang="0">
                  <a:pos x="501" y="0"/>
                </a:cxn>
                <a:cxn ang="0">
                  <a:pos x="214" y="80"/>
                </a:cxn>
                <a:cxn ang="0">
                  <a:pos x="219" y="95"/>
                </a:cxn>
                <a:cxn ang="0">
                  <a:pos x="0" y="735"/>
                </a:cxn>
                <a:cxn ang="0">
                  <a:pos x="85" y="862"/>
                </a:cxn>
                <a:cxn ang="0">
                  <a:pos x="215" y="951"/>
                </a:cxn>
                <a:cxn ang="0">
                  <a:pos x="343" y="818"/>
                </a:cxn>
                <a:cxn ang="0">
                  <a:pos x="237" y="666"/>
                </a:cxn>
                <a:cxn ang="0">
                  <a:pos x="236" y="665"/>
                </a:cxn>
                <a:cxn ang="0">
                  <a:pos x="318" y="507"/>
                </a:cxn>
                <a:cxn ang="0">
                  <a:pos x="324" y="508"/>
                </a:cxn>
                <a:cxn ang="0">
                  <a:pos x="503" y="510"/>
                </a:cxn>
                <a:cxn ang="0">
                  <a:pos x="537" y="328"/>
                </a:cxn>
                <a:cxn ang="0">
                  <a:pos x="365" y="260"/>
                </a:cxn>
                <a:cxn ang="0">
                  <a:pos x="364" y="260"/>
                </a:cxn>
              </a:cxnLst>
              <a:rect b="b" l="0" r="r" t="0"/>
              <a:pathLst>
                <a:path h="951" w="537">
                  <a:moveTo>
                    <a:pt x="364" y="260"/>
                  </a:moveTo>
                  <a:cubicBezTo>
                    <a:pt x="365" y="221"/>
                    <a:pt x="363" y="181"/>
                    <a:pt x="357" y="142"/>
                  </a:cubicBezTo>
                  <a:cubicBezTo>
                    <a:pt x="361" y="140"/>
                    <a:pt x="361" y="140"/>
                    <a:pt x="361" y="140"/>
                  </a:cubicBezTo>
                  <a:cubicBezTo>
                    <a:pt x="519" y="55"/>
                    <a:pt x="519" y="55"/>
                    <a:pt x="519" y="55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214" y="80"/>
                    <a:pt x="214" y="80"/>
                    <a:pt x="214" y="80"/>
                  </a:cubicBezTo>
                  <a:cubicBezTo>
                    <a:pt x="216" y="85"/>
                    <a:pt x="217" y="90"/>
                    <a:pt x="219" y="95"/>
                  </a:cubicBezTo>
                  <a:cubicBezTo>
                    <a:pt x="282" y="340"/>
                    <a:pt x="188" y="589"/>
                    <a:pt x="0" y="735"/>
                  </a:cubicBezTo>
                  <a:cubicBezTo>
                    <a:pt x="85" y="862"/>
                    <a:pt x="85" y="862"/>
                    <a:pt x="85" y="862"/>
                  </a:cubicBezTo>
                  <a:cubicBezTo>
                    <a:pt x="215" y="951"/>
                    <a:pt x="215" y="951"/>
                    <a:pt x="215" y="951"/>
                  </a:cubicBezTo>
                  <a:cubicBezTo>
                    <a:pt x="343" y="818"/>
                    <a:pt x="343" y="818"/>
                    <a:pt x="343" y="818"/>
                  </a:cubicBezTo>
                  <a:cubicBezTo>
                    <a:pt x="237" y="666"/>
                    <a:pt x="237" y="666"/>
                    <a:pt x="237" y="666"/>
                  </a:cubicBezTo>
                  <a:cubicBezTo>
                    <a:pt x="236" y="665"/>
                    <a:pt x="236" y="665"/>
                    <a:pt x="236" y="665"/>
                  </a:cubicBezTo>
                  <a:cubicBezTo>
                    <a:pt x="269" y="616"/>
                    <a:pt x="297" y="563"/>
                    <a:pt x="318" y="507"/>
                  </a:cubicBezTo>
                  <a:cubicBezTo>
                    <a:pt x="324" y="508"/>
                    <a:pt x="324" y="508"/>
                    <a:pt x="324" y="508"/>
                  </a:cubicBezTo>
                  <a:cubicBezTo>
                    <a:pt x="503" y="510"/>
                    <a:pt x="503" y="510"/>
                    <a:pt x="503" y="510"/>
                  </a:cubicBezTo>
                  <a:cubicBezTo>
                    <a:pt x="537" y="328"/>
                    <a:pt x="537" y="328"/>
                    <a:pt x="537" y="328"/>
                  </a:cubicBezTo>
                  <a:cubicBezTo>
                    <a:pt x="365" y="260"/>
                    <a:pt x="365" y="260"/>
                    <a:pt x="365" y="260"/>
                  </a:cubicBezTo>
                  <a:lnTo>
                    <a:pt x="364" y="260"/>
                  </a:lnTo>
                  <a:close/>
                </a:path>
              </a:pathLst>
            </a:custGeom>
            <a:solidFill>
              <a:srgbClr val="F9C5B8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grpSp>
          <p:nvGrpSpPr>
            <p:cNvPr id="9" name="Group 163"/>
            <p:cNvGrpSpPr/>
            <p:nvPr/>
          </p:nvGrpSpPr>
          <p:grpSpPr>
            <a:xfrm>
              <a:off x="5432136" y="2788567"/>
              <a:ext cx="1178473" cy="1113213"/>
              <a:chOff x="2338388" y="4194175"/>
              <a:chExt cx="487363" cy="460376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5" name="Freeform: Shape 164"/>
              <p:cNvSpPr/>
              <p:nvPr/>
            </p:nvSpPr>
            <p:spPr bwMode="auto">
              <a:xfrm>
                <a:off x="2354263" y="4194175"/>
                <a:ext cx="471488" cy="296863"/>
              </a:xfrm>
              <a:custGeom>
                <a:cxnLst>
                  <a:cxn ang="0">
                    <a:pos x="880" y="447"/>
                  </a:cxn>
                  <a:cxn ang="0">
                    <a:pos x="879" y="427"/>
                  </a:cxn>
                  <a:cxn ang="0">
                    <a:pos x="431" y="0"/>
                  </a:cxn>
                  <a:cxn ang="0">
                    <a:pos x="3" y="317"/>
                  </a:cxn>
                  <a:cxn ang="0">
                    <a:pos x="0" y="326"/>
                  </a:cxn>
                  <a:cxn ang="0">
                    <a:pos x="108" y="326"/>
                  </a:cxn>
                  <a:cxn ang="0">
                    <a:pos x="109" y="322"/>
                  </a:cxn>
                  <a:cxn ang="0">
                    <a:pos x="431" y="102"/>
                  </a:cxn>
                  <a:cxn ang="0">
                    <a:pos x="776" y="424"/>
                  </a:cxn>
                  <a:cxn ang="0">
                    <a:pos x="778" y="447"/>
                  </a:cxn>
                  <a:cxn ang="0">
                    <a:pos x="729" y="447"/>
                  </a:cxn>
                  <a:cxn ang="0">
                    <a:pos x="826" y="580"/>
                  </a:cxn>
                  <a:cxn ang="0">
                    <a:pos x="921" y="447"/>
                  </a:cxn>
                  <a:cxn ang="0">
                    <a:pos x="880" y="447"/>
                  </a:cxn>
                </a:cxnLst>
                <a:rect b="b" l="0" r="r" t="0"/>
                <a:pathLst>
                  <a:path h="580" w="921">
                    <a:moveTo>
                      <a:pt x="880" y="447"/>
                    </a:moveTo>
                    <a:cubicBezTo>
                      <a:pt x="879" y="427"/>
                      <a:pt x="879" y="427"/>
                      <a:pt x="879" y="427"/>
                    </a:cubicBezTo>
                    <a:cubicBezTo>
                      <a:pt x="867" y="187"/>
                      <a:pt x="670" y="0"/>
                      <a:pt x="431" y="0"/>
                    </a:cubicBezTo>
                    <a:cubicBezTo>
                      <a:pt x="236" y="0"/>
                      <a:pt x="60" y="130"/>
                      <a:pt x="3" y="317"/>
                    </a:cubicBezTo>
                    <a:cubicBezTo>
                      <a:pt x="0" y="326"/>
                      <a:pt x="0" y="326"/>
                      <a:pt x="0" y="326"/>
                    </a:cubicBezTo>
                    <a:cubicBezTo>
                      <a:pt x="108" y="326"/>
                      <a:pt x="108" y="326"/>
                      <a:pt x="108" y="326"/>
                    </a:cubicBezTo>
                    <a:cubicBezTo>
                      <a:pt x="109" y="322"/>
                      <a:pt x="109" y="322"/>
                      <a:pt x="109" y="322"/>
                    </a:cubicBezTo>
                    <a:cubicBezTo>
                      <a:pt x="162" y="188"/>
                      <a:pt x="288" y="102"/>
                      <a:pt x="431" y="102"/>
                    </a:cubicBezTo>
                    <a:cubicBezTo>
                      <a:pt x="612" y="102"/>
                      <a:pt x="763" y="244"/>
                      <a:pt x="776" y="424"/>
                    </a:cubicBezTo>
                    <a:cubicBezTo>
                      <a:pt x="778" y="447"/>
                      <a:pt x="778" y="447"/>
                      <a:pt x="778" y="447"/>
                    </a:cubicBezTo>
                    <a:cubicBezTo>
                      <a:pt x="729" y="447"/>
                      <a:pt x="729" y="447"/>
                      <a:pt x="729" y="447"/>
                    </a:cubicBezTo>
                    <a:cubicBezTo>
                      <a:pt x="826" y="580"/>
                      <a:pt x="826" y="580"/>
                      <a:pt x="826" y="580"/>
                    </a:cubicBezTo>
                    <a:cubicBezTo>
                      <a:pt x="921" y="447"/>
                      <a:pt x="921" y="447"/>
                      <a:pt x="921" y="447"/>
                    </a:cubicBezTo>
                    <a:lnTo>
                      <a:pt x="880" y="447"/>
                    </a:lnTo>
                    <a:close/>
                  </a:path>
                </a:pathLst>
              </a:custGeom>
              <a:solidFill>
                <a:srgbClr val="C3E2D2"/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 defTabSz="914126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1799" u="none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26" name="Freeform: Shape 165"/>
              <p:cNvSpPr/>
              <p:nvPr/>
            </p:nvSpPr>
            <p:spPr bwMode="auto">
              <a:xfrm>
                <a:off x="2338388" y="4430713"/>
                <a:ext cx="428625" cy="223838"/>
              </a:xfrm>
              <a:custGeom>
                <a:cxnLst>
                  <a:cxn ang="0">
                    <a:pos x="704" y="235"/>
                  </a:cxn>
                  <a:cxn ang="0">
                    <a:pos x="462" y="334"/>
                  </a:cxn>
                  <a:cxn ang="0">
                    <a:pos x="166" y="166"/>
                  </a:cxn>
                  <a:cxn ang="0">
                    <a:pos x="147" y="134"/>
                  </a:cxn>
                  <a:cxn ang="0">
                    <a:pos x="192" y="134"/>
                  </a:cxn>
                  <a:cxn ang="0">
                    <a:pos x="95" y="0"/>
                  </a:cxn>
                  <a:cxn ang="0">
                    <a:pos x="0" y="134"/>
                  </a:cxn>
                  <a:cxn ang="0">
                    <a:pos x="38" y="134"/>
                  </a:cxn>
                  <a:cxn ang="0">
                    <a:pos x="43" y="147"/>
                  </a:cxn>
                  <a:cxn ang="0">
                    <a:pos x="462" y="436"/>
                  </a:cxn>
                  <a:cxn ang="0">
                    <a:pos x="830" y="244"/>
                  </a:cxn>
                  <a:cxn ang="0">
                    <a:pos x="838" y="233"/>
                  </a:cxn>
                  <a:cxn ang="0">
                    <a:pos x="706" y="233"/>
                  </a:cxn>
                  <a:cxn ang="0">
                    <a:pos x="704" y="235"/>
                  </a:cxn>
                </a:cxnLst>
                <a:rect b="b" l="0" r="r" t="0"/>
                <a:pathLst>
                  <a:path h="436" w="838">
                    <a:moveTo>
                      <a:pt x="704" y="235"/>
                    </a:moveTo>
                    <a:cubicBezTo>
                      <a:pt x="640" y="298"/>
                      <a:pt x="551" y="334"/>
                      <a:pt x="462" y="334"/>
                    </a:cubicBezTo>
                    <a:cubicBezTo>
                      <a:pt x="342" y="334"/>
                      <a:pt x="228" y="270"/>
                      <a:pt x="166" y="166"/>
                    </a:cubicBezTo>
                    <a:cubicBezTo>
                      <a:pt x="147" y="134"/>
                      <a:pt x="147" y="134"/>
                      <a:pt x="147" y="134"/>
                    </a:cubicBezTo>
                    <a:cubicBezTo>
                      <a:pt x="192" y="134"/>
                      <a:pt x="192" y="134"/>
                      <a:pt x="192" y="134"/>
                    </a:cubicBezTo>
                    <a:cubicBezTo>
                      <a:pt x="95" y="0"/>
                      <a:pt x="95" y="0"/>
                      <a:pt x="95" y="0"/>
                    </a:cubicBezTo>
                    <a:cubicBezTo>
                      <a:pt x="0" y="134"/>
                      <a:pt x="0" y="134"/>
                      <a:pt x="0" y="134"/>
                    </a:cubicBezTo>
                    <a:cubicBezTo>
                      <a:pt x="38" y="134"/>
                      <a:pt x="38" y="134"/>
                      <a:pt x="38" y="134"/>
                    </a:cubicBezTo>
                    <a:cubicBezTo>
                      <a:pt x="43" y="147"/>
                      <a:pt x="43" y="147"/>
                      <a:pt x="43" y="147"/>
                    </a:cubicBezTo>
                    <a:cubicBezTo>
                      <a:pt x="109" y="320"/>
                      <a:pt x="278" y="436"/>
                      <a:pt x="462" y="436"/>
                    </a:cubicBezTo>
                    <a:cubicBezTo>
                      <a:pt x="609" y="436"/>
                      <a:pt x="746" y="364"/>
                      <a:pt x="830" y="244"/>
                    </a:cubicBezTo>
                    <a:cubicBezTo>
                      <a:pt x="838" y="233"/>
                      <a:pt x="838" y="233"/>
                      <a:pt x="838" y="233"/>
                    </a:cubicBezTo>
                    <a:cubicBezTo>
                      <a:pt x="706" y="233"/>
                      <a:pt x="706" y="233"/>
                      <a:pt x="706" y="233"/>
                    </a:cubicBezTo>
                    <a:lnTo>
                      <a:pt x="704" y="235"/>
                    </a:lnTo>
                    <a:close/>
                  </a:path>
                </a:pathLst>
              </a:custGeom>
              <a:solidFill>
                <a:srgbClr val="F9C5B8"/>
              </a:solidFill>
              <a:ln w="9525">
                <a:solidFill>
                  <a:srgbClr val="F9C5B8"/>
                </a:solidFill>
                <a:round/>
              </a:ln>
            </p:spPr>
            <p:txBody>
              <a:bodyPr anchor="ctr"/>
              <a:lstStyle/>
              <a:p>
                <a:pPr algn="ctr" defTabSz="914126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1799" u="none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27" name="Freeform: Shape 166"/>
              <p:cNvSpPr/>
              <p:nvPr/>
            </p:nvSpPr>
            <p:spPr bwMode="auto">
              <a:xfrm>
                <a:off x="2428876" y="4286250"/>
                <a:ext cx="288925" cy="280988"/>
              </a:xfrm>
              <a:custGeom>
                <a:cxnLst>
                  <a:cxn ang="0">
                    <a:pos x="0" y="227"/>
                  </a:cxn>
                  <a:cxn ang="0">
                    <a:pos x="0" y="327"/>
                  </a:cxn>
                  <a:cxn ang="0">
                    <a:pos x="46" y="327"/>
                  </a:cxn>
                  <a:cxn ang="0">
                    <a:pos x="80" y="407"/>
                  </a:cxn>
                  <a:cxn ang="0">
                    <a:pos x="48" y="439"/>
                  </a:cxn>
                  <a:cxn ang="0">
                    <a:pos x="119" y="510"/>
                  </a:cxn>
                  <a:cxn ang="0">
                    <a:pos x="151" y="478"/>
                  </a:cxn>
                  <a:cxn ang="0">
                    <a:pos x="230" y="511"/>
                  </a:cxn>
                  <a:cxn ang="0">
                    <a:pos x="230" y="550"/>
                  </a:cxn>
                  <a:cxn ang="0">
                    <a:pos x="330" y="550"/>
                  </a:cxn>
                  <a:cxn ang="0">
                    <a:pos x="330" y="512"/>
                  </a:cxn>
                  <a:cxn ang="0">
                    <a:pos x="414" y="478"/>
                  </a:cxn>
                  <a:cxn ang="0">
                    <a:pos x="444" y="509"/>
                  </a:cxn>
                  <a:cxn ang="0">
                    <a:pos x="515" y="438"/>
                  </a:cxn>
                  <a:cxn ang="0">
                    <a:pos x="485" y="408"/>
                  </a:cxn>
                  <a:cxn ang="0">
                    <a:pos x="520" y="327"/>
                  </a:cxn>
                  <a:cxn ang="0">
                    <a:pos x="564" y="327"/>
                  </a:cxn>
                  <a:cxn ang="0">
                    <a:pos x="564" y="227"/>
                  </a:cxn>
                  <a:cxn ang="0">
                    <a:pos x="521" y="227"/>
                  </a:cxn>
                  <a:cxn ang="0">
                    <a:pos x="486" y="143"/>
                  </a:cxn>
                  <a:cxn ang="0">
                    <a:pos x="518" y="111"/>
                  </a:cxn>
                  <a:cxn ang="0">
                    <a:pos x="447" y="40"/>
                  </a:cxn>
                  <a:cxn ang="0">
                    <a:pos x="415" y="72"/>
                  </a:cxn>
                  <a:cxn ang="0">
                    <a:pos x="330" y="38"/>
                  </a:cxn>
                  <a:cxn ang="0">
                    <a:pos x="330" y="0"/>
                  </a:cxn>
                  <a:cxn ang="0">
                    <a:pos x="230" y="0"/>
                  </a:cxn>
                  <a:cxn ang="0">
                    <a:pos x="230" y="39"/>
                  </a:cxn>
                  <a:cxn ang="0">
                    <a:pos x="150" y="73"/>
                  </a:cxn>
                  <a:cxn ang="0">
                    <a:pos x="116" y="39"/>
                  </a:cxn>
                  <a:cxn ang="0">
                    <a:pos x="45" y="110"/>
                  </a:cxn>
                  <a:cxn ang="0">
                    <a:pos x="79" y="144"/>
                  </a:cxn>
                  <a:cxn ang="0">
                    <a:pos x="45" y="227"/>
                  </a:cxn>
                  <a:cxn ang="0">
                    <a:pos x="0" y="227"/>
                  </a:cxn>
                  <a:cxn ang="0">
                    <a:pos x="283" y="104"/>
                  </a:cxn>
                  <a:cxn ang="0">
                    <a:pos x="456" y="275"/>
                  </a:cxn>
                  <a:cxn ang="0">
                    <a:pos x="283" y="446"/>
                  </a:cxn>
                  <a:cxn ang="0">
                    <a:pos x="110" y="275"/>
                  </a:cxn>
                  <a:cxn ang="0">
                    <a:pos x="283" y="104"/>
                  </a:cxn>
                </a:cxnLst>
                <a:rect b="b" l="0" r="r" t="0"/>
                <a:pathLst>
                  <a:path h="550" w="564">
                    <a:moveTo>
                      <a:pt x="0" y="227"/>
                    </a:moveTo>
                    <a:cubicBezTo>
                      <a:pt x="0" y="327"/>
                      <a:pt x="0" y="327"/>
                      <a:pt x="0" y="327"/>
                    </a:cubicBezTo>
                    <a:cubicBezTo>
                      <a:pt x="46" y="327"/>
                      <a:pt x="46" y="327"/>
                      <a:pt x="46" y="327"/>
                    </a:cubicBezTo>
                    <a:cubicBezTo>
                      <a:pt x="52" y="356"/>
                      <a:pt x="64" y="383"/>
                      <a:pt x="80" y="407"/>
                    </a:cubicBezTo>
                    <a:cubicBezTo>
                      <a:pt x="48" y="439"/>
                      <a:pt x="48" y="439"/>
                      <a:pt x="48" y="439"/>
                    </a:cubicBezTo>
                    <a:cubicBezTo>
                      <a:pt x="119" y="510"/>
                      <a:pt x="119" y="510"/>
                      <a:pt x="119" y="510"/>
                    </a:cubicBezTo>
                    <a:cubicBezTo>
                      <a:pt x="151" y="478"/>
                      <a:pt x="151" y="478"/>
                      <a:pt x="151" y="478"/>
                    </a:cubicBezTo>
                    <a:cubicBezTo>
                      <a:pt x="175" y="493"/>
                      <a:pt x="202" y="504"/>
                      <a:pt x="230" y="511"/>
                    </a:cubicBezTo>
                    <a:cubicBezTo>
                      <a:pt x="230" y="550"/>
                      <a:pt x="230" y="550"/>
                      <a:pt x="230" y="550"/>
                    </a:cubicBezTo>
                    <a:cubicBezTo>
                      <a:pt x="330" y="550"/>
                      <a:pt x="330" y="550"/>
                      <a:pt x="330" y="550"/>
                    </a:cubicBezTo>
                    <a:cubicBezTo>
                      <a:pt x="330" y="512"/>
                      <a:pt x="330" y="512"/>
                      <a:pt x="330" y="512"/>
                    </a:cubicBezTo>
                    <a:cubicBezTo>
                      <a:pt x="360" y="506"/>
                      <a:pt x="389" y="494"/>
                      <a:pt x="414" y="478"/>
                    </a:cubicBezTo>
                    <a:cubicBezTo>
                      <a:pt x="444" y="509"/>
                      <a:pt x="444" y="509"/>
                      <a:pt x="444" y="509"/>
                    </a:cubicBezTo>
                    <a:cubicBezTo>
                      <a:pt x="515" y="438"/>
                      <a:pt x="515" y="438"/>
                      <a:pt x="515" y="438"/>
                    </a:cubicBezTo>
                    <a:cubicBezTo>
                      <a:pt x="485" y="408"/>
                      <a:pt x="485" y="408"/>
                      <a:pt x="485" y="408"/>
                    </a:cubicBezTo>
                    <a:cubicBezTo>
                      <a:pt x="502" y="384"/>
                      <a:pt x="514" y="356"/>
                      <a:pt x="520" y="327"/>
                    </a:cubicBezTo>
                    <a:cubicBezTo>
                      <a:pt x="564" y="327"/>
                      <a:pt x="564" y="327"/>
                      <a:pt x="564" y="327"/>
                    </a:cubicBezTo>
                    <a:cubicBezTo>
                      <a:pt x="564" y="227"/>
                      <a:pt x="564" y="227"/>
                      <a:pt x="564" y="227"/>
                    </a:cubicBezTo>
                    <a:cubicBezTo>
                      <a:pt x="521" y="227"/>
                      <a:pt x="521" y="227"/>
                      <a:pt x="521" y="227"/>
                    </a:cubicBezTo>
                    <a:cubicBezTo>
                      <a:pt x="515" y="196"/>
                      <a:pt x="503" y="168"/>
                      <a:pt x="486" y="143"/>
                    </a:cubicBezTo>
                    <a:cubicBezTo>
                      <a:pt x="518" y="111"/>
                      <a:pt x="518" y="111"/>
                      <a:pt x="518" y="111"/>
                    </a:cubicBezTo>
                    <a:cubicBezTo>
                      <a:pt x="447" y="40"/>
                      <a:pt x="447" y="40"/>
                      <a:pt x="447" y="40"/>
                    </a:cubicBezTo>
                    <a:cubicBezTo>
                      <a:pt x="415" y="72"/>
                      <a:pt x="415" y="72"/>
                      <a:pt x="415" y="72"/>
                    </a:cubicBezTo>
                    <a:cubicBezTo>
                      <a:pt x="389" y="56"/>
                      <a:pt x="361" y="44"/>
                      <a:pt x="330" y="38"/>
                    </a:cubicBezTo>
                    <a:cubicBezTo>
                      <a:pt x="330" y="0"/>
                      <a:pt x="330" y="0"/>
                      <a:pt x="330" y="0"/>
                    </a:cubicBezTo>
                    <a:cubicBezTo>
                      <a:pt x="230" y="0"/>
                      <a:pt x="230" y="0"/>
                      <a:pt x="230" y="0"/>
                    </a:cubicBezTo>
                    <a:cubicBezTo>
                      <a:pt x="230" y="39"/>
                      <a:pt x="230" y="39"/>
                      <a:pt x="230" y="39"/>
                    </a:cubicBezTo>
                    <a:cubicBezTo>
                      <a:pt x="201" y="46"/>
                      <a:pt x="174" y="57"/>
                      <a:pt x="150" y="73"/>
                    </a:cubicBezTo>
                    <a:cubicBezTo>
                      <a:pt x="116" y="39"/>
                      <a:pt x="116" y="39"/>
                      <a:pt x="116" y="39"/>
                    </a:cubicBezTo>
                    <a:cubicBezTo>
                      <a:pt x="45" y="110"/>
                      <a:pt x="45" y="110"/>
                      <a:pt x="45" y="110"/>
                    </a:cubicBezTo>
                    <a:cubicBezTo>
                      <a:pt x="79" y="144"/>
                      <a:pt x="79" y="144"/>
                      <a:pt x="79" y="144"/>
                    </a:cubicBezTo>
                    <a:cubicBezTo>
                      <a:pt x="63" y="169"/>
                      <a:pt x="51" y="197"/>
                      <a:pt x="45" y="227"/>
                    </a:cubicBezTo>
                    <a:lnTo>
                      <a:pt x="0" y="227"/>
                    </a:lnTo>
                    <a:close/>
                    <a:moveTo>
                      <a:pt x="283" y="104"/>
                    </a:moveTo>
                    <a:cubicBezTo>
                      <a:pt x="378" y="104"/>
                      <a:pt x="456" y="181"/>
                      <a:pt x="456" y="275"/>
                    </a:cubicBezTo>
                    <a:cubicBezTo>
                      <a:pt x="456" y="369"/>
                      <a:pt x="378" y="446"/>
                      <a:pt x="283" y="446"/>
                    </a:cubicBezTo>
                    <a:cubicBezTo>
                      <a:pt x="188" y="446"/>
                      <a:pt x="110" y="369"/>
                      <a:pt x="110" y="275"/>
                    </a:cubicBezTo>
                    <a:cubicBezTo>
                      <a:pt x="110" y="181"/>
                      <a:pt x="188" y="104"/>
                      <a:pt x="283" y="104"/>
                    </a:cubicBezTo>
                    <a:close/>
                  </a:path>
                </a:pathLst>
              </a:custGeom>
              <a:solidFill>
                <a:srgbClr val="F9C5B8"/>
              </a:solidFill>
              <a:ln w="9525">
                <a:solidFill>
                  <a:srgbClr val="F9C5B8"/>
                </a:solidFill>
                <a:round/>
              </a:ln>
            </p:spPr>
            <p:txBody>
              <a:bodyPr anchor="ctr"/>
              <a:lstStyle/>
              <a:p>
                <a:pPr algn="ctr" defTabSz="914126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1799" u="none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28" name="Freeform: Shape 167"/>
              <p:cNvSpPr/>
              <p:nvPr/>
            </p:nvSpPr>
            <p:spPr bwMode="auto">
              <a:xfrm>
                <a:off x="2505076" y="4360863"/>
                <a:ext cx="134938" cy="131763"/>
              </a:xfrm>
              <a:custGeom>
                <a:cxnLst>
                  <a:cxn ang="0">
                    <a:pos x="131" y="259"/>
                  </a:cxn>
                  <a:cxn ang="0">
                    <a:pos x="261" y="129"/>
                  </a:cxn>
                  <a:cxn ang="0">
                    <a:pos x="131" y="0"/>
                  </a:cxn>
                  <a:cxn ang="0">
                    <a:pos x="0" y="129"/>
                  </a:cxn>
                  <a:cxn ang="0">
                    <a:pos x="131" y="259"/>
                  </a:cxn>
                  <a:cxn ang="0">
                    <a:pos x="131" y="42"/>
                  </a:cxn>
                  <a:cxn ang="0">
                    <a:pos x="219" y="129"/>
                  </a:cxn>
                  <a:cxn ang="0">
                    <a:pos x="131" y="217"/>
                  </a:cxn>
                  <a:cxn ang="0">
                    <a:pos x="42" y="129"/>
                  </a:cxn>
                  <a:cxn ang="0">
                    <a:pos x="131" y="42"/>
                  </a:cxn>
                </a:cxnLst>
                <a:rect b="b" l="0" r="r" t="0"/>
                <a:pathLst>
                  <a:path h="259" w="261">
                    <a:moveTo>
                      <a:pt x="131" y="259"/>
                    </a:moveTo>
                    <a:cubicBezTo>
                      <a:pt x="203" y="259"/>
                      <a:pt x="261" y="201"/>
                      <a:pt x="261" y="129"/>
                    </a:cubicBezTo>
                    <a:cubicBezTo>
                      <a:pt x="261" y="58"/>
                      <a:pt x="203" y="0"/>
                      <a:pt x="131" y="0"/>
                    </a:cubicBezTo>
                    <a:cubicBezTo>
                      <a:pt x="58" y="0"/>
                      <a:pt x="0" y="58"/>
                      <a:pt x="0" y="129"/>
                    </a:cubicBezTo>
                    <a:cubicBezTo>
                      <a:pt x="0" y="201"/>
                      <a:pt x="58" y="259"/>
                      <a:pt x="131" y="259"/>
                    </a:cubicBezTo>
                    <a:close/>
                    <a:moveTo>
                      <a:pt x="131" y="42"/>
                    </a:moveTo>
                    <a:cubicBezTo>
                      <a:pt x="179" y="42"/>
                      <a:pt x="219" y="81"/>
                      <a:pt x="219" y="129"/>
                    </a:cubicBezTo>
                    <a:cubicBezTo>
                      <a:pt x="219" y="177"/>
                      <a:pt x="179" y="217"/>
                      <a:pt x="131" y="217"/>
                    </a:cubicBezTo>
                    <a:cubicBezTo>
                      <a:pt x="82" y="217"/>
                      <a:pt x="42" y="177"/>
                      <a:pt x="42" y="129"/>
                    </a:cubicBezTo>
                    <a:cubicBezTo>
                      <a:pt x="42" y="81"/>
                      <a:pt x="82" y="42"/>
                      <a:pt x="131" y="42"/>
                    </a:cubicBezTo>
                    <a:close/>
                  </a:path>
                </a:pathLst>
              </a:custGeom>
              <a:solidFill>
                <a:srgbClr val="E8C4BA"/>
              </a:solidFill>
              <a:ln w="9525">
                <a:solidFill>
                  <a:srgbClr val="F9C5B8"/>
                </a:solidFill>
                <a:round/>
              </a:ln>
            </p:spPr>
            <p:txBody>
              <a:bodyPr anchor="ctr"/>
              <a:lstStyle/>
              <a:p>
                <a:pPr algn="ctr" defTabSz="914126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1799" u="none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29" name="Oval 168"/>
              <p:cNvSpPr/>
              <p:nvPr/>
            </p:nvSpPr>
            <p:spPr bwMode="auto">
              <a:xfrm>
                <a:off x="2549526" y="4403725"/>
                <a:ext cx="47625" cy="46038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round/>
              </a:ln>
            </p:spPr>
            <p:txBody>
              <a:bodyPr anchor="ctr"/>
              <a:lstStyle/>
              <a:p>
                <a:pPr algn="ctr" defTabSz="914126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1799" u="none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</p:grpSp>
        <p:grpSp>
          <p:nvGrpSpPr>
            <p:cNvPr id="10" name="Group 169"/>
            <p:cNvGrpSpPr/>
            <p:nvPr/>
          </p:nvGrpSpPr>
          <p:grpSpPr>
            <a:xfrm flipH="1">
              <a:off x="3738616" y="1853861"/>
              <a:ext cx="1165574" cy="395635"/>
              <a:chOff x="1772832" y="1350170"/>
              <a:chExt cx="1122768" cy="381000"/>
            </a:xfrm>
          </p:grpSpPr>
          <p:cxnSp>
            <p:nvCxnSpPr>
              <p:cNvPr id="23" name="Straight Connector 170"/>
              <p:cNvCxnSpPr/>
              <p:nvPr/>
            </p:nvCxnSpPr>
            <p:spPr>
              <a:xfrm>
                <a:off x="2069690" y="1352550"/>
                <a:ext cx="825910" cy="1588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171"/>
              <p:cNvCxnSpPr/>
              <p:nvPr/>
            </p:nvCxnSpPr>
            <p:spPr>
              <a:xfrm flipH="1" flipV="1" rot="5400000">
                <a:off x="1734731" y="1388271"/>
                <a:ext cx="381000" cy="304797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72"/>
            <p:cNvGrpSpPr/>
            <p:nvPr/>
          </p:nvGrpSpPr>
          <p:grpSpPr>
            <a:xfrm>
              <a:off x="7068655" y="1815585"/>
              <a:ext cx="1165574" cy="395635"/>
              <a:chOff x="1772832" y="1350170"/>
              <a:chExt cx="1122768" cy="381000"/>
            </a:xfrm>
          </p:grpSpPr>
          <p:cxnSp>
            <p:nvCxnSpPr>
              <p:cNvPr id="21" name="Straight Connector 173"/>
              <p:cNvCxnSpPr/>
              <p:nvPr/>
            </p:nvCxnSpPr>
            <p:spPr>
              <a:xfrm>
                <a:off x="2069690" y="1352550"/>
                <a:ext cx="825910" cy="1588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174"/>
              <p:cNvCxnSpPr/>
              <p:nvPr/>
            </p:nvCxnSpPr>
            <p:spPr>
              <a:xfrm flipH="1" flipV="1" rot="5400000">
                <a:off x="1734731" y="1388271"/>
                <a:ext cx="381000" cy="304797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75"/>
            <p:cNvGrpSpPr/>
            <p:nvPr/>
          </p:nvGrpSpPr>
          <p:grpSpPr>
            <a:xfrm>
              <a:off x="7489694" y="3270085"/>
              <a:ext cx="1165574" cy="395635"/>
              <a:chOff x="1772832" y="1350170"/>
              <a:chExt cx="1122768" cy="381000"/>
            </a:xfrm>
          </p:grpSpPr>
          <p:cxnSp>
            <p:nvCxnSpPr>
              <p:cNvPr id="19" name="Straight Connector 176"/>
              <p:cNvCxnSpPr/>
              <p:nvPr/>
            </p:nvCxnSpPr>
            <p:spPr>
              <a:xfrm>
                <a:off x="2069690" y="1352550"/>
                <a:ext cx="825910" cy="1588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77"/>
              <p:cNvCxnSpPr/>
              <p:nvPr/>
            </p:nvCxnSpPr>
            <p:spPr>
              <a:xfrm flipH="1" flipV="1" rot="5400000">
                <a:off x="1734731" y="1388271"/>
                <a:ext cx="381000" cy="304797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78"/>
            <p:cNvGrpSpPr/>
            <p:nvPr/>
          </p:nvGrpSpPr>
          <p:grpSpPr>
            <a:xfrm flipV="1">
              <a:off x="5716225" y="4838501"/>
              <a:ext cx="1165574" cy="395635"/>
              <a:chOff x="1772832" y="1350170"/>
              <a:chExt cx="1122768" cy="381000"/>
            </a:xfrm>
          </p:grpSpPr>
          <p:cxnSp>
            <p:nvCxnSpPr>
              <p:cNvPr id="17" name="Straight Connector 179"/>
              <p:cNvCxnSpPr/>
              <p:nvPr/>
            </p:nvCxnSpPr>
            <p:spPr>
              <a:xfrm>
                <a:off x="2069690" y="1352550"/>
                <a:ext cx="825910" cy="1588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80"/>
              <p:cNvCxnSpPr/>
              <p:nvPr/>
            </p:nvCxnSpPr>
            <p:spPr>
              <a:xfrm flipH="1" flipV="1" rot="5400000">
                <a:off x="1734731" y="1388271"/>
                <a:ext cx="381000" cy="304797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81"/>
            <p:cNvGrpSpPr/>
            <p:nvPr/>
          </p:nvGrpSpPr>
          <p:grpSpPr>
            <a:xfrm flipH="1" flipV="1">
              <a:off x="3534476" y="3817799"/>
              <a:ext cx="1165574" cy="395635"/>
              <a:chOff x="1772832" y="1350170"/>
              <a:chExt cx="1122768" cy="381000"/>
            </a:xfrm>
          </p:grpSpPr>
          <p:cxnSp>
            <p:nvCxnSpPr>
              <p:cNvPr id="15" name="Straight Connector 182"/>
              <p:cNvCxnSpPr/>
              <p:nvPr/>
            </p:nvCxnSpPr>
            <p:spPr>
              <a:xfrm>
                <a:off x="2069690" y="1352550"/>
                <a:ext cx="825910" cy="1588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83"/>
              <p:cNvCxnSpPr/>
              <p:nvPr/>
            </p:nvCxnSpPr>
            <p:spPr>
              <a:xfrm flipH="1" flipV="1" rot="5400000">
                <a:off x="1734731" y="1388271"/>
                <a:ext cx="381000" cy="304797"/>
              </a:xfrm>
              <a:prstGeom prst="line">
                <a:avLst/>
              </a:prstGeom>
              <a:ln w="19050">
                <a:solidFill>
                  <a:schemeClr val="bg1">
                    <a:lumMod val="85000"/>
                  </a:schemeClr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0" name="文本框 49">
            <a:extLst>
              <a:ext uri="{FF2B5EF4-FFF2-40B4-BE49-F238E27FC236}">
                <a16:creationId xmlns:a16="http://schemas.microsoft.com/office/drawing/2014/main" id="{BE3BFE02-1060-4126-BA35-F37C1845D091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4281637108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2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2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7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2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372926" y="1963775"/>
            <a:ext cx="4302118" cy="1683001"/>
            <a:chOff x="1373283" y="1919840"/>
            <a:chExt cx="4303239" cy="1683439"/>
          </a:xfrm>
        </p:grpSpPr>
        <p:grpSp>
          <p:nvGrpSpPr>
            <p:cNvPr id="3" name="组合 2"/>
            <p:cNvGrpSpPr/>
            <p:nvPr/>
          </p:nvGrpSpPr>
          <p:grpSpPr>
            <a:xfrm>
              <a:off x="1373283" y="1921064"/>
              <a:ext cx="4303239" cy="1682215"/>
              <a:chOff x="1300855" y="2328470"/>
              <a:chExt cx="4303239" cy="1682215"/>
            </a:xfrm>
          </p:grpSpPr>
          <p:sp>
            <p:nvSpPr>
              <p:cNvPr id="6" name="圆角矩形 5"/>
              <p:cNvSpPr/>
              <p:nvPr/>
            </p:nvSpPr>
            <p:spPr>
              <a:xfrm>
                <a:off x="1300855" y="2507997"/>
                <a:ext cx="4303239" cy="1502688"/>
              </a:xfrm>
              <a:prstGeom prst="roundRect">
                <a:avLst>
                  <a:gd fmla="val 11847" name="adj"/>
                </a:avLst>
              </a:prstGeom>
              <a:noFill/>
              <a:ln cap="flat" w="9525">
                <a:solidFill>
                  <a:srgbClr val="F9C5B8"/>
                </a:solidFill>
                <a:custDash>
                  <a:ds d="380000" sp="120000"/>
                </a:custDash>
                <a:bevel/>
              </a:ln>
            </p:spPr>
            <p:txBody>
              <a:bodyPr anchor="ctr" bIns="0" lIns="0" rIns="0" rtlCol="0" tIns="0" wrap="square"/>
              <a:lstStyle/>
              <a:p>
                <a:pPr algn="l" defTabSz="457063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910" u="none">
                  <a:ln>
                    <a:noFill/>
                  </a:ln>
                  <a:solidFill>
                    <a:srgbClr val="3E3938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7" name="任意多边形 6"/>
              <p:cNvSpPr/>
              <p:nvPr/>
            </p:nvSpPr>
            <p:spPr>
              <a:xfrm>
                <a:off x="1495151" y="2328470"/>
                <a:ext cx="2432000" cy="359055"/>
              </a:xfrm>
              <a:custGeom>
                <a:gdLst>
                  <a:gd fmla="*/ 30400 w 2432000" name="rtl"/>
                  <a:gd fmla="*/ 30400 h 359055" name="rtt"/>
                  <a:gd fmla="*/ 2401600 w 2432000" name="rtr"/>
                  <a:gd fmla="*/ 328655 h 359055" name="rtb"/>
                </a:gdLst>
                <a:rect b="rtb" l="rtl" r="rtr" t="rtt"/>
                <a:pathLst>
                  <a:path h="359055" w="2432000">
                    <a:moveTo>
                      <a:pt x="179527" y="359055"/>
                    </a:moveTo>
                    <a:lnTo>
                      <a:pt x="2252473" y="359055"/>
                    </a:lnTo>
                    <a:cubicBezTo>
                      <a:pt x="2351622" y="359055"/>
                      <a:pt x="2432000" y="278681"/>
                      <a:pt x="2432000" y="179527"/>
                    </a:cubicBezTo>
                    <a:cubicBezTo>
                      <a:pt x="2432000" y="80375"/>
                      <a:pt x="2351622" y="0"/>
                      <a:pt x="2252473" y="0"/>
                    </a:cubicBezTo>
                    <a:lnTo>
                      <a:pt x="179527" y="0"/>
                    </a:lnTo>
                    <a:cubicBezTo>
                      <a:pt x="80375" y="0"/>
                      <a:pt x="0" y="80375"/>
                      <a:pt x="0" y="179527"/>
                    </a:cubicBezTo>
                    <a:cubicBezTo>
                      <a:pt x="0" y="278681"/>
                      <a:pt x="80375" y="359055"/>
                      <a:pt x="179527" y="359055"/>
                    </a:cubicBezTo>
                    <a:close/>
                  </a:path>
                </a:pathLst>
              </a:custGeom>
              <a:solidFill>
                <a:srgbClr val="F9C5B8"/>
              </a:solidFill>
              <a:ln cap="flat" w="15200">
                <a:solidFill>
                  <a:srgbClr val="E8C4BA"/>
                </a:solidFill>
                <a:bevel/>
              </a:ln>
            </p:spPr>
            <p:txBody>
              <a:bodyPr anchor="ctr" bIns="0" lIns="35991" rIns="35991" rtlCol="0" tIns="0" wrap="square"/>
              <a:lstStyle/>
              <a:p>
                <a:pPr algn="ctr" defTabSz="457063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1" baseline="0" cap="none" i="0" kern="1200" kumimoji="0" noProof="0" normalizeH="0" spc="0" strike="noStrike" sz="1065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</p:grpSp>
        <p:sp>
          <p:nvSpPr>
            <p:cNvPr id="4" name="文本框 3"/>
            <p:cNvSpPr txBox="1"/>
            <p:nvPr/>
          </p:nvSpPr>
          <p:spPr>
            <a:xfrm>
              <a:off x="1751950" y="1919840"/>
              <a:ext cx="2037267" cy="365703"/>
            </a:xfrm>
            <a:prstGeom prst="rect">
              <a:avLst/>
            </a:prstGeom>
            <a:solidFill>
              <a:srgbClr val="F9C5B8"/>
            </a:solidFill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457063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1799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721178" y="2585941"/>
              <a:ext cx="3607451" cy="640246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372926" y="4046754"/>
            <a:ext cx="4302118" cy="1681777"/>
            <a:chOff x="1373283" y="4003361"/>
            <a:chExt cx="4303239" cy="1682215"/>
          </a:xfrm>
        </p:grpSpPr>
        <p:grpSp>
          <p:nvGrpSpPr>
            <p:cNvPr id="9" name="组合 8"/>
            <p:cNvGrpSpPr/>
            <p:nvPr/>
          </p:nvGrpSpPr>
          <p:grpSpPr>
            <a:xfrm>
              <a:off x="1373283" y="4003361"/>
              <a:ext cx="4303239" cy="1682215"/>
              <a:chOff x="1300855" y="2328470"/>
              <a:chExt cx="4303239" cy="1682215"/>
            </a:xfrm>
          </p:grpSpPr>
          <p:sp>
            <p:nvSpPr>
              <p:cNvPr id="12" name="圆角矩形 11"/>
              <p:cNvSpPr/>
              <p:nvPr/>
            </p:nvSpPr>
            <p:spPr>
              <a:xfrm>
                <a:off x="1300855" y="2507997"/>
                <a:ext cx="4303239" cy="1502688"/>
              </a:xfrm>
              <a:prstGeom prst="roundRect">
                <a:avLst>
                  <a:gd fmla="val 11847" name="adj"/>
                </a:avLst>
              </a:prstGeom>
              <a:noFill/>
              <a:ln cap="flat" w="9525">
                <a:solidFill>
                  <a:srgbClr val="F9C5B8"/>
                </a:solidFill>
                <a:custDash>
                  <a:ds d="380000" sp="120000"/>
                </a:custDash>
                <a:bevel/>
              </a:ln>
            </p:spPr>
            <p:txBody>
              <a:bodyPr anchor="ctr" bIns="0" lIns="0" rIns="0" rtlCol="0" tIns="0" wrap="square"/>
              <a:lstStyle/>
              <a:p>
                <a:pPr algn="l" defTabSz="457063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910" u="none">
                  <a:ln>
                    <a:noFill/>
                  </a:ln>
                  <a:solidFill>
                    <a:srgbClr val="3E3938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13" name="任意多边形 12"/>
              <p:cNvSpPr/>
              <p:nvPr/>
            </p:nvSpPr>
            <p:spPr>
              <a:xfrm>
                <a:off x="1495151" y="2328470"/>
                <a:ext cx="2432000" cy="359055"/>
              </a:xfrm>
              <a:custGeom>
                <a:gdLst>
                  <a:gd fmla="*/ 30400 w 2432000" name="rtl"/>
                  <a:gd fmla="*/ 30400 h 359055" name="rtt"/>
                  <a:gd fmla="*/ 2401600 w 2432000" name="rtr"/>
                  <a:gd fmla="*/ 328655 h 359055" name="rtb"/>
                </a:gdLst>
                <a:rect b="rtb" l="rtl" r="rtr" t="rtt"/>
                <a:pathLst>
                  <a:path h="359055" w="2432000">
                    <a:moveTo>
                      <a:pt x="179527" y="359055"/>
                    </a:moveTo>
                    <a:lnTo>
                      <a:pt x="2252473" y="359055"/>
                    </a:lnTo>
                    <a:cubicBezTo>
                      <a:pt x="2351622" y="359055"/>
                      <a:pt x="2432000" y="278681"/>
                      <a:pt x="2432000" y="179527"/>
                    </a:cubicBezTo>
                    <a:cubicBezTo>
                      <a:pt x="2432000" y="80375"/>
                      <a:pt x="2351622" y="0"/>
                      <a:pt x="2252473" y="0"/>
                    </a:cubicBezTo>
                    <a:lnTo>
                      <a:pt x="179527" y="0"/>
                    </a:lnTo>
                    <a:cubicBezTo>
                      <a:pt x="80375" y="0"/>
                      <a:pt x="0" y="80375"/>
                      <a:pt x="0" y="179527"/>
                    </a:cubicBezTo>
                    <a:cubicBezTo>
                      <a:pt x="0" y="278681"/>
                      <a:pt x="80375" y="359055"/>
                      <a:pt x="179527" y="359055"/>
                    </a:cubicBezTo>
                    <a:close/>
                  </a:path>
                </a:pathLst>
              </a:custGeom>
              <a:solidFill>
                <a:srgbClr val="F9C5B8"/>
              </a:solidFill>
              <a:ln cap="flat" w="15200">
                <a:solidFill>
                  <a:srgbClr val="F9C5B8"/>
                </a:solidFill>
                <a:bevel/>
              </a:ln>
            </p:spPr>
            <p:txBody>
              <a:bodyPr anchor="ctr" bIns="0" lIns="35991" rIns="35991" rtlCol="0" tIns="0" wrap="square"/>
              <a:lstStyle/>
              <a:p>
                <a:pPr algn="ctr" defTabSz="457063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1" baseline="0" cap="none" i="0" kern="1200" kumimoji="0" noProof="0" normalizeH="0" spc="0" strike="noStrike" sz="1065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1751949" y="4003362"/>
              <a:ext cx="2057401" cy="365703"/>
            </a:xfrm>
            <a:prstGeom prst="rect">
              <a:avLst/>
            </a:prstGeom>
            <a:solidFill>
              <a:srgbClr val="F9C5B8"/>
            </a:solidFill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457063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1799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721178" y="4668238"/>
              <a:ext cx="3607451" cy="640247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>
              <a:defPPr>
                <a:defRPr lang="zh-CN"/>
              </a:defPPr>
              <a:lvl1pPr defTabSz="914377">
                <a:lnSpc>
                  <a:spcPts val="2000"/>
                </a:lnSpc>
                <a:defRPr kern="0" sz="120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</a:lstStyle>
            <a:p>
              <a:pPr algn="l" defTabSz="914377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1200" u="none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513782" y="1963775"/>
            <a:ext cx="4302118" cy="1683001"/>
            <a:chOff x="6461330" y="1919840"/>
            <a:chExt cx="4303239" cy="1683439"/>
          </a:xfrm>
        </p:grpSpPr>
        <p:grpSp>
          <p:nvGrpSpPr>
            <p:cNvPr id="15" name="组合 14"/>
            <p:cNvGrpSpPr/>
            <p:nvPr/>
          </p:nvGrpSpPr>
          <p:grpSpPr>
            <a:xfrm>
              <a:off x="6461330" y="1921064"/>
              <a:ext cx="4303239" cy="1682215"/>
              <a:chOff x="1300855" y="2328470"/>
              <a:chExt cx="4303239" cy="1682215"/>
            </a:xfrm>
          </p:grpSpPr>
          <p:sp>
            <p:nvSpPr>
              <p:cNvPr id="18" name="圆角矩形 17"/>
              <p:cNvSpPr/>
              <p:nvPr/>
            </p:nvSpPr>
            <p:spPr>
              <a:xfrm>
                <a:off x="1300855" y="2507997"/>
                <a:ext cx="4303239" cy="1502688"/>
              </a:xfrm>
              <a:prstGeom prst="roundRect">
                <a:avLst>
                  <a:gd fmla="val 11847" name="adj"/>
                </a:avLst>
              </a:prstGeom>
              <a:noFill/>
              <a:ln cap="flat" w="9525">
                <a:solidFill>
                  <a:srgbClr val="C3E2D2"/>
                </a:solidFill>
                <a:custDash>
                  <a:ds d="380000" sp="120000"/>
                </a:custDash>
                <a:bevel/>
              </a:ln>
            </p:spPr>
            <p:txBody>
              <a:bodyPr anchor="ctr" bIns="0" lIns="0" rIns="0" rtlCol="0" tIns="0" wrap="square"/>
              <a:lstStyle/>
              <a:p>
                <a:pPr algn="l" defTabSz="457063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910" u="none">
                  <a:ln>
                    <a:noFill/>
                  </a:ln>
                  <a:solidFill>
                    <a:srgbClr val="3E3938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19" name="任意多边形 18"/>
              <p:cNvSpPr/>
              <p:nvPr/>
            </p:nvSpPr>
            <p:spPr>
              <a:xfrm>
                <a:off x="1495151" y="2328470"/>
                <a:ext cx="2432000" cy="359055"/>
              </a:xfrm>
              <a:custGeom>
                <a:gdLst>
                  <a:gd fmla="*/ 30400 w 2432000" name="rtl"/>
                  <a:gd fmla="*/ 30400 h 359055" name="rtt"/>
                  <a:gd fmla="*/ 2401600 w 2432000" name="rtr"/>
                  <a:gd fmla="*/ 328655 h 359055" name="rtb"/>
                </a:gdLst>
                <a:rect b="rtb" l="rtl" r="rtr" t="rtt"/>
                <a:pathLst>
                  <a:path h="359055" w="2432000">
                    <a:moveTo>
                      <a:pt x="179527" y="359055"/>
                    </a:moveTo>
                    <a:lnTo>
                      <a:pt x="2252473" y="359055"/>
                    </a:lnTo>
                    <a:cubicBezTo>
                      <a:pt x="2351622" y="359055"/>
                      <a:pt x="2432000" y="278681"/>
                      <a:pt x="2432000" y="179527"/>
                    </a:cubicBezTo>
                    <a:cubicBezTo>
                      <a:pt x="2432000" y="80375"/>
                      <a:pt x="2351622" y="0"/>
                      <a:pt x="2252473" y="0"/>
                    </a:cubicBezTo>
                    <a:lnTo>
                      <a:pt x="179527" y="0"/>
                    </a:lnTo>
                    <a:cubicBezTo>
                      <a:pt x="80375" y="0"/>
                      <a:pt x="0" y="80375"/>
                      <a:pt x="0" y="179527"/>
                    </a:cubicBezTo>
                    <a:cubicBezTo>
                      <a:pt x="0" y="278681"/>
                      <a:pt x="80375" y="359055"/>
                      <a:pt x="179527" y="359055"/>
                    </a:cubicBezTo>
                    <a:close/>
                  </a:path>
                </a:pathLst>
              </a:custGeom>
              <a:solidFill>
                <a:srgbClr val="C3E2D2"/>
              </a:solidFill>
              <a:ln cap="flat" w="15200">
                <a:noFill/>
                <a:bevel/>
              </a:ln>
            </p:spPr>
            <p:txBody>
              <a:bodyPr anchor="ctr" bIns="0" lIns="35991" rIns="35991" rtlCol="0" tIns="0" wrap="square"/>
              <a:lstStyle/>
              <a:p>
                <a:pPr algn="ctr" defTabSz="457063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1" baseline="0" cap="none" i="0" kern="1200" kumimoji="0" noProof="0" normalizeH="0" spc="0" strike="noStrike" sz="1065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</p:grpSp>
        <p:sp>
          <p:nvSpPr>
            <p:cNvPr id="16" name="文本框 15"/>
            <p:cNvSpPr txBox="1"/>
            <p:nvPr/>
          </p:nvSpPr>
          <p:spPr>
            <a:xfrm>
              <a:off x="6839996" y="1919840"/>
              <a:ext cx="2057401" cy="365703"/>
            </a:xfrm>
            <a:prstGeom prst="rect">
              <a:avLst/>
            </a:prstGeom>
            <a:solidFill>
              <a:srgbClr val="C3E2D2"/>
            </a:solidFill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457063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1799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839996" y="2585941"/>
              <a:ext cx="3607451" cy="640246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>
              <a:defPPr>
                <a:defRPr lang="zh-CN"/>
              </a:defPPr>
              <a:lvl1pPr defTabSz="914377">
                <a:lnSpc>
                  <a:spcPts val="2000"/>
                </a:lnSpc>
                <a:defRPr kern="0" sz="120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</a:lstStyle>
            <a:p>
              <a:pPr algn="l" defTabSz="914377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1200" u="none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513782" y="4046754"/>
            <a:ext cx="4302118" cy="1681777"/>
            <a:chOff x="6461330" y="4003361"/>
            <a:chExt cx="4303239" cy="1682215"/>
          </a:xfrm>
        </p:grpSpPr>
        <p:grpSp>
          <p:nvGrpSpPr>
            <p:cNvPr id="21" name="组合 20"/>
            <p:cNvGrpSpPr/>
            <p:nvPr/>
          </p:nvGrpSpPr>
          <p:grpSpPr>
            <a:xfrm>
              <a:off x="6461330" y="4003361"/>
              <a:ext cx="4303239" cy="1682215"/>
              <a:chOff x="1300855" y="2328470"/>
              <a:chExt cx="4303239" cy="1682215"/>
            </a:xfrm>
          </p:grpSpPr>
          <p:sp>
            <p:nvSpPr>
              <p:cNvPr id="24" name="圆角矩形 23"/>
              <p:cNvSpPr/>
              <p:nvPr/>
            </p:nvSpPr>
            <p:spPr>
              <a:xfrm>
                <a:off x="1300855" y="2507997"/>
                <a:ext cx="4303239" cy="1502688"/>
              </a:xfrm>
              <a:prstGeom prst="roundRect">
                <a:avLst>
                  <a:gd fmla="val 11847" name="adj"/>
                </a:avLst>
              </a:prstGeom>
              <a:noFill/>
              <a:ln cap="flat" w="9525">
                <a:solidFill>
                  <a:srgbClr val="C3E2D2"/>
                </a:solidFill>
                <a:custDash>
                  <a:ds d="380000" sp="120000"/>
                </a:custDash>
                <a:bevel/>
              </a:ln>
            </p:spPr>
            <p:txBody>
              <a:bodyPr anchor="ctr" bIns="0" lIns="0" rIns="0" rtlCol="0" tIns="0" wrap="square"/>
              <a:lstStyle/>
              <a:p>
                <a:pPr algn="l" defTabSz="457063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noProof="0" normalizeH="0" spc="0" strike="noStrike" sz="910" u="none">
                  <a:ln>
                    <a:noFill/>
                  </a:ln>
                  <a:solidFill>
                    <a:srgbClr val="3E3938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25" name="任意多边形 24"/>
              <p:cNvSpPr/>
              <p:nvPr/>
            </p:nvSpPr>
            <p:spPr>
              <a:xfrm>
                <a:off x="1495151" y="2328470"/>
                <a:ext cx="2432000" cy="359055"/>
              </a:xfrm>
              <a:custGeom>
                <a:gdLst>
                  <a:gd fmla="*/ 30400 w 2432000" name="rtl"/>
                  <a:gd fmla="*/ 30400 h 359055" name="rtt"/>
                  <a:gd fmla="*/ 2401600 w 2432000" name="rtr"/>
                  <a:gd fmla="*/ 328655 h 359055" name="rtb"/>
                </a:gdLst>
                <a:rect b="rtb" l="rtl" r="rtr" t="rtt"/>
                <a:pathLst>
                  <a:path h="359055" w="2432000">
                    <a:moveTo>
                      <a:pt x="179527" y="359055"/>
                    </a:moveTo>
                    <a:lnTo>
                      <a:pt x="2252473" y="359055"/>
                    </a:lnTo>
                    <a:cubicBezTo>
                      <a:pt x="2351622" y="359055"/>
                      <a:pt x="2432000" y="278681"/>
                      <a:pt x="2432000" y="179527"/>
                    </a:cubicBezTo>
                    <a:cubicBezTo>
                      <a:pt x="2432000" y="80375"/>
                      <a:pt x="2351622" y="0"/>
                      <a:pt x="2252473" y="0"/>
                    </a:cubicBezTo>
                    <a:lnTo>
                      <a:pt x="179527" y="0"/>
                    </a:lnTo>
                    <a:cubicBezTo>
                      <a:pt x="80375" y="0"/>
                      <a:pt x="0" y="80375"/>
                      <a:pt x="0" y="179527"/>
                    </a:cubicBezTo>
                    <a:cubicBezTo>
                      <a:pt x="0" y="278681"/>
                      <a:pt x="80375" y="359055"/>
                      <a:pt x="179527" y="359055"/>
                    </a:cubicBezTo>
                    <a:close/>
                  </a:path>
                </a:pathLst>
              </a:custGeom>
              <a:solidFill>
                <a:srgbClr val="C3E2D2"/>
              </a:solidFill>
              <a:ln cap="flat" w="15200">
                <a:solidFill>
                  <a:srgbClr val="C3E2D2"/>
                </a:solidFill>
                <a:bevel/>
              </a:ln>
            </p:spPr>
            <p:txBody>
              <a:bodyPr anchor="ctr" bIns="0" lIns="35991" rIns="35991" rtlCol="0" tIns="0" wrap="square"/>
              <a:lstStyle/>
              <a:p>
                <a:pPr algn="ctr" defTabSz="457063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1" baseline="0" cap="none" i="0" kern="1200" kumimoji="0" noProof="0" normalizeH="0" spc="0" strike="noStrike" sz="1065" u="non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</p:grpSp>
        <p:sp>
          <p:nvSpPr>
            <p:cNvPr id="22" name="文本框 21"/>
            <p:cNvSpPr txBox="1"/>
            <p:nvPr/>
          </p:nvSpPr>
          <p:spPr>
            <a:xfrm>
              <a:off x="6839996" y="4003362"/>
              <a:ext cx="2057401" cy="365703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457063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1799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6839996" y="4668238"/>
              <a:ext cx="3607451" cy="640247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>
              <a:defPPr>
                <a:defRPr lang="zh-CN"/>
              </a:defPPr>
              <a:lvl1pPr defTabSz="914377">
                <a:lnSpc>
                  <a:spcPts val="2000"/>
                </a:lnSpc>
                <a:defRPr kern="0" sz="120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</a:lstStyle>
            <a:p>
              <a:pPr algn="l" defTabSz="914377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0" kumimoji="0" lang="zh-CN" noProof="0" normalizeH="0" spc="0" strike="noStrike" sz="1200" u="none">
                  <a:ln>
                    <a:noFill/>
                  </a:ln>
                  <a:solidFill>
                    <a:prstClr val="black">
                      <a:lumMod val="95000"/>
                      <a:lumOff val="5000"/>
                    </a:prstClr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id="{6CC1160D-2DA8-45A5-9634-659AA40FE2C7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3080732598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8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3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1668766" y="2325197"/>
            <a:ext cx="4488632" cy="640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694" lIns="91388" rIns="91388" tIns="45694" wrap="square">
            <a:spAutoFit/>
          </a:bodyPr>
          <a:lstStyle>
            <a:lvl1pPr indent="449580"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  <a:lvl2pPr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2pPr>
            <a:lvl3pPr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3pPr>
            <a:lvl4pPr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4pPr>
            <a:lvl5pPr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9pPr>
          </a:lstStyle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3" name="空心弧 12"/>
          <p:cNvSpPr>
            <a:spLocks noChangeArrowheads="1"/>
          </p:cNvSpPr>
          <p:nvPr/>
        </p:nvSpPr>
        <p:spPr bwMode="auto">
          <a:xfrm>
            <a:off x="6565550" y="1726864"/>
            <a:ext cx="4055343" cy="4094684"/>
          </a:xfrm>
          <a:custGeom>
            <a:gdLst>
              <a:gd fmla="*/ 4057281 w 4057966" name="T0"/>
              <a:gd fmla="*/ 1994398 h 4095198" name="T1"/>
              <a:gd fmla="*/ 4057966 w 4057966" name="T2"/>
              <a:gd fmla="*/ 2047598 h 4095198" name="T3"/>
              <a:gd fmla="*/ 2028983 w 4057966" name="T4"/>
              <a:gd fmla="*/ 4095197 h 4095198" name="T5"/>
              <a:gd fmla="*/ 0 w 4057966" name="T6"/>
              <a:gd fmla="*/ 2047598 h 4095198" name="T7"/>
              <a:gd fmla="*/ 1986128 w 4057966" name="T8"/>
              <a:gd fmla="*/ 447 h 4095198" name="T9"/>
              <a:gd fmla="*/ 2002254 w 4057966" name="T10"/>
              <a:gd fmla="*/ 764360 h 4095198" name="T11"/>
              <a:gd fmla="*/ 764074 w 4057966" name="T12"/>
              <a:gd fmla="*/ 2047597 h 4095198" name="T13"/>
              <a:gd fmla="*/ 2028982 w 4057966" name="T14"/>
              <a:gd fmla="*/ 3331121 h 4095198" name="T15"/>
              <a:gd fmla="*/ 3293890 w 4057966" name="T16"/>
              <a:gd fmla="*/ 2047597 h 4095198" name="T17"/>
              <a:gd fmla="*/ 3293472 w 4057966" name="T18"/>
              <a:gd fmla="*/ 2014266 h 4095198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4095198" w="4057966">
                <a:moveTo>
                  <a:pt x="4057281" y="1994398"/>
                </a:moveTo>
                <a:cubicBezTo>
                  <a:pt x="4057741" y="2012065"/>
                  <a:pt x="4057966" y="2029805"/>
                  <a:pt x="4057966" y="2047598"/>
                </a:cubicBezTo>
                <a:cubicBezTo>
                  <a:pt x="4057966" y="3178456"/>
                  <a:pt x="3149559" y="4095197"/>
                  <a:pt x="2028983" y="4095197"/>
                </a:cubicBezTo>
                <a:cubicBezTo>
                  <a:pt x="908407" y="4095197"/>
                  <a:pt x="0" y="3178456"/>
                  <a:pt x="0" y="2047598"/>
                </a:cubicBezTo>
                <a:cubicBezTo>
                  <a:pt x="0" y="931123"/>
                  <a:pt x="885447" y="23352"/>
                  <a:pt x="1986128" y="447"/>
                </a:cubicBezTo>
                <a:lnTo>
                  <a:pt x="2002254" y="764360"/>
                </a:lnTo>
                <a:cubicBezTo>
                  <a:pt x="1315932" y="778863"/>
                  <a:pt x="764074" y="1347835"/>
                  <a:pt x="764074" y="2047597"/>
                </a:cubicBezTo>
                <a:cubicBezTo>
                  <a:pt x="764074" y="2756468"/>
                  <a:pt x="1330393" y="3331121"/>
                  <a:pt x="2028982" y="3331121"/>
                </a:cubicBezTo>
                <a:cubicBezTo>
                  <a:pt x="2727571" y="3331121"/>
                  <a:pt x="3293890" y="2756468"/>
                  <a:pt x="3293890" y="2047597"/>
                </a:cubicBezTo>
                <a:cubicBezTo>
                  <a:pt x="3293890" y="2036453"/>
                  <a:pt x="3293750" y="2025342"/>
                  <a:pt x="3293472" y="2014266"/>
                </a:cubicBezTo>
                <a:close/>
              </a:path>
            </a:pathLst>
          </a:custGeom>
          <a:solidFill>
            <a:srgbClr val="F9C5B8"/>
          </a:solidFill>
          <a:ln>
            <a:noFill/>
          </a:ln>
        </p:spPr>
        <p:txBody>
          <a:bodyPr bIns="45694" lIns="91388" rIns="91388" tIns="45694"/>
          <a:lstStyle/>
          <a:p>
            <a:pPr algn="l" defTabSz="608782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2399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4" name="椭圆 3"/>
          <p:cNvSpPr>
            <a:spLocks noChangeArrowheads="1"/>
          </p:cNvSpPr>
          <p:nvPr/>
        </p:nvSpPr>
        <p:spPr bwMode="auto">
          <a:xfrm>
            <a:off x="7360436" y="2541040"/>
            <a:ext cx="2465571" cy="2466333"/>
          </a:xfrm>
          <a:prstGeom prst="ellipse">
            <a:avLst/>
          </a:prstGeom>
          <a:noFill/>
          <a:ln w="34925">
            <a:solidFill>
              <a:srgbClr val="F9C5B8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bIns="45694" lIns="91388" rIns="91388" tIns="45694"/>
          <a:lstStyle/>
          <a:p>
            <a:pPr algn="l" defTabSz="608782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2399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5" name="Freeform 5"/>
          <p:cNvSpPr>
            <a:spLocks noChangeArrowheads="1" noEditPoints="1"/>
          </p:cNvSpPr>
          <p:nvPr/>
        </p:nvSpPr>
        <p:spPr bwMode="auto">
          <a:xfrm>
            <a:off x="7763430" y="3044146"/>
            <a:ext cx="1669100" cy="1496623"/>
          </a:xfrm>
          <a:custGeom>
            <a:gdLst>
              <a:gd fmla="*/ 0 w 139" name="T0"/>
              <a:gd fmla="*/ 44 h 124" name="T1"/>
              <a:gd fmla="*/ 24 w 139" name="T2"/>
              <a:gd fmla="*/ 24 h 124" name="T3"/>
              <a:gd fmla="*/ 15 w 139" name="T4"/>
              <a:gd fmla="*/ 45 h 124" name="T5"/>
              <a:gd fmla="*/ 8 w 139" name="T6"/>
              <a:gd fmla="*/ 62 h 124" name="T7"/>
              <a:gd fmla="*/ 12 w 139" name="T8"/>
              <a:gd fmla="*/ 58 h 124" name="T9"/>
              <a:gd fmla="*/ 32 w 139" name="T10"/>
              <a:gd fmla="*/ 36 h 124" name="T11"/>
              <a:gd fmla="*/ 54 w 139" name="T12"/>
              <a:gd fmla="*/ 27 h 124" name="T13"/>
              <a:gd fmla="*/ 36 w 139" name="T14"/>
              <a:gd fmla="*/ 61 h 124" name="T15"/>
              <a:gd fmla="*/ 56 w 139" name="T16"/>
              <a:gd fmla="*/ 44 h 124" name="T17"/>
              <a:gd fmla="*/ 56 w 139" name="T18"/>
              <a:gd fmla="*/ 49 h 124" name="T19"/>
              <a:gd fmla="*/ 62 w 139" name="T20"/>
              <a:gd fmla="*/ 55 h 124" name="T21"/>
              <a:gd fmla="*/ 25 w 139" name="T22"/>
              <a:gd fmla="*/ 87 h 124" name="T23"/>
              <a:gd fmla="*/ 18 w 139" name="T24"/>
              <a:gd fmla="*/ 88 h 124" name="T25"/>
              <a:gd fmla="*/ 31 w 139" name="T26"/>
              <a:gd fmla="*/ 58 h 124" name="T27"/>
              <a:gd fmla="*/ 36 w 139" name="T28"/>
              <a:gd fmla="*/ 39 h 124" name="T29"/>
              <a:gd fmla="*/ 14 w 139" name="T30"/>
              <a:gd fmla="*/ 61 h 124" name="T31"/>
              <a:gd fmla="*/ 6 w 139" name="T32"/>
              <a:gd fmla="*/ 64 h 124" name="T33"/>
              <a:gd fmla="*/ 12 w 139" name="T34"/>
              <a:gd fmla="*/ 43 h 124" name="T35"/>
              <a:gd fmla="*/ 20 w 139" name="T36"/>
              <a:gd fmla="*/ 23 h 124" name="T37"/>
              <a:gd fmla="*/ 1 w 139" name="T38"/>
              <a:gd fmla="*/ 45 h 124" name="T39"/>
              <a:gd fmla="*/ 0 w 139" name="T40"/>
              <a:gd fmla="*/ 44 h 124" name="T41"/>
              <a:gd fmla="*/ 70 w 139" name="T42"/>
              <a:gd fmla="*/ 70 h 124" name="T43"/>
              <a:gd fmla="*/ 88 w 139" name="T44"/>
              <a:gd fmla="*/ 54 h 124" name="T45"/>
              <a:gd fmla="*/ 92 w 139" name="T46"/>
              <a:gd fmla="*/ 54 h 124" name="T47"/>
              <a:gd fmla="*/ 137 w 139" name="T48"/>
              <a:gd fmla="*/ 101 h 124" name="T49"/>
              <a:gd fmla="*/ 136 w 139" name="T50"/>
              <a:gd fmla="*/ 105 h 124" name="T51"/>
              <a:gd fmla="*/ 119 w 139" name="T52"/>
              <a:gd fmla="*/ 122 h 124" name="T53"/>
              <a:gd fmla="*/ 115 w 139" name="T54"/>
              <a:gd fmla="*/ 122 h 124" name="T55"/>
              <a:gd fmla="*/ 70 w 139" name="T56"/>
              <a:gd fmla="*/ 74 h 124" name="T57"/>
              <a:gd fmla="*/ 70 w 139" name="T58"/>
              <a:gd fmla="*/ 70 h 124" name="T59"/>
              <a:gd fmla="*/ 61 w 139" name="T60"/>
              <a:gd fmla="*/ 37 h 124" name="T61"/>
              <a:gd fmla="*/ 59 w 139" name="T62"/>
              <a:gd fmla="*/ 47 h 124" name="T63"/>
              <a:gd fmla="*/ 67 w 139" name="T64"/>
              <a:gd fmla="*/ 56 h 124" name="T65"/>
              <a:gd fmla="*/ 63 w 139" name="T66"/>
              <a:gd fmla="*/ 59 h 124" name="T67"/>
              <a:gd fmla="*/ 70 w 139" name="T68"/>
              <a:gd fmla="*/ 67 h 124" name="T69"/>
              <a:gd fmla="*/ 85 w 139" name="T70"/>
              <a:gd fmla="*/ 53 h 124" name="T71"/>
              <a:gd fmla="*/ 78 w 139" name="T72"/>
              <a:gd fmla="*/ 46 h 124" name="T73"/>
              <a:gd fmla="*/ 73 w 139" name="T74"/>
              <a:gd fmla="*/ 50 h 124" name="T75"/>
              <a:gd fmla="*/ 61 w 139" name="T76"/>
              <a:gd fmla="*/ 37 h 124" name="T77"/>
              <a:gd fmla="*/ 121 w 139" name="T78"/>
              <a:gd fmla="*/ 123 h 124" name="T79"/>
              <a:gd fmla="*/ 122 w 139" name="T80"/>
              <a:gd fmla="*/ 124 h 124" name="T81"/>
              <a:gd fmla="*/ 139 w 139" name="T82"/>
              <a:gd fmla="*/ 108 h 124" name="T83"/>
              <a:gd fmla="*/ 138 w 139" name="T84"/>
              <a:gd fmla="*/ 107 h 124" name="T85"/>
              <a:gd fmla="*/ 121 w 139" name="T86"/>
              <a:gd fmla="*/ 123 h 124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124" w="139">
                <a:moveTo>
                  <a:pt x="0" y="44"/>
                </a:moveTo>
                <a:cubicBezTo>
                  <a:pt x="0" y="44"/>
                  <a:pt x="31" y="0"/>
                  <a:pt x="24" y="24"/>
                </a:cubicBezTo>
                <a:cubicBezTo>
                  <a:pt x="22" y="30"/>
                  <a:pt x="19" y="38"/>
                  <a:pt x="15" y="45"/>
                </a:cubicBezTo>
                <a:cubicBezTo>
                  <a:pt x="11" y="53"/>
                  <a:pt x="8" y="61"/>
                  <a:pt x="8" y="62"/>
                </a:cubicBezTo>
                <a:cubicBezTo>
                  <a:pt x="8" y="62"/>
                  <a:pt x="9" y="61"/>
                  <a:pt x="12" y="58"/>
                </a:cubicBezTo>
                <a:cubicBezTo>
                  <a:pt x="18" y="52"/>
                  <a:pt x="25" y="43"/>
                  <a:pt x="32" y="36"/>
                </a:cubicBezTo>
                <a:cubicBezTo>
                  <a:pt x="48" y="15"/>
                  <a:pt x="55" y="17"/>
                  <a:pt x="54" y="27"/>
                </a:cubicBezTo>
                <a:cubicBezTo>
                  <a:pt x="52" y="36"/>
                  <a:pt x="41" y="51"/>
                  <a:pt x="36" y="61"/>
                </a:cubicBezTo>
                <a:cubicBezTo>
                  <a:pt x="21" y="84"/>
                  <a:pt x="45" y="50"/>
                  <a:pt x="56" y="44"/>
                </a:cubicBezTo>
                <a:cubicBezTo>
                  <a:pt x="56" y="49"/>
                  <a:pt x="56" y="49"/>
                  <a:pt x="56" y="49"/>
                </a:cubicBezTo>
                <a:cubicBezTo>
                  <a:pt x="62" y="55"/>
                  <a:pt x="62" y="55"/>
                  <a:pt x="62" y="55"/>
                </a:cubicBezTo>
                <a:cubicBezTo>
                  <a:pt x="62" y="55"/>
                  <a:pt x="45" y="73"/>
                  <a:pt x="25" y="87"/>
                </a:cubicBezTo>
                <a:cubicBezTo>
                  <a:pt x="21" y="90"/>
                  <a:pt x="19" y="90"/>
                  <a:pt x="18" y="88"/>
                </a:cubicBezTo>
                <a:cubicBezTo>
                  <a:pt x="16" y="85"/>
                  <a:pt x="23" y="72"/>
                  <a:pt x="31" y="58"/>
                </a:cubicBezTo>
                <a:cubicBezTo>
                  <a:pt x="40" y="42"/>
                  <a:pt x="57" y="12"/>
                  <a:pt x="36" y="39"/>
                </a:cubicBezTo>
                <a:cubicBezTo>
                  <a:pt x="29" y="47"/>
                  <a:pt x="21" y="55"/>
                  <a:pt x="14" y="61"/>
                </a:cubicBezTo>
                <a:cubicBezTo>
                  <a:pt x="10" y="65"/>
                  <a:pt x="7" y="66"/>
                  <a:pt x="6" y="64"/>
                </a:cubicBezTo>
                <a:cubicBezTo>
                  <a:pt x="4" y="62"/>
                  <a:pt x="8" y="53"/>
                  <a:pt x="12" y="43"/>
                </a:cubicBezTo>
                <a:cubicBezTo>
                  <a:pt x="15" y="36"/>
                  <a:pt x="19" y="29"/>
                  <a:pt x="20" y="23"/>
                </a:cubicBezTo>
                <a:cubicBezTo>
                  <a:pt x="22" y="17"/>
                  <a:pt x="1" y="45"/>
                  <a:pt x="1" y="45"/>
                </a:cubicBezTo>
                <a:cubicBezTo>
                  <a:pt x="0" y="44"/>
                  <a:pt x="0" y="44"/>
                  <a:pt x="0" y="44"/>
                </a:cubicBezTo>
                <a:close/>
                <a:moveTo>
                  <a:pt x="70" y="70"/>
                </a:moveTo>
                <a:cubicBezTo>
                  <a:pt x="88" y="54"/>
                  <a:pt x="88" y="54"/>
                  <a:pt x="88" y="54"/>
                </a:cubicBezTo>
                <a:cubicBezTo>
                  <a:pt x="89" y="52"/>
                  <a:pt x="91" y="52"/>
                  <a:pt x="92" y="54"/>
                </a:cubicBezTo>
                <a:cubicBezTo>
                  <a:pt x="137" y="101"/>
                  <a:pt x="137" y="101"/>
                  <a:pt x="137" y="101"/>
                </a:cubicBezTo>
                <a:cubicBezTo>
                  <a:pt x="138" y="102"/>
                  <a:pt x="137" y="104"/>
                  <a:pt x="136" y="105"/>
                </a:cubicBezTo>
                <a:cubicBezTo>
                  <a:pt x="119" y="122"/>
                  <a:pt x="119" y="122"/>
                  <a:pt x="119" y="122"/>
                </a:cubicBezTo>
                <a:cubicBezTo>
                  <a:pt x="118" y="123"/>
                  <a:pt x="116" y="123"/>
                  <a:pt x="115" y="122"/>
                </a:cubicBezTo>
                <a:cubicBezTo>
                  <a:pt x="70" y="74"/>
                  <a:pt x="70" y="74"/>
                  <a:pt x="70" y="74"/>
                </a:cubicBezTo>
                <a:cubicBezTo>
                  <a:pt x="69" y="73"/>
                  <a:pt x="69" y="71"/>
                  <a:pt x="70" y="70"/>
                </a:cubicBezTo>
                <a:close/>
                <a:moveTo>
                  <a:pt x="61" y="37"/>
                </a:moveTo>
                <a:cubicBezTo>
                  <a:pt x="59" y="47"/>
                  <a:pt x="59" y="47"/>
                  <a:pt x="59" y="47"/>
                </a:cubicBezTo>
                <a:cubicBezTo>
                  <a:pt x="67" y="56"/>
                  <a:pt x="67" y="56"/>
                  <a:pt x="67" y="56"/>
                </a:cubicBezTo>
                <a:cubicBezTo>
                  <a:pt x="63" y="59"/>
                  <a:pt x="63" y="59"/>
                  <a:pt x="63" y="59"/>
                </a:cubicBezTo>
                <a:cubicBezTo>
                  <a:pt x="70" y="67"/>
                  <a:pt x="70" y="67"/>
                  <a:pt x="70" y="67"/>
                </a:cubicBezTo>
                <a:cubicBezTo>
                  <a:pt x="85" y="53"/>
                  <a:pt x="85" y="53"/>
                  <a:pt x="85" y="53"/>
                </a:cubicBezTo>
                <a:cubicBezTo>
                  <a:pt x="78" y="46"/>
                  <a:pt x="78" y="46"/>
                  <a:pt x="78" y="46"/>
                </a:cubicBezTo>
                <a:cubicBezTo>
                  <a:pt x="73" y="50"/>
                  <a:pt x="73" y="50"/>
                  <a:pt x="73" y="50"/>
                </a:cubicBezTo>
                <a:cubicBezTo>
                  <a:pt x="61" y="37"/>
                  <a:pt x="61" y="37"/>
                  <a:pt x="61" y="37"/>
                </a:cubicBezTo>
                <a:close/>
                <a:moveTo>
                  <a:pt x="121" y="123"/>
                </a:moveTo>
                <a:cubicBezTo>
                  <a:pt x="122" y="124"/>
                  <a:pt x="122" y="124"/>
                  <a:pt x="122" y="124"/>
                </a:cubicBezTo>
                <a:cubicBezTo>
                  <a:pt x="139" y="108"/>
                  <a:pt x="139" y="108"/>
                  <a:pt x="139" y="108"/>
                </a:cubicBezTo>
                <a:cubicBezTo>
                  <a:pt x="138" y="107"/>
                  <a:pt x="138" y="107"/>
                  <a:pt x="138" y="107"/>
                </a:cubicBezTo>
                <a:lnTo>
                  <a:pt x="121" y="123"/>
                </a:lnTo>
                <a:close/>
              </a:path>
            </a:pathLst>
          </a:custGeom>
          <a:solidFill>
            <a:srgbClr val="C3E2D2"/>
          </a:solidFill>
          <a:ln>
            <a:noFill/>
          </a:ln>
        </p:spPr>
        <p:txBody>
          <a:bodyPr bIns="45694" lIns="91388" rIns="91388" tIns="45694"/>
          <a:lstStyle/>
          <a:p>
            <a:pPr algn="l" defTabSz="608782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2399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6636946" y="2103003"/>
            <a:ext cx="655265" cy="653880"/>
          </a:xfrm>
          <a:prstGeom prst="ellipse">
            <a:avLst/>
          </a:prstGeom>
          <a:solidFill>
            <a:srgbClr val="C3E2D2"/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694" lIns="91388" rIns="91388" tIns="45694"/>
          <a:lstStyle/>
          <a:p>
            <a:pPr algn="ctr" defTabSz="608782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1200" kumimoji="0" lang="en-US" noProof="1" normalizeH="0" spc="0" strike="noStrike" sz="2399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1</a:t>
            </a:r>
          </a:p>
        </p:txBody>
      </p:sp>
      <p:sp>
        <p:nvSpPr>
          <p:cNvPr id="7" name="椭圆 6"/>
          <p:cNvSpPr/>
          <p:nvPr/>
        </p:nvSpPr>
        <p:spPr>
          <a:xfrm>
            <a:off x="6159381" y="3498052"/>
            <a:ext cx="653679" cy="655467"/>
          </a:xfrm>
          <a:prstGeom prst="ellipse">
            <a:avLst/>
          </a:prstGeom>
          <a:solidFill>
            <a:srgbClr val="C3E2D2"/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694" lIns="91388" rIns="91388" tIns="45694"/>
          <a:lstStyle/>
          <a:p>
            <a:pPr algn="ctr" defTabSz="608782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1200" kumimoji="0" lang="en-US" noProof="1" normalizeH="0" spc="0" strike="noStrike" sz="2399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2</a:t>
            </a:r>
          </a:p>
        </p:txBody>
      </p:sp>
      <p:sp>
        <p:nvSpPr>
          <p:cNvPr id="8" name="椭圆 7"/>
          <p:cNvSpPr/>
          <p:nvPr/>
        </p:nvSpPr>
        <p:spPr>
          <a:xfrm>
            <a:off x="6636946" y="4894689"/>
            <a:ext cx="655265" cy="655467"/>
          </a:xfrm>
          <a:prstGeom prst="ellipse">
            <a:avLst/>
          </a:prstGeom>
          <a:solidFill>
            <a:srgbClr val="C3E2D2"/>
          </a:solidFill>
          <a:ln w="476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694" lIns="91388" rIns="91388" tIns="45694"/>
          <a:lstStyle/>
          <a:p>
            <a:pPr algn="ctr" defTabSz="608782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1200" kumimoji="0" lang="en-US" noProof="1" normalizeH="0" spc="0" strike="noStrike" sz="2399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3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4462746" y="1976037"/>
            <a:ext cx="1694652" cy="39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694" lIns="91388" rIns="91388" tIns="45694" wrap="square">
            <a:spAutoFit/>
          </a:bodyPr>
          <a:lstStyle/>
          <a:p>
            <a:pPr algn="r" defTabSz="608782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1197546" y="3867845"/>
            <a:ext cx="4488632" cy="640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694" lIns="91388" rIns="91388" tIns="45694" wrap="square">
            <a:spAutoFit/>
          </a:bodyPr>
          <a:lstStyle>
            <a:lvl1pPr indent="449580"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  <a:lvl2pPr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2pPr>
            <a:lvl3pPr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3pPr>
            <a:lvl4pPr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4pPr>
            <a:lvl5pPr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9pPr>
          </a:lstStyle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991526" y="3475834"/>
            <a:ext cx="1694652" cy="39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694" lIns="91388" rIns="91388" tIns="45694" wrap="square">
            <a:spAutoFit/>
          </a:bodyPr>
          <a:lstStyle/>
          <a:p>
            <a:pPr algn="r" defTabSz="608782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1540252" y="5281938"/>
            <a:ext cx="4488632" cy="640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694" lIns="91388" rIns="91388" tIns="45694" wrap="square">
            <a:spAutoFit/>
          </a:bodyPr>
          <a:lstStyle>
            <a:lvl1pPr indent="449580"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  <a:lvl2pPr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2pPr>
            <a:lvl3pPr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3pPr>
            <a:lvl4pPr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4pPr>
            <a:lvl5pPr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9pPr>
          </a:lstStyle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4334232" y="4889928"/>
            <a:ext cx="1694652" cy="39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45694" lIns="91388" rIns="91388" tIns="45694" wrap="square">
            <a:spAutoFit/>
          </a:bodyPr>
          <a:lstStyle/>
          <a:p>
            <a:pPr algn="r" defTabSz="608782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D7F67B97-0591-4C0A-8B04-E7B99C8486FF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172335197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1" presetSubtype="8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8)" transition="in">
                                      <p:cBhvr>
                                        <p:cTn dur="500" id="1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53" presetSubtype="0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8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8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8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7" nodeType="withEffect" presetClass="emph" presetID="8" presetSubtype="0">
                                  <p:stCondLst>
                                    <p:cond delay="600"/>
                                  </p:stCondLst>
                                  <p:childTnLst>
                                    <p:animRot by="21600000">
                                      <p:cBhvr>
                                        <p:cTn dur="10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23" presetSubtype="16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2" presetSubtype="8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5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0" presetSubtype="0">
                                  <p:stCondLst>
                                    <p:cond delay="2000"/>
                                  </p:stCondLst>
                                  <p:iterate type="lt">
                                    <p:tmPct val="2857"/>
                                  </p:iterate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3" presetSubtype="16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2" presetSubtype="8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0" presetSubtype="0">
                                  <p:stCondLst>
                                    <p:cond delay="3300"/>
                                  </p:stCondLst>
                                  <p:iterate type="lt">
                                    <p:tmPct val="2857"/>
                                  </p:iterate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3" presetSubtype="16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3" nodeType="withEffect" presetClass="entr" presetID="22" presetSubtype="8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5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0" presetSubtype="0">
                                  <p:stCondLst>
                                    <p:cond delay="4700"/>
                                  </p:stCondLst>
                                  <p:iterate type="lt">
                                    <p:tmPct val="2857"/>
                                  </p:iterate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1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2"/>
      <p:bldP grpId="0" spid="3"/>
      <p:bldP grpId="0" spid="4"/>
      <p:bldP grpId="0" spid="5"/>
      <p:bldP grpId="1" spid="5"/>
      <p:bldP grpId="0" spid="6"/>
      <p:bldP grpId="0" spid="7"/>
      <p:bldP grpId="0" spid="8"/>
      <p:bldP grpId="0" spid="9"/>
      <p:bldP build="p" grpId="0" spid="10"/>
      <p:bldP grpId="0" spid="11"/>
      <p:bldP build="p" grpId="0" spid="12"/>
      <p:bldP grpId="0" spid="13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5" name="图表 4">
            <a:extLst>
              <a:ext uri="{FF2B5EF4-FFF2-40B4-BE49-F238E27FC236}">
                <a16:creationId xmlns:a16="http://schemas.microsoft.com/office/drawing/2014/main" id="{74D4FDE5-F59E-4F00-AE84-BAE9817476E7}"/>
              </a:ext>
            </a:extLst>
          </p:cNvPr>
          <p:cNvGraphicFramePr/>
          <p:nvPr/>
        </p:nvGraphicFramePr>
        <p:xfrm>
          <a:off x="3579077" y="2364974"/>
          <a:ext cx="4517816" cy="3000456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cxnSp>
        <p:nvCxnSpPr>
          <p:cNvPr id="6" name="连接符: 肘形 106">
            <a:extLst>
              <a:ext uri="{FF2B5EF4-FFF2-40B4-BE49-F238E27FC236}">
                <a16:creationId xmlns:a16="http://schemas.microsoft.com/office/drawing/2014/main" id="{C566D5A2-B1FC-4C3D-B188-B7337F388E03}"/>
              </a:ext>
            </a:extLst>
          </p:cNvPr>
          <p:cNvCxnSpPr/>
          <p:nvPr/>
        </p:nvCxnSpPr>
        <p:spPr>
          <a:xfrm rot="10800000">
            <a:off x="3542411" y="2297920"/>
            <a:ext cx="1888368" cy="508398"/>
          </a:xfrm>
          <a:prstGeom prst="bentConnector3">
            <a:avLst>
              <a:gd fmla="val 100" name="adj1"/>
            </a:avLst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17C80814-2E65-4A5F-B895-E7EFE5B200A3}"/>
              </a:ext>
            </a:extLst>
          </p:cNvPr>
          <p:cNvSpPr txBox="1"/>
          <p:nvPr/>
        </p:nvSpPr>
        <p:spPr>
          <a:xfrm>
            <a:off x="1642501" y="2094085"/>
            <a:ext cx="1639000" cy="45704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3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E2149AD-315B-4D9B-9938-A8130F821C5C}"/>
              </a:ext>
            </a:extLst>
          </p:cNvPr>
          <p:cNvSpPr txBox="1"/>
          <p:nvPr/>
        </p:nvSpPr>
        <p:spPr>
          <a:xfrm>
            <a:off x="1090600" y="2545759"/>
            <a:ext cx="2742802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cxnSp>
        <p:nvCxnSpPr>
          <p:cNvPr id="9" name="连接符: 肘形 114">
            <a:extLst>
              <a:ext uri="{FF2B5EF4-FFF2-40B4-BE49-F238E27FC236}">
                <a16:creationId xmlns:a16="http://schemas.microsoft.com/office/drawing/2014/main" id="{EC479B7D-2B82-4068-AC6F-1A05E9C9E1F1}"/>
              </a:ext>
            </a:extLst>
          </p:cNvPr>
          <p:cNvCxnSpPr/>
          <p:nvPr/>
        </p:nvCxnSpPr>
        <p:spPr>
          <a:xfrm flipV="1" rot="10800000">
            <a:off x="4242867" y="4651194"/>
            <a:ext cx="814378" cy="580529"/>
          </a:xfrm>
          <a:prstGeom prst="bentConnector3">
            <a:avLst>
              <a:gd fmla="val -1449" name="adj1"/>
            </a:avLst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99607DCF-1E0C-4CC3-A976-4BA8B080D896}"/>
              </a:ext>
            </a:extLst>
          </p:cNvPr>
          <p:cNvSpPr txBox="1"/>
          <p:nvPr/>
        </p:nvSpPr>
        <p:spPr>
          <a:xfrm>
            <a:off x="1624167" y="4479914"/>
            <a:ext cx="1639000" cy="45704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3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1E89513-17AF-4E91-BC19-01487F8AE02F}"/>
              </a:ext>
            </a:extLst>
          </p:cNvPr>
          <p:cNvSpPr txBox="1"/>
          <p:nvPr/>
        </p:nvSpPr>
        <p:spPr>
          <a:xfrm>
            <a:off x="1072266" y="4937531"/>
            <a:ext cx="2742802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cxnSp>
        <p:nvCxnSpPr>
          <p:cNvPr id="12" name="连接符: 肘形 123">
            <a:extLst>
              <a:ext uri="{FF2B5EF4-FFF2-40B4-BE49-F238E27FC236}">
                <a16:creationId xmlns:a16="http://schemas.microsoft.com/office/drawing/2014/main" id="{DEF186C1-FADD-4F2F-B964-62B40B5CE42A}"/>
              </a:ext>
            </a:extLst>
          </p:cNvPr>
          <p:cNvCxnSpPr/>
          <p:nvPr/>
        </p:nvCxnSpPr>
        <p:spPr>
          <a:xfrm flipV="1">
            <a:off x="6472214" y="2261609"/>
            <a:ext cx="2180953" cy="1089420"/>
          </a:xfrm>
          <a:prstGeom prst="bentConnector3">
            <a:avLst>
              <a:gd fmla="val 225" name="adj1"/>
            </a:avLst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3EAF7A45-F6C8-410A-B6B0-8A735D5841AD}"/>
              </a:ext>
            </a:extLst>
          </p:cNvPr>
          <p:cNvSpPr txBox="1"/>
          <p:nvPr/>
        </p:nvSpPr>
        <p:spPr>
          <a:xfrm>
            <a:off x="8861006" y="2058584"/>
            <a:ext cx="1639000" cy="45704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3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40233262-F4A6-442D-AF74-6AAA100322B6}"/>
              </a:ext>
            </a:extLst>
          </p:cNvPr>
          <p:cNvSpPr txBox="1"/>
          <p:nvPr/>
        </p:nvSpPr>
        <p:spPr>
          <a:xfrm>
            <a:off x="8309106" y="2510258"/>
            <a:ext cx="2742802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cxnSp>
        <p:nvCxnSpPr>
          <p:cNvPr id="15" name="连接符: 肘形 130">
            <a:extLst>
              <a:ext uri="{FF2B5EF4-FFF2-40B4-BE49-F238E27FC236}">
                <a16:creationId xmlns:a16="http://schemas.microsoft.com/office/drawing/2014/main" id="{05ED85BB-A690-4BA1-BEB5-C8D05626D21C}"/>
              </a:ext>
            </a:extLst>
          </p:cNvPr>
          <p:cNvCxnSpPr/>
          <p:nvPr/>
        </p:nvCxnSpPr>
        <p:spPr>
          <a:xfrm>
            <a:off x="6463581" y="4557884"/>
            <a:ext cx="1336898" cy="714236"/>
          </a:xfrm>
          <a:prstGeom prst="bentConnector3">
            <a:avLst>
              <a:gd fmla="val 140" name="adj1"/>
            </a:avLst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FCF293C8-AE06-4678-9148-EAC56AC56B36}"/>
              </a:ext>
            </a:extLst>
          </p:cNvPr>
          <p:cNvSpPr txBox="1"/>
          <p:nvPr/>
        </p:nvSpPr>
        <p:spPr>
          <a:xfrm>
            <a:off x="8916809" y="4446453"/>
            <a:ext cx="1639000" cy="45704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3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62519AEC-4222-485C-B223-9E06E2664210}"/>
              </a:ext>
            </a:extLst>
          </p:cNvPr>
          <p:cNvSpPr txBox="1"/>
          <p:nvPr/>
        </p:nvSpPr>
        <p:spPr>
          <a:xfrm>
            <a:off x="8364909" y="4898127"/>
            <a:ext cx="2742802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86B5351E-0C0F-4C4F-A3FD-8F121109A14C}"/>
              </a:ext>
            </a:extLst>
          </p:cNvPr>
          <p:cNvSpPr/>
          <p:nvPr/>
        </p:nvSpPr>
        <p:spPr>
          <a:xfrm>
            <a:off x="4208385" y="2170990"/>
            <a:ext cx="2971904" cy="2971904"/>
          </a:xfrm>
          <a:prstGeom prst="ellipse">
            <a:avLst/>
          </a:prstGeom>
          <a:noFill/>
          <a:ln>
            <a:solidFill>
              <a:srgbClr val="C3E2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cs"/>
              <a:sym charset="-122" panose="02010600010101010101" pitchFamily="2" typeface="Aa之云体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182D767-4E02-452A-8AB3-6FA8AA62CA1F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3076874353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9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 nodeType="clickPar">
                      <p:stCondLst>
                        <p:cond delay="indefinite"/>
                      </p:stCondLst>
                      <p:childTnLst>
                        <p:par>
                          <p:cTn fill="hold" id="3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2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 nodeType="clickPar">
                      <p:stCondLst>
                        <p:cond delay="indefinite"/>
                      </p:stCondLst>
                      <p:childTnLst>
                        <p:par>
                          <p:cTn fill="hold" id="4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2" nodeType="click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7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 nodeType="clickPar">
                      <p:stCondLst>
                        <p:cond delay="indefinite"/>
                      </p:stCondLst>
                      <p:childTnLst>
                        <p:par>
                          <p:cTn fill="hold" id="5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7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 nodeType="clickPar">
                      <p:stCondLst>
                        <p:cond delay="indefinite"/>
                      </p:stCondLst>
                      <p:childTnLst>
                        <p:par>
                          <p:cTn fill="hold" id="6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2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6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8"/>
      <p:bldP grpId="0" spid="10"/>
      <p:bldP grpId="0" spid="11"/>
      <p:bldP grpId="0" spid="13"/>
      <p:bldP grpId="0" spid="14"/>
      <p:bldP grpId="0" spid="16"/>
      <p:bldP grpId="0" spid="17"/>
      <p:bldGraphic grpId="0" spid="5">
        <p:bldAsOne/>
      </p:bldGraphic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7" name="文本框 86">
            <a:extLst>
              <a:ext uri="{FF2B5EF4-FFF2-40B4-BE49-F238E27FC236}">
                <a16:creationId xmlns:a16="http://schemas.microsoft.com/office/drawing/2014/main" id="{FEEAAF83-5582-4C9E-A883-001DC1D380BA}"/>
              </a:ext>
            </a:extLst>
          </p:cNvPr>
          <p:cNvSpPr txBox="1"/>
          <p:nvPr/>
        </p:nvSpPr>
        <p:spPr>
          <a:xfrm>
            <a:off x="4571378" y="458657"/>
            <a:ext cx="3087801" cy="14325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>
              <a:defRPr/>
            </a:pPr>
            <a:r>
              <a:rPr altLang="en-US" lang="zh-CN" spc="267" sz="8800">
                <a:solidFill>
                  <a:srgbClr val="373536"/>
                </a:solidFill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目录</a:t>
            </a:r>
          </a:p>
        </p:txBody>
      </p:sp>
      <p:sp>
        <p:nvSpPr>
          <p:cNvPr id="84" name="文本框 83">
            <a:extLst>
              <a:ext uri="{FF2B5EF4-FFF2-40B4-BE49-F238E27FC236}">
                <a16:creationId xmlns:a16="http://schemas.microsoft.com/office/drawing/2014/main" id="{FB6F4741-E1D6-48CE-9F1A-CD13D473E1EA}"/>
              </a:ext>
            </a:extLst>
          </p:cNvPr>
          <p:cNvSpPr txBox="1"/>
          <p:nvPr/>
        </p:nvSpPr>
        <p:spPr>
          <a:xfrm>
            <a:off x="1714667" y="2777010"/>
            <a:ext cx="1097280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7200">
                <a:solidFill>
                  <a:srgbClr val="F9C5B8"/>
                </a:solidFill>
                <a:latin charset="-122" panose="02010600010101010101" pitchFamily="2" typeface="Aa之云体"/>
                <a:ea charset="-122" panose="02010600010101010101" pitchFamily="2" typeface="Aa之云体"/>
                <a:sym charset="-122" panose="02010600010101010101" pitchFamily="2" typeface="Aa之云体"/>
              </a:rPr>
              <a:t>01</a:t>
            </a:r>
          </a:p>
        </p:txBody>
      </p:sp>
      <p:sp>
        <p:nvSpPr>
          <p:cNvPr id="89" name="文本框 88">
            <a:extLst>
              <a:ext uri="{FF2B5EF4-FFF2-40B4-BE49-F238E27FC236}">
                <a16:creationId xmlns:a16="http://schemas.microsoft.com/office/drawing/2014/main" id="{D252DE72-07D2-471B-8E4A-F7D8503517E4}"/>
              </a:ext>
            </a:extLst>
          </p:cNvPr>
          <p:cNvSpPr txBox="1"/>
          <p:nvPr/>
        </p:nvSpPr>
        <p:spPr>
          <a:xfrm>
            <a:off x="1059459" y="3826582"/>
            <a:ext cx="2329680" cy="670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3800">
                <a:solidFill>
                  <a:srgbClr val="373536"/>
                </a:solidFill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0B69FF8-F21C-479F-9B3E-22686B56FE8A}"/>
              </a:ext>
            </a:extLst>
          </p:cNvPr>
          <p:cNvSpPr/>
          <p:nvPr/>
        </p:nvSpPr>
        <p:spPr>
          <a:xfrm>
            <a:off x="1149400" y="4563871"/>
            <a:ext cx="2149798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z="125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10101010101" pitchFamily="2" typeface="Aa之云体"/>
                <a:ea charset="-122" panose="02010600010101010101" pitchFamily="2" typeface="Aa之云体"/>
                <a:sym charset="-122" panose="02010600010101010101" pitchFamily="2" typeface="Aa之云体"/>
              </a:rPr>
              <a:t>Whatever is worth doing is worth doing well. </a:t>
            </a:r>
          </a:p>
        </p:txBody>
      </p:sp>
      <p:sp>
        <p:nvSpPr>
          <p:cNvPr id="109" name="文本框 108">
            <a:extLst>
              <a:ext uri="{FF2B5EF4-FFF2-40B4-BE49-F238E27FC236}">
                <a16:creationId xmlns:a16="http://schemas.microsoft.com/office/drawing/2014/main" id="{93F3D894-64E0-4DBC-A04C-28AA4CE0D12A}"/>
              </a:ext>
            </a:extLst>
          </p:cNvPr>
          <p:cNvSpPr txBox="1"/>
          <p:nvPr/>
        </p:nvSpPr>
        <p:spPr>
          <a:xfrm>
            <a:off x="4294743" y="2777010"/>
            <a:ext cx="1097280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7200">
                <a:solidFill>
                  <a:srgbClr val="C3E2D2"/>
                </a:solidFill>
                <a:latin charset="-122" panose="02010600010101010101" pitchFamily="2" typeface="Aa之云体"/>
                <a:ea charset="-122" panose="02010600010101010101" pitchFamily="2" typeface="Aa之云体"/>
                <a:sym charset="-122" panose="02010600010101010101" pitchFamily="2" typeface="Aa之云体"/>
              </a:rPr>
              <a:t>02</a:t>
            </a:r>
          </a:p>
        </p:txBody>
      </p:sp>
      <p:sp>
        <p:nvSpPr>
          <p:cNvPr id="111" name="文本框 110">
            <a:extLst>
              <a:ext uri="{FF2B5EF4-FFF2-40B4-BE49-F238E27FC236}">
                <a16:creationId xmlns:a16="http://schemas.microsoft.com/office/drawing/2014/main" id="{6463FEF7-5D24-459A-80EE-EA9685893480}"/>
              </a:ext>
            </a:extLst>
          </p:cNvPr>
          <p:cNvSpPr txBox="1"/>
          <p:nvPr/>
        </p:nvSpPr>
        <p:spPr>
          <a:xfrm>
            <a:off x="3639535" y="3826582"/>
            <a:ext cx="2329680" cy="670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3800">
                <a:solidFill>
                  <a:srgbClr val="373536"/>
                </a:solidFill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  <p:sp>
        <p:nvSpPr>
          <p:cNvPr id="112" name="矩形 111">
            <a:extLst>
              <a:ext uri="{FF2B5EF4-FFF2-40B4-BE49-F238E27FC236}">
                <a16:creationId xmlns:a16="http://schemas.microsoft.com/office/drawing/2014/main" id="{9A6BF912-1921-4CFD-A7A2-4656503F13B1}"/>
              </a:ext>
            </a:extLst>
          </p:cNvPr>
          <p:cNvSpPr/>
          <p:nvPr/>
        </p:nvSpPr>
        <p:spPr>
          <a:xfrm>
            <a:off x="3729476" y="4563871"/>
            <a:ext cx="2149798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z="125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10101010101" pitchFamily="2" typeface="Aa之云体"/>
                <a:ea charset="-122" panose="02010600010101010101" pitchFamily="2" typeface="Aa之云体"/>
                <a:sym charset="-122" panose="02010600010101010101" pitchFamily="2" typeface="Aa之云体"/>
              </a:rPr>
              <a:t>Whatever is worth doing is worth doing well. </a:t>
            </a:r>
          </a:p>
        </p:txBody>
      </p:sp>
      <p:sp>
        <p:nvSpPr>
          <p:cNvPr id="124" name="文本框 123">
            <a:extLst>
              <a:ext uri="{FF2B5EF4-FFF2-40B4-BE49-F238E27FC236}">
                <a16:creationId xmlns:a16="http://schemas.microsoft.com/office/drawing/2014/main" id="{436CFEC6-645F-4C46-B95B-42F3D46A8254}"/>
              </a:ext>
            </a:extLst>
          </p:cNvPr>
          <p:cNvSpPr txBox="1"/>
          <p:nvPr/>
        </p:nvSpPr>
        <p:spPr>
          <a:xfrm>
            <a:off x="6874818" y="2777010"/>
            <a:ext cx="1097280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7200">
                <a:solidFill>
                  <a:srgbClr val="F9C5B8"/>
                </a:solidFill>
                <a:latin charset="-122" panose="02010600010101010101" pitchFamily="2" typeface="Aa之云体"/>
                <a:ea charset="-122" panose="02010600010101010101" pitchFamily="2" typeface="Aa之云体"/>
                <a:sym charset="-122" panose="02010600010101010101" pitchFamily="2" typeface="Aa之云体"/>
              </a:rPr>
              <a:t>03</a:t>
            </a:r>
          </a:p>
        </p:txBody>
      </p:sp>
      <p:sp>
        <p:nvSpPr>
          <p:cNvPr id="126" name="文本框 125">
            <a:extLst>
              <a:ext uri="{FF2B5EF4-FFF2-40B4-BE49-F238E27FC236}">
                <a16:creationId xmlns:a16="http://schemas.microsoft.com/office/drawing/2014/main" id="{593E7288-2AFC-45B6-A0B8-39BE9F779D03}"/>
              </a:ext>
            </a:extLst>
          </p:cNvPr>
          <p:cNvSpPr txBox="1"/>
          <p:nvPr/>
        </p:nvSpPr>
        <p:spPr>
          <a:xfrm>
            <a:off x="6219610" y="3826582"/>
            <a:ext cx="2329680" cy="670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3800">
                <a:solidFill>
                  <a:srgbClr val="373536"/>
                </a:solidFill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  <p:sp>
        <p:nvSpPr>
          <p:cNvPr id="127" name="矩形 126">
            <a:extLst>
              <a:ext uri="{FF2B5EF4-FFF2-40B4-BE49-F238E27FC236}">
                <a16:creationId xmlns:a16="http://schemas.microsoft.com/office/drawing/2014/main" id="{E430A470-0926-4D45-AE4C-CC3CAAA7A471}"/>
              </a:ext>
            </a:extLst>
          </p:cNvPr>
          <p:cNvSpPr/>
          <p:nvPr/>
        </p:nvSpPr>
        <p:spPr>
          <a:xfrm>
            <a:off x="6309552" y="4563871"/>
            <a:ext cx="2149798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z="125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10101010101" pitchFamily="2" typeface="Aa之云体"/>
                <a:ea charset="-122" panose="02010600010101010101" pitchFamily="2" typeface="Aa之云体"/>
                <a:sym charset="-122" panose="02010600010101010101" pitchFamily="2" typeface="Aa之云体"/>
              </a:rPr>
              <a:t>Whatever is worth doing is worth doing well. </a:t>
            </a:r>
          </a:p>
        </p:txBody>
      </p:sp>
      <p:sp>
        <p:nvSpPr>
          <p:cNvPr id="134" name="文本框 133">
            <a:extLst>
              <a:ext uri="{FF2B5EF4-FFF2-40B4-BE49-F238E27FC236}">
                <a16:creationId xmlns:a16="http://schemas.microsoft.com/office/drawing/2014/main" id="{A284D812-F3FF-47D1-BF0B-060B68CACAFA}"/>
              </a:ext>
            </a:extLst>
          </p:cNvPr>
          <p:cNvSpPr txBox="1"/>
          <p:nvPr/>
        </p:nvSpPr>
        <p:spPr>
          <a:xfrm>
            <a:off x="9454894" y="2777010"/>
            <a:ext cx="1097280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7200">
                <a:solidFill>
                  <a:srgbClr val="C3E2D2"/>
                </a:solidFill>
                <a:latin charset="-122" panose="02010600010101010101" pitchFamily="2" typeface="Aa之云体"/>
                <a:ea charset="-122" panose="02010600010101010101" pitchFamily="2" typeface="Aa之云体"/>
                <a:sym charset="-122" panose="02010600010101010101" pitchFamily="2" typeface="Aa之云体"/>
              </a:rPr>
              <a:t>04</a:t>
            </a:r>
          </a:p>
        </p:txBody>
      </p:sp>
      <p:sp>
        <p:nvSpPr>
          <p:cNvPr id="136" name="文本框 135">
            <a:extLst>
              <a:ext uri="{FF2B5EF4-FFF2-40B4-BE49-F238E27FC236}">
                <a16:creationId xmlns:a16="http://schemas.microsoft.com/office/drawing/2014/main" id="{DFCD13B9-C7CC-433D-8CD2-F9850072796F}"/>
              </a:ext>
            </a:extLst>
          </p:cNvPr>
          <p:cNvSpPr txBox="1"/>
          <p:nvPr/>
        </p:nvSpPr>
        <p:spPr>
          <a:xfrm>
            <a:off x="8799686" y="3826582"/>
            <a:ext cx="2329680" cy="670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z="3800">
                <a:solidFill>
                  <a:srgbClr val="373536"/>
                </a:solidFill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  <p:sp>
        <p:nvSpPr>
          <p:cNvPr id="137" name="矩形 136">
            <a:extLst>
              <a:ext uri="{FF2B5EF4-FFF2-40B4-BE49-F238E27FC236}">
                <a16:creationId xmlns:a16="http://schemas.microsoft.com/office/drawing/2014/main" id="{1ECD6970-6059-40AE-8374-7D3C49F68886}"/>
              </a:ext>
            </a:extLst>
          </p:cNvPr>
          <p:cNvSpPr/>
          <p:nvPr/>
        </p:nvSpPr>
        <p:spPr>
          <a:xfrm>
            <a:off x="8889628" y="4563871"/>
            <a:ext cx="2149798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z="125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0010101010101" pitchFamily="2" typeface="Aa之云体"/>
                <a:ea charset="-122" panose="02010600010101010101" pitchFamily="2" typeface="Aa之云体"/>
                <a:sym charset="-122" panose="02010600010101010101" pitchFamily="2" typeface="Aa之云体"/>
              </a:rPr>
              <a:t>Whatever is worth doing is worth doing well.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349406" y="1020932"/>
            <a:ext cx="286624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FFFFFF"/>
                </a:solidFill>
              </a:rPr>
              <a:t>https://www.youyedoc.com/</a:t>
            </a:r>
          </a:p>
        </p:txBody>
      </p:sp>
    </p:spTree>
    <p:extLst>
      <p:ext uri="{BB962C8B-B14F-4D97-AF65-F5344CB8AC3E}">
        <p14:creationId val="1247465323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7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6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4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51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53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 nodeType="clickPar">
                      <p:stCondLst>
                        <p:cond delay="indefinite"/>
                      </p:stCondLst>
                      <p:childTnLst>
                        <p:par>
                          <p:cTn fill="hold" id="5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6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4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68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4"/>
      <p:bldP grpId="0" spid="89"/>
      <p:bldP grpId="0" spid="6"/>
      <p:bldP grpId="0" spid="109"/>
      <p:bldP grpId="0" spid="111"/>
      <p:bldP grpId="0" spid="112"/>
      <p:bldP grpId="0" spid="124"/>
      <p:bldP grpId="0" spid="126"/>
      <p:bldP grpId="0" spid="127"/>
      <p:bldP grpId="0" spid="134"/>
      <p:bldP grpId="0" spid="136"/>
      <p:bldP grpId="0" spid="137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03C21E38-0E58-423B-AACE-9CF667805F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230FEB4A-E8DC-4221-A8D9-92C8E5694F5C}"/>
              </a:ext>
            </a:extLst>
          </p:cNvPr>
          <p:cNvGrpSpPr/>
          <p:nvPr/>
        </p:nvGrpSpPr>
        <p:grpSpPr>
          <a:xfrm>
            <a:off x="5068457" y="1616788"/>
            <a:ext cx="2200254" cy="1867164"/>
            <a:chOff x="4734611" y="1107486"/>
            <a:chExt cx="2200254" cy="1867164"/>
          </a:xfrm>
        </p:grpSpPr>
        <p:sp>
          <p:nvSpPr>
            <p:cNvPr id="71" name="文本框 70">
              <a:extLst>
                <a:ext uri="{FF2B5EF4-FFF2-40B4-BE49-F238E27FC236}">
                  <a16:creationId xmlns:a16="http://schemas.microsoft.com/office/drawing/2014/main" id="{A355DE67-014B-47DB-9022-1E4B3A12A027}"/>
                </a:ext>
              </a:extLst>
            </p:cNvPr>
            <p:cNvSpPr txBox="1"/>
            <p:nvPr/>
          </p:nvSpPr>
          <p:spPr>
            <a:xfrm>
              <a:off x="5801221" y="1107486"/>
              <a:ext cx="913130" cy="18440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lang="en-US" sz="11500">
                  <a:solidFill>
                    <a:srgbClr val="F9C5B8"/>
                  </a:solidFill>
                  <a:latin charset="-122" panose="02010600010101010101" pitchFamily="2" typeface="Aa之云体"/>
                  <a:ea charset="-122" panose="02010600010101010101" pitchFamily="2" typeface="Aa之云体"/>
                  <a:sym charset="-122" panose="02010600010101010101" pitchFamily="2" typeface="Aa之云体"/>
                </a:rPr>
                <a:t>4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B8E1EAE4-0079-44B2-AAFD-985EFDB832F0}"/>
                </a:ext>
              </a:extLst>
            </p:cNvPr>
            <p:cNvSpPr txBox="1"/>
            <p:nvPr/>
          </p:nvSpPr>
          <p:spPr>
            <a:xfrm>
              <a:off x="4734609" y="1112602"/>
              <a:ext cx="913130" cy="18440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1200" kumimoji="0" lang="en-US" noProof="0" normalizeH="0" spc="0" strike="noStrike" sz="11500" u="none">
                  <a:ln>
                    <a:noFill/>
                  </a:ln>
                  <a:solidFill>
                    <a:srgbClr val="C3E2D2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cs"/>
                  <a:sym charset="-122" panose="02010600010101010101" pitchFamily="2" typeface="Aa之云体"/>
                </a:rPr>
                <a:t>0</a:t>
              </a: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F02FE2B8-246E-4ABA-BF5C-57132E7BCC42}"/>
              </a:ext>
            </a:extLst>
          </p:cNvPr>
          <p:cNvGrpSpPr/>
          <p:nvPr/>
        </p:nvGrpSpPr>
        <p:grpSpPr>
          <a:xfrm>
            <a:off x="3464500" y="3545714"/>
            <a:ext cx="5393600" cy="1015663"/>
            <a:chOff x="3292813" y="3576346"/>
            <a:chExt cx="5393600" cy="1015663"/>
          </a:xfrm>
        </p:grpSpPr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60491E6E-908E-4DC5-9AB8-5810E6483974}"/>
                </a:ext>
              </a:extLst>
            </p:cNvPr>
            <p:cNvSpPr txBox="1"/>
            <p:nvPr/>
          </p:nvSpPr>
          <p:spPr>
            <a:xfrm>
              <a:off x="3418389" y="3576346"/>
              <a:ext cx="5259727" cy="1005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6000" u="none">
                  <a:ln>
                    <a:noFill/>
                  </a:ln>
                  <a:solidFill>
                    <a:srgbClr val="373536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输入标题</a:t>
              </a: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79C553CA-C219-4A9A-AAF7-D0E68CCFC5EA}"/>
                </a:ext>
              </a:extLst>
            </p:cNvPr>
            <p:cNvSpPr txBox="1"/>
            <p:nvPr/>
          </p:nvSpPr>
          <p:spPr>
            <a:xfrm>
              <a:off x="3292813" y="3997449"/>
              <a:ext cx="720000" cy="250478"/>
            </a:xfrm>
            <a:custGeom>
              <a:rect b="b" l="l" r="r" t="t"/>
              <a:pathLst>
                <a:path h="215684" w="1361142">
                  <a:moveTo>
                    <a:pt x="0" y="0"/>
                  </a:moveTo>
                  <a:lnTo>
                    <a:pt x="1361142" y="0"/>
                  </a:lnTo>
                  <a:lnTo>
                    <a:pt x="1361142" y="215684"/>
                  </a:lnTo>
                  <a:lnTo>
                    <a:pt x="0" y="215684"/>
                  </a:lnTo>
                  <a:close/>
                </a:path>
              </a:pathLst>
            </a:custGeom>
            <a:solidFill>
              <a:srgbClr val="F9C5B8"/>
            </a:solidFill>
            <a:ln>
              <a:noFill/>
            </a:ln>
            <a:effectLst/>
          </p:spPr>
          <p:txBody>
  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15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cs"/>
                <a:sym charset="-122" panose="02010600010101010101" pitchFamily="2" typeface="Aa之云体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56EF79A0-60F1-433E-B201-0E6B805DFBC2}"/>
                </a:ext>
              </a:extLst>
            </p:cNvPr>
            <p:cNvSpPr txBox="1"/>
            <p:nvPr/>
          </p:nvSpPr>
          <p:spPr>
            <a:xfrm>
              <a:off x="7966413" y="3997449"/>
              <a:ext cx="720000" cy="250478"/>
            </a:xfrm>
            <a:custGeom>
              <a:rect b="b" l="l" r="r" t="t"/>
              <a:pathLst>
                <a:path h="215684" w="1361142">
                  <a:moveTo>
                    <a:pt x="0" y="0"/>
                  </a:moveTo>
                  <a:lnTo>
                    <a:pt x="1361142" y="0"/>
                  </a:lnTo>
                  <a:lnTo>
                    <a:pt x="1361142" y="215684"/>
                  </a:lnTo>
                  <a:lnTo>
                    <a:pt x="0" y="215684"/>
                  </a:lnTo>
                  <a:close/>
                </a:path>
              </a:pathLst>
            </a:custGeom>
            <a:solidFill>
              <a:srgbClr val="C3E2D2"/>
            </a:solidFill>
            <a:ln>
              <a:noFill/>
            </a:ln>
            <a:effectLst/>
          </p:spPr>
          <p:txBody>
  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15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cs"/>
                <a:sym charset="-122" panose="02010600010101010101" pitchFamily="2" typeface="Aa之云体"/>
              </a:endParaRPr>
            </a:p>
          </p:txBody>
        </p:sp>
      </p:grpSp>
      <p:sp>
        <p:nvSpPr>
          <p:cNvPr id="56" name="Rectangle 44">
            <a:extLst>
              <a:ext uri="{FF2B5EF4-FFF2-40B4-BE49-F238E27FC236}">
                <a16:creationId xmlns:a16="http://schemas.microsoft.com/office/drawing/2014/main" id="{0D8CE84D-B29F-4A4B-92FE-27A31882A5A0}"/>
              </a:ext>
            </a:extLst>
          </p:cNvPr>
          <p:cNvSpPr/>
          <p:nvPr/>
        </p:nvSpPr>
        <p:spPr>
          <a:xfrm>
            <a:off x="3205393" y="4630690"/>
            <a:ext cx="5791161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0" baseline="0" cap="none" i="0" kern="1200" kumimoji="0" lang="en-US" noProof="0" normalizeH="0" spc="0" strike="noStrike" sz="1250" u="none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A wonderful serenity has taken possession of my entire soul, like these sweet mornings of spring which I enjoy with my whole heart. </a:t>
            </a:r>
          </a:p>
        </p:txBody>
      </p:sp>
    </p:spTree>
    <p:custDataLst>
      <p:tags r:id="rId4"/>
    </p:custDataLst>
    <p:extLst>
      <p:ext uri="{BB962C8B-B14F-4D97-AF65-F5344CB8AC3E}">
        <p14:creationId val="1705483626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3" presetSubtype="3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6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" name="i$liḋe-TextBox 101">
            <a:extLst>
              <a:ext uri="{FF2B5EF4-FFF2-40B4-BE49-F238E27FC236}">
                <a16:creationId xmlns:a16="http://schemas.microsoft.com/office/drawing/2014/main" id="{28E84EDA-2D46-40C7-AFAE-AC2E160415C4}"/>
              </a:ext>
            </a:extLst>
          </p:cNvPr>
          <p:cNvSpPr txBox="1"/>
          <p:nvPr/>
        </p:nvSpPr>
        <p:spPr>
          <a:xfrm>
            <a:off x="8265769" y="1261227"/>
            <a:ext cx="2294443" cy="756440"/>
          </a:xfrm>
          <a:prstGeom prst="rect">
            <a:avLst/>
          </a:prstGeom>
          <a:noFill/>
        </p:spPr>
        <p:txBody>
          <a:bodyPr anchor="ctr" bIns="45708" lIns="91416" rIns="91416" tIns="45708" vert="horz" wrap="none">
            <a:normAutofit/>
          </a:bodyPr>
          <a:lstStyle/>
          <a:p>
            <a:pPr algn="l" defTabSz="914126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9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03" name="i$liḋe-TextBox 104">
            <a:extLst>
              <a:ext uri="{FF2B5EF4-FFF2-40B4-BE49-F238E27FC236}">
                <a16:creationId xmlns:a16="http://schemas.microsoft.com/office/drawing/2014/main" id="{1D5BE6E1-CDD9-42E7-92D4-BE7F447B771E}"/>
              </a:ext>
            </a:extLst>
          </p:cNvPr>
          <p:cNvSpPr txBox="1"/>
          <p:nvPr/>
        </p:nvSpPr>
        <p:spPr>
          <a:xfrm>
            <a:off x="8621904" y="3996865"/>
            <a:ext cx="2294443" cy="756441"/>
          </a:xfrm>
          <a:prstGeom prst="rect">
            <a:avLst/>
          </a:prstGeom>
          <a:noFill/>
        </p:spPr>
        <p:txBody>
          <a:bodyPr anchor="ctr" bIns="45708" lIns="91416" rIns="91416" tIns="45708" vert="horz" wrap="none">
            <a:normAutofit/>
          </a:bodyPr>
          <a:lstStyle/>
          <a:p>
            <a:pPr algn="l" defTabSz="914126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9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04" name="i$liḋe-TextBox 105">
            <a:extLst>
              <a:ext uri="{FF2B5EF4-FFF2-40B4-BE49-F238E27FC236}">
                <a16:creationId xmlns:a16="http://schemas.microsoft.com/office/drawing/2014/main" id="{F92F0DAE-0440-46E9-B054-692D2A4505FD}"/>
              </a:ext>
            </a:extLst>
          </p:cNvPr>
          <p:cNvSpPr txBox="1"/>
          <p:nvPr/>
        </p:nvSpPr>
        <p:spPr>
          <a:xfrm>
            <a:off x="1420946" y="2637114"/>
            <a:ext cx="2294443" cy="728152"/>
          </a:xfrm>
          <a:prstGeom prst="rect">
            <a:avLst/>
          </a:prstGeom>
          <a:noFill/>
        </p:spPr>
        <p:txBody>
          <a:bodyPr anchor="ctr" bIns="45708" lIns="91416" rIns="91416" tIns="45708" vert="horz" wrap="none">
            <a:normAutofit/>
          </a:bodyPr>
          <a:lstStyle/>
          <a:p>
            <a:pPr algn="r" defTabSz="914126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9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07" name="i$liḋe-TextBox 108">
            <a:extLst>
              <a:ext uri="{FF2B5EF4-FFF2-40B4-BE49-F238E27FC236}">
                <a16:creationId xmlns:a16="http://schemas.microsoft.com/office/drawing/2014/main" id="{40FCE2FA-6E33-40A8-9EB0-D16C9E185D41}"/>
              </a:ext>
            </a:extLst>
          </p:cNvPr>
          <p:cNvSpPr txBox="1"/>
          <p:nvPr/>
        </p:nvSpPr>
        <p:spPr>
          <a:xfrm>
            <a:off x="1317869" y="4804759"/>
            <a:ext cx="2294443" cy="767748"/>
          </a:xfrm>
          <a:prstGeom prst="rect">
            <a:avLst/>
          </a:prstGeom>
          <a:noFill/>
        </p:spPr>
        <p:txBody>
          <a:bodyPr anchor="ctr" bIns="45708" lIns="91416" rIns="91416" tIns="45708" vert="horz" wrap="none">
            <a:normAutofit/>
          </a:bodyPr>
          <a:lstStyle/>
          <a:p>
            <a:pPr algn="r" defTabSz="914126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9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09" name="PA-文本框 42">
            <a:extLst>
              <a:ext uri="{FF2B5EF4-FFF2-40B4-BE49-F238E27FC236}">
                <a16:creationId xmlns:a16="http://schemas.microsoft.com/office/drawing/2014/main" id="{C0B48341-6543-4B37-885A-B9568F1B9527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8265770" y="1763089"/>
            <a:ext cx="2468793" cy="9144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charset="-128" panose="020b0400000000000000" pitchFamily="34" typeface="Source Han Sans CN Normal"/>
                <a:ea charset="-128" panose="020b0400000000000000" pitchFamily="34" typeface="Source Han Sans CN Normal"/>
              </a:defRPr>
            </a:lvl1pPr>
          </a:lstStyle>
          <a:p>
            <a:pPr algn="l" defTabSz="457143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110" name="PA-文本框 42">
            <a:extLst>
              <a:ext uri="{FF2B5EF4-FFF2-40B4-BE49-F238E27FC236}">
                <a16:creationId xmlns:a16="http://schemas.microsoft.com/office/drawing/2014/main" id="{A08D9BD8-D47C-4947-B392-AD3E82B35CD2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621905" y="4580541"/>
            <a:ext cx="2468793" cy="9144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charset="-128" panose="020b0400000000000000" pitchFamily="34" typeface="Source Han Sans CN Normal"/>
                <a:ea charset="-128" panose="020b0400000000000000" pitchFamily="34" typeface="Source Han Sans CN Normal"/>
              </a:defRPr>
            </a:lvl1pPr>
          </a:lstStyle>
          <a:p>
            <a:pPr algn="l" defTabSz="457143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111" name="PA-文本框 42">
            <a:extLst>
              <a:ext uri="{FF2B5EF4-FFF2-40B4-BE49-F238E27FC236}">
                <a16:creationId xmlns:a16="http://schemas.microsoft.com/office/drawing/2014/main" id="{75A31B75-786B-4EBE-A114-91A3DB6049DC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198558" y="3134887"/>
            <a:ext cx="2468793" cy="9144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charset="-128" panose="020b0400000000000000" pitchFamily="34" typeface="Source Han Sans CN Normal"/>
                <a:ea charset="-128" panose="020b0400000000000000" pitchFamily="34" typeface="Source Han Sans CN Normal"/>
              </a:defRPr>
            </a:lvl1pPr>
          </a:lstStyle>
          <a:p>
            <a:pPr algn="r" defTabSz="457143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112" name="PA-文本框 42">
            <a:extLst>
              <a:ext uri="{FF2B5EF4-FFF2-40B4-BE49-F238E27FC236}">
                <a16:creationId xmlns:a16="http://schemas.microsoft.com/office/drawing/2014/main" id="{C31202D7-9EAE-477A-98AA-BD20FDAA801B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098128" y="5371995"/>
            <a:ext cx="2468793" cy="9144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143">
              <a:lnSpc>
                <a:spcPct val="130000"/>
              </a:lnSpc>
              <a:defRPr sz="1400">
                <a:solidFill>
                  <a:schemeClr val="bg1">
                    <a:lumMod val="50000"/>
                  </a:schemeClr>
                </a:solidFill>
                <a:latin charset="-128" panose="020b0400000000000000" pitchFamily="34" typeface="Source Han Sans CN Normal"/>
                <a:ea charset="-128" panose="020b0400000000000000" pitchFamily="34" typeface="Source Han Sans CN Normal"/>
              </a:defRPr>
            </a:lvl1pPr>
          </a:lstStyle>
          <a:p>
            <a:pPr algn="r" defTabSz="457143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41B3A1AF-626A-4164-A818-3E5F9DBD625F}"/>
              </a:ext>
            </a:extLst>
          </p:cNvPr>
          <p:cNvGrpSpPr/>
          <p:nvPr/>
        </p:nvGrpSpPr>
        <p:grpSpPr>
          <a:xfrm>
            <a:off x="3655209" y="1576920"/>
            <a:ext cx="4700270" cy="4508035"/>
            <a:chOff x="3655209" y="1576920"/>
            <a:chExt cx="4700270" cy="4508035"/>
          </a:xfrm>
        </p:grpSpPr>
        <p:sp>
          <p:nvSpPr>
            <p:cNvPr id="3" name="íṡľíḍè-Freeform: Shape 2">
              <a:extLst>
                <a:ext uri="{FF2B5EF4-FFF2-40B4-BE49-F238E27FC236}">
                  <a16:creationId xmlns:a16="http://schemas.microsoft.com/office/drawing/2014/main" id="{AF04069E-B262-4131-9604-DEAEE8DAB82B}"/>
                </a:ext>
              </a:extLst>
            </p:cNvPr>
            <p:cNvSpPr/>
            <p:nvPr/>
          </p:nvSpPr>
          <p:spPr bwMode="auto">
            <a:xfrm>
              <a:off x="4687174" y="2828754"/>
              <a:ext cx="708294" cy="1004788"/>
            </a:xfrm>
            <a:custGeom>
              <a:gdLst>
                <a:gd fmla="*/ 127 w 127" name="T0"/>
                <a:gd fmla="*/ 54 h 180" name="T1"/>
                <a:gd fmla="*/ 73 w 127" name="T2"/>
                <a:gd fmla="*/ 0 h 180" name="T3"/>
                <a:gd fmla="*/ 0 w 127" name="T4"/>
                <a:gd fmla="*/ 180 h 180" name="T5"/>
                <a:gd fmla="*/ 76 w 127" name="T6"/>
                <a:gd fmla="*/ 180 h 180" name="T7"/>
                <a:gd fmla="*/ 127 w 127" name="T8"/>
                <a:gd fmla="*/ 54 h 18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80" w="127">
                  <a:moveTo>
                    <a:pt x="127" y="54"/>
                  </a:moveTo>
                  <a:cubicBezTo>
                    <a:pt x="73" y="0"/>
                    <a:pt x="73" y="0"/>
                    <a:pt x="73" y="0"/>
                  </a:cubicBezTo>
                  <a:cubicBezTo>
                    <a:pt x="28" y="46"/>
                    <a:pt x="0" y="110"/>
                    <a:pt x="0" y="180"/>
                  </a:cubicBezTo>
                  <a:cubicBezTo>
                    <a:pt x="76" y="180"/>
                    <a:pt x="76" y="180"/>
                    <a:pt x="76" y="180"/>
                  </a:cubicBezTo>
                  <a:cubicBezTo>
                    <a:pt x="76" y="131"/>
                    <a:pt x="96" y="87"/>
                    <a:pt x="127" y="54"/>
                  </a:cubicBezTo>
                  <a:close/>
                </a:path>
              </a:pathLst>
            </a:custGeom>
            <a:solidFill>
              <a:srgbClr val="C3E2D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" name="íṡľíḍè-Freeform: Shape 3">
              <a:extLst>
                <a:ext uri="{FF2B5EF4-FFF2-40B4-BE49-F238E27FC236}">
                  <a16:creationId xmlns:a16="http://schemas.microsoft.com/office/drawing/2014/main" id="{EBBFF27E-FEF4-4A7E-9710-A8BE7939E769}"/>
                </a:ext>
              </a:extLst>
            </p:cNvPr>
            <p:cNvSpPr/>
            <p:nvPr/>
          </p:nvSpPr>
          <p:spPr bwMode="auto">
            <a:xfrm>
              <a:off x="4682468" y="3826482"/>
              <a:ext cx="2426080" cy="1428352"/>
            </a:xfrm>
            <a:custGeom>
              <a:gdLst>
                <a:gd fmla="*/ 381 w 435" name="T0"/>
                <a:gd fmla="*/ 129 h 256" name="T1"/>
                <a:gd fmla="*/ 256 w 435" name="T2"/>
                <a:gd fmla="*/ 179 h 256" name="T3"/>
                <a:gd fmla="*/ 256 w 435" name="T4"/>
                <a:gd fmla="*/ 179 h 256" name="T5"/>
                <a:gd fmla="*/ 130 w 435" name="T6"/>
                <a:gd fmla="*/ 127 h 256" name="T7"/>
                <a:gd fmla="*/ 130 w 435" name="T8"/>
                <a:gd fmla="*/ 127 h 256" name="T9"/>
                <a:gd fmla="*/ 77 w 435" name="T10"/>
                <a:gd fmla="*/ 0 h 256" name="T11"/>
                <a:gd fmla="*/ 0 w 435" name="T12"/>
                <a:gd fmla="*/ 0 h 256" name="T13"/>
                <a:gd fmla="*/ 75 w 435" name="T14"/>
                <a:gd fmla="*/ 181 h 256" name="T15"/>
                <a:gd fmla="*/ 75 w 435" name="T16"/>
                <a:gd fmla="*/ 181 h 256" name="T17"/>
                <a:gd fmla="*/ 256 w 435" name="T18"/>
                <a:gd fmla="*/ 256 h 256" name="T19"/>
                <a:gd fmla="*/ 256 w 435" name="T20"/>
                <a:gd fmla="*/ 256 h 256" name="T21"/>
                <a:gd fmla="*/ 435 w 435" name="T22"/>
                <a:gd fmla="*/ 183 h 256" name="T23"/>
                <a:gd fmla="*/ 381 w 435" name="T24"/>
                <a:gd fmla="*/ 129 h 256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256" w="435">
                  <a:moveTo>
                    <a:pt x="381" y="129"/>
                  </a:moveTo>
                  <a:cubicBezTo>
                    <a:pt x="348" y="160"/>
                    <a:pt x="304" y="179"/>
                    <a:pt x="256" y="179"/>
                  </a:cubicBezTo>
                  <a:cubicBezTo>
                    <a:pt x="256" y="179"/>
                    <a:pt x="256" y="179"/>
                    <a:pt x="256" y="179"/>
                  </a:cubicBezTo>
                  <a:cubicBezTo>
                    <a:pt x="207" y="179"/>
                    <a:pt x="162" y="159"/>
                    <a:pt x="130" y="127"/>
                  </a:cubicBezTo>
                  <a:cubicBezTo>
                    <a:pt x="130" y="127"/>
                    <a:pt x="130" y="127"/>
                    <a:pt x="130" y="127"/>
                  </a:cubicBezTo>
                  <a:cubicBezTo>
                    <a:pt x="97" y="95"/>
                    <a:pt x="77" y="50"/>
                    <a:pt x="7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0"/>
                    <a:pt x="29" y="135"/>
                    <a:pt x="75" y="181"/>
                  </a:cubicBezTo>
                  <a:cubicBezTo>
                    <a:pt x="75" y="181"/>
                    <a:pt x="75" y="181"/>
                    <a:pt x="75" y="181"/>
                  </a:cubicBezTo>
                  <a:cubicBezTo>
                    <a:pt x="121" y="227"/>
                    <a:pt x="185" y="256"/>
                    <a:pt x="256" y="256"/>
                  </a:cubicBezTo>
                  <a:cubicBezTo>
                    <a:pt x="256" y="256"/>
                    <a:pt x="256" y="256"/>
                    <a:pt x="256" y="256"/>
                  </a:cubicBezTo>
                  <a:cubicBezTo>
                    <a:pt x="326" y="256"/>
                    <a:pt x="389" y="228"/>
                    <a:pt x="435" y="183"/>
                  </a:cubicBezTo>
                  <a:lnTo>
                    <a:pt x="381" y="129"/>
                  </a:lnTo>
                  <a:close/>
                </a:path>
              </a:pathLst>
            </a:custGeom>
            <a:solidFill>
              <a:srgbClr val="C3E2D2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5" name="íṡľíḍè-Freeform: Shape 4">
              <a:extLst>
                <a:ext uri="{FF2B5EF4-FFF2-40B4-BE49-F238E27FC236}">
                  <a16:creationId xmlns:a16="http://schemas.microsoft.com/office/drawing/2014/main" id="{1D772D7E-E73E-4582-BA72-4B0B154389CA}"/>
                </a:ext>
              </a:extLst>
            </p:cNvPr>
            <p:cNvSpPr/>
            <p:nvPr/>
          </p:nvSpPr>
          <p:spPr bwMode="auto">
            <a:xfrm>
              <a:off x="6800288" y="2824047"/>
              <a:ext cx="731824" cy="2023695"/>
            </a:xfrm>
            <a:custGeom>
              <a:gdLst>
                <a:gd fmla="*/ 131 w 131" name="T0"/>
                <a:gd fmla="*/ 181 h 363" name="T1"/>
                <a:gd fmla="*/ 131 w 131" name="T2"/>
                <a:gd fmla="*/ 181 h 363" name="T3"/>
                <a:gd fmla="*/ 131 w 131" name="T4"/>
                <a:gd fmla="*/ 181 h 363" name="T5"/>
                <a:gd fmla="*/ 57 w 131" name="T6"/>
                <a:gd fmla="*/ 0 h 363" name="T7"/>
                <a:gd fmla="*/ 2 w 131" name="T8"/>
                <a:gd fmla="*/ 54 h 363" name="T9"/>
                <a:gd fmla="*/ 55 w 131" name="T10"/>
                <a:gd fmla="*/ 181 h 363" name="T11"/>
                <a:gd fmla="*/ 55 w 131" name="T12"/>
                <a:gd fmla="*/ 181 h 363" name="T13"/>
                <a:gd fmla="*/ 0 w 131" name="T14"/>
                <a:gd fmla="*/ 309 h 363" name="T15"/>
                <a:gd fmla="*/ 54 w 131" name="T16"/>
                <a:gd fmla="*/ 363 h 363" name="T17"/>
                <a:gd fmla="*/ 131 w 131" name="T18"/>
                <a:gd fmla="*/ 181 h 363" name="T19"/>
                <a:gd fmla="*/ 131 w 131" name="T20"/>
                <a:gd fmla="*/ 181 h 36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63" w="131">
                  <a:moveTo>
                    <a:pt x="131" y="181"/>
                  </a:moveTo>
                  <a:cubicBezTo>
                    <a:pt x="131" y="181"/>
                    <a:pt x="131" y="181"/>
                    <a:pt x="131" y="181"/>
                  </a:cubicBezTo>
                  <a:cubicBezTo>
                    <a:pt x="131" y="181"/>
                    <a:pt x="131" y="181"/>
                    <a:pt x="131" y="181"/>
                  </a:cubicBezTo>
                  <a:cubicBezTo>
                    <a:pt x="131" y="110"/>
                    <a:pt x="103" y="46"/>
                    <a:pt x="57" y="0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35" y="87"/>
                    <a:pt x="55" y="131"/>
                    <a:pt x="55" y="181"/>
                  </a:cubicBezTo>
                  <a:cubicBezTo>
                    <a:pt x="55" y="181"/>
                    <a:pt x="55" y="181"/>
                    <a:pt x="55" y="181"/>
                  </a:cubicBezTo>
                  <a:cubicBezTo>
                    <a:pt x="55" y="231"/>
                    <a:pt x="33" y="277"/>
                    <a:pt x="0" y="309"/>
                  </a:cubicBezTo>
                  <a:cubicBezTo>
                    <a:pt x="54" y="363"/>
                    <a:pt x="54" y="363"/>
                    <a:pt x="54" y="363"/>
                  </a:cubicBezTo>
                  <a:cubicBezTo>
                    <a:pt x="101" y="317"/>
                    <a:pt x="131" y="252"/>
                    <a:pt x="131" y="181"/>
                  </a:cubicBezTo>
                  <a:cubicBezTo>
                    <a:pt x="131" y="181"/>
                    <a:pt x="131" y="181"/>
                    <a:pt x="131" y="181"/>
                  </a:cubicBezTo>
                  <a:close/>
                </a:path>
              </a:pathLst>
            </a:custGeom>
            <a:solidFill>
              <a:srgbClr val="F9C5B8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6" name="íṡľíḍè-Freeform: Shape 5">
              <a:extLst>
                <a:ext uri="{FF2B5EF4-FFF2-40B4-BE49-F238E27FC236}">
                  <a16:creationId xmlns:a16="http://schemas.microsoft.com/office/drawing/2014/main" id="{4D9A2FF5-7613-4510-8258-436982122873}"/>
                </a:ext>
              </a:extLst>
            </p:cNvPr>
            <p:cNvSpPr/>
            <p:nvPr/>
          </p:nvSpPr>
          <p:spPr bwMode="auto">
            <a:xfrm>
              <a:off x="5094266" y="2405190"/>
              <a:ext cx="2026047" cy="729471"/>
            </a:xfrm>
            <a:custGeom>
              <a:gdLst>
                <a:gd fmla="*/ 182 w 363" name="T0"/>
                <a:gd fmla="*/ 0 h 131" name="T1"/>
                <a:gd fmla="*/ 0 w 363" name="T2"/>
                <a:gd fmla="*/ 77 h 131" name="T3"/>
                <a:gd fmla="*/ 54 w 363" name="T4"/>
                <a:gd fmla="*/ 131 h 131" name="T5"/>
                <a:gd fmla="*/ 182 w 363" name="T6"/>
                <a:gd fmla="*/ 77 h 131" name="T7"/>
                <a:gd fmla="*/ 308 w 363" name="T8"/>
                <a:gd fmla="*/ 129 h 131" name="T9"/>
                <a:gd fmla="*/ 363 w 363" name="T10"/>
                <a:gd fmla="*/ 75 h 131" name="T11"/>
                <a:gd fmla="*/ 182 w 363" name="T12"/>
                <a:gd fmla="*/ 0 h 13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31" w="363">
                  <a:moveTo>
                    <a:pt x="182" y="0"/>
                  </a:moveTo>
                  <a:cubicBezTo>
                    <a:pt x="110" y="0"/>
                    <a:pt x="46" y="30"/>
                    <a:pt x="0" y="77"/>
                  </a:cubicBezTo>
                  <a:cubicBezTo>
                    <a:pt x="54" y="131"/>
                    <a:pt x="54" y="131"/>
                    <a:pt x="54" y="131"/>
                  </a:cubicBezTo>
                  <a:cubicBezTo>
                    <a:pt x="86" y="98"/>
                    <a:pt x="132" y="77"/>
                    <a:pt x="182" y="77"/>
                  </a:cubicBezTo>
                  <a:cubicBezTo>
                    <a:pt x="231" y="77"/>
                    <a:pt x="276" y="97"/>
                    <a:pt x="308" y="129"/>
                  </a:cubicBezTo>
                  <a:cubicBezTo>
                    <a:pt x="363" y="75"/>
                    <a:pt x="363" y="75"/>
                    <a:pt x="363" y="75"/>
                  </a:cubicBezTo>
                  <a:cubicBezTo>
                    <a:pt x="316" y="29"/>
                    <a:pt x="252" y="0"/>
                    <a:pt x="182" y="0"/>
                  </a:cubicBezTo>
                  <a:close/>
                </a:path>
              </a:pathLst>
            </a:custGeom>
            <a:solidFill>
              <a:srgbClr val="F9C5B8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7" name="íṡľíḍè-Oval 6">
              <a:extLst>
                <a:ext uri="{FF2B5EF4-FFF2-40B4-BE49-F238E27FC236}">
                  <a16:creationId xmlns:a16="http://schemas.microsoft.com/office/drawing/2014/main" id="{249F5AC3-F1CF-4CD3-A98F-882D50519031}"/>
                </a:ext>
              </a:extLst>
            </p:cNvPr>
            <p:cNvSpPr/>
            <p:nvPr/>
          </p:nvSpPr>
          <p:spPr bwMode="auto">
            <a:xfrm>
              <a:off x="8073333" y="3715884"/>
              <a:ext cx="77654" cy="7765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8" name="íṡľíḍè-Oval 7">
              <a:extLst>
                <a:ext uri="{FF2B5EF4-FFF2-40B4-BE49-F238E27FC236}">
                  <a16:creationId xmlns:a16="http://schemas.microsoft.com/office/drawing/2014/main" id="{8E68FBCE-B424-44D4-9726-34F94CD2CEEF}"/>
                </a:ext>
              </a:extLst>
            </p:cNvPr>
            <p:cNvSpPr/>
            <p:nvPr/>
          </p:nvSpPr>
          <p:spPr bwMode="auto">
            <a:xfrm>
              <a:off x="8061568" y="3593521"/>
              <a:ext cx="56475" cy="49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9" name="íṡľíḍè-Oval 8">
              <a:extLst>
                <a:ext uri="{FF2B5EF4-FFF2-40B4-BE49-F238E27FC236}">
                  <a16:creationId xmlns:a16="http://schemas.microsoft.com/office/drawing/2014/main" id="{EE59CEFA-5BB5-474C-91B9-B83532131214}"/>
                </a:ext>
              </a:extLst>
            </p:cNvPr>
            <p:cNvSpPr/>
            <p:nvPr/>
          </p:nvSpPr>
          <p:spPr bwMode="auto">
            <a:xfrm>
              <a:off x="8028624" y="3442921"/>
              <a:ext cx="77654" cy="729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0" name="íṡľíḍè-Oval 9">
              <a:extLst>
                <a:ext uri="{FF2B5EF4-FFF2-40B4-BE49-F238E27FC236}">
                  <a16:creationId xmlns:a16="http://schemas.microsoft.com/office/drawing/2014/main" id="{9EF5761A-97A2-49D7-9B4F-B7460A74968C}"/>
                </a:ext>
              </a:extLst>
            </p:cNvPr>
            <p:cNvSpPr/>
            <p:nvPr/>
          </p:nvSpPr>
          <p:spPr bwMode="auto">
            <a:xfrm>
              <a:off x="8016858" y="3313499"/>
              <a:ext cx="56475" cy="5176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1" name="íṡľíḍè-Oval 10">
              <a:extLst>
                <a:ext uri="{FF2B5EF4-FFF2-40B4-BE49-F238E27FC236}">
                  <a16:creationId xmlns:a16="http://schemas.microsoft.com/office/drawing/2014/main" id="{2A44F68D-6F73-43EA-8A56-FF43DA64AD71}"/>
                </a:ext>
              </a:extLst>
            </p:cNvPr>
            <p:cNvSpPr/>
            <p:nvPr/>
          </p:nvSpPr>
          <p:spPr bwMode="auto">
            <a:xfrm>
              <a:off x="7988621" y="3169958"/>
              <a:ext cx="6824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2" name="íṡľíḍè-Oval 11">
              <a:extLst>
                <a:ext uri="{FF2B5EF4-FFF2-40B4-BE49-F238E27FC236}">
                  <a16:creationId xmlns:a16="http://schemas.microsoft.com/office/drawing/2014/main" id="{EFAD7F6A-C52B-4A74-9F4F-6ED8577B9B5A}"/>
                </a:ext>
              </a:extLst>
            </p:cNvPr>
            <p:cNvSpPr/>
            <p:nvPr/>
          </p:nvSpPr>
          <p:spPr bwMode="auto">
            <a:xfrm>
              <a:off x="7934499" y="3045242"/>
              <a:ext cx="54122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3" name="íṡľíḍè-Oval 12">
              <a:extLst>
                <a:ext uri="{FF2B5EF4-FFF2-40B4-BE49-F238E27FC236}">
                  <a16:creationId xmlns:a16="http://schemas.microsoft.com/office/drawing/2014/main" id="{5A82AABD-90CD-43F9-BDEB-92F9E6E44E77}"/>
                </a:ext>
              </a:extLst>
            </p:cNvPr>
            <p:cNvSpPr/>
            <p:nvPr/>
          </p:nvSpPr>
          <p:spPr bwMode="auto">
            <a:xfrm>
              <a:off x="7861552" y="2913466"/>
              <a:ext cx="65888" cy="705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4" name="íṡľíḍè-Oval 13">
              <a:extLst>
                <a:ext uri="{FF2B5EF4-FFF2-40B4-BE49-F238E27FC236}">
                  <a16:creationId xmlns:a16="http://schemas.microsoft.com/office/drawing/2014/main" id="{1E549493-2D91-4541-8EFC-2257F2E8EF32}"/>
                </a:ext>
              </a:extLst>
            </p:cNvPr>
            <p:cNvSpPr/>
            <p:nvPr/>
          </p:nvSpPr>
          <p:spPr bwMode="auto">
            <a:xfrm>
              <a:off x="7805076" y="2795809"/>
              <a:ext cx="51769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5" name="íṡľíḍè-Oval 14">
              <a:extLst>
                <a:ext uri="{FF2B5EF4-FFF2-40B4-BE49-F238E27FC236}">
                  <a16:creationId xmlns:a16="http://schemas.microsoft.com/office/drawing/2014/main" id="{B7728D7F-9A3C-478F-AE80-C7B1EEEBB02E}"/>
                </a:ext>
              </a:extLst>
            </p:cNvPr>
            <p:cNvSpPr/>
            <p:nvPr/>
          </p:nvSpPr>
          <p:spPr bwMode="auto">
            <a:xfrm>
              <a:off x="7727423" y="2661681"/>
              <a:ext cx="77654" cy="7765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6" name="íṡľíḍè-Oval 15">
              <a:extLst>
                <a:ext uri="{FF2B5EF4-FFF2-40B4-BE49-F238E27FC236}">
                  <a16:creationId xmlns:a16="http://schemas.microsoft.com/office/drawing/2014/main" id="{C7487087-493A-4712-AA89-063160E65852}"/>
                </a:ext>
              </a:extLst>
            </p:cNvPr>
            <p:cNvSpPr/>
            <p:nvPr/>
          </p:nvSpPr>
          <p:spPr bwMode="auto">
            <a:xfrm>
              <a:off x="7638004" y="2544025"/>
              <a:ext cx="89419" cy="8471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7" name="íṡľíḍè-Oval 16">
              <a:extLst>
                <a:ext uri="{FF2B5EF4-FFF2-40B4-BE49-F238E27FC236}">
                  <a16:creationId xmlns:a16="http://schemas.microsoft.com/office/drawing/2014/main" id="{05A9C535-16AB-4EF5-9BAC-087EE30E4E26}"/>
                </a:ext>
              </a:extLst>
            </p:cNvPr>
            <p:cNvSpPr/>
            <p:nvPr/>
          </p:nvSpPr>
          <p:spPr bwMode="auto">
            <a:xfrm>
              <a:off x="7555644" y="2461664"/>
              <a:ext cx="54122" cy="5412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8" name="íṡľíḍè-Oval 17">
              <a:extLst>
                <a:ext uri="{FF2B5EF4-FFF2-40B4-BE49-F238E27FC236}">
                  <a16:creationId xmlns:a16="http://schemas.microsoft.com/office/drawing/2014/main" id="{067A834C-98EA-49E4-B93E-773E80014F25}"/>
                </a:ext>
              </a:extLst>
            </p:cNvPr>
            <p:cNvSpPr/>
            <p:nvPr/>
          </p:nvSpPr>
          <p:spPr bwMode="auto">
            <a:xfrm>
              <a:off x="7437987" y="2344008"/>
              <a:ext cx="89419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9" name="íṡľíḍè-Oval 18">
              <a:extLst>
                <a:ext uri="{FF2B5EF4-FFF2-40B4-BE49-F238E27FC236}">
                  <a16:creationId xmlns:a16="http://schemas.microsoft.com/office/drawing/2014/main" id="{8FC4500E-7B89-4A57-A124-2E823A4DC428}"/>
                </a:ext>
              </a:extLst>
            </p:cNvPr>
            <p:cNvSpPr/>
            <p:nvPr/>
          </p:nvSpPr>
          <p:spPr bwMode="auto">
            <a:xfrm>
              <a:off x="7348568" y="2247530"/>
              <a:ext cx="72947" cy="800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0" name="íṡľíḍè-Oval 19">
              <a:extLst>
                <a:ext uri="{FF2B5EF4-FFF2-40B4-BE49-F238E27FC236}">
                  <a16:creationId xmlns:a16="http://schemas.microsoft.com/office/drawing/2014/main" id="{8C023F40-C768-47C7-81C5-4C3018D71798}"/>
                </a:ext>
              </a:extLst>
            </p:cNvPr>
            <p:cNvSpPr/>
            <p:nvPr/>
          </p:nvSpPr>
          <p:spPr bwMode="auto">
            <a:xfrm>
              <a:off x="7247384" y="2160464"/>
              <a:ext cx="68241" cy="658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1" name="íṡľíḍè-Oval 20">
              <a:extLst>
                <a:ext uri="{FF2B5EF4-FFF2-40B4-BE49-F238E27FC236}">
                  <a16:creationId xmlns:a16="http://schemas.microsoft.com/office/drawing/2014/main" id="{5AC482D8-961A-48AF-876B-4881356453FF}"/>
                </a:ext>
              </a:extLst>
            </p:cNvPr>
            <p:cNvSpPr/>
            <p:nvPr/>
          </p:nvSpPr>
          <p:spPr bwMode="auto">
            <a:xfrm>
              <a:off x="7113255" y="2092222"/>
              <a:ext cx="77654" cy="7765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2" name="íṡľíḍè-Oval 21">
              <a:extLst>
                <a:ext uri="{FF2B5EF4-FFF2-40B4-BE49-F238E27FC236}">
                  <a16:creationId xmlns:a16="http://schemas.microsoft.com/office/drawing/2014/main" id="{0FCA8937-3DCF-4E2F-8E36-33F62CD531CF}"/>
                </a:ext>
              </a:extLst>
            </p:cNvPr>
            <p:cNvSpPr/>
            <p:nvPr/>
          </p:nvSpPr>
          <p:spPr bwMode="auto">
            <a:xfrm>
              <a:off x="6995598" y="2031041"/>
              <a:ext cx="68241" cy="658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3" name="íṡľíḍè-Oval 22">
              <a:extLst>
                <a:ext uri="{FF2B5EF4-FFF2-40B4-BE49-F238E27FC236}">
                  <a16:creationId xmlns:a16="http://schemas.microsoft.com/office/drawing/2014/main" id="{CB7D21F4-798E-4704-9FE4-1C989AE27F16}"/>
                </a:ext>
              </a:extLst>
            </p:cNvPr>
            <p:cNvSpPr/>
            <p:nvPr/>
          </p:nvSpPr>
          <p:spPr bwMode="auto">
            <a:xfrm>
              <a:off x="6868529" y="1965154"/>
              <a:ext cx="72947" cy="705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4" name="íṡľíḍè-Oval 23">
              <a:extLst>
                <a:ext uri="{FF2B5EF4-FFF2-40B4-BE49-F238E27FC236}">
                  <a16:creationId xmlns:a16="http://schemas.microsoft.com/office/drawing/2014/main" id="{DC40D89C-9073-4E30-8773-ADF8BB96EA7D}"/>
                </a:ext>
              </a:extLst>
            </p:cNvPr>
            <p:cNvSpPr/>
            <p:nvPr/>
          </p:nvSpPr>
          <p:spPr bwMode="auto">
            <a:xfrm>
              <a:off x="6746166" y="1903973"/>
              <a:ext cx="65888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5" name="íṡľíḍè-Oval 24">
              <a:extLst>
                <a:ext uri="{FF2B5EF4-FFF2-40B4-BE49-F238E27FC236}">
                  <a16:creationId xmlns:a16="http://schemas.microsoft.com/office/drawing/2014/main" id="{7D7A88CD-A631-46C6-BA46-2073372CEFD7}"/>
                </a:ext>
              </a:extLst>
            </p:cNvPr>
            <p:cNvSpPr/>
            <p:nvPr/>
          </p:nvSpPr>
          <p:spPr bwMode="auto">
            <a:xfrm>
              <a:off x="6607331" y="1863969"/>
              <a:ext cx="70594" cy="7294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6" name="íṡľíḍè-Oval 25">
              <a:extLst>
                <a:ext uri="{FF2B5EF4-FFF2-40B4-BE49-F238E27FC236}">
                  <a16:creationId xmlns:a16="http://schemas.microsoft.com/office/drawing/2014/main" id="{706E88CD-358F-4FA3-B1F5-93AEA52BE437}"/>
                </a:ext>
              </a:extLst>
            </p:cNvPr>
            <p:cNvSpPr/>
            <p:nvPr/>
          </p:nvSpPr>
          <p:spPr bwMode="auto">
            <a:xfrm>
              <a:off x="6461437" y="1835731"/>
              <a:ext cx="82360" cy="847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7" name="íṡľíḍè-Oval 26">
              <a:extLst>
                <a:ext uri="{FF2B5EF4-FFF2-40B4-BE49-F238E27FC236}">
                  <a16:creationId xmlns:a16="http://schemas.microsoft.com/office/drawing/2014/main" id="{F30FA6F5-8DD0-48EC-BDED-C30AC6828092}"/>
                </a:ext>
              </a:extLst>
            </p:cNvPr>
            <p:cNvSpPr/>
            <p:nvPr/>
          </p:nvSpPr>
          <p:spPr bwMode="auto">
            <a:xfrm>
              <a:off x="6339074" y="1831025"/>
              <a:ext cx="54122" cy="5412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8" name="íṡľíḍè-Oval 27">
              <a:extLst>
                <a:ext uri="{FF2B5EF4-FFF2-40B4-BE49-F238E27FC236}">
                  <a16:creationId xmlns:a16="http://schemas.microsoft.com/office/drawing/2014/main" id="{ADD64B75-F114-488A-97BB-B413680FD2B7}"/>
                </a:ext>
              </a:extLst>
            </p:cNvPr>
            <p:cNvSpPr/>
            <p:nvPr/>
          </p:nvSpPr>
          <p:spPr bwMode="auto">
            <a:xfrm>
              <a:off x="6188473" y="1795728"/>
              <a:ext cx="77654" cy="800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9" name="íṡľíḍè-Oval 28">
              <a:extLst>
                <a:ext uri="{FF2B5EF4-FFF2-40B4-BE49-F238E27FC236}">
                  <a16:creationId xmlns:a16="http://schemas.microsoft.com/office/drawing/2014/main" id="{75DD82D2-4821-4AEF-9EE1-D19805044A27}"/>
                </a:ext>
              </a:extLst>
            </p:cNvPr>
            <p:cNvSpPr/>
            <p:nvPr/>
          </p:nvSpPr>
          <p:spPr bwMode="auto">
            <a:xfrm>
              <a:off x="6059051" y="1791022"/>
              <a:ext cx="56475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0" name="íṡľíḍè-Oval 29">
              <a:extLst>
                <a:ext uri="{FF2B5EF4-FFF2-40B4-BE49-F238E27FC236}">
                  <a16:creationId xmlns:a16="http://schemas.microsoft.com/office/drawing/2014/main" id="{F7C4939B-183A-4731-845D-EB3E8D01690B}"/>
                </a:ext>
              </a:extLst>
            </p:cNvPr>
            <p:cNvSpPr/>
            <p:nvPr/>
          </p:nvSpPr>
          <p:spPr bwMode="auto">
            <a:xfrm>
              <a:off x="5920216" y="1814553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1" name="íṡľíḍè-Oval 30">
              <a:extLst>
                <a:ext uri="{FF2B5EF4-FFF2-40B4-BE49-F238E27FC236}">
                  <a16:creationId xmlns:a16="http://schemas.microsoft.com/office/drawing/2014/main" id="{2663F716-B926-4280-A88F-65F74F7BA2F9}"/>
                </a:ext>
              </a:extLst>
            </p:cNvPr>
            <p:cNvSpPr/>
            <p:nvPr/>
          </p:nvSpPr>
          <p:spPr bwMode="auto">
            <a:xfrm>
              <a:off x="5764910" y="1819260"/>
              <a:ext cx="87066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2" name="íṡľíḍè-Oval 31">
              <a:extLst>
                <a:ext uri="{FF2B5EF4-FFF2-40B4-BE49-F238E27FC236}">
                  <a16:creationId xmlns:a16="http://schemas.microsoft.com/office/drawing/2014/main" id="{B3E5578B-EDD7-4FD5-9529-0165C98DB4EF}"/>
                </a:ext>
              </a:extLst>
            </p:cNvPr>
            <p:cNvSpPr/>
            <p:nvPr/>
          </p:nvSpPr>
          <p:spPr bwMode="auto">
            <a:xfrm>
              <a:off x="5623722" y="1840437"/>
              <a:ext cx="89419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3" name="íṡľíḍè-Oval 32">
              <a:extLst>
                <a:ext uri="{FF2B5EF4-FFF2-40B4-BE49-F238E27FC236}">
                  <a16:creationId xmlns:a16="http://schemas.microsoft.com/office/drawing/2014/main" id="{B804E697-716D-43E4-8D04-C39079E9B1D3}"/>
                </a:ext>
              </a:extLst>
            </p:cNvPr>
            <p:cNvSpPr/>
            <p:nvPr/>
          </p:nvSpPr>
          <p:spPr bwMode="auto">
            <a:xfrm>
              <a:off x="5501358" y="1880441"/>
              <a:ext cx="61181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4" name="íṡľíḍè-Oval 33">
              <a:extLst>
                <a:ext uri="{FF2B5EF4-FFF2-40B4-BE49-F238E27FC236}">
                  <a16:creationId xmlns:a16="http://schemas.microsoft.com/office/drawing/2014/main" id="{C8D3F60E-516B-4BE9-ABCD-88425E6AEFBE}"/>
                </a:ext>
              </a:extLst>
            </p:cNvPr>
            <p:cNvSpPr/>
            <p:nvPr/>
          </p:nvSpPr>
          <p:spPr bwMode="auto">
            <a:xfrm>
              <a:off x="5362524" y="1920444"/>
              <a:ext cx="77654" cy="705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5" name="íṡľíḍè-Oval 34">
              <a:extLst>
                <a:ext uri="{FF2B5EF4-FFF2-40B4-BE49-F238E27FC236}">
                  <a16:creationId xmlns:a16="http://schemas.microsoft.com/office/drawing/2014/main" id="{1DA9AFFE-5FAF-41DB-9CD4-C5941D2F89BF}"/>
                </a:ext>
              </a:extLst>
            </p:cNvPr>
            <p:cNvSpPr/>
            <p:nvPr/>
          </p:nvSpPr>
          <p:spPr bwMode="auto">
            <a:xfrm>
              <a:off x="5240160" y="1981625"/>
              <a:ext cx="72947" cy="7765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6" name="íṡľíḍè-Oval 35">
              <a:extLst>
                <a:ext uri="{FF2B5EF4-FFF2-40B4-BE49-F238E27FC236}">
                  <a16:creationId xmlns:a16="http://schemas.microsoft.com/office/drawing/2014/main" id="{51BD543D-E92F-4C14-9463-58CB1B922725}"/>
                </a:ext>
              </a:extLst>
            </p:cNvPr>
            <p:cNvSpPr/>
            <p:nvPr/>
          </p:nvSpPr>
          <p:spPr bwMode="auto">
            <a:xfrm>
              <a:off x="5106032" y="2042807"/>
              <a:ext cx="89419" cy="823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7" name="íṡľíḍè-Oval 36">
              <a:extLst>
                <a:ext uri="{FF2B5EF4-FFF2-40B4-BE49-F238E27FC236}">
                  <a16:creationId xmlns:a16="http://schemas.microsoft.com/office/drawing/2014/main" id="{593FB187-AA42-4A30-B13B-B84AF6D27B47}"/>
                </a:ext>
              </a:extLst>
            </p:cNvPr>
            <p:cNvSpPr/>
            <p:nvPr/>
          </p:nvSpPr>
          <p:spPr bwMode="auto">
            <a:xfrm>
              <a:off x="4993082" y="2120460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8" name="íṡľíḍè-Oval 37">
              <a:extLst>
                <a:ext uri="{FF2B5EF4-FFF2-40B4-BE49-F238E27FC236}">
                  <a16:creationId xmlns:a16="http://schemas.microsoft.com/office/drawing/2014/main" id="{E6F3797E-6F6C-41BC-8182-3A42E229283E}"/>
                </a:ext>
              </a:extLst>
            </p:cNvPr>
            <p:cNvSpPr/>
            <p:nvPr/>
          </p:nvSpPr>
          <p:spPr bwMode="auto">
            <a:xfrm>
              <a:off x="4866013" y="2186348"/>
              <a:ext cx="72947" cy="6824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9" name="íṡľíḍè-Oval 38">
              <a:extLst>
                <a:ext uri="{FF2B5EF4-FFF2-40B4-BE49-F238E27FC236}">
                  <a16:creationId xmlns:a16="http://schemas.microsoft.com/office/drawing/2014/main" id="{737D8E5C-4F0E-47A2-8A90-7C881A5CC4F1}"/>
                </a:ext>
              </a:extLst>
            </p:cNvPr>
            <p:cNvSpPr/>
            <p:nvPr/>
          </p:nvSpPr>
          <p:spPr bwMode="auto">
            <a:xfrm>
              <a:off x="4760121" y="2275767"/>
              <a:ext cx="89419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0" name="íṡľíḍè-Oval 39">
              <a:extLst>
                <a:ext uri="{FF2B5EF4-FFF2-40B4-BE49-F238E27FC236}">
                  <a16:creationId xmlns:a16="http://schemas.microsoft.com/office/drawing/2014/main" id="{4AE3FB48-1DBE-4585-866C-8BA0D3F6C580}"/>
                </a:ext>
              </a:extLst>
            </p:cNvPr>
            <p:cNvSpPr/>
            <p:nvPr/>
          </p:nvSpPr>
          <p:spPr bwMode="auto">
            <a:xfrm>
              <a:off x="4675409" y="2388717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1" name="íṡľíḍè-Oval 40">
              <a:extLst>
                <a:ext uri="{FF2B5EF4-FFF2-40B4-BE49-F238E27FC236}">
                  <a16:creationId xmlns:a16="http://schemas.microsoft.com/office/drawing/2014/main" id="{E7D5C73F-5C1A-432E-BD45-7B0CCC1A1D0E}"/>
                </a:ext>
              </a:extLst>
            </p:cNvPr>
            <p:cNvSpPr/>
            <p:nvPr/>
          </p:nvSpPr>
          <p:spPr bwMode="auto">
            <a:xfrm>
              <a:off x="4564811" y="2478137"/>
              <a:ext cx="77654" cy="7765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2" name="íṡľíḍè-Oval 41">
              <a:extLst>
                <a:ext uri="{FF2B5EF4-FFF2-40B4-BE49-F238E27FC236}">
                  <a16:creationId xmlns:a16="http://schemas.microsoft.com/office/drawing/2014/main" id="{5DA49A9B-4543-4A5F-B066-B3589810E4DF}"/>
                </a:ext>
              </a:extLst>
            </p:cNvPr>
            <p:cNvSpPr/>
            <p:nvPr/>
          </p:nvSpPr>
          <p:spPr bwMode="auto">
            <a:xfrm>
              <a:off x="4463627" y="2576968"/>
              <a:ext cx="77654" cy="800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3" name="íṡľíḍè-Oval 42">
              <a:extLst>
                <a:ext uri="{FF2B5EF4-FFF2-40B4-BE49-F238E27FC236}">
                  <a16:creationId xmlns:a16="http://schemas.microsoft.com/office/drawing/2014/main" id="{E35BA97A-A5A9-4987-A076-62BEAE415D97}"/>
                </a:ext>
              </a:extLst>
            </p:cNvPr>
            <p:cNvSpPr/>
            <p:nvPr/>
          </p:nvSpPr>
          <p:spPr bwMode="auto">
            <a:xfrm>
              <a:off x="4390680" y="2694624"/>
              <a:ext cx="84713" cy="8471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4" name="íṡľíḍè-Oval 43">
              <a:extLst>
                <a:ext uri="{FF2B5EF4-FFF2-40B4-BE49-F238E27FC236}">
                  <a16:creationId xmlns:a16="http://schemas.microsoft.com/office/drawing/2014/main" id="{D447918D-B996-493C-888C-C32CB7322940}"/>
                </a:ext>
              </a:extLst>
            </p:cNvPr>
            <p:cNvSpPr/>
            <p:nvPr/>
          </p:nvSpPr>
          <p:spPr bwMode="auto">
            <a:xfrm>
              <a:off x="4324792" y="2816988"/>
              <a:ext cx="82360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5" name="íṡľíḍè-Oval 44">
              <a:extLst>
                <a:ext uri="{FF2B5EF4-FFF2-40B4-BE49-F238E27FC236}">
                  <a16:creationId xmlns:a16="http://schemas.microsoft.com/office/drawing/2014/main" id="{31CACD4B-6B79-4709-B7B1-4D641C7FFB56}"/>
                </a:ext>
              </a:extLst>
            </p:cNvPr>
            <p:cNvSpPr/>
            <p:nvPr/>
          </p:nvSpPr>
          <p:spPr bwMode="auto">
            <a:xfrm>
              <a:off x="4268317" y="2951117"/>
              <a:ext cx="68241" cy="729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6" name="íṡľíḍè-Oval 45">
              <a:extLst>
                <a:ext uri="{FF2B5EF4-FFF2-40B4-BE49-F238E27FC236}">
                  <a16:creationId xmlns:a16="http://schemas.microsoft.com/office/drawing/2014/main" id="{A9E0DD3B-10F8-427A-A74E-35EB1B7C2B78}"/>
                </a:ext>
              </a:extLst>
            </p:cNvPr>
            <p:cNvSpPr/>
            <p:nvPr/>
          </p:nvSpPr>
          <p:spPr bwMode="auto">
            <a:xfrm>
              <a:off x="4202429" y="3073480"/>
              <a:ext cx="72947" cy="800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7" name="íṡľíḍè-Oval 46">
              <a:extLst>
                <a:ext uri="{FF2B5EF4-FFF2-40B4-BE49-F238E27FC236}">
                  <a16:creationId xmlns:a16="http://schemas.microsoft.com/office/drawing/2014/main" id="{DBFD40B0-47EC-45AA-8660-61C9D6AA08DC}"/>
                </a:ext>
              </a:extLst>
            </p:cNvPr>
            <p:cNvSpPr/>
            <p:nvPr/>
          </p:nvSpPr>
          <p:spPr bwMode="auto">
            <a:xfrm>
              <a:off x="4157719" y="3214667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8" name="íṡľíḍè-Oval 47">
              <a:extLst>
                <a:ext uri="{FF2B5EF4-FFF2-40B4-BE49-F238E27FC236}">
                  <a16:creationId xmlns:a16="http://schemas.microsoft.com/office/drawing/2014/main" id="{9CCEADE7-8D97-4F09-99A2-FFC43E50DD3D}"/>
                </a:ext>
              </a:extLst>
            </p:cNvPr>
            <p:cNvSpPr/>
            <p:nvPr/>
          </p:nvSpPr>
          <p:spPr bwMode="auto">
            <a:xfrm>
              <a:off x="4124776" y="3341737"/>
              <a:ext cx="82360" cy="8471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9" name="íṡľíḍè-Oval 48">
              <a:extLst>
                <a:ext uri="{FF2B5EF4-FFF2-40B4-BE49-F238E27FC236}">
                  <a16:creationId xmlns:a16="http://schemas.microsoft.com/office/drawing/2014/main" id="{D3C01A8D-E465-4896-B456-9A66F06CB4F8}"/>
                </a:ext>
              </a:extLst>
            </p:cNvPr>
            <p:cNvSpPr/>
            <p:nvPr/>
          </p:nvSpPr>
          <p:spPr bwMode="auto">
            <a:xfrm>
              <a:off x="4113010" y="3487631"/>
              <a:ext cx="61181" cy="658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50" name="íṡľíḍè-Oval 49">
              <a:extLst>
                <a:ext uri="{FF2B5EF4-FFF2-40B4-BE49-F238E27FC236}">
                  <a16:creationId xmlns:a16="http://schemas.microsoft.com/office/drawing/2014/main" id="{9C706701-A866-414D-B927-1550DE633556}"/>
                </a:ext>
              </a:extLst>
            </p:cNvPr>
            <p:cNvSpPr/>
            <p:nvPr/>
          </p:nvSpPr>
          <p:spPr bwMode="auto">
            <a:xfrm>
              <a:off x="4089478" y="3631171"/>
              <a:ext cx="61181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51" name="íṡľíḍè-Oval 50">
              <a:extLst>
                <a:ext uri="{FF2B5EF4-FFF2-40B4-BE49-F238E27FC236}">
                  <a16:creationId xmlns:a16="http://schemas.microsoft.com/office/drawing/2014/main" id="{C6071A5A-17DA-49C8-9CAC-17930135CADA}"/>
                </a:ext>
              </a:extLst>
            </p:cNvPr>
            <p:cNvSpPr/>
            <p:nvPr/>
          </p:nvSpPr>
          <p:spPr bwMode="auto">
            <a:xfrm>
              <a:off x="4063594" y="3760594"/>
              <a:ext cx="70594" cy="7765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52" name="íṡľíḍè-Oval 51">
              <a:extLst>
                <a:ext uri="{FF2B5EF4-FFF2-40B4-BE49-F238E27FC236}">
                  <a16:creationId xmlns:a16="http://schemas.microsoft.com/office/drawing/2014/main" id="{29BF61B3-58C8-4107-916B-D195C2C131D8}"/>
                </a:ext>
              </a:extLst>
            </p:cNvPr>
            <p:cNvSpPr/>
            <p:nvPr/>
          </p:nvSpPr>
          <p:spPr bwMode="auto">
            <a:xfrm>
              <a:off x="4080066" y="3911194"/>
              <a:ext cx="61181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53" name="íṡľíḍè-Oval 52">
              <a:extLst>
                <a:ext uri="{FF2B5EF4-FFF2-40B4-BE49-F238E27FC236}">
                  <a16:creationId xmlns:a16="http://schemas.microsoft.com/office/drawing/2014/main" id="{6ACCFFD1-82AF-479A-8454-E2394E747F74}"/>
                </a:ext>
              </a:extLst>
            </p:cNvPr>
            <p:cNvSpPr/>
            <p:nvPr/>
          </p:nvSpPr>
          <p:spPr bwMode="auto">
            <a:xfrm>
              <a:off x="4105951" y="4050029"/>
              <a:ext cx="56475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54" name="íṡľíḍè-Oval 53">
              <a:extLst>
                <a:ext uri="{FF2B5EF4-FFF2-40B4-BE49-F238E27FC236}">
                  <a16:creationId xmlns:a16="http://schemas.microsoft.com/office/drawing/2014/main" id="{B581DCC0-2B84-40D9-8122-4638E6D07F15}"/>
                </a:ext>
              </a:extLst>
            </p:cNvPr>
            <p:cNvSpPr/>
            <p:nvPr/>
          </p:nvSpPr>
          <p:spPr bwMode="auto">
            <a:xfrm>
              <a:off x="4113010" y="4172392"/>
              <a:ext cx="89419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55" name="íṡľíḍè-Oval 54">
              <a:extLst>
                <a:ext uri="{FF2B5EF4-FFF2-40B4-BE49-F238E27FC236}">
                  <a16:creationId xmlns:a16="http://schemas.microsoft.com/office/drawing/2014/main" id="{484DC3DE-64AF-4EDE-ADE3-747089F41A88}"/>
                </a:ext>
              </a:extLst>
            </p:cNvPr>
            <p:cNvSpPr/>
            <p:nvPr/>
          </p:nvSpPr>
          <p:spPr bwMode="auto">
            <a:xfrm>
              <a:off x="4134188" y="4313581"/>
              <a:ext cx="89419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56" name="i$liḋe-Oval 55">
              <a:extLst>
                <a:ext uri="{FF2B5EF4-FFF2-40B4-BE49-F238E27FC236}">
                  <a16:creationId xmlns:a16="http://schemas.microsoft.com/office/drawing/2014/main" id="{480B3E54-EFFC-4C6D-8206-261E10C0AFA9}"/>
                </a:ext>
              </a:extLst>
            </p:cNvPr>
            <p:cNvSpPr/>
            <p:nvPr/>
          </p:nvSpPr>
          <p:spPr bwMode="auto">
            <a:xfrm>
              <a:off x="4178898" y="4464181"/>
              <a:ext cx="56475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57" name="i$liḋe-Oval 56">
              <a:extLst>
                <a:ext uri="{FF2B5EF4-FFF2-40B4-BE49-F238E27FC236}">
                  <a16:creationId xmlns:a16="http://schemas.microsoft.com/office/drawing/2014/main" id="{419320EA-B2BB-42C1-8369-E993A3873E1C}"/>
                </a:ext>
              </a:extLst>
            </p:cNvPr>
            <p:cNvSpPr/>
            <p:nvPr/>
          </p:nvSpPr>
          <p:spPr bwMode="auto">
            <a:xfrm>
              <a:off x="4230666" y="4574779"/>
              <a:ext cx="89419" cy="8471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58" name="i$liḋe-Oval 57">
              <a:extLst>
                <a:ext uri="{FF2B5EF4-FFF2-40B4-BE49-F238E27FC236}">
                  <a16:creationId xmlns:a16="http://schemas.microsoft.com/office/drawing/2014/main" id="{B790D0AD-6157-4E0E-B2A2-8276EFD0E25D}"/>
                </a:ext>
              </a:extLst>
            </p:cNvPr>
            <p:cNvSpPr/>
            <p:nvPr/>
          </p:nvSpPr>
          <p:spPr bwMode="auto">
            <a:xfrm>
              <a:off x="4301261" y="4708907"/>
              <a:ext cx="72947" cy="729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59" name="i$liḋe-Oval 58">
              <a:extLst>
                <a:ext uri="{FF2B5EF4-FFF2-40B4-BE49-F238E27FC236}">
                  <a16:creationId xmlns:a16="http://schemas.microsoft.com/office/drawing/2014/main" id="{D4B88030-E214-4FA6-B106-6BB3CD107BA6}"/>
                </a:ext>
              </a:extLst>
            </p:cNvPr>
            <p:cNvSpPr/>
            <p:nvPr/>
          </p:nvSpPr>
          <p:spPr bwMode="auto">
            <a:xfrm>
              <a:off x="4374208" y="4843036"/>
              <a:ext cx="56475" cy="49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60" name="i$liḋe-Oval 59">
              <a:extLst>
                <a:ext uri="{FF2B5EF4-FFF2-40B4-BE49-F238E27FC236}">
                  <a16:creationId xmlns:a16="http://schemas.microsoft.com/office/drawing/2014/main" id="{A7DDE688-D6B8-4425-8D62-9ECBC7F15B6D}"/>
                </a:ext>
              </a:extLst>
            </p:cNvPr>
            <p:cNvSpPr/>
            <p:nvPr/>
          </p:nvSpPr>
          <p:spPr bwMode="auto">
            <a:xfrm>
              <a:off x="4442448" y="4965399"/>
              <a:ext cx="54122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61" name="i$liḋe-Oval 60">
              <a:extLst>
                <a:ext uri="{FF2B5EF4-FFF2-40B4-BE49-F238E27FC236}">
                  <a16:creationId xmlns:a16="http://schemas.microsoft.com/office/drawing/2014/main" id="{322AE56D-9486-4142-8540-29976F55CD46}"/>
                </a:ext>
              </a:extLst>
            </p:cNvPr>
            <p:cNvSpPr/>
            <p:nvPr/>
          </p:nvSpPr>
          <p:spPr bwMode="auto">
            <a:xfrm>
              <a:off x="4515395" y="5054817"/>
              <a:ext cx="87066" cy="823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62" name="i$liḋe-Oval 61">
              <a:extLst>
                <a:ext uri="{FF2B5EF4-FFF2-40B4-BE49-F238E27FC236}">
                  <a16:creationId xmlns:a16="http://schemas.microsoft.com/office/drawing/2014/main" id="{B833A119-0B37-467A-81DE-BD702354CD6F}"/>
                </a:ext>
              </a:extLst>
            </p:cNvPr>
            <p:cNvSpPr/>
            <p:nvPr/>
          </p:nvSpPr>
          <p:spPr bwMode="auto">
            <a:xfrm>
              <a:off x="4621287" y="5160709"/>
              <a:ext cx="77654" cy="7765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63" name="i$liḋe-Oval 62">
              <a:extLst>
                <a:ext uri="{FF2B5EF4-FFF2-40B4-BE49-F238E27FC236}">
                  <a16:creationId xmlns:a16="http://schemas.microsoft.com/office/drawing/2014/main" id="{4B96080B-3270-494E-B1CD-8B8F6D61ED08}"/>
                </a:ext>
              </a:extLst>
            </p:cNvPr>
            <p:cNvSpPr/>
            <p:nvPr/>
          </p:nvSpPr>
          <p:spPr bwMode="auto">
            <a:xfrm>
              <a:off x="4727178" y="5266599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64" name="i$liḋe-Oval 63">
              <a:extLst>
                <a:ext uri="{FF2B5EF4-FFF2-40B4-BE49-F238E27FC236}">
                  <a16:creationId xmlns:a16="http://schemas.microsoft.com/office/drawing/2014/main" id="{A77C84DB-E28B-4090-90FF-373C25E5A082}"/>
                </a:ext>
              </a:extLst>
            </p:cNvPr>
            <p:cNvSpPr/>
            <p:nvPr/>
          </p:nvSpPr>
          <p:spPr bwMode="auto">
            <a:xfrm>
              <a:off x="4826009" y="5367784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65" name="i$liḋe-Oval 64">
              <a:extLst>
                <a:ext uri="{FF2B5EF4-FFF2-40B4-BE49-F238E27FC236}">
                  <a16:creationId xmlns:a16="http://schemas.microsoft.com/office/drawing/2014/main" id="{45FC6021-D96E-4C8E-B1F0-378F28C087F3}"/>
                </a:ext>
              </a:extLst>
            </p:cNvPr>
            <p:cNvSpPr/>
            <p:nvPr/>
          </p:nvSpPr>
          <p:spPr bwMode="auto">
            <a:xfrm>
              <a:off x="4922488" y="5438378"/>
              <a:ext cx="89419" cy="8941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66" name="i$liḋe-Oval 65">
              <a:extLst>
                <a:ext uri="{FF2B5EF4-FFF2-40B4-BE49-F238E27FC236}">
                  <a16:creationId xmlns:a16="http://schemas.microsoft.com/office/drawing/2014/main" id="{817DF4B6-A656-4C41-81BD-822B97CFAC07}"/>
                </a:ext>
              </a:extLst>
            </p:cNvPr>
            <p:cNvSpPr/>
            <p:nvPr/>
          </p:nvSpPr>
          <p:spPr bwMode="auto">
            <a:xfrm>
              <a:off x="5061323" y="5518385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67" name="i$liḋe-Oval 66">
              <a:extLst>
                <a:ext uri="{FF2B5EF4-FFF2-40B4-BE49-F238E27FC236}">
                  <a16:creationId xmlns:a16="http://schemas.microsoft.com/office/drawing/2014/main" id="{87250CDC-658A-4481-ABB0-4D63EEF50187}"/>
                </a:ext>
              </a:extLst>
            </p:cNvPr>
            <p:cNvSpPr/>
            <p:nvPr/>
          </p:nvSpPr>
          <p:spPr bwMode="auto">
            <a:xfrm>
              <a:off x="5178979" y="5572507"/>
              <a:ext cx="77654" cy="8000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68" name="i$liḋe-Oval 67">
              <a:extLst>
                <a:ext uri="{FF2B5EF4-FFF2-40B4-BE49-F238E27FC236}">
                  <a16:creationId xmlns:a16="http://schemas.microsoft.com/office/drawing/2014/main" id="{6C45E595-7BEF-40F5-96DE-FBD5F2F39E69}"/>
                </a:ext>
              </a:extLst>
            </p:cNvPr>
            <p:cNvSpPr/>
            <p:nvPr/>
          </p:nvSpPr>
          <p:spPr bwMode="auto">
            <a:xfrm>
              <a:off x="5313107" y="5645454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69" name="i$liḋe-Oval 68">
              <a:extLst>
                <a:ext uri="{FF2B5EF4-FFF2-40B4-BE49-F238E27FC236}">
                  <a16:creationId xmlns:a16="http://schemas.microsoft.com/office/drawing/2014/main" id="{55DD58B8-E021-457E-8EB8-2B442C7311E2}"/>
                </a:ext>
              </a:extLst>
            </p:cNvPr>
            <p:cNvSpPr/>
            <p:nvPr/>
          </p:nvSpPr>
          <p:spPr bwMode="auto">
            <a:xfrm>
              <a:off x="5435471" y="5713695"/>
              <a:ext cx="65888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70" name="i$liḋe-Oval 69">
              <a:extLst>
                <a:ext uri="{FF2B5EF4-FFF2-40B4-BE49-F238E27FC236}">
                  <a16:creationId xmlns:a16="http://schemas.microsoft.com/office/drawing/2014/main" id="{5F47CCF6-6AC6-41A4-82E4-2475B57FC44E}"/>
                </a:ext>
              </a:extLst>
            </p:cNvPr>
            <p:cNvSpPr/>
            <p:nvPr/>
          </p:nvSpPr>
          <p:spPr bwMode="auto">
            <a:xfrm>
              <a:off x="5579012" y="5739579"/>
              <a:ext cx="51769" cy="5176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71" name="i$liḋe-Oval 70">
              <a:extLst>
                <a:ext uri="{FF2B5EF4-FFF2-40B4-BE49-F238E27FC236}">
                  <a16:creationId xmlns:a16="http://schemas.microsoft.com/office/drawing/2014/main" id="{FA457EB8-8A93-4437-A6E1-E41CB962479C}"/>
                </a:ext>
              </a:extLst>
            </p:cNvPr>
            <p:cNvSpPr/>
            <p:nvPr/>
          </p:nvSpPr>
          <p:spPr bwMode="auto">
            <a:xfrm>
              <a:off x="5701375" y="5746639"/>
              <a:ext cx="89419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72" name="i$liḋe-Oval 71">
              <a:extLst>
                <a:ext uri="{FF2B5EF4-FFF2-40B4-BE49-F238E27FC236}">
                  <a16:creationId xmlns:a16="http://schemas.microsoft.com/office/drawing/2014/main" id="{8A2C9D40-92B5-4A9F-826D-15D77D707BF8}"/>
                </a:ext>
              </a:extLst>
            </p:cNvPr>
            <p:cNvSpPr/>
            <p:nvPr/>
          </p:nvSpPr>
          <p:spPr bwMode="auto">
            <a:xfrm>
              <a:off x="5842563" y="5767817"/>
              <a:ext cx="89419" cy="8941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73" name="i$liḋe-Oval 72">
              <a:extLst>
                <a:ext uri="{FF2B5EF4-FFF2-40B4-BE49-F238E27FC236}">
                  <a16:creationId xmlns:a16="http://schemas.microsoft.com/office/drawing/2014/main" id="{493830EE-3349-445C-A352-1D826A1552FE}"/>
                </a:ext>
              </a:extLst>
            </p:cNvPr>
            <p:cNvSpPr/>
            <p:nvPr/>
          </p:nvSpPr>
          <p:spPr bwMode="auto">
            <a:xfrm>
              <a:off x="5997870" y="5807820"/>
              <a:ext cx="49416" cy="4941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74" name="i$liḋe-Oval 73">
              <a:extLst>
                <a:ext uri="{FF2B5EF4-FFF2-40B4-BE49-F238E27FC236}">
                  <a16:creationId xmlns:a16="http://schemas.microsoft.com/office/drawing/2014/main" id="{FBE3DFF4-159B-4A92-A8AD-C95AE73F7F07}"/>
                </a:ext>
              </a:extLst>
            </p:cNvPr>
            <p:cNvSpPr/>
            <p:nvPr/>
          </p:nvSpPr>
          <p:spPr bwMode="auto">
            <a:xfrm>
              <a:off x="6131998" y="5807820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75" name="i$liḋe-Oval 74">
              <a:extLst>
                <a:ext uri="{FF2B5EF4-FFF2-40B4-BE49-F238E27FC236}">
                  <a16:creationId xmlns:a16="http://schemas.microsoft.com/office/drawing/2014/main" id="{7103B14D-74C7-4C2A-BB88-426CC777CF8A}"/>
                </a:ext>
              </a:extLst>
            </p:cNvPr>
            <p:cNvSpPr/>
            <p:nvPr/>
          </p:nvSpPr>
          <p:spPr bwMode="auto">
            <a:xfrm>
              <a:off x="6266127" y="5779583"/>
              <a:ext cx="72947" cy="729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76" name="i$liḋe-Oval 75">
              <a:extLst>
                <a:ext uri="{FF2B5EF4-FFF2-40B4-BE49-F238E27FC236}">
                  <a16:creationId xmlns:a16="http://schemas.microsoft.com/office/drawing/2014/main" id="{35C29752-D506-4C59-8F45-2D439567CB52}"/>
                </a:ext>
              </a:extLst>
            </p:cNvPr>
            <p:cNvSpPr/>
            <p:nvPr/>
          </p:nvSpPr>
          <p:spPr bwMode="auto">
            <a:xfrm>
              <a:off x="6400255" y="5751345"/>
              <a:ext cx="82360" cy="8471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77" name="i$liḋe-Oval 76">
              <a:extLst>
                <a:ext uri="{FF2B5EF4-FFF2-40B4-BE49-F238E27FC236}">
                  <a16:creationId xmlns:a16="http://schemas.microsoft.com/office/drawing/2014/main" id="{5E0750CE-463E-4925-8768-A0D2605C992F}"/>
                </a:ext>
              </a:extLst>
            </p:cNvPr>
            <p:cNvSpPr/>
            <p:nvPr/>
          </p:nvSpPr>
          <p:spPr bwMode="auto">
            <a:xfrm>
              <a:off x="6543797" y="5734873"/>
              <a:ext cx="72947" cy="729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78" name="i$liḋe-Oval 77">
              <a:extLst>
                <a:ext uri="{FF2B5EF4-FFF2-40B4-BE49-F238E27FC236}">
                  <a16:creationId xmlns:a16="http://schemas.microsoft.com/office/drawing/2014/main" id="{CF4B072B-AE55-4071-A505-FA54C2E01C7A}"/>
                </a:ext>
              </a:extLst>
            </p:cNvPr>
            <p:cNvSpPr/>
            <p:nvPr/>
          </p:nvSpPr>
          <p:spPr bwMode="auto">
            <a:xfrm>
              <a:off x="6684984" y="5713695"/>
              <a:ext cx="65888" cy="7059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79" name="i$liḋe-Oval 78">
              <a:extLst>
                <a:ext uri="{FF2B5EF4-FFF2-40B4-BE49-F238E27FC236}">
                  <a16:creationId xmlns:a16="http://schemas.microsoft.com/office/drawing/2014/main" id="{C3E59841-5ECE-4217-8E8B-CE464025B95C}"/>
                </a:ext>
              </a:extLst>
            </p:cNvPr>
            <p:cNvSpPr/>
            <p:nvPr/>
          </p:nvSpPr>
          <p:spPr bwMode="auto">
            <a:xfrm>
              <a:off x="6812054" y="5661926"/>
              <a:ext cx="6824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80" name="i$liḋe-Oval 79">
              <a:extLst>
                <a:ext uri="{FF2B5EF4-FFF2-40B4-BE49-F238E27FC236}">
                  <a16:creationId xmlns:a16="http://schemas.microsoft.com/office/drawing/2014/main" id="{9B19B9EE-89F3-48ED-95C2-D5D93825CA0C}"/>
                </a:ext>
              </a:extLst>
            </p:cNvPr>
            <p:cNvSpPr/>
            <p:nvPr/>
          </p:nvSpPr>
          <p:spPr bwMode="auto">
            <a:xfrm>
              <a:off x="6934417" y="5596038"/>
              <a:ext cx="72947" cy="658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81" name="i$liḋe-Oval 80">
              <a:extLst>
                <a:ext uri="{FF2B5EF4-FFF2-40B4-BE49-F238E27FC236}">
                  <a16:creationId xmlns:a16="http://schemas.microsoft.com/office/drawing/2014/main" id="{3332608B-9584-4CF1-9F6F-C7F891948655}"/>
                </a:ext>
              </a:extLst>
            </p:cNvPr>
            <p:cNvSpPr/>
            <p:nvPr/>
          </p:nvSpPr>
          <p:spPr bwMode="auto">
            <a:xfrm>
              <a:off x="7063839" y="5527797"/>
              <a:ext cx="65888" cy="6824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82" name="i$liḋe-Oval 81">
              <a:extLst>
                <a:ext uri="{FF2B5EF4-FFF2-40B4-BE49-F238E27FC236}">
                  <a16:creationId xmlns:a16="http://schemas.microsoft.com/office/drawing/2014/main" id="{F13AA3BA-0747-46DD-B0FF-A92356323585}"/>
                </a:ext>
              </a:extLst>
            </p:cNvPr>
            <p:cNvSpPr/>
            <p:nvPr/>
          </p:nvSpPr>
          <p:spPr bwMode="auto">
            <a:xfrm>
              <a:off x="7190908" y="5466616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83" name="i$liḋe-Oval 82">
              <a:extLst>
                <a:ext uri="{FF2B5EF4-FFF2-40B4-BE49-F238E27FC236}">
                  <a16:creationId xmlns:a16="http://schemas.microsoft.com/office/drawing/2014/main" id="{65345923-3C2D-477D-A258-832D0EB1ED55}"/>
                </a:ext>
              </a:extLst>
            </p:cNvPr>
            <p:cNvSpPr/>
            <p:nvPr/>
          </p:nvSpPr>
          <p:spPr bwMode="auto">
            <a:xfrm>
              <a:off x="7303859" y="5384257"/>
              <a:ext cx="72947" cy="729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84" name="i$liḋe-Oval 83">
              <a:extLst>
                <a:ext uri="{FF2B5EF4-FFF2-40B4-BE49-F238E27FC236}">
                  <a16:creationId xmlns:a16="http://schemas.microsoft.com/office/drawing/2014/main" id="{1A25FCC2-F291-44D5-9A82-EB59551B2349}"/>
                </a:ext>
              </a:extLst>
            </p:cNvPr>
            <p:cNvSpPr/>
            <p:nvPr/>
          </p:nvSpPr>
          <p:spPr bwMode="auto">
            <a:xfrm>
              <a:off x="7397984" y="5278365"/>
              <a:ext cx="77654" cy="823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85" name="i$liḋe-Oval 84">
              <a:extLst>
                <a:ext uri="{FF2B5EF4-FFF2-40B4-BE49-F238E27FC236}">
                  <a16:creationId xmlns:a16="http://schemas.microsoft.com/office/drawing/2014/main" id="{B265F3F2-39E5-41D4-B250-B255FD2E657D}"/>
                </a:ext>
              </a:extLst>
            </p:cNvPr>
            <p:cNvSpPr/>
            <p:nvPr/>
          </p:nvSpPr>
          <p:spPr bwMode="auto">
            <a:xfrm>
              <a:off x="7503875" y="5188946"/>
              <a:ext cx="68241" cy="658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86" name="i$liḋe-Oval 85">
              <a:extLst>
                <a:ext uri="{FF2B5EF4-FFF2-40B4-BE49-F238E27FC236}">
                  <a16:creationId xmlns:a16="http://schemas.microsoft.com/office/drawing/2014/main" id="{E4C88BB7-D8C5-4D1B-9607-3D590896DD1D}"/>
                </a:ext>
              </a:extLst>
            </p:cNvPr>
            <p:cNvSpPr/>
            <p:nvPr/>
          </p:nvSpPr>
          <p:spPr bwMode="auto">
            <a:xfrm>
              <a:off x="7609766" y="5092468"/>
              <a:ext cx="56475" cy="56475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87" name="i$liḋe-Oval 86">
              <a:extLst>
                <a:ext uri="{FF2B5EF4-FFF2-40B4-BE49-F238E27FC236}">
                  <a16:creationId xmlns:a16="http://schemas.microsoft.com/office/drawing/2014/main" id="{20E8C790-57A2-450C-9C3F-CC483294A8B3}"/>
                </a:ext>
              </a:extLst>
            </p:cNvPr>
            <p:cNvSpPr/>
            <p:nvPr/>
          </p:nvSpPr>
          <p:spPr bwMode="auto">
            <a:xfrm>
              <a:off x="7706244" y="4986576"/>
              <a:ext cx="65888" cy="6824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88" name="i$liḋe-Oval 87">
              <a:extLst>
                <a:ext uri="{FF2B5EF4-FFF2-40B4-BE49-F238E27FC236}">
                  <a16:creationId xmlns:a16="http://schemas.microsoft.com/office/drawing/2014/main" id="{B0841E08-C9AC-491E-BD88-05FB3868BEF5}"/>
                </a:ext>
              </a:extLst>
            </p:cNvPr>
            <p:cNvSpPr/>
            <p:nvPr/>
          </p:nvSpPr>
          <p:spPr bwMode="auto">
            <a:xfrm>
              <a:off x="7772132" y="4871273"/>
              <a:ext cx="56475" cy="5412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89" name="i$liḋe-Oval 88">
              <a:extLst>
                <a:ext uri="{FF2B5EF4-FFF2-40B4-BE49-F238E27FC236}">
                  <a16:creationId xmlns:a16="http://schemas.microsoft.com/office/drawing/2014/main" id="{B2DA6A7A-5E8E-4BFA-8F91-93EF8ACA57D5}"/>
                </a:ext>
              </a:extLst>
            </p:cNvPr>
            <p:cNvSpPr/>
            <p:nvPr/>
          </p:nvSpPr>
          <p:spPr bwMode="auto">
            <a:xfrm>
              <a:off x="7821548" y="4730085"/>
              <a:ext cx="84713" cy="84713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90" name="i$liḋe-Oval 89">
              <a:extLst>
                <a:ext uri="{FF2B5EF4-FFF2-40B4-BE49-F238E27FC236}">
                  <a16:creationId xmlns:a16="http://schemas.microsoft.com/office/drawing/2014/main" id="{C2E1DA99-8B14-4160-8EB5-75A3BDB617EB}"/>
                </a:ext>
              </a:extLst>
            </p:cNvPr>
            <p:cNvSpPr/>
            <p:nvPr/>
          </p:nvSpPr>
          <p:spPr bwMode="auto">
            <a:xfrm>
              <a:off x="7894495" y="4614781"/>
              <a:ext cx="72947" cy="658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91" name="i$liḋe-Oval 90">
              <a:extLst>
                <a:ext uri="{FF2B5EF4-FFF2-40B4-BE49-F238E27FC236}">
                  <a16:creationId xmlns:a16="http://schemas.microsoft.com/office/drawing/2014/main" id="{234A51F5-83D2-4745-AA1A-33E0CBAF8793}"/>
                </a:ext>
              </a:extLst>
            </p:cNvPr>
            <p:cNvSpPr/>
            <p:nvPr/>
          </p:nvSpPr>
          <p:spPr bwMode="auto">
            <a:xfrm>
              <a:off x="7950970" y="4480653"/>
              <a:ext cx="89419" cy="8236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92" name="i$liḋe-Oval 91">
              <a:extLst>
                <a:ext uri="{FF2B5EF4-FFF2-40B4-BE49-F238E27FC236}">
                  <a16:creationId xmlns:a16="http://schemas.microsoft.com/office/drawing/2014/main" id="{D3D38834-6825-47CA-A8DB-1CD70B93062E}"/>
                </a:ext>
              </a:extLst>
            </p:cNvPr>
            <p:cNvSpPr/>
            <p:nvPr/>
          </p:nvSpPr>
          <p:spPr bwMode="auto">
            <a:xfrm>
              <a:off x="8007446" y="4358290"/>
              <a:ext cx="61181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93" name="i$liḋe-Oval 92">
              <a:extLst>
                <a:ext uri="{FF2B5EF4-FFF2-40B4-BE49-F238E27FC236}">
                  <a16:creationId xmlns:a16="http://schemas.microsoft.com/office/drawing/2014/main" id="{55330E16-F205-4F3A-A12C-61BE1B78E02F}"/>
                </a:ext>
              </a:extLst>
            </p:cNvPr>
            <p:cNvSpPr/>
            <p:nvPr/>
          </p:nvSpPr>
          <p:spPr bwMode="auto">
            <a:xfrm>
              <a:off x="8016858" y="4207689"/>
              <a:ext cx="84713" cy="823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94" name="i$liḋe-Oval 93">
              <a:extLst>
                <a:ext uri="{FF2B5EF4-FFF2-40B4-BE49-F238E27FC236}">
                  <a16:creationId xmlns:a16="http://schemas.microsoft.com/office/drawing/2014/main" id="{FA0F4786-DF35-4756-9208-DB84189359F2}"/>
                </a:ext>
              </a:extLst>
            </p:cNvPr>
            <p:cNvSpPr/>
            <p:nvPr/>
          </p:nvSpPr>
          <p:spPr bwMode="auto">
            <a:xfrm>
              <a:off x="8049802" y="4078267"/>
              <a:ext cx="63534" cy="61181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95" name="i$liḋe-Oval 94">
              <a:extLst>
                <a:ext uri="{FF2B5EF4-FFF2-40B4-BE49-F238E27FC236}">
                  <a16:creationId xmlns:a16="http://schemas.microsoft.com/office/drawing/2014/main" id="{3C874126-E498-4971-AF79-0D3DEBACFA57}"/>
                </a:ext>
              </a:extLst>
            </p:cNvPr>
            <p:cNvSpPr/>
            <p:nvPr/>
          </p:nvSpPr>
          <p:spPr bwMode="auto">
            <a:xfrm>
              <a:off x="8068627" y="3939432"/>
              <a:ext cx="65888" cy="6588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96" name="i$liḋe-Oval 95">
              <a:extLst>
                <a:ext uri="{FF2B5EF4-FFF2-40B4-BE49-F238E27FC236}">
                  <a16:creationId xmlns:a16="http://schemas.microsoft.com/office/drawing/2014/main" id="{5277EB90-C3D5-4E20-A337-A73F54D98935}"/>
                </a:ext>
              </a:extLst>
            </p:cNvPr>
            <p:cNvSpPr/>
            <p:nvPr/>
          </p:nvSpPr>
          <p:spPr bwMode="auto">
            <a:xfrm>
              <a:off x="6268480" y="1576920"/>
              <a:ext cx="870659" cy="870659"/>
            </a:xfrm>
            <a:prstGeom prst="ellipse">
              <a:avLst/>
            </a:prstGeom>
            <a:solidFill>
              <a:srgbClr val="F9C5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97" name="i$liḋe-Oval 96">
              <a:extLst>
                <a:ext uri="{FF2B5EF4-FFF2-40B4-BE49-F238E27FC236}">
                  <a16:creationId xmlns:a16="http://schemas.microsoft.com/office/drawing/2014/main" id="{3E161941-B735-4AD0-A424-39B2439E6ABC}"/>
                </a:ext>
              </a:extLst>
            </p:cNvPr>
            <p:cNvSpPr/>
            <p:nvPr/>
          </p:nvSpPr>
          <p:spPr bwMode="auto">
            <a:xfrm>
              <a:off x="7491879" y="4325033"/>
              <a:ext cx="863600" cy="863600"/>
            </a:xfrm>
            <a:prstGeom prst="ellipse">
              <a:avLst/>
            </a:prstGeom>
            <a:solidFill>
              <a:srgbClr val="C3E2D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98" name="i$liḋe-Oval 97">
              <a:extLst>
                <a:ext uri="{FF2B5EF4-FFF2-40B4-BE49-F238E27FC236}">
                  <a16:creationId xmlns:a16="http://schemas.microsoft.com/office/drawing/2014/main" id="{CA0F074E-0EBE-4444-81A1-FB4C1E3F7C5A}"/>
                </a:ext>
              </a:extLst>
            </p:cNvPr>
            <p:cNvSpPr/>
            <p:nvPr/>
          </p:nvSpPr>
          <p:spPr bwMode="auto">
            <a:xfrm>
              <a:off x="4376560" y="5216649"/>
              <a:ext cx="865953" cy="868306"/>
            </a:xfrm>
            <a:prstGeom prst="ellipse">
              <a:avLst/>
            </a:prstGeom>
            <a:solidFill>
              <a:srgbClr val="F9C5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99" name="i$liḋe-Oval 98">
              <a:extLst>
                <a:ext uri="{FF2B5EF4-FFF2-40B4-BE49-F238E27FC236}">
                  <a16:creationId xmlns:a16="http://schemas.microsoft.com/office/drawing/2014/main" id="{3E421E08-76F8-46E6-8E2C-CF3BAB76D3B8}"/>
                </a:ext>
              </a:extLst>
            </p:cNvPr>
            <p:cNvSpPr/>
            <p:nvPr/>
          </p:nvSpPr>
          <p:spPr bwMode="auto">
            <a:xfrm>
              <a:off x="4171838" y="2343229"/>
              <a:ext cx="557693" cy="562398"/>
            </a:xfrm>
            <a:prstGeom prst="ellipse">
              <a:avLst/>
            </a:prstGeom>
            <a:solidFill>
              <a:srgbClr val="C3E2D2"/>
            </a:solidFill>
            <a:ln>
              <a:noFill/>
            </a:ln>
          </p:spPr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cxnSp>
          <p:nvCxnSpPr>
            <p:cNvPr id="100" name="i$liḋe-Straight Connector 102">
              <a:extLst>
                <a:ext uri="{FF2B5EF4-FFF2-40B4-BE49-F238E27FC236}">
                  <a16:creationId xmlns:a16="http://schemas.microsoft.com/office/drawing/2014/main" id="{C2604DFD-2892-4F72-AE40-7D0FEF2C0F87}"/>
                </a:ext>
              </a:extLst>
            </p:cNvPr>
            <p:cNvCxnSpPr/>
            <p:nvPr/>
          </p:nvCxnSpPr>
          <p:spPr>
            <a:xfrm flipV="1">
              <a:off x="6746915" y="1630183"/>
              <a:ext cx="187540" cy="437828"/>
            </a:xfrm>
            <a:prstGeom prst="line">
              <a:avLst/>
            </a:prstGeom>
            <a:solidFill>
              <a:schemeClr val="accent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i$liḋe-Straight Connector 103">
              <a:extLst>
                <a:ext uri="{FF2B5EF4-FFF2-40B4-BE49-F238E27FC236}">
                  <a16:creationId xmlns:a16="http://schemas.microsoft.com/office/drawing/2014/main" id="{770F6E14-396D-4D85-B9DB-A0E5B1019B35}"/>
                </a:ext>
              </a:extLst>
            </p:cNvPr>
            <p:cNvCxnSpPr/>
            <p:nvPr/>
          </p:nvCxnSpPr>
          <p:spPr>
            <a:xfrm>
              <a:off x="6934455" y="1633235"/>
              <a:ext cx="1178203" cy="0"/>
            </a:xfrm>
            <a:prstGeom prst="line">
              <a:avLst/>
            </a:prstGeom>
            <a:solidFill>
              <a:schemeClr val="accent1"/>
            </a:solidFill>
            <a:ln>
              <a:solidFill>
                <a:schemeClr val="bg1">
                  <a:lumMod val="75000"/>
                </a:schemeClr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i$liḋe-Straight Connector 109">
              <a:extLst>
                <a:ext uri="{FF2B5EF4-FFF2-40B4-BE49-F238E27FC236}">
                  <a16:creationId xmlns:a16="http://schemas.microsoft.com/office/drawing/2014/main" id="{28902939-356B-40BD-86B1-C058454ED88B}"/>
                </a:ext>
              </a:extLst>
            </p:cNvPr>
            <p:cNvCxnSpPr/>
            <p:nvPr/>
          </p:nvCxnSpPr>
          <p:spPr>
            <a:xfrm flipH="1" flipV="1">
              <a:off x="4643923" y="5310823"/>
              <a:ext cx="157379" cy="437828"/>
            </a:xfrm>
            <a:prstGeom prst="line">
              <a:avLst/>
            </a:prstGeom>
            <a:solidFill>
              <a:schemeClr val="accent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i$liḋe-Straight Connector 110">
              <a:extLst>
                <a:ext uri="{FF2B5EF4-FFF2-40B4-BE49-F238E27FC236}">
                  <a16:creationId xmlns:a16="http://schemas.microsoft.com/office/drawing/2014/main" id="{E524EBD8-07DA-4A30-8975-2676DAA9D4FD}"/>
                </a:ext>
              </a:extLst>
            </p:cNvPr>
            <p:cNvCxnSpPr/>
            <p:nvPr/>
          </p:nvCxnSpPr>
          <p:spPr>
            <a:xfrm flipH="1">
              <a:off x="3655209" y="5313875"/>
              <a:ext cx="988713" cy="0"/>
            </a:xfrm>
            <a:prstGeom prst="line">
              <a:avLst/>
            </a:prstGeom>
            <a:solidFill>
              <a:schemeClr val="accent1"/>
            </a:solidFill>
            <a:ln>
              <a:solidFill>
                <a:schemeClr val="bg1">
                  <a:lumMod val="75000"/>
                </a:schemeClr>
              </a:solidFill>
              <a:prstDash val="sys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i$liḋe-Oval 111">
              <a:extLst>
                <a:ext uri="{FF2B5EF4-FFF2-40B4-BE49-F238E27FC236}">
                  <a16:creationId xmlns:a16="http://schemas.microsoft.com/office/drawing/2014/main" id="{E8A5920A-BF25-47D9-B2CA-6F3AF228540D}"/>
                </a:ext>
              </a:extLst>
            </p:cNvPr>
            <p:cNvSpPr/>
            <p:nvPr/>
          </p:nvSpPr>
          <p:spPr>
            <a:xfrm>
              <a:off x="5197804" y="2911436"/>
              <a:ext cx="1842877" cy="1823725"/>
            </a:xfrm>
            <a:prstGeom prst="ellipse">
              <a:avLst/>
            </a:prstGeom>
            <a:solidFill>
              <a:srgbClr val="C3E2D2"/>
            </a:solid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12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13" name="îṣļîḑé-Freeform 5">
              <a:extLst>
                <a:ext uri="{FF2B5EF4-FFF2-40B4-BE49-F238E27FC236}">
                  <a16:creationId xmlns:a16="http://schemas.microsoft.com/office/drawing/2014/main" id="{B813C27E-9DBA-492E-8456-B1D5C42144FA}"/>
                </a:ext>
              </a:extLst>
            </p:cNvPr>
            <p:cNvSpPr/>
            <p:nvPr/>
          </p:nvSpPr>
          <p:spPr bwMode="auto">
            <a:xfrm>
              <a:off x="5859216" y="3543485"/>
              <a:ext cx="550745" cy="534781"/>
            </a:xfrm>
            <a:custGeom>
              <a:gdLst>
                <a:gd fmla="*/ 89 w 144" name="T0"/>
                <a:gd fmla="*/ 129 h 140" name="T1"/>
                <a:gd fmla="*/ 82 w 144" name="T2"/>
                <a:gd fmla="*/ 11 h 140" name="T3"/>
                <a:gd fmla="*/ 11 w 144" name="T4"/>
                <a:gd fmla="*/ 129 h 140" name="T5"/>
                <a:gd fmla="*/ 27 w 144" name="T6"/>
                <a:gd fmla="*/ 107 h 140" name="T7"/>
                <a:gd fmla="*/ 72 w 144" name="T8"/>
                <a:gd fmla="*/ 113 h 140" name="T9"/>
                <a:gd fmla="*/ 82 w 144" name="T10"/>
                <a:gd fmla="*/ 129 h 140" name="T11"/>
                <a:gd fmla="*/ 103 w 144" name="T12"/>
                <a:gd fmla="*/ 68 h 140" name="T13"/>
                <a:gd fmla="*/ 119 w 144" name="T14"/>
                <a:gd fmla="*/ 61 h 140" name="T15"/>
                <a:gd fmla="*/ 103 w 144" name="T16"/>
                <a:gd fmla="*/ 68 h 140" name="T17"/>
                <a:gd fmla="*/ 100 w 144" name="T18"/>
                <a:gd fmla="*/ 82 h 140" name="T19"/>
                <a:gd fmla="*/ 122 w 144" name="T20"/>
                <a:gd fmla="*/ 82 h 140" name="T21"/>
                <a:gd fmla="*/ 103 w 144" name="T22"/>
                <a:gd fmla="*/ 103 h 140" name="T23"/>
                <a:gd fmla="*/ 103 w 144" name="T24"/>
                <a:gd fmla="*/ 96 h 140" name="T25"/>
                <a:gd fmla="*/ 119 w 144" name="T26"/>
                <a:gd fmla="*/ 103 h 140" name="T27"/>
                <a:gd fmla="*/ 103 w 144" name="T28"/>
                <a:gd fmla="*/ 121 h 140" name="T29"/>
                <a:gd fmla="*/ 119 w 144" name="T30"/>
                <a:gd fmla="*/ 114 h 140" name="T31"/>
                <a:gd fmla="*/ 103 w 144" name="T32"/>
                <a:gd fmla="*/ 121 h 140" name="T33"/>
                <a:gd fmla="*/ 18 w 144" name="T34"/>
                <a:gd fmla="*/ 24 h 140" name="T35"/>
                <a:gd fmla="*/ 40 w 144" name="T36"/>
                <a:gd fmla="*/ 24 h 140" name="T37"/>
                <a:gd fmla="*/ 57 w 144" name="T38"/>
                <a:gd fmla="*/ 27 h 140" name="T39"/>
                <a:gd fmla="*/ 57 w 144" name="T40"/>
                <a:gd fmla="*/ 21 h 140" name="T41"/>
                <a:gd fmla="*/ 72 w 144" name="T42"/>
                <a:gd fmla="*/ 27 h 140" name="T43"/>
                <a:gd fmla="*/ 21 w 144" name="T44"/>
                <a:gd fmla="*/ 45 h 140" name="T45"/>
                <a:gd fmla="*/ 37 w 144" name="T46"/>
                <a:gd fmla="*/ 38 h 140" name="T47"/>
                <a:gd fmla="*/ 21 w 144" name="T48"/>
                <a:gd fmla="*/ 45 h 140" name="T49"/>
                <a:gd fmla="*/ 53 w 144" name="T50"/>
                <a:gd fmla="*/ 42 h 140" name="T51"/>
                <a:gd fmla="*/ 75 w 144" name="T52"/>
                <a:gd fmla="*/ 42 h 140" name="T53"/>
                <a:gd fmla="*/ 21 w 144" name="T54"/>
                <a:gd fmla="*/ 63 h 140" name="T55"/>
                <a:gd fmla="*/ 21 w 144" name="T56"/>
                <a:gd fmla="*/ 56 h 140" name="T57"/>
                <a:gd fmla="*/ 37 w 144" name="T58"/>
                <a:gd fmla="*/ 63 h 140" name="T59"/>
                <a:gd fmla="*/ 57 w 144" name="T60"/>
                <a:gd fmla="*/ 63 h 140" name="T61"/>
                <a:gd fmla="*/ 72 w 144" name="T62"/>
                <a:gd fmla="*/ 56 h 140" name="T63"/>
                <a:gd fmla="*/ 57 w 144" name="T64"/>
                <a:gd fmla="*/ 63 h 140" name="T65"/>
                <a:gd fmla="*/ 18 w 144" name="T66"/>
                <a:gd fmla="*/ 77 h 140" name="T67"/>
                <a:gd fmla="*/ 40 w 144" name="T68"/>
                <a:gd fmla="*/ 77 h 140" name="T69"/>
                <a:gd fmla="*/ 57 w 144" name="T70"/>
                <a:gd fmla="*/ 80 h 140" name="T71"/>
                <a:gd fmla="*/ 57 w 144" name="T72"/>
                <a:gd fmla="*/ 74 h 140" name="T73"/>
                <a:gd fmla="*/ 72 w 144" name="T74"/>
                <a:gd fmla="*/ 80 h 140" name="T75"/>
                <a:gd fmla="*/ 21 w 144" name="T76"/>
                <a:gd fmla="*/ 98 h 140" name="T77"/>
                <a:gd fmla="*/ 37 w 144" name="T78"/>
                <a:gd fmla="*/ 91 h 140" name="T79"/>
                <a:gd fmla="*/ 21 w 144" name="T80"/>
                <a:gd fmla="*/ 98 h 140" name="T81"/>
                <a:gd fmla="*/ 53 w 144" name="T82"/>
                <a:gd fmla="*/ 95 h 140" name="T83"/>
                <a:gd fmla="*/ 75 w 144" name="T84"/>
                <a:gd fmla="*/ 95 h 140" name="T85"/>
                <a:gd fmla="*/ 93 w 144" name="T86"/>
                <a:gd fmla="*/ 41 h 140" name="T87"/>
                <a:gd fmla="*/ 138 w 144" name="T88"/>
                <a:gd fmla="*/ 41 h 140" name="T89"/>
                <a:gd fmla="*/ 144 w 144" name="T90"/>
                <a:gd fmla="*/ 135 h 140" name="T91"/>
                <a:gd fmla="*/ 67 w 144" name="T92"/>
                <a:gd fmla="*/ 140 h 140" name="T93"/>
                <a:gd fmla="*/ 61 w 144" name="T94"/>
                <a:gd fmla="*/ 118 h 140" name="T95"/>
                <a:gd fmla="*/ 32 w 144" name="T96"/>
                <a:gd fmla="*/ 135 h 140" name="T97"/>
                <a:gd fmla="*/ 6 w 144" name="T98"/>
                <a:gd fmla="*/ 140 h 140" name="T99"/>
                <a:gd fmla="*/ 0 w 144" name="T100"/>
                <a:gd fmla="*/ 6 h 140" name="T101"/>
                <a:gd fmla="*/ 88 w 144" name="T102"/>
                <a:gd fmla="*/ 0 h 140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140" w="144">
                  <a:moveTo>
                    <a:pt x="133" y="52"/>
                  </a:moveTo>
                  <a:cubicBezTo>
                    <a:pt x="89" y="52"/>
                    <a:pt x="89" y="52"/>
                    <a:pt x="89" y="52"/>
                  </a:cubicBezTo>
                  <a:cubicBezTo>
                    <a:pt x="89" y="129"/>
                    <a:pt x="89" y="129"/>
                    <a:pt x="89" y="129"/>
                  </a:cubicBezTo>
                  <a:cubicBezTo>
                    <a:pt x="133" y="129"/>
                    <a:pt x="133" y="129"/>
                    <a:pt x="133" y="129"/>
                  </a:cubicBezTo>
                  <a:cubicBezTo>
                    <a:pt x="133" y="52"/>
                    <a:pt x="133" y="52"/>
                    <a:pt x="133" y="52"/>
                  </a:cubicBezTo>
                  <a:close/>
                  <a:moveTo>
                    <a:pt x="82" y="11"/>
                  </a:moveTo>
                  <a:cubicBezTo>
                    <a:pt x="82" y="11"/>
                    <a:pt x="82" y="11"/>
                    <a:pt x="82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1" y="129"/>
                    <a:pt x="11" y="129"/>
                    <a:pt x="11" y="129"/>
                  </a:cubicBezTo>
                  <a:cubicBezTo>
                    <a:pt x="21" y="129"/>
                    <a:pt x="21" y="129"/>
                    <a:pt x="21" y="129"/>
                  </a:cubicBezTo>
                  <a:cubicBezTo>
                    <a:pt x="21" y="113"/>
                    <a:pt x="21" y="113"/>
                    <a:pt x="21" y="113"/>
                  </a:cubicBezTo>
                  <a:cubicBezTo>
                    <a:pt x="21" y="110"/>
                    <a:pt x="24" y="107"/>
                    <a:pt x="27" y="107"/>
                  </a:cubicBezTo>
                  <a:cubicBezTo>
                    <a:pt x="27" y="107"/>
                    <a:pt x="27" y="107"/>
                    <a:pt x="27" y="107"/>
                  </a:cubicBezTo>
                  <a:cubicBezTo>
                    <a:pt x="67" y="107"/>
                    <a:pt x="67" y="107"/>
                    <a:pt x="67" y="107"/>
                  </a:cubicBezTo>
                  <a:cubicBezTo>
                    <a:pt x="70" y="107"/>
                    <a:pt x="72" y="110"/>
                    <a:pt x="72" y="113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2" y="129"/>
                    <a:pt x="72" y="129"/>
                    <a:pt x="72" y="129"/>
                  </a:cubicBezTo>
                  <a:cubicBezTo>
                    <a:pt x="82" y="129"/>
                    <a:pt x="82" y="129"/>
                    <a:pt x="82" y="129"/>
                  </a:cubicBezTo>
                  <a:cubicBezTo>
                    <a:pt x="82" y="90"/>
                    <a:pt x="82" y="51"/>
                    <a:pt x="82" y="11"/>
                  </a:cubicBezTo>
                  <a:close/>
                  <a:moveTo>
                    <a:pt x="103" y="68"/>
                  </a:moveTo>
                  <a:cubicBezTo>
                    <a:pt x="103" y="68"/>
                    <a:pt x="103" y="68"/>
                    <a:pt x="103" y="68"/>
                  </a:cubicBezTo>
                  <a:cubicBezTo>
                    <a:pt x="101" y="68"/>
                    <a:pt x="100" y="66"/>
                    <a:pt x="100" y="64"/>
                  </a:cubicBezTo>
                  <a:cubicBezTo>
                    <a:pt x="100" y="62"/>
                    <a:pt x="101" y="61"/>
                    <a:pt x="103" y="61"/>
                  </a:cubicBezTo>
                  <a:cubicBezTo>
                    <a:pt x="119" y="61"/>
                    <a:pt x="119" y="61"/>
                    <a:pt x="119" y="61"/>
                  </a:cubicBezTo>
                  <a:cubicBezTo>
                    <a:pt x="120" y="61"/>
                    <a:pt x="122" y="62"/>
                    <a:pt x="122" y="64"/>
                  </a:cubicBezTo>
                  <a:cubicBezTo>
                    <a:pt x="122" y="66"/>
                    <a:pt x="120" y="68"/>
                    <a:pt x="119" y="68"/>
                  </a:cubicBezTo>
                  <a:cubicBezTo>
                    <a:pt x="103" y="68"/>
                    <a:pt x="103" y="68"/>
                    <a:pt x="103" y="68"/>
                  </a:cubicBezTo>
                  <a:close/>
                  <a:moveTo>
                    <a:pt x="103" y="85"/>
                  </a:moveTo>
                  <a:cubicBezTo>
                    <a:pt x="103" y="85"/>
                    <a:pt x="103" y="85"/>
                    <a:pt x="103" y="85"/>
                  </a:cubicBezTo>
                  <a:cubicBezTo>
                    <a:pt x="101" y="85"/>
                    <a:pt x="100" y="84"/>
                    <a:pt x="100" y="82"/>
                  </a:cubicBezTo>
                  <a:cubicBezTo>
                    <a:pt x="100" y="80"/>
                    <a:pt x="101" y="79"/>
                    <a:pt x="103" y="7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20" y="79"/>
                    <a:pt x="122" y="80"/>
                    <a:pt x="122" y="82"/>
                  </a:cubicBezTo>
                  <a:cubicBezTo>
                    <a:pt x="122" y="84"/>
                    <a:pt x="120" y="85"/>
                    <a:pt x="119" y="85"/>
                  </a:cubicBezTo>
                  <a:cubicBezTo>
                    <a:pt x="103" y="85"/>
                    <a:pt x="103" y="85"/>
                    <a:pt x="103" y="85"/>
                  </a:cubicBezTo>
                  <a:close/>
                  <a:moveTo>
                    <a:pt x="103" y="103"/>
                  </a:moveTo>
                  <a:cubicBezTo>
                    <a:pt x="103" y="103"/>
                    <a:pt x="103" y="103"/>
                    <a:pt x="103" y="103"/>
                  </a:cubicBezTo>
                  <a:cubicBezTo>
                    <a:pt x="101" y="103"/>
                    <a:pt x="100" y="101"/>
                    <a:pt x="100" y="100"/>
                  </a:cubicBezTo>
                  <a:cubicBezTo>
                    <a:pt x="100" y="98"/>
                    <a:pt x="101" y="96"/>
                    <a:pt x="103" y="96"/>
                  </a:cubicBezTo>
                  <a:cubicBezTo>
                    <a:pt x="119" y="96"/>
                    <a:pt x="119" y="96"/>
                    <a:pt x="119" y="96"/>
                  </a:cubicBezTo>
                  <a:cubicBezTo>
                    <a:pt x="120" y="96"/>
                    <a:pt x="122" y="98"/>
                    <a:pt x="122" y="100"/>
                  </a:cubicBezTo>
                  <a:cubicBezTo>
                    <a:pt x="122" y="101"/>
                    <a:pt x="120" y="103"/>
                    <a:pt x="119" y="103"/>
                  </a:cubicBezTo>
                  <a:cubicBezTo>
                    <a:pt x="103" y="103"/>
                    <a:pt x="103" y="103"/>
                    <a:pt x="103" y="103"/>
                  </a:cubicBezTo>
                  <a:close/>
                  <a:moveTo>
                    <a:pt x="103" y="121"/>
                  </a:moveTo>
                  <a:cubicBezTo>
                    <a:pt x="103" y="121"/>
                    <a:pt x="103" y="121"/>
                    <a:pt x="103" y="121"/>
                  </a:cubicBezTo>
                  <a:cubicBezTo>
                    <a:pt x="101" y="121"/>
                    <a:pt x="100" y="119"/>
                    <a:pt x="100" y="117"/>
                  </a:cubicBezTo>
                  <a:cubicBezTo>
                    <a:pt x="100" y="116"/>
                    <a:pt x="101" y="114"/>
                    <a:pt x="103" y="114"/>
                  </a:cubicBezTo>
                  <a:cubicBezTo>
                    <a:pt x="119" y="114"/>
                    <a:pt x="119" y="114"/>
                    <a:pt x="119" y="114"/>
                  </a:cubicBezTo>
                  <a:cubicBezTo>
                    <a:pt x="120" y="114"/>
                    <a:pt x="122" y="116"/>
                    <a:pt x="122" y="117"/>
                  </a:cubicBezTo>
                  <a:cubicBezTo>
                    <a:pt x="122" y="119"/>
                    <a:pt x="120" y="121"/>
                    <a:pt x="119" y="121"/>
                  </a:cubicBezTo>
                  <a:cubicBezTo>
                    <a:pt x="103" y="121"/>
                    <a:pt x="103" y="121"/>
                    <a:pt x="103" y="121"/>
                  </a:cubicBezTo>
                  <a:close/>
                  <a:moveTo>
                    <a:pt x="21" y="27"/>
                  </a:moveTo>
                  <a:cubicBezTo>
                    <a:pt x="21" y="27"/>
                    <a:pt x="21" y="27"/>
                    <a:pt x="21" y="27"/>
                  </a:cubicBezTo>
                  <a:cubicBezTo>
                    <a:pt x="19" y="27"/>
                    <a:pt x="18" y="26"/>
                    <a:pt x="18" y="24"/>
                  </a:cubicBezTo>
                  <a:cubicBezTo>
                    <a:pt x="18" y="22"/>
                    <a:pt x="19" y="21"/>
                    <a:pt x="21" y="21"/>
                  </a:cubicBezTo>
                  <a:cubicBezTo>
                    <a:pt x="37" y="21"/>
                    <a:pt x="37" y="21"/>
                    <a:pt x="37" y="21"/>
                  </a:cubicBezTo>
                  <a:cubicBezTo>
                    <a:pt x="39" y="21"/>
                    <a:pt x="40" y="22"/>
                    <a:pt x="40" y="24"/>
                  </a:cubicBezTo>
                  <a:cubicBezTo>
                    <a:pt x="40" y="26"/>
                    <a:pt x="39" y="27"/>
                    <a:pt x="37" y="27"/>
                  </a:cubicBezTo>
                  <a:cubicBezTo>
                    <a:pt x="21" y="27"/>
                    <a:pt x="21" y="27"/>
                    <a:pt x="21" y="27"/>
                  </a:cubicBezTo>
                  <a:close/>
                  <a:moveTo>
                    <a:pt x="57" y="27"/>
                  </a:moveTo>
                  <a:cubicBezTo>
                    <a:pt x="57" y="27"/>
                    <a:pt x="57" y="27"/>
                    <a:pt x="57" y="27"/>
                  </a:cubicBezTo>
                  <a:cubicBezTo>
                    <a:pt x="55" y="27"/>
                    <a:pt x="53" y="26"/>
                    <a:pt x="53" y="24"/>
                  </a:cubicBezTo>
                  <a:cubicBezTo>
                    <a:pt x="53" y="22"/>
                    <a:pt x="55" y="21"/>
                    <a:pt x="57" y="21"/>
                  </a:cubicBezTo>
                  <a:cubicBezTo>
                    <a:pt x="72" y="21"/>
                    <a:pt x="72" y="21"/>
                    <a:pt x="72" y="21"/>
                  </a:cubicBezTo>
                  <a:cubicBezTo>
                    <a:pt x="74" y="21"/>
                    <a:pt x="75" y="22"/>
                    <a:pt x="75" y="24"/>
                  </a:cubicBezTo>
                  <a:cubicBezTo>
                    <a:pt x="75" y="26"/>
                    <a:pt x="74" y="27"/>
                    <a:pt x="72" y="27"/>
                  </a:cubicBezTo>
                  <a:cubicBezTo>
                    <a:pt x="57" y="27"/>
                    <a:pt x="57" y="27"/>
                    <a:pt x="57" y="27"/>
                  </a:cubicBezTo>
                  <a:close/>
                  <a:moveTo>
                    <a:pt x="21" y="45"/>
                  </a:moveTo>
                  <a:cubicBezTo>
                    <a:pt x="21" y="45"/>
                    <a:pt x="21" y="45"/>
                    <a:pt x="21" y="45"/>
                  </a:cubicBezTo>
                  <a:cubicBezTo>
                    <a:pt x="19" y="45"/>
                    <a:pt x="18" y="44"/>
                    <a:pt x="18" y="42"/>
                  </a:cubicBezTo>
                  <a:cubicBezTo>
                    <a:pt x="18" y="40"/>
                    <a:pt x="19" y="38"/>
                    <a:pt x="21" y="38"/>
                  </a:cubicBezTo>
                  <a:cubicBezTo>
                    <a:pt x="37" y="38"/>
                    <a:pt x="37" y="38"/>
                    <a:pt x="37" y="38"/>
                  </a:cubicBezTo>
                  <a:cubicBezTo>
                    <a:pt x="39" y="38"/>
                    <a:pt x="40" y="40"/>
                    <a:pt x="40" y="42"/>
                  </a:cubicBezTo>
                  <a:cubicBezTo>
                    <a:pt x="40" y="44"/>
                    <a:pt x="39" y="45"/>
                    <a:pt x="37" y="45"/>
                  </a:cubicBezTo>
                  <a:cubicBezTo>
                    <a:pt x="21" y="45"/>
                    <a:pt x="21" y="45"/>
                    <a:pt x="21" y="45"/>
                  </a:cubicBezTo>
                  <a:close/>
                  <a:moveTo>
                    <a:pt x="57" y="45"/>
                  </a:moveTo>
                  <a:cubicBezTo>
                    <a:pt x="57" y="45"/>
                    <a:pt x="57" y="45"/>
                    <a:pt x="57" y="45"/>
                  </a:cubicBezTo>
                  <a:cubicBezTo>
                    <a:pt x="55" y="45"/>
                    <a:pt x="53" y="44"/>
                    <a:pt x="53" y="42"/>
                  </a:cubicBezTo>
                  <a:cubicBezTo>
                    <a:pt x="53" y="40"/>
                    <a:pt x="55" y="38"/>
                    <a:pt x="57" y="38"/>
                  </a:cubicBezTo>
                  <a:cubicBezTo>
                    <a:pt x="72" y="38"/>
                    <a:pt x="72" y="38"/>
                    <a:pt x="72" y="38"/>
                  </a:cubicBezTo>
                  <a:cubicBezTo>
                    <a:pt x="74" y="38"/>
                    <a:pt x="75" y="40"/>
                    <a:pt x="75" y="42"/>
                  </a:cubicBezTo>
                  <a:cubicBezTo>
                    <a:pt x="75" y="44"/>
                    <a:pt x="74" y="45"/>
                    <a:pt x="72" y="45"/>
                  </a:cubicBezTo>
                  <a:cubicBezTo>
                    <a:pt x="57" y="45"/>
                    <a:pt x="57" y="45"/>
                    <a:pt x="57" y="45"/>
                  </a:cubicBezTo>
                  <a:close/>
                  <a:moveTo>
                    <a:pt x="21" y="63"/>
                  </a:moveTo>
                  <a:cubicBezTo>
                    <a:pt x="21" y="63"/>
                    <a:pt x="21" y="63"/>
                    <a:pt x="21" y="63"/>
                  </a:cubicBezTo>
                  <a:cubicBezTo>
                    <a:pt x="19" y="63"/>
                    <a:pt x="18" y="61"/>
                    <a:pt x="18" y="59"/>
                  </a:cubicBezTo>
                  <a:cubicBezTo>
                    <a:pt x="18" y="58"/>
                    <a:pt x="19" y="56"/>
                    <a:pt x="21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9" y="56"/>
                    <a:pt x="40" y="58"/>
                    <a:pt x="40" y="59"/>
                  </a:cubicBezTo>
                  <a:cubicBezTo>
                    <a:pt x="40" y="61"/>
                    <a:pt x="39" y="63"/>
                    <a:pt x="37" y="63"/>
                  </a:cubicBezTo>
                  <a:cubicBezTo>
                    <a:pt x="21" y="63"/>
                    <a:pt x="21" y="63"/>
                    <a:pt x="21" y="63"/>
                  </a:cubicBezTo>
                  <a:close/>
                  <a:moveTo>
                    <a:pt x="57" y="63"/>
                  </a:moveTo>
                  <a:cubicBezTo>
                    <a:pt x="57" y="63"/>
                    <a:pt x="57" y="63"/>
                    <a:pt x="57" y="63"/>
                  </a:cubicBezTo>
                  <a:cubicBezTo>
                    <a:pt x="55" y="63"/>
                    <a:pt x="53" y="61"/>
                    <a:pt x="53" y="59"/>
                  </a:cubicBezTo>
                  <a:cubicBezTo>
                    <a:pt x="53" y="58"/>
                    <a:pt x="55" y="56"/>
                    <a:pt x="57" y="56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74" y="56"/>
                    <a:pt x="75" y="58"/>
                    <a:pt x="75" y="59"/>
                  </a:cubicBezTo>
                  <a:cubicBezTo>
                    <a:pt x="75" y="61"/>
                    <a:pt x="74" y="63"/>
                    <a:pt x="72" y="63"/>
                  </a:cubicBezTo>
                  <a:cubicBezTo>
                    <a:pt x="57" y="63"/>
                    <a:pt x="57" y="63"/>
                    <a:pt x="57" y="63"/>
                  </a:cubicBezTo>
                  <a:close/>
                  <a:moveTo>
                    <a:pt x="21" y="80"/>
                  </a:moveTo>
                  <a:cubicBezTo>
                    <a:pt x="21" y="80"/>
                    <a:pt x="21" y="80"/>
                    <a:pt x="21" y="80"/>
                  </a:cubicBezTo>
                  <a:cubicBezTo>
                    <a:pt x="19" y="80"/>
                    <a:pt x="18" y="79"/>
                    <a:pt x="18" y="77"/>
                  </a:cubicBezTo>
                  <a:cubicBezTo>
                    <a:pt x="18" y="75"/>
                    <a:pt x="19" y="74"/>
                    <a:pt x="21" y="74"/>
                  </a:cubicBezTo>
                  <a:cubicBezTo>
                    <a:pt x="37" y="74"/>
                    <a:pt x="37" y="74"/>
                    <a:pt x="37" y="74"/>
                  </a:cubicBezTo>
                  <a:cubicBezTo>
                    <a:pt x="39" y="74"/>
                    <a:pt x="40" y="75"/>
                    <a:pt x="40" y="77"/>
                  </a:cubicBezTo>
                  <a:cubicBezTo>
                    <a:pt x="40" y="79"/>
                    <a:pt x="39" y="80"/>
                    <a:pt x="37" y="80"/>
                  </a:cubicBezTo>
                  <a:cubicBezTo>
                    <a:pt x="21" y="80"/>
                    <a:pt x="21" y="80"/>
                    <a:pt x="21" y="80"/>
                  </a:cubicBezTo>
                  <a:close/>
                  <a:moveTo>
                    <a:pt x="57" y="80"/>
                  </a:moveTo>
                  <a:cubicBezTo>
                    <a:pt x="57" y="80"/>
                    <a:pt x="57" y="80"/>
                    <a:pt x="57" y="80"/>
                  </a:cubicBezTo>
                  <a:cubicBezTo>
                    <a:pt x="55" y="80"/>
                    <a:pt x="53" y="79"/>
                    <a:pt x="53" y="77"/>
                  </a:cubicBezTo>
                  <a:cubicBezTo>
                    <a:pt x="53" y="75"/>
                    <a:pt x="55" y="74"/>
                    <a:pt x="57" y="74"/>
                  </a:cubicBezTo>
                  <a:cubicBezTo>
                    <a:pt x="72" y="74"/>
                    <a:pt x="72" y="74"/>
                    <a:pt x="72" y="74"/>
                  </a:cubicBezTo>
                  <a:cubicBezTo>
                    <a:pt x="74" y="74"/>
                    <a:pt x="75" y="75"/>
                    <a:pt x="75" y="77"/>
                  </a:cubicBezTo>
                  <a:cubicBezTo>
                    <a:pt x="75" y="79"/>
                    <a:pt x="74" y="80"/>
                    <a:pt x="72" y="80"/>
                  </a:cubicBezTo>
                  <a:cubicBezTo>
                    <a:pt x="57" y="80"/>
                    <a:pt x="57" y="80"/>
                    <a:pt x="57" y="80"/>
                  </a:cubicBezTo>
                  <a:close/>
                  <a:moveTo>
                    <a:pt x="21" y="98"/>
                  </a:moveTo>
                  <a:cubicBezTo>
                    <a:pt x="21" y="98"/>
                    <a:pt x="21" y="98"/>
                    <a:pt x="21" y="98"/>
                  </a:cubicBezTo>
                  <a:cubicBezTo>
                    <a:pt x="19" y="98"/>
                    <a:pt x="18" y="97"/>
                    <a:pt x="18" y="95"/>
                  </a:cubicBezTo>
                  <a:cubicBezTo>
                    <a:pt x="18" y="93"/>
                    <a:pt x="19" y="91"/>
                    <a:pt x="21" y="91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39" y="91"/>
                    <a:pt x="40" y="93"/>
                    <a:pt x="40" y="95"/>
                  </a:cubicBezTo>
                  <a:cubicBezTo>
                    <a:pt x="40" y="97"/>
                    <a:pt x="39" y="98"/>
                    <a:pt x="37" y="98"/>
                  </a:cubicBezTo>
                  <a:cubicBezTo>
                    <a:pt x="21" y="98"/>
                    <a:pt x="21" y="98"/>
                    <a:pt x="21" y="98"/>
                  </a:cubicBezTo>
                  <a:close/>
                  <a:moveTo>
                    <a:pt x="57" y="98"/>
                  </a:moveTo>
                  <a:cubicBezTo>
                    <a:pt x="57" y="98"/>
                    <a:pt x="57" y="98"/>
                    <a:pt x="57" y="98"/>
                  </a:cubicBezTo>
                  <a:cubicBezTo>
                    <a:pt x="55" y="98"/>
                    <a:pt x="53" y="97"/>
                    <a:pt x="53" y="95"/>
                  </a:cubicBezTo>
                  <a:cubicBezTo>
                    <a:pt x="53" y="93"/>
                    <a:pt x="55" y="91"/>
                    <a:pt x="57" y="91"/>
                  </a:cubicBezTo>
                  <a:cubicBezTo>
                    <a:pt x="72" y="91"/>
                    <a:pt x="72" y="91"/>
                    <a:pt x="72" y="91"/>
                  </a:cubicBezTo>
                  <a:cubicBezTo>
                    <a:pt x="74" y="91"/>
                    <a:pt x="75" y="93"/>
                    <a:pt x="75" y="95"/>
                  </a:cubicBezTo>
                  <a:cubicBezTo>
                    <a:pt x="75" y="97"/>
                    <a:pt x="74" y="98"/>
                    <a:pt x="72" y="98"/>
                  </a:cubicBezTo>
                  <a:cubicBezTo>
                    <a:pt x="57" y="98"/>
                    <a:pt x="57" y="98"/>
                    <a:pt x="57" y="98"/>
                  </a:cubicBezTo>
                  <a:close/>
                  <a:moveTo>
                    <a:pt x="93" y="41"/>
                  </a:moveTo>
                  <a:cubicBezTo>
                    <a:pt x="93" y="41"/>
                    <a:pt x="93" y="41"/>
                    <a:pt x="93" y="41"/>
                  </a:cubicBezTo>
                  <a:cubicBezTo>
                    <a:pt x="138" y="41"/>
                    <a:pt x="138" y="41"/>
                    <a:pt x="138" y="41"/>
                  </a:cubicBezTo>
                  <a:cubicBezTo>
                    <a:pt x="138" y="41"/>
                    <a:pt x="138" y="41"/>
                    <a:pt x="138" y="41"/>
                  </a:cubicBezTo>
                  <a:cubicBezTo>
                    <a:pt x="141" y="41"/>
                    <a:pt x="144" y="44"/>
                    <a:pt x="144" y="47"/>
                  </a:cubicBezTo>
                  <a:cubicBezTo>
                    <a:pt x="144" y="135"/>
                    <a:pt x="144" y="135"/>
                    <a:pt x="144" y="135"/>
                  </a:cubicBezTo>
                  <a:cubicBezTo>
                    <a:pt x="144" y="135"/>
                    <a:pt x="144" y="135"/>
                    <a:pt x="144" y="135"/>
                  </a:cubicBezTo>
                  <a:cubicBezTo>
                    <a:pt x="144" y="138"/>
                    <a:pt x="141" y="140"/>
                    <a:pt x="138" y="140"/>
                  </a:cubicBezTo>
                  <a:cubicBezTo>
                    <a:pt x="88" y="140"/>
                    <a:pt x="88" y="140"/>
                    <a:pt x="88" y="140"/>
                  </a:cubicBezTo>
                  <a:cubicBezTo>
                    <a:pt x="67" y="140"/>
                    <a:pt x="67" y="140"/>
                    <a:pt x="67" y="140"/>
                  </a:cubicBezTo>
                  <a:cubicBezTo>
                    <a:pt x="67" y="140"/>
                    <a:pt x="67" y="140"/>
                    <a:pt x="67" y="140"/>
                  </a:cubicBezTo>
                  <a:cubicBezTo>
                    <a:pt x="64" y="140"/>
                    <a:pt x="61" y="138"/>
                    <a:pt x="61" y="135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32" y="118"/>
                    <a:pt x="32" y="118"/>
                    <a:pt x="32" y="118"/>
                  </a:cubicBezTo>
                  <a:cubicBezTo>
                    <a:pt x="32" y="135"/>
                    <a:pt x="32" y="135"/>
                    <a:pt x="32" y="135"/>
                  </a:cubicBezTo>
                  <a:cubicBezTo>
                    <a:pt x="32" y="135"/>
                    <a:pt x="32" y="135"/>
                    <a:pt x="32" y="135"/>
                  </a:cubicBezTo>
                  <a:cubicBezTo>
                    <a:pt x="32" y="138"/>
                    <a:pt x="30" y="140"/>
                    <a:pt x="27" y="140"/>
                  </a:cubicBezTo>
                  <a:cubicBezTo>
                    <a:pt x="6" y="140"/>
                    <a:pt x="6" y="140"/>
                    <a:pt x="6" y="140"/>
                  </a:cubicBezTo>
                  <a:cubicBezTo>
                    <a:pt x="6" y="140"/>
                    <a:pt x="6" y="140"/>
                    <a:pt x="6" y="140"/>
                  </a:cubicBezTo>
                  <a:cubicBezTo>
                    <a:pt x="3" y="140"/>
                    <a:pt x="0" y="138"/>
                    <a:pt x="0" y="135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91" y="0"/>
                    <a:pt x="93" y="2"/>
                    <a:pt x="93" y="6"/>
                  </a:cubicBezTo>
                  <a:cubicBezTo>
                    <a:pt x="93" y="41"/>
                    <a:pt x="93" y="41"/>
                    <a:pt x="93" y="4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sp>
        <p:nvSpPr>
          <p:cNvPr id="120" name="文本框 119">
            <a:extLst>
              <a:ext uri="{FF2B5EF4-FFF2-40B4-BE49-F238E27FC236}">
                <a16:creationId xmlns:a16="http://schemas.microsoft.com/office/drawing/2014/main" id="{C182C5FB-A9C6-47CD-897E-5D9FAECA6940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3071087319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 nodeType="clickPar">
                      <p:stCondLst>
                        <p:cond delay="indefinite"/>
                      </p:stCondLst>
                      <p:childTnLst>
                        <p:par>
                          <p:cTn fill="hold" id="1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 nodeType="clickPar">
                      <p:stCondLst>
                        <p:cond delay="indefinite"/>
                      </p:stCondLst>
                      <p:childTnLst>
                        <p:par>
                          <p:cTn fill="hold" id="3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7" nodeType="clickPar">
                      <p:stCondLst>
                        <p:cond delay="indefinite"/>
                      </p:stCondLst>
                      <p:childTnLst>
                        <p:par>
                          <p:cTn fill="hold" id="4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1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6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2"/>
      <p:bldP grpId="0" spid="103"/>
      <p:bldP grpId="0" spid="104"/>
      <p:bldP grpId="0" spid="107"/>
      <p:bldP grpId="0" spid="109"/>
      <p:bldP grpId="0" spid="110"/>
      <p:bldP grpId="0" spid="111"/>
      <p:bldP grpId="0" spid="112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等腰三角形 24">
            <a:extLst>
              <a:ext uri="{FF2B5EF4-FFF2-40B4-BE49-F238E27FC236}">
                <a16:creationId xmlns:a16="http://schemas.microsoft.com/office/drawing/2014/main" id="{6A700D1C-8D62-D24F-852D-B286959CA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257" y="2127931"/>
            <a:ext cx="990342" cy="853853"/>
          </a:xfrm>
          <a:prstGeom prst="triangle">
            <a:avLst>
              <a:gd fmla="val 50000" name="adj"/>
            </a:avLst>
          </a:prstGeom>
          <a:solidFill>
            <a:srgbClr val="F9C5B8"/>
          </a:solidFill>
          <a:ln>
            <a:noFill/>
          </a:ln>
          <a:effectLst/>
        </p:spPr>
        <p:txBody>
          <a:bodyPr anchor="ctr"/>
          <a:lstStyle/>
          <a:p>
            <a:pPr algn="ctr" defTabSz="914126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600" u="none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3" name="等腰三角形 25">
            <a:extLst>
              <a:ext uri="{FF2B5EF4-FFF2-40B4-BE49-F238E27FC236}">
                <a16:creationId xmlns:a16="http://schemas.microsoft.com/office/drawing/2014/main" id="{39ABD80C-5DAF-7343-9208-53DA8474FD1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626953" y="4719643"/>
            <a:ext cx="990342" cy="853853"/>
          </a:xfrm>
          <a:prstGeom prst="triangle">
            <a:avLst>
              <a:gd fmla="val 50000" name="adj"/>
            </a:avLst>
          </a:prstGeom>
          <a:solidFill>
            <a:srgbClr val="C3E2D2"/>
          </a:solidFill>
          <a:ln>
            <a:noFill/>
          </a:ln>
          <a:effectLst/>
        </p:spPr>
        <p:txBody>
          <a:bodyPr anchor="ctr"/>
          <a:lstStyle/>
          <a:p>
            <a:pPr algn="ctr" defTabSz="914126" eaLnBrk="1" fontAlgn="auto" hangingPunct="1" indent="0" latinLnBrk="0" lvl="0" marL="0" marR="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400" u="none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4" name="等腰三角形 26">
            <a:extLst>
              <a:ext uri="{FF2B5EF4-FFF2-40B4-BE49-F238E27FC236}">
                <a16:creationId xmlns:a16="http://schemas.microsoft.com/office/drawing/2014/main" id="{3328622E-1A87-144B-A3ED-9501BB59CFEF}"/>
              </a:ext>
            </a:extLst>
          </p:cNvPr>
          <p:cNvSpPr>
            <a:spLocks noChangeArrowheads="1"/>
          </p:cNvSpPr>
          <p:nvPr/>
        </p:nvSpPr>
        <p:spPr bwMode="auto">
          <a:xfrm flipV="1" rot="17794774">
            <a:off x="4752202" y="4016554"/>
            <a:ext cx="990342" cy="853853"/>
          </a:xfrm>
          <a:prstGeom prst="triangle">
            <a:avLst>
              <a:gd fmla="val 50000" name="adj"/>
            </a:avLst>
          </a:prstGeom>
          <a:solidFill>
            <a:srgbClr val="F9C5B8"/>
          </a:solidFill>
          <a:ln>
            <a:noFill/>
          </a:ln>
          <a:effectLst/>
        </p:spPr>
        <p:txBody>
          <a:bodyPr anchor="ctr"/>
          <a:lstStyle/>
          <a:p>
            <a:pPr algn="ctr" defTabSz="914126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600" u="none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5" name="等腰三角形 27">
            <a:extLst>
              <a:ext uri="{FF2B5EF4-FFF2-40B4-BE49-F238E27FC236}">
                <a16:creationId xmlns:a16="http://schemas.microsoft.com/office/drawing/2014/main" id="{18DF0D03-8CC6-9443-AC7D-65D796837FF6}"/>
              </a:ext>
            </a:extLst>
          </p:cNvPr>
          <p:cNvSpPr>
            <a:spLocks noChangeArrowheads="1"/>
          </p:cNvSpPr>
          <p:nvPr/>
        </p:nvSpPr>
        <p:spPr bwMode="auto">
          <a:xfrm flipV="1" rot="14521584">
            <a:off x="4719663" y="2784191"/>
            <a:ext cx="990342" cy="855440"/>
          </a:xfrm>
          <a:prstGeom prst="triangle">
            <a:avLst>
              <a:gd fmla="val 50000" name="adj"/>
            </a:avLst>
          </a:prstGeom>
          <a:solidFill>
            <a:srgbClr val="C3E2D2"/>
          </a:solidFill>
          <a:ln>
            <a:noFill/>
          </a:ln>
          <a:effectLst/>
        </p:spPr>
        <p:txBody>
          <a:bodyPr anchor="ctr"/>
          <a:lstStyle/>
          <a:p>
            <a:pPr algn="ctr" defTabSz="914126" eaLnBrk="1" fontAlgn="auto" hangingPunct="1" indent="0" latinLnBrk="0" lvl="0" marL="0" marR="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400" u="none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6" name="等腰三角形 28">
            <a:extLst>
              <a:ext uri="{FF2B5EF4-FFF2-40B4-BE49-F238E27FC236}">
                <a16:creationId xmlns:a16="http://schemas.microsoft.com/office/drawing/2014/main" id="{E597935D-1D68-A044-86B0-D5E2BDC76BEA}"/>
              </a:ext>
            </a:extLst>
          </p:cNvPr>
          <p:cNvSpPr>
            <a:spLocks noChangeArrowheads="1"/>
          </p:cNvSpPr>
          <p:nvPr/>
        </p:nvSpPr>
        <p:spPr bwMode="auto">
          <a:xfrm rot="17829508">
            <a:off x="2514406" y="2789745"/>
            <a:ext cx="990342" cy="853853"/>
          </a:xfrm>
          <a:prstGeom prst="triangle">
            <a:avLst>
              <a:gd fmla="val 50000" name="adj"/>
            </a:avLst>
          </a:prstGeom>
          <a:solidFill>
            <a:srgbClr val="C3E2D2"/>
          </a:solidFill>
          <a:ln>
            <a:noFill/>
          </a:ln>
          <a:effectLst/>
        </p:spPr>
        <p:txBody>
          <a:bodyPr anchor="ctr"/>
          <a:lstStyle/>
          <a:p>
            <a:pPr algn="ctr" defTabSz="914126" eaLnBrk="1" fontAlgn="auto" hangingPunct="1" indent="0" latinLnBrk="0" lvl="0" marL="0" marR="0" rtl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400" u="none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7" name="等腰三角形 29">
            <a:extLst>
              <a:ext uri="{FF2B5EF4-FFF2-40B4-BE49-F238E27FC236}">
                <a16:creationId xmlns:a16="http://schemas.microsoft.com/office/drawing/2014/main" id="{2EC76622-E2F0-2747-91DC-04E8B8FE57BD}"/>
              </a:ext>
            </a:extLst>
          </p:cNvPr>
          <p:cNvSpPr>
            <a:spLocks noChangeArrowheads="1"/>
          </p:cNvSpPr>
          <p:nvPr/>
        </p:nvSpPr>
        <p:spPr bwMode="auto">
          <a:xfrm rot="14576656">
            <a:off x="2514406" y="4040369"/>
            <a:ext cx="990342" cy="853853"/>
          </a:xfrm>
          <a:prstGeom prst="triangle">
            <a:avLst>
              <a:gd fmla="val 50000" name="adj"/>
            </a:avLst>
          </a:prstGeom>
          <a:solidFill>
            <a:srgbClr val="F9C5B8"/>
          </a:solidFill>
          <a:ln>
            <a:noFill/>
          </a:ln>
          <a:effectLst/>
        </p:spPr>
        <p:txBody>
          <a:bodyPr anchor="ctr"/>
          <a:lstStyle/>
          <a:p>
            <a:pPr algn="ctr" defTabSz="914126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0" kumimoji="0" lang="zh-CN" noProof="0" normalizeH="0" spc="0" strike="noStrike" sz="1600" u="none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sp>
        <p:nvSpPr>
          <p:cNvPr id="8" name="TextBox 20">
            <a:extLst>
              <a:ext uri="{FF2B5EF4-FFF2-40B4-BE49-F238E27FC236}">
                <a16:creationId xmlns:a16="http://schemas.microsoft.com/office/drawing/2014/main" id="{C6E9ABA8-FD89-F247-9DE7-75636DC6F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860" y="2897668"/>
            <a:ext cx="1483926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defTabSz="914126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9" name="TextBox 21">
            <a:extLst>
              <a:ext uri="{FF2B5EF4-FFF2-40B4-BE49-F238E27FC236}">
                <a16:creationId xmlns:a16="http://schemas.microsoft.com/office/drawing/2014/main" id="{E1954550-0344-CD46-80A3-7656F993E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860" y="4442704"/>
            <a:ext cx="1483926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defTabSz="914126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0" name="TextBox 22">
            <a:extLst>
              <a:ext uri="{FF2B5EF4-FFF2-40B4-BE49-F238E27FC236}">
                <a16:creationId xmlns:a16="http://schemas.microsoft.com/office/drawing/2014/main" id="{112934D0-0B3E-2649-A31D-A37E6DB7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721" y="5660786"/>
            <a:ext cx="1483925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defTabSz="914126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1" name="TextBox 23">
            <a:extLst>
              <a:ext uri="{FF2B5EF4-FFF2-40B4-BE49-F238E27FC236}">
                <a16:creationId xmlns:a16="http://schemas.microsoft.com/office/drawing/2014/main" id="{A7344DED-1947-8E44-9004-35267EA6C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2385" y="4442704"/>
            <a:ext cx="1483925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defTabSz="914126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2" name="TextBox 24">
            <a:extLst>
              <a:ext uri="{FF2B5EF4-FFF2-40B4-BE49-F238E27FC236}">
                <a16:creationId xmlns:a16="http://schemas.microsoft.com/office/drawing/2014/main" id="{68CF809E-18C9-4045-B6F5-A8918C98B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734" y="2897668"/>
            <a:ext cx="1483925" cy="396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defTabSz="914126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13" name="TextBox 13">
            <a:extLst>
              <a:ext uri="{FF2B5EF4-FFF2-40B4-BE49-F238E27FC236}">
                <a16:creationId xmlns:a16="http://schemas.microsoft.com/office/drawing/2014/main" id="{1B18D5FD-B0EE-1640-983A-82F9E5446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6194" y="3364313"/>
            <a:ext cx="1493448" cy="950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lIns="0" rIns="0" tIns="0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defTabSz="914126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23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此处输</a:t>
            </a:r>
          </a:p>
          <a:p>
            <a:pPr algn="ctr" defTabSz="914126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23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入标题</a:t>
            </a:r>
          </a:p>
        </p:txBody>
      </p:sp>
      <p:sp>
        <p:nvSpPr>
          <p:cNvPr id="14" name="矩形 39">
            <a:extLst>
              <a:ext uri="{FF2B5EF4-FFF2-40B4-BE49-F238E27FC236}">
                <a16:creationId xmlns:a16="http://schemas.microsoft.com/office/drawing/2014/main" id="{B91B6A9A-2EAF-5146-B466-B3699C4EC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1050" y="2594534"/>
            <a:ext cx="1618828" cy="425339"/>
          </a:xfrm>
          <a:prstGeom prst="rect">
            <a:avLst/>
          </a:prstGeom>
          <a:solidFill>
            <a:srgbClr val="F9C5B8"/>
          </a:solidFill>
          <a:ln>
            <a:noFill/>
          </a:ln>
          <a:effectLst/>
        </p:spPr>
        <p:txBody>
          <a:bodyPr anchor="ctr"/>
          <a:lstStyle/>
          <a:p>
            <a:pPr algn="ctr" defTabSz="914126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20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20" name="TextBox 22">
            <a:extLst>
              <a:ext uri="{FF2B5EF4-FFF2-40B4-BE49-F238E27FC236}">
                <a16:creationId xmlns:a16="http://schemas.microsoft.com/office/drawing/2014/main" id="{C0ED5D8B-37E5-8A4C-9391-267CE4EA7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721" y="1649793"/>
            <a:ext cx="1483925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itchFamily="34" typeface="Calibri"/>
                <a:ea charset="-122" pitchFamily="2" typeface="宋体"/>
              </a:defRPr>
            </a:lvl9pPr>
          </a:lstStyle>
          <a:p>
            <a:pPr algn="ctr" defTabSz="914126" eaLnBrk="1" fontAlgn="auto" hangingPunct="1" indent="0" latinLnBrk="0" lvl="0" marL="0" marR="0" rtl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E83AA276-F522-AB46-B856-4FAE14C8AB57}"/>
              </a:ext>
            </a:extLst>
          </p:cNvPr>
          <p:cNvSpPr txBox="1"/>
          <p:nvPr/>
        </p:nvSpPr>
        <p:spPr>
          <a:xfrm>
            <a:off x="7561050" y="3429000"/>
            <a:ext cx="2981539" cy="1463000"/>
          </a:xfrm>
          <a:prstGeom prst="rect">
            <a:avLst/>
          </a:prstGeom>
          <a:noFill/>
          <a:effectLst/>
        </p:spPr>
        <p:txBody>
          <a:bodyPr bIns="45700" lIns="91399" rIns="91399" rtlCol="0" tIns="4570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单击此处添加内容，内容要与标题相符，可以直接复制粘贴，要选择有用的关键词录入。单击此处添加内容，内容要与标题相符，可以直接复制粘贴，要选择有用的关键词录入。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C2EE0A4E-1938-4247-B72A-60D56AD3B758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3220564248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2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4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3"/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20"/>
      <p:bldP grpId="0" spid="22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099218" y="3981626"/>
            <a:ext cx="1880924" cy="1880924"/>
            <a:chOff x="4100286" y="3981770"/>
            <a:chExt cx="1881414" cy="1881414"/>
          </a:xfrm>
          <a:solidFill>
            <a:srgbClr val="F9C5B8"/>
          </a:solidFill>
        </p:grpSpPr>
        <p:sp>
          <p:nvSpPr>
            <p:cNvPr id="3" name="Teardrop 35"/>
            <p:cNvSpPr/>
            <p:nvPr/>
          </p:nvSpPr>
          <p:spPr>
            <a:xfrm>
              <a:off x="4100286" y="3981770"/>
              <a:ext cx="1881414" cy="1881414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72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4" name="Rectangle 95"/>
            <p:cNvSpPr/>
            <p:nvPr/>
          </p:nvSpPr>
          <p:spPr>
            <a:xfrm>
              <a:off x="4720868" y="4196630"/>
              <a:ext cx="640247" cy="118903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b="1" baseline="0" cap="none" i="0" kern="1200" kumimoji="0" lang="en-US" noProof="0" normalizeH="0" spc="0" strike="noStrike" sz="72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O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099218" y="1905717"/>
            <a:ext cx="1880924" cy="1880924"/>
            <a:chOff x="4100286" y="1905320"/>
            <a:chExt cx="1881414" cy="1881414"/>
          </a:xfrm>
          <a:solidFill>
            <a:srgbClr val="C3E2D2"/>
          </a:solidFill>
        </p:grpSpPr>
        <p:sp>
          <p:nvSpPr>
            <p:cNvPr id="6" name="Teardrop 55"/>
            <p:cNvSpPr/>
            <p:nvPr/>
          </p:nvSpPr>
          <p:spPr>
            <a:xfrm flipV="1">
              <a:off x="4100286" y="1905320"/>
              <a:ext cx="1881414" cy="1881414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72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7" name="Rectangle 96"/>
            <p:cNvSpPr/>
            <p:nvPr/>
          </p:nvSpPr>
          <p:spPr>
            <a:xfrm>
              <a:off x="4301399" y="2260275"/>
              <a:ext cx="1507544" cy="118903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b="1" baseline="0" cap="none" i="0" kern="1200" kumimoji="0" lang="en-US" noProof="0" normalizeH="0" spc="0" strike="noStrike" sz="72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S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175127" y="1905717"/>
            <a:ext cx="1880924" cy="1880924"/>
            <a:chOff x="6176736" y="1905320"/>
            <a:chExt cx="1881414" cy="1881414"/>
          </a:xfrm>
          <a:solidFill>
            <a:srgbClr val="F9C5B8"/>
          </a:solidFill>
        </p:grpSpPr>
        <p:sp>
          <p:nvSpPr>
            <p:cNvPr id="9" name="Teardrop 56"/>
            <p:cNvSpPr/>
            <p:nvPr/>
          </p:nvSpPr>
          <p:spPr>
            <a:xfrm flipH="1" flipV="1">
              <a:off x="6176736" y="1905320"/>
              <a:ext cx="1881414" cy="1881414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72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0" name="Rectangle 97"/>
            <p:cNvSpPr/>
            <p:nvPr/>
          </p:nvSpPr>
          <p:spPr>
            <a:xfrm>
              <a:off x="6794524" y="2279211"/>
              <a:ext cx="640247" cy="118903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b="1" baseline="0" cap="none" i="0" kern="1200" kumimoji="0" lang="en-US" noProof="0" normalizeH="0" spc="0" strike="noStrike" sz="72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W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175127" y="3981626"/>
            <a:ext cx="1880924" cy="1880924"/>
            <a:chOff x="6176736" y="3981770"/>
            <a:chExt cx="1881414" cy="1881414"/>
          </a:xfrm>
          <a:solidFill>
            <a:srgbClr val="C3E2D2"/>
          </a:solidFill>
        </p:grpSpPr>
        <p:sp>
          <p:nvSpPr>
            <p:cNvPr id="12" name="Teardrop 54"/>
            <p:cNvSpPr/>
            <p:nvPr/>
          </p:nvSpPr>
          <p:spPr>
            <a:xfrm flipH="1">
              <a:off x="6176736" y="3981770"/>
              <a:ext cx="1881414" cy="1881414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72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3" name="Rectangle 98"/>
            <p:cNvSpPr/>
            <p:nvPr/>
          </p:nvSpPr>
          <p:spPr>
            <a:xfrm>
              <a:off x="6794524" y="4276191"/>
              <a:ext cx="640247" cy="118903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b="1" baseline="0" cap="none" i="0" kern="1200" kumimoji="0" lang="en-US" noProof="0" normalizeH="0" spc="0" strike="noStrike" sz="72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T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31928" y="2112235"/>
            <a:ext cx="2533772" cy="1423566"/>
            <a:chOff x="869168" y="2091088"/>
            <a:chExt cx="2534432" cy="1423939"/>
          </a:xfrm>
        </p:grpSpPr>
        <p:sp>
          <p:nvSpPr>
            <p:cNvPr id="15" name="1"/>
            <p:cNvSpPr txBox="1">
              <a:spLocks noChangeArrowheads="1"/>
            </p:cNvSpPr>
            <p:nvPr/>
          </p:nvSpPr>
          <p:spPr bwMode="auto">
            <a:xfrm>
              <a:off x="1629752" y="2111893"/>
              <a:ext cx="1197846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6" name="1"/>
            <p:cNvSpPr txBox="1">
              <a:spLocks noChangeArrowheads="1"/>
            </p:cNvSpPr>
            <p:nvPr/>
          </p:nvSpPr>
          <p:spPr bwMode="auto">
            <a:xfrm>
              <a:off x="1639049" y="2436821"/>
              <a:ext cx="1764551" cy="1097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  <p:sp>
          <p:nvSpPr>
            <p:cNvPr id="17" name="椭圆 16"/>
            <p:cNvSpPr/>
            <p:nvPr/>
          </p:nvSpPr>
          <p:spPr>
            <a:xfrm>
              <a:off x="869168" y="2091088"/>
              <a:ext cx="621355" cy="621355"/>
            </a:xfrm>
            <a:prstGeom prst="ellipse">
              <a:avLst/>
            </a:prstGeom>
            <a:solidFill>
              <a:srgbClr val="F9C5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924205" y="2189391"/>
              <a:ext cx="511280" cy="3963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S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868941" y="4474274"/>
            <a:ext cx="2533772" cy="1423566"/>
            <a:chOff x="869168" y="4474552"/>
            <a:chExt cx="2534432" cy="1423939"/>
          </a:xfrm>
        </p:grpSpPr>
        <p:sp>
          <p:nvSpPr>
            <p:cNvPr id="20" name="1"/>
            <p:cNvSpPr txBox="1">
              <a:spLocks noChangeArrowheads="1"/>
            </p:cNvSpPr>
            <p:nvPr/>
          </p:nvSpPr>
          <p:spPr bwMode="auto">
            <a:xfrm>
              <a:off x="1629752" y="4495357"/>
              <a:ext cx="1197846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21" name="1"/>
            <p:cNvSpPr txBox="1">
              <a:spLocks noChangeArrowheads="1"/>
            </p:cNvSpPr>
            <p:nvPr/>
          </p:nvSpPr>
          <p:spPr bwMode="auto">
            <a:xfrm>
              <a:off x="1639049" y="4820285"/>
              <a:ext cx="1764551" cy="1097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  <p:sp>
          <p:nvSpPr>
            <p:cNvPr id="22" name="椭圆 21"/>
            <p:cNvSpPr/>
            <p:nvPr/>
          </p:nvSpPr>
          <p:spPr>
            <a:xfrm>
              <a:off x="869168" y="4474552"/>
              <a:ext cx="621355" cy="621355"/>
            </a:xfrm>
            <a:prstGeom prst="ellipse">
              <a:avLst/>
            </a:prstGeom>
            <a:solidFill>
              <a:srgbClr val="C3E2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924205" y="4572856"/>
              <a:ext cx="511280" cy="3963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O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678120" y="2091435"/>
            <a:ext cx="2533772" cy="1423566"/>
            <a:chOff x="8680381" y="2091088"/>
            <a:chExt cx="2534432" cy="1423939"/>
          </a:xfrm>
        </p:grpSpPr>
        <p:sp>
          <p:nvSpPr>
            <p:cNvPr id="25" name="1"/>
            <p:cNvSpPr txBox="1">
              <a:spLocks noChangeArrowheads="1"/>
            </p:cNvSpPr>
            <p:nvPr/>
          </p:nvSpPr>
          <p:spPr bwMode="auto">
            <a:xfrm>
              <a:off x="9440964" y="2111893"/>
              <a:ext cx="1199112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26" name="1"/>
            <p:cNvSpPr txBox="1">
              <a:spLocks noChangeArrowheads="1"/>
            </p:cNvSpPr>
            <p:nvPr/>
          </p:nvSpPr>
          <p:spPr bwMode="auto">
            <a:xfrm>
              <a:off x="9450261" y="2436821"/>
              <a:ext cx="1764551" cy="1097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  <p:sp>
          <p:nvSpPr>
            <p:cNvPr id="27" name="椭圆 26"/>
            <p:cNvSpPr/>
            <p:nvPr/>
          </p:nvSpPr>
          <p:spPr>
            <a:xfrm>
              <a:off x="8680381" y="2091088"/>
              <a:ext cx="621355" cy="621355"/>
            </a:xfrm>
            <a:prstGeom prst="ellipse">
              <a:avLst/>
            </a:prstGeom>
            <a:solidFill>
              <a:srgbClr val="C3E2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8735420" y="2189391"/>
              <a:ext cx="511280" cy="3963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W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8678120" y="4474274"/>
            <a:ext cx="2533772" cy="1423566"/>
            <a:chOff x="8680381" y="4474552"/>
            <a:chExt cx="2534432" cy="1423939"/>
          </a:xfrm>
        </p:grpSpPr>
        <p:sp>
          <p:nvSpPr>
            <p:cNvPr id="30" name="1"/>
            <p:cNvSpPr txBox="1">
              <a:spLocks noChangeArrowheads="1"/>
            </p:cNvSpPr>
            <p:nvPr/>
          </p:nvSpPr>
          <p:spPr bwMode="auto">
            <a:xfrm>
              <a:off x="9440964" y="4495357"/>
              <a:ext cx="1199112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31" name="1"/>
            <p:cNvSpPr txBox="1">
              <a:spLocks noChangeArrowheads="1"/>
            </p:cNvSpPr>
            <p:nvPr/>
          </p:nvSpPr>
          <p:spPr bwMode="auto">
            <a:xfrm>
              <a:off x="9450261" y="4820285"/>
              <a:ext cx="1764551" cy="1097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  <p:sp>
          <p:nvSpPr>
            <p:cNvPr id="32" name="椭圆 31"/>
            <p:cNvSpPr/>
            <p:nvPr/>
          </p:nvSpPr>
          <p:spPr>
            <a:xfrm>
              <a:off x="8680381" y="4474552"/>
              <a:ext cx="621355" cy="621355"/>
            </a:xfrm>
            <a:prstGeom prst="ellipse">
              <a:avLst/>
            </a:prstGeom>
            <a:solidFill>
              <a:srgbClr val="F9C5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8735420" y="4572856"/>
              <a:ext cx="511280" cy="396344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T</a:t>
              </a:r>
            </a:p>
          </p:txBody>
        </p: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BCEC3E1E-3A33-41BA-B4A2-D2B671FD337E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2814619429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1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2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1" nodeType="afterEffect" presetClass="entr" presetID="1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left)" transition="in">
                                      <p:cBhvr>
                                        <p:cTn dur="500" id="3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6" nodeType="afterEffect" presetClass="entr" presetID="1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8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filter="wipe(right)" transition="in">
                                      <p:cBhvr>
                                        <p:cTn dur="500" id="39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B61A0A35-91E6-457C-A1E7-404380966C18}"/>
              </a:ext>
            </a:extLst>
          </p:cNvPr>
          <p:cNvGrpSpPr/>
          <p:nvPr/>
        </p:nvGrpSpPr>
        <p:grpSpPr>
          <a:xfrm>
            <a:off x="4414119" y="2889184"/>
            <a:ext cx="1415351" cy="1415351"/>
            <a:chOff x="4415269" y="3053976"/>
            <a:chExt cx="1415720" cy="1415720"/>
          </a:xfrm>
          <a:solidFill>
            <a:srgbClr val="F9C5B8"/>
          </a:solidFill>
        </p:grpSpPr>
        <p:sp>
          <p:nvSpPr>
            <p:cNvPr id="7" name="菱形 6">
              <a:extLst>
                <a:ext uri="{FF2B5EF4-FFF2-40B4-BE49-F238E27FC236}">
                  <a16:creationId xmlns:a16="http://schemas.microsoft.com/office/drawing/2014/main" id="{400721A4-60BB-40BB-BFDC-EE7E0A5AA448}"/>
                </a:ext>
              </a:extLst>
            </p:cNvPr>
            <p:cNvSpPr/>
            <p:nvPr/>
          </p:nvSpPr>
          <p:spPr>
            <a:xfrm>
              <a:off x="4415269" y="3053976"/>
              <a:ext cx="1415720" cy="1415720"/>
            </a:xfrm>
            <a:prstGeom prst="diamon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799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EEB39920-9507-43A6-BCD6-E9C4FFE25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22967" y="3451393"/>
              <a:ext cx="598171" cy="600009"/>
            </a:xfrm>
            <a:prstGeom prst="rect">
              <a:avLst/>
            </a:prstGeom>
            <a:grpFill/>
          </p:spPr>
        </p:pic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E0C6BAA8-EE40-42F4-B1CE-3A7156884789}"/>
              </a:ext>
            </a:extLst>
          </p:cNvPr>
          <p:cNvGrpSpPr/>
          <p:nvPr/>
        </p:nvGrpSpPr>
        <p:grpSpPr>
          <a:xfrm>
            <a:off x="5273877" y="1938223"/>
            <a:ext cx="1415351" cy="1415351"/>
            <a:chOff x="5275251" y="2102767"/>
            <a:chExt cx="1415720" cy="1415720"/>
          </a:xfrm>
        </p:grpSpPr>
        <p:sp>
          <p:nvSpPr>
            <p:cNvPr id="10" name="菱形 9">
              <a:extLst>
                <a:ext uri="{FF2B5EF4-FFF2-40B4-BE49-F238E27FC236}">
                  <a16:creationId xmlns:a16="http://schemas.microsoft.com/office/drawing/2014/main" id="{C269C3E2-99CC-4FDF-8BCD-1173D58F8F27}"/>
                </a:ext>
              </a:extLst>
            </p:cNvPr>
            <p:cNvSpPr/>
            <p:nvPr/>
          </p:nvSpPr>
          <p:spPr>
            <a:xfrm>
              <a:off x="5275251" y="2102767"/>
              <a:ext cx="1415720" cy="1415720"/>
            </a:xfrm>
            <a:prstGeom prst="diamond">
              <a:avLst/>
            </a:prstGeom>
            <a:solidFill>
              <a:srgbClr val="C3E2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799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3767A18F-CE19-4822-B248-A020C724C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87384" y="2533438"/>
              <a:ext cx="552679" cy="554378"/>
            </a:xfrm>
            <a:prstGeom prst="rect">
              <a:avLst/>
            </a:prstGeom>
          </p:spPr>
        </p:pic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CD7F16FC-E750-4810-A227-F897A6CEB852}"/>
              </a:ext>
            </a:extLst>
          </p:cNvPr>
          <p:cNvGrpSpPr/>
          <p:nvPr/>
        </p:nvGrpSpPr>
        <p:grpSpPr>
          <a:xfrm>
            <a:off x="5273877" y="3742957"/>
            <a:ext cx="1415351" cy="1415351"/>
            <a:chOff x="5275251" y="3907972"/>
            <a:chExt cx="1415720" cy="1415720"/>
          </a:xfrm>
          <a:solidFill>
            <a:srgbClr val="C3E2D2"/>
          </a:solidFill>
        </p:grpSpPr>
        <p:sp>
          <p:nvSpPr>
            <p:cNvPr id="13" name="菱形 12">
              <a:extLst>
                <a:ext uri="{FF2B5EF4-FFF2-40B4-BE49-F238E27FC236}">
                  <a16:creationId xmlns:a16="http://schemas.microsoft.com/office/drawing/2014/main" id="{42C81CE8-F1B8-402E-A619-BF4D0D1EA384}"/>
                </a:ext>
              </a:extLst>
            </p:cNvPr>
            <p:cNvSpPr/>
            <p:nvPr/>
          </p:nvSpPr>
          <p:spPr>
            <a:xfrm>
              <a:off x="5275251" y="3907972"/>
              <a:ext cx="1415720" cy="1415720"/>
            </a:xfrm>
            <a:prstGeom prst="diamon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799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DF9481C6-1863-4A35-AB20-97EAA053D1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7657" y="4326812"/>
              <a:ext cx="673042" cy="617408"/>
            </a:xfrm>
            <a:prstGeom prst="rect">
              <a:avLst/>
            </a:prstGeom>
            <a:grpFill/>
          </p:spPr>
        </p:pic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CBA6BD48-1AB8-48CA-B4C8-E12E60D0CFBC}"/>
              </a:ext>
            </a:extLst>
          </p:cNvPr>
          <p:cNvGrpSpPr/>
          <p:nvPr/>
        </p:nvGrpSpPr>
        <p:grpSpPr>
          <a:xfrm>
            <a:off x="6125120" y="2889184"/>
            <a:ext cx="1415351" cy="1415351"/>
            <a:chOff x="6126716" y="3053976"/>
            <a:chExt cx="1415720" cy="1415720"/>
          </a:xfrm>
          <a:solidFill>
            <a:srgbClr val="F9C5B8"/>
          </a:solidFill>
        </p:grpSpPr>
        <p:sp>
          <p:nvSpPr>
            <p:cNvPr id="16" name="菱形 15">
              <a:extLst>
                <a:ext uri="{FF2B5EF4-FFF2-40B4-BE49-F238E27FC236}">
                  <a16:creationId xmlns:a16="http://schemas.microsoft.com/office/drawing/2014/main" id="{DC0C25B7-9720-4614-9899-3D0F68349199}"/>
                </a:ext>
              </a:extLst>
            </p:cNvPr>
            <p:cNvSpPr/>
            <p:nvPr/>
          </p:nvSpPr>
          <p:spPr>
            <a:xfrm>
              <a:off x="6126716" y="3053976"/>
              <a:ext cx="1415720" cy="1415720"/>
            </a:xfrm>
            <a:prstGeom prst="diamond">
              <a:avLst/>
            </a:prstGeom>
            <a:grpFill/>
            <a:ln>
              <a:solidFill>
                <a:srgbClr val="E8C4B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799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AEB3E424-AD67-45FF-8916-90675D82E93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596168" y="3451393"/>
              <a:ext cx="552680" cy="625734"/>
            </a:xfrm>
            <a:prstGeom prst="rect">
              <a:avLst/>
            </a:prstGeom>
            <a:grpFill/>
          </p:spPr>
        </p:pic>
      </p:grpSp>
      <p:sp>
        <p:nvSpPr>
          <p:cNvPr id="19" name="文本框 18">
            <a:extLst>
              <a:ext uri="{FF2B5EF4-FFF2-40B4-BE49-F238E27FC236}">
                <a16:creationId xmlns:a16="http://schemas.microsoft.com/office/drawing/2014/main" id="{2B3EC0B5-B9B7-4CC9-84DC-94CCE302A692}"/>
              </a:ext>
            </a:extLst>
          </p:cNvPr>
          <p:cNvSpPr txBox="1"/>
          <p:nvPr/>
        </p:nvSpPr>
        <p:spPr>
          <a:xfrm>
            <a:off x="1632773" y="2169520"/>
            <a:ext cx="16390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119274E9-0429-42F0-B4C9-4B5040875B7D}"/>
              </a:ext>
            </a:extLst>
          </p:cNvPr>
          <p:cNvSpPr txBox="1"/>
          <p:nvPr/>
        </p:nvSpPr>
        <p:spPr>
          <a:xfrm>
            <a:off x="1093816" y="2548750"/>
            <a:ext cx="271691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53BDE7B1-DE6A-4714-9851-23A7071D02DA}"/>
              </a:ext>
            </a:extLst>
          </p:cNvPr>
          <p:cNvSpPr txBox="1"/>
          <p:nvPr/>
        </p:nvSpPr>
        <p:spPr>
          <a:xfrm>
            <a:off x="1632773" y="4129712"/>
            <a:ext cx="16390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01C4C361-AFEA-45A1-AE8F-58B23E33BE51}"/>
              </a:ext>
            </a:extLst>
          </p:cNvPr>
          <p:cNvSpPr txBox="1"/>
          <p:nvPr/>
        </p:nvSpPr>
        <p:spPr>
          <a:xfrm>
            <a:off x="1093816" y="4508941"/>
            <a:ext cx="271691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328B6F4C-93C0-4AC8-800D-A459307EEF0D}"/>
              </a:ext>
            </a:extLst>
          </p:cNvPr>
          <p:cNvSpPr txBox="1"/>
          <p:nvPr/>
        </p:nvSpPr>
        <p:spPr>
          <a:xfrm>
            <a:off x="8583361" y="2169520"/>
            <a:ext cx="16390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D9706C60-A56C-49B2-ACC2-00123B899CCC}"/>
              </a:ext>
            </a:extLst>
          </p:cNvPr>
          <p:cNvSpPr txBox="1"/>
          <p:nvPr/>
        </p:nvSpPr>
        <p:spPr>
          <a:xfrm>
            <a:off x="8044405" y="2548750"/>
            <a:ext cx="271691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D6B8B715-19B0-4F9E-AE9C-48467FBFD835}"/>
              </a:ext>
            </a:extLst>
          </p:cNvPr>
          <p:cNvSpPr txBox="1"/>
          <p:nvPr/>
        </p:nvSpPr>
        <p:spPr>
          <a:xfrm>
            <a:off x="8583361" y="4142236"/>
            <a:ext cx="163900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20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添加标题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979F1A6C-31B1-4B72-B70B-B1565BF597E2}"/>
              </a:ext>
            </a:extLst>
          </p:cNvPr>
          <p:cNvSpPr txBox="1"/>
          <p:nvPr/>
        </p:nvSpPr>
        <p:spPr>
          <a:xfrm>
            <a:off x="8044405" y="4521465"/>
            <a:ext cx="271691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2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单击此处添加内容，内容要与标题相符，可以直接复制粘贴，要选择有用的关键词录入。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769428F8-7DF4-4A78-9DED-BAC9E6C7F95D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3109704027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9" nodeType="clickPar">
                      <p:stCondLst>
                        <p:cond delay="indefinite"/>
                      </p:stCondLst>
                      <p:childTnLst>
                        <p:par>
                          <p:cTn fill="hold" id="5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 nodeType="clickPar">
                      <p:stCondLst>
                        <p:cond delay="indefinite"/>
                      </p:stCondLst>
                      <p:childTnLst>
                        <p:par>
                          <p:cTn fill="hold" id="6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9"/>
      <p:bldP grpId="0" spid="20"/>
      <p:bldP grpId="0" spid="21"/>
      <p:bldP grpId="0" spid="22"/>
      <p:bldP grpId="0" spid="23"/>
      <p:bldP grpId="0" spid="24"/>
      <p:bldP grpId="0" spid="25"/>
      <p:bldP grpId="0" spid="26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717BE22A-0392-4425-AD13-56E402FC1D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82" name="文本框 81">
            <a:extLst>
              <a:ext uri="{FF2B5EF4-FFF2-40B4-BE49-F238E27FC236}">
                <a16:creationId xmlns:a16="http://schemas.microsoft.com/office/drawing/2014/main" id="{2984F66C-3DAD-467A-B9BA-C54779069ABB}"/>
              </a:ext>
            </a:extLst>
          </p:cNvPr>
          <p:cNvSpPr txBox="1"/>
          <p:nvPr/>
        </p:nvSpPr>
        <p:spPr>
          <a:xfrm>
            <a:off x="2430050" y="2895869"/>
            <a:ext cx="7741085" cy="1005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6000" u="none">
                <a:ln>
                  <a:noFill/>
                </a:ln>
                <a:solidFill>
                  <a:srgbClr val="C3E2D2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清新水彩风工作总结</a:t>
            </a:r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id="{A4B23ECB-1B80-4C47-B1E6-43DB9EF2BC0E}"/>
              </a:ext>
            </a:extLst>
          </p:cNvPr>
          <p:cNvSpPr txBox="1"/>
          <p:nvPr/>
        </p:nvSpPr>
        <p:spPr>
          <a:xfrm>
            <a:off x="4231927" y="2251102"/>
            <a:ext cx="3947570" cy="579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zh-CN" b="0" baseline="0" cap="none" i="0" kern="1200" kumimoji="0" lang="en-US" noProof="0" normalizeH="0" spc="267" strike="noStrike" sz="3200" u="none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WORK PLAN</a:t>
            </a:r>
          </a:p>
        </p:txBody>
      </p:sp>
      <p:sp>
        <p:nvSpPr>
          <p:cNvPr id="104" name="文本框 103">
            <a:extLst>
              <a:ext uri="{FF2B5EF4-FFF2-40B4-BE49-F238E27FC236}">
                <a16:creationId xmlns:a16="http://schemas.microsoft.com/office/drawing/2014/main" id="{3D080D89-C37B-43C2-ACED-6346F582B059}"/>
              </a:ext>
            </a:extLst>
          </p:cNvPr>
          <p:cNvSpPr txBox="1"/>
          <p:nvPr/>
        </p:nvSpPr>
        <p:spPr>
          <a:xfrm>
            <a:off x="3527994" y="4031367"/>
            <a:ext cx="5616005" cy="365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适用于年终总结/工作汇报/项目汇报/述职报告等等</a:t>
            </a:r>
          </a:p>
        </p:txBody>
      </p:sp>
      <p:grpSp>
        <p:nvGrpSpPr>
          <p:cNvPr id="105" name="组合 104">
            <a:extLst>
              <a:ext uri="{FF2B5EF4-FFF2-40B4-BE49-F238E27FC236}">
                <a16:creationId xmlns:a16="http://schemas.microsoft.com/office/drawing/2014/main" id="{B8088CCF-1D6B-4CDD-9FB6-A8208ACC9249}"/>
              </a:ext>
            </a:extLst>
          </p:cNvPr>
          <p:cNvGrpSpPr/>
          <p:nvPr/>
        </p:nvGrpSpPr>
        <p:grpSpPr>
          <a:xfrm>
            <a:off x="6583824" y="4697842"/>
            <a:ext cx="266489" cy="266489"/>
            <a:chOff x="9352883" y="5335471"/>
            <a:chExt cx="456228" cy="456228"/>
          </a:xfrm>
          <a:effectLst/>
        </p:grpSpPr>
        <p:sp>
          <p:nvSpPr>
            <p:cNvPr id="106" name="矩形: 圆角 3">
              <a:extLst>
                <a:ext uri="{FF2B5EF4-FFF2-40B4-BE49-F238E27FC236}">
                  <a16:creationId xmlns:a16="http://schemas.microsoft.com/office/drawing/2014/main" id="{AEA2A508-5633-42C8-A049-68CEB010E38E}"/>
                </a:ext>
              </a:extLst>
            </p:cNvPr>
            <p:cNvSpPr/>
            <p:nvPr/>
          </p:nvSpPr>
          <p:spPr>
            <a:xfrm>
              <a:off x="9352883" y="5335471"/>
              <a:ext cx="456228" cy="456228"/>
            </a:xfrm>
            <a:prstGeom prst="roundRect">
              <a:avLst/>
            </a:prstGeom>
            <a:solidFill>
              <a:srgbClr val="C3E2D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799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07" name="椭圆 4">
              <a:extLst>
                <a:ext uri="{FF2B5EF4-FFF2-40B4-BE49-F238E27FC236}">
                  <a16:creationId xmlns:a16="http://schemas.microsoft.com/office/drawing/2014/main" id="{60204D20-9FD0-4730-9E9A-D7224ABEA437}"/>
                </a:ext>
              </a:extLst>
            </p:cNvPr>
            <p:cNvSpPr/>
            <p:nvPr/>
          </p:nvSpPr>
          <p:spPr>
            <a:xfrm>
              <a:off x="9457674" y="5440262"/>
              <a:ext cx="246647" cy="246646"/>
            </a:xfrm>
            <a:custGeom>
              <a:gdLst>
                <a:gd fmla="*/ 199497 w 331788" name="connsiteX0"/>
                <a:gd fmla="*/ 265112 h 331787" name="connsiteY0"/>
                <a:gd fmla="*/ 209798 w 331788" name="connsiteX1"/>
                <a:gd fmla="*/ 279217 h 331787" name="connsiteY1"/>
                <a:gd fmla="*/ 238126 w 331788" name="connsiteX2"/>
                <a:gd fmla="*/ 315118 h 331787" name="connsiteY2"/>
                <a:gd fmla="*/ 166018 w 331788" name="connsiteX3"/>
                <a:gd fmla="*/ 331787 h 331787" name="connsiteY3"/>
                <a:gd fmla="*/ 122238 w 331788" name="connsiteX4"/>
                <a:gd fmla="*/ 325376 h 331787" name="connsiteY4"/>
                <a:gd fmla="*/ 199497 w 331788" name="connsiteX5"/>
                <a:gd fmla="*/ 265112 h 331787" name="connsiteY5"/>
                <a:gd fmla="*/ 190500 w 331788" name="connsiteX6"/>
                <a:gd fmla="*/ 228600 h 331787" name="connsiteY6"/>
                <a:gd fmla="*/ 201490 w 331788" name="connsiteX7"/>
                <a:gd fmla="*/ 228600 h 331787" name="connsiteY7"/>
                <a:gd fmla="*/ 206375 w 331788" name="connsiteX8"/>
                <a:gd fmla="*/ 236394 h 331787" name="connsiteY8"/>
                <a:gd fmla="*/ 200269 w 331788" name="connsiteX9"/>
                <a:gd fmla="*/ 242888 h 331787" name="connsiteY9"/>
                <a:gd fmla="*/ 190500 w 331788" name="connsiteX10"/>
                <a:gd fmla="*/ 228600 h 331787" name="connsiteY10"/>
                <a:gd fmla="*/ 146452 w 331788" name="connsiteX11"/>
                <a:gd fmla="*/ 228600 h 331787" name="connsiteY11"/>
                <a:gd fmla="*/ 164590 w 331788" name="connsiteX12"/>
                <a:gd fmla="*/ 229897 h 331787" name="connsiteY12"/>
                <a:gd fmla="*/ 165885 w 331788" name="connsiteX13"/>
                <a:gd fmla="*/ 229897 h 331787" name="connsiteY13"/>
                <a:gd fmla="*/ 173659 w 331788" name="connsiteX14"/>
                <a:gd fmla="*/ 229897 h 331787" name="connsiteY14"/>
                <a:gd fmla="*/ 190501 w 331788" name="connsiteX15"/>
                <a:gd fmla="*/ 253240 h 331787" name="connsiteY15"/>
                <a:gd fmla="*/ 103699 w 331788" name="connsiteX16"/>
                <a:gd fmla="*/ 320675 h 331787" name="connsiteY16"/>
                <a:gd fmla="*/ 77788 w 331788" name="connsiteX17"/>
                <a:gd fmla="*/ 306410 h 331787" name="connsiteY17"/>
                <a:gd fmla="*/ 112768 w 331788" name="connsiteX18"/>
                <a:gd fmla="*/ 244162 h 331787" name="connsiteY18"/>
                <a:gd fmla="*/ 121837 w 331788" name="connsiteX19"/>
                <a:gd fmla="*/ 245459 h 331787" name="connsiteY19"/>
                <a:gd fmla="*/ 146452 w 331788" name="connsiteX20"/>
                <a:gd fmla="*/ 228600 h 331787" name="connsiteY20"/>
                <a:gd fmla="*/ 323851 w 331788" name="connsiteX21"/>
                <a:gd fmla="*/ 217487 h 331787" name="connsiteY21"/>
                <a:gd fmla="*/ 249631 w 331788" name="connsiteX22"/>
                <a:gd fmla="*/ 307975 h 331787" name="connsiteY22"/>
                <a:gd fmla="*/ 207963 w 331788" name="connsiteX23"/>
                <a:gd fmla="*/ 253682 h 331787" name="connsiteY23"/>
                <a:gd fmla="*/ 218380 w 331788" name="connsiteX24"/>
                <a:gd fmla="*/ 243341 h 331787" name="connsiteY24"/>
                <a:gd fmla="*/ 227495 w 331788" name="connsiteX25"/>
                <a:gd fmla="*/ 244634 h 331787" name="connsiteY25"/>
                <a:gd fmla="*/ 253537 w 331788" name="connsiteX26"/>
                <a:gd fmla="*/ 225243 h 331787" name="connsiteY26"/>
                <a:gd fmla="*/ 323851 w 331788" name="connsiteX27"/>
                <a:gd fmla="*/ 217487 h 331787" name="connsiteY27"/>
                <a:gd fmla="*/ 3175 w 331788" name="connsiteX28"/>
                <a:gd fmla="*/ 196850 h 331787" name="connsiteY28"/>
                <a:gd fmla="*/ 93642 w 331788" name="connsiteX29"/>
                <a:gd fmla="*/ 222902 h 331787" name="connsiteY29"/>
                <a:gd fmla="*/ 100013 w 331788" name="connsiteX30"/>
                <a:gd fmla="*/ 235927 h 331787" name="connsiteY30"/>
                <a:gd fmla="*/ 65610 w 331788" name="connsiteX31"/>
                <a:gd fmla="*/ 298450 h 331787" name="connsiteY31"/>
                <a:gd fmla="*/ 3175 w 331788" name="connsiteX32"/>
                <a:gd fmla="*/ 196850 h 331787" name="connsiteY32"/>
                <a:gd fmla="*/ 146517 w 331788" name="connsiteX33"/>
                <a:gd fmla="*/ 192087 h 331787" name="connsiteY33"/>
                <a:gd fmla="*/ 163513 w 331788" name="connsiteX34"/>
                <a:gd fmla="*/ 215900 h 331787" name="connsiteY34"/>
                <a:gd fmla="*/ 147825 w 331788" name="connsiteX35"/>
                <a:gd fmla="*/ 214577 h 331787" name="connsiteY35"/>
                <a:gd fmla="*/ 141288 w 331788" name="connsiteX36"/>
                <a:gd fmla="*/ 200025 h 331787" name="connsiteY36"/>
                <a:gd fmla="*/ 146517 w 331788" name="connsiteX37"/>
                <a:gd fmla="*/ 192087 h 331787" name="connsiteY37"/>
                <a:gd fmla="*/ 277877 w 331788" name="connsiteX38"/>
                <a:gd fmla="*/ 160337 h 331787" name="connsiteY38"/>
                <a:gd fmla="*/ 314326 w 331788" name="connsiteX39"/>
                <a:gd fmla="*/ 204624 h 331787" name="connsiteY39"/>
                <a:gd fmla="*/ 253143 w 331788" name="connsiteX40"/>
                <a:gd fmla="*/ 211137 h 331787" name="connsiteY40"/>
                <a:gd fmla="*/ 249238 w 331788" name="connsiteX41"/>
                <a:gd fmla="*/ 203322 h 331787" name="connsiteY41"/>
                <a:gd fmla="*/ 277877 w 331788" name="connsiteX42"/>
                <a:gd fmla="*/ 160337 h 331787" name="connsiteY42"/>
                <a:gd fmla="*/ 290513 w 331788" name="connsiteX43"/>
                <a:gd fmla="*/ 153987 h 331787" name="connsiteY43"/>
                <a:gd fmla="*/ 331788 w 331788" name="connsiteX44"/>
                <a:gd fmla="*/ 167061 h 331787" name="connsiteY44"/>
                <a:gd fmla="*/ 329125 w 331788" name="connsiteX45"/>
                <a:gd fmla="*/ 198437 h 331787" name="connsiteY45"/>
                <a:gd fmla="*/ 290513 w 331788" name="connsiteX46"/>
                <a:gd fmla="*/ 153987 h 331787" name="connsiteY46"/>
                <a:gd fmla="*/ 113341 w 331788" name="connsiteX47"/>
                <a:gd fmla="*/ 139700 h 331787" name="connsiteY47"/>
                <a:gd fmla="*/ 130085 w 331788" name="connsiteX48"/>
                <a:gd fmla="*/ 169324 h 331787" name="connsiteY48"/>
                <a:gd fmla="*/ 136525 w 331788" name="connsiteX49"/>
                <a:gd fmla="*/ 178340 h 331787" name="connsiteY49"/>
                <a:gd fmla="*/ 128797 w 331788" name="connsiteX50"/>
                <a:gd fmla="*/ 191219 h 331787" name="connsiteY50"/>
                <a:gd fmla="*/ 121069 w 331788" name="connsiteX51"/>
                <a:gd fmla="*/ 189932 h 331787" name="connsiteY51"/>
                <a:gd fmla="*/ 95310 w 331788" name="connsiteX52"/>
                <a:gd fmla="*/ 207963 h 331787" name="connsiteY52"/>
                <a:gd fmla="*/ 1288 w 331788" name="connsiteX53"/>
                <a:gd fmla="*/ 179628 h 331787" name="connsiteY53"/>
                <a:gd fmla="*/ 0 w 331788" name="connsiteX54"/>
                <a:gd fmla="*/ 165460 h 331787" name="connsiteY54"/>
                <a:gd fmla="*/ 1288 w 331788" name="connsiteX55"/>
                <a:gd fmla="*/ 151292 h 331787" name="connsiteY55"/>
                <a:gd fmla="*/ 113341 w 331788" name="connsiteX56"/>
                <a:gd fmla="*/ 139700 h 331787" name="connsiteY56"/>
                <a:gd fmla="*/ 186315 w 331788" name="connsiteX57"/>
                <a:gd fmla="*/ 138112 h 331787" name="connsiteY57"/>
                <a:gd fmla="*/ 268288 w 331788" name="connsiteX58"/>
                <a:gd fmla="*/ 149780 h 331787" name="connsiteY58"/>
                <a:gd fmla="*/ 238829 w 331788" name="connsiteX59"/>
                <a:gd fmla="*/ 193860 h 331787" name="connsiteY59"/>
                <a:gd fmla="*/ 227301 w 331788" name="connsiteX60"/>
                <a:gd fmla="*/ 191267 h 331787" name="connsiteY60"/>
                <a:gd fmla="*/ 200404 w 331788" name="connsiteX61"/>
                <a:gd fmla="*/ 214604 h 331787" name="connsiteY61"/>
                <a:gd fmla="*/ 179911 w 331788" name="connsiteX62"/>
                <a:gd fmla="*/ 215900 h 331787" name="connsiteY62"/>
                <a:gd fmla="*/ 155575 w 331788" name="connsiteX63"/>
                <a:gd fmla="*/ 179599 h 331787" name="connsiteY63"/>
                <a:gd fmla="*/ 173507 w 331788" name="connsiteX64"/>
                <a:gd fmla="*/ 154966 h 331787" name="connsiteY64"/>
                <a:gd fmla="*/ 186315 w 331788" name="connsiteX65"/>
                <a:gd fmla="*/ 138112 h 331787" name="connsiteY65"/>
                <a:gd fmla="*/ 168276 w 331788" name="connsiteX66"/>
                <a:gd fmla="*/ 138112 h 331787" name="connsiteY66"/>
                <a:gd fmla="*/ 161661 w 331788" name="connsiteX67"/>
                <a:gd fmla="*/ 145566 h 331787" name="connsiteY67"/>
                <a:gd fmla="*/ 145786 w 331788" name="connsiteX68"/>
                <a:gd fmla="*/ 166687 h 331787" name="connsiteY68"/>
                <a:gd fmla="*/ 141817 w 331788" name="connsiteX69"/>
                <a:gd fmla="*/ 161718 h 331787" name="connsiteY69"/>
                <a:gd fmla="*/ 128588 w 331788" name="connsiteX70"/>
                <a:gd fmla="*/ 139354 h 331787" name="connsiteY70"/>
                <a:gd fmla="*/ 168276 w 331788" name="connsiteX71"/>
                <a:gd fmla="*/ 138112 h 331787" name="connsiteY71"/>
                <a:gd fmla="*/ 220028 w 331788" name="connsiteX72"/>
                <a:gd fmla="*/ 103187 h 331787" name="connsiteY72"/>
                <a:gd fmla="*/ 232728 w 331788" name="connsiteX73"/>
                <a:gd fmla="*/ 105784 h 331787" name="connsiteY73"/>
                <a:gd fmla="*/ 237808 w 331788" name="connsiteX74"/>
                <a:gd fmla="*/ 105784 h 331787" name="connsiteY74"/>
                <a:gd fmla="*/ 246698 w 331788" name="connsiteX75"/>
                <a:gd fmla="*/ 118773 h 331787" name="connsiteY75"/>
                <a:gd fmla="*/ 255588 w 331788" name="connsiteX76"/>
                <a:gd fmla="*/ 131762 h 331787" name="connsiteY76"/>
                <a:gd fmla="*/ 198438 w 331788" name="connsiteX77"/>
                <a:gd fmla="*/ 125267 h 331787" name="connsiteY77"/>
                <a:gd fmla="*/ 220028 w 331788" name="connsiteX78"/>
                <a:gd fmla="*/ 103187 h 331787" name="connsiteY78"/>
                <a:gd fmla="*/ 317236 w 331788" name="connsiteX79"/>
                <a:gd fmla="*/ 98425 h 331787" name="connsiteY79"/>
                <a:gd fmla="*/ 331788 w 331788" name="connsiteX80"/>
                <a:gd fmla="*/ 152400 h 331787" name="connsiteY80"/>
                <a:gd fmla="*/ 292100 w 331788" name="connsiteX81"/>
                <a:gd fmla="*/ 140552 h 331787" name="connsiteY81"/>
                <a:gd fmla="*/ 317236 w 331788" name="connsiteX82"/>
                <a:gd fmla="*/ 98425 h 331787" name="connsiteY82"/>
                <a:gd fmla="*/ 286068 w 331788" name="connsiteX83"/>
                <a:gd fmla="*/ 52387 h 331787" name="connsiteY83"/>
                <a:gd fmla="*/ 309563 w 331788" name="connsiteX84"/>
                <a:gd fmla="*/ 84748 h 331787" name="connsiteY84"/>
                <a:gd fmla="*/ 278236 w 331788" name="connsiteX85"/>
                <a:gd fmla="*/ 136525 h 331787" name="connsiteY85"/>
                <a:gd fmla="*/ 276931 w 331788" name="connsiteX86"/>
                <a:gd fmla="*/ 136525 h 331787" name="connsiteY86"/>
                <a:gd fmla="*/ 258657 w 331788" name="connsiteX87"/>
                <a:gd fmla="*/ 110636 h 331787" name="connsiteY87"/>
                <a:gd fmla="*/ 250825 w 331788" name="connsiteX88"/>
                <a:gd fmla="*/ 98986 h 331787" name="connsiteY88"/>
                <a:gd fmla="*/ 259962 w 331788" name="connsiteX89"/>
                <a:gd fmla="*/ 78275 h 331787" name="connsiteY89"/>
                <a:gd fmla="*/ 258657 w 331788" name="connsiteX90"/>
                <a:gd fmla="*/ 70509 h 331787" name="connsiteY90"/>
                <a:gd fmla="*/ 286068 w 331788" name="connsiteX91"/>
                <a:gd fmla="*/ 52387 h 331787" name="connsiteY91"/>
                <a:gd fmla="*/ 73025 w 331788" name="connsiteX92"/>
                <a:gd fmla="*/ 28575 h 331787" name="connsiteY92"/>
                <a:gd fmla="*/ 107950 w 331788" name="connsiteX93"/>
                <a:gd fmla="*/ 126377 h 331787" name="connsiteY93"/>
                <a:gd fmla="*/ 3175 w 331788" name="connsiteX94"/>
                <a:gd fmla="*/ 138113 h 331787" name="connsiteY94"/>
                <a:gd fmla="*/ 73025 w 331788" name="connsiteX95"/>
                <a:gd fmla="*/ 28575 h 331787" name="connsiteY95"/>
                <a:gd fmla="*/ 203200 w 331788" name="connsiteX96"/>
                <a:gd fmla="*/ 4762 h 331787" name="connsiteY96"/>
                <a:gd fmla="*/ 274638 w 331788" name="connsiteX97"/>
                <a:gd fmla="*/ 41817 h 331787" name="connsiteY97"/>
                <a:gd fmla="*/ 251258 w 331788" name="connsiteX98"/>
                <a:gd fmla="*/ 57150 h 331787" name="connsiteY98"/>
                <a:gd fmla="*/ 233074 w 331788" name="connsiteX99"/>
                <a:gd fmla="*/ 50761 h 331787" name="connsiteY99"/>
                <a:gd fmla="*/ 225281 w 331788" name="connsiteX100"/>
                <a:gd fmla="*/ 52039 h 331787" name="connsiteY100"/>
                <a:gd fmla="*/ 203200 w 331788" name="connsiteX101"/>
                <a:gd fmla="*/ 4762 h 331787" name="connsiteY101"/>
                <a:gd fmla="*/ 165260 w 331788" name="connsiteX102"/>
                <a:gd fmla="*/ 0 h 331787" name="connsiteY102"/>
                <a:gd fmla="*/ 185786 w 331788" name="connsiteX103"/>
                <a:gd fmla="*/ 1290 h 331787" name="connsiteY103"/>
                <a:gd fmla="*/ 212725 w 331788" name="connsiteX104"/>
                <a:gd fmla="*/ 59333 h 331787" name="connsiteY104"/>
                <a:gd fmla="*/ 205028 w 331788" name="connsiteX105"/>
                <a:gd fmla="*/ 77390 h 331787" name="connsiteY105"/>
                <a:gd fmla="*/ 208876 w 331788" name="connsiteX106"/>
                <a:gd fmla="*/ 91579 h 331787" name="connsiteY106"/>
                <a:gd fmla="*/ 179371 w 331788" name="connsiteX107"/>
                <a:gd fmla="*/ 122535 h 331787" name="connsiteY107"/>
                <a:gd fmla="*/ 176806 w 331788" name="connsiteX108"/>
                <a:gd fmla="*/ 122535 h 331787" name="connsiteY108"/>
                <a:gd fmla="*/ 122927 w 331788" name="connsiteX109"/>
                <a:gd fmla="*/ 123825 h 331787" name="connsiteY109"/>
                <a:gd fmla="*/ 85725 w 331788" name="connsiteX110"/>
                <a:gd fmla="*/ 20637 h 331787" name="connsiteY110"/>
                <a:gd fmla="*/ 165260 w 331788" name="connsiteX111"/>
                <a:gd fmla="*/ 0 h 331787" name="connsiteY1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</a:cxnLst>
              <a:rect b="b" l="l" r="r" t="t"/>
              <a:pathLst>
                <a:path h="331787" w="331788">
                  <a:moveTo>
                    <a:pt x="199497" y="265112"/>
                  </a:moveTo>
                  <a:cubicBezTo>
                    <a:pt x="203360" y="270241"/>
                    <a:pt x="205935" y="274088"/>
                    <a:pt x="209798" y="279217"/>
                  </a:cubicBezTo>
                  <a:cubicBezTo>
                    <a:pt x="222674" y="295885"/>
                    <a:pt x="231688" y="307425"/>
                    <a:pt x="238126" y="315118"/>
                  </a:cubicBezTo>
                  <a:cubicBezTo>
                    <a:pt x="216236" y="325376"/>
                    <a:pt x="191771" y="331787"/>
                    <a:pt x="166018" y="331787"/>
                  </a:cubicBezTo>
                  <a:cubicBezTo>
                    <a:pt x="150566" y="331787"/>
                    <a:pt x="136402" y="329223"/>
                    <a:pt x="122238" y="325376"/>
                  </a:cubicBezTo>
                  <a:cubicBezTo>
                    <a:pt x="141553" y="312554"/>
                    <a:pt x="169881" y="293321"/>
                    <a:pt x="199497" y="265112"/>
                  </a:cubicBezTo>
                  <a:close/>
                  <a:moveTo>
                    <a:pt x="190500" y="228600"/>
                  </a:moveTo>
                  <a:cubicBezTo>
                    <a:pt x="194163" y="228600"/>
                    <a:pt x="197827" y="228600"/>
                    <a:pt x="201490" y="228600"/>
                  </a:cubicBezTo>
                  <a:cubicBezTo>
                    <a:pt x="202712" y="231198"/>
                    <a:pt x="203933" y="233796"/>
                    <a:pt x="206375" y="236394"/>
                  </a:cubicBezTo>
                  <a:cubicBezTo>
                    <a:pt x="203933" y="237693"/>
                    <a:pt x="201490" y="240290"/>
                    <a:pt x="200269" y="242888"/>
                  </a:cubicBezTo>
                  <a:cubicBezTo>
                    <a:pt x="196606" y="237693"/>
                    <a:pt x="194163" y="233796"/>
                    <a:pt x="190500" y="228600"/>
                  </a:cubicBezTo>
                  <a:close/>
                  <a:moveTo>
                    <a:pt x="146452" y="228600"/>
                  </a:moveTo>
                  <a:cubicBezTo>
                    <a:pt x="152930" y="228600"/>
                    <a:pt x="159408" y="229897"/>
                    <a:pt x="164590" y="229897"/>
                  </a:cubicBezTo>
                  <a:cubicBezTo>
                    <a:pt x="164590" y="229897"/>
                    <a:pt x="164590" y="229897"/>
                    <a:pt x="165885" y="229897"/>
                  </a:cubicBezTo>
                  <a:cubicBezTo>
                    <a:pt x="168477" y="229897"/>
                    <a:pt x="171068" y="229897"/>
                    <a:pt x="173659" y="229897"/>
                  </a:cubicBezTo>
                  <a:cubicBezTo>
                    <a:pt x="178841" y="237678"/>
                    <a:pt x="185319" y="245459"/>
                    <a:pt x="190501" y="253240"/>
                  </a:cubicBezTo>
                  <a:cubicBezTo>
                    <a:pt x="156817" y="286958"/>
                    <a:pt x="123132" y="309004"/>
                    <a:pt x="103699" y="320675"/>
                  </a:cubicBezTo>
                  <a:cubicBezTo>
                    <a:pt x="94630" y="316785"/>
                    <a:pt x="85561" y="311597"/>
                    <a:pt x="77788" y="306410"/>
                  </a:cubicBezTo>
                  <a:cubicBezTo>
                    <a:pt x="84266" y="293442"/>
                    <a:pt x="97221" y="271396"/>
                    <a:pt x="112768" y="244162"/>
                  </a:cubicBezTo>
                  <a:cubicBezTo>
                    <a:pt x="115359" y="245459"/>
                    <a:pt x="117950" y="245459"/>
                    <a:pt x="121837" y="245459"/>
                  </a:cubicBezTo>
                  <a:cubicBezTo>
                    <a:pt x="132201" y="245459"/>
                    <a:pt x="142566" y="238975"/>
                    <a:pt x="146452" y="228600"/>
                  </a:cubicBezTo>
                  <a:close/>
                  <a:moveTo>
                    <a:pt x="323851" y="217487"/>
                  </a:moveTo>
                  <a:cubicBezTo>
                    <a:pt x="310830" y="256268"/>
                    <a:pt x="284788" y="287292"/>
                    <a:pt x="249631" y="307975"/>
                  </a:cubicBezTo>
                  <a:cubicBezTo>
                    <a:pt x="240516" y="295048"/>
                    <a:pt x="224890" y="275658"/>
                    <a:pt x="207963" y="253682"/>
                  </a:cubicBezTo>
                  <a:cubicBezTo>
                    <a:pt x="211869" y="249804"/>
                    <a:pt x="214474" y="247219"/>
                    <a:pt x="218380" y="243341"/>
                  </a:cubicBezTo>
                  <a:cubicBezTo>
                    <a:pt x="220984" y="244634"/>
                    <a:pt x="223588" y="244634"/>
                    <a:pt x="227495" y="244634"/>
                  </a:cubicBezTo>
                  <a:cubicBezTo>
                    <a:pt x="239214" y="244634"/>
                    <a:pt x="250933" y="236878"/>
                    <a:pt x="253537" y="225243"/>
                  </a:cubicBezTo>
                  <a:cubicBezTo>
                    <a:pt x="280881" y="222658"/>
                    <a:pt x="304319" y="220073"/>
                    <a:pt x="323851" y="217487"/>
                  </a:cubicBezTo>
                  <a:close/>
                  <a:moveTo>
                    <a:pt x="3175" y="196850"/>
                  </a:moveTo>
                  <a:cubicBezTo>
                    <a:pt x="23562" y="204666"/>
                    <a:pt x="55417" y="215086"/>
                    <a:pt x="93642" y="222902"/>
                  </a:cubicBezTo>
                  <a:cubicBezTo>
                    <a:pt x="94916" y="228112"/>
                    <a:pt x="96190" y="232019"/>
                    <a:pt x="100013" y="235927"/>
                  </a:cubicBezTo>
                  <a:cubicBezTo>
                    <a:pt x="84723" y="261978"/>
                    <a:pt x="71981" y="284122"/>
                    <a:pt x="65610" y="298450"/>
                  </a:cubicBezTo>
                  <a:cubicBezTo>
                    <a:pt x="33755" y="273702"/>
                    <a:pt x="10820" y="237230"/>
                    <a:pt x="3175" y="196850"/>
                  </a:cubicBezTo>
                  <a:close/>
                  <a:moveTo>
                    <a:pt x="146517" y="192087"/>
                  </a:moveTo>
                  <a:cubicBezTo>
                    <a:pt x="151747" y="200025"/>
                    <a:pt x="156976" y="207963"/>
                    <a:pt x="163513" y="215900"/>
                  </a:cubicBezTo>
                  <a:cubicBezTo>
                    <a:pt x="158284" y="215900"/>
                    <a:pt x="153054" y="214577"/>
                    <a:pt x="147825" y="214577"/>
                  </a:cubicBezTo>
                  <a:cubicBezTo>
                    <a:pt x="147825" y="209286"/>
                    <a:pt x="145210" y="203994"/>
                    <a:pt x="141288" y="200025"/>
                  </a:cubicBezTo>
                  <a:cubicBezTo>
                    <a:pt x="142595" y="197379"/>
                    <a:pt x="145210" y="194733"/>
                    <a:pt x="146517" y="192087"/>
                  </a:cubicBezTo>
                  <a:close/>
                  <a:moveTo>
                    <a:pt x="277877" y="160337"/>
                  </a:moveTo>
                  <a:cubicBezTo>
                    <a:pt x="290894" y="175968"/>
                    <a:pt x="302610" y="190296"/>
                    <a:pt x="314326" y="204624"/>
                  </a:cubicBezTo>
                  <a:cubicBezTo>
                    <a:pt x="297403" y="205927"/>
                    <a:pt x="276575" y="208532"/>
                    <a:pt x="253143" y="211137"/>
                  </a:cubicBezTo>
                  <a:cubicBezTo>
                    <a:pt x="251842" y="207230"/>
                    <a:pt x="251842" y="204624"/>
                    <a:pt x="249238" y="203322"/>
                  </a:cubicBezTo>
                  <a:cubicBezTo>
                    <a:pt x="259652" y="188994"/>
                    <a:pt x="270066" y="174665"/>
                    <a:pt x="277877" y="160337"/>
                  </a:cubicBezTo>
                  <a:close/>
                  <a:moveTo>
                    <a:pt x="290513" y="153987"/>
                  </a:moveTo>
                  <a:cubicBezTo>
                    <a:pt x="306490" y="159216"/>
                    <a:pt x="321136" y="163139"/>
                    <a:pt x="331788" y="167061"/>
                  </a:cubicBezTo>
                  <a:cubicBezTo>
                    <a:pt x="331788" y="178827"/>
                    <a:pt x="330457" y="187978"/>
                    <a:pt x="329125" y="198437"/>
                  </a:cubicBezTo>
                  <a:cubicBezTo>
                    <a:pt x="317142" y="185364"/>
                    <a:pt x="303828" y="170983"/>
                    <a:pt x="290513" y="153987"/>
                  </a:cubicBezTo>
                  <a:close/>
                  <a:moveTo>
                    <a:pt x="113341" y="139700"/>
                  </a:moveTo>
                  <a:cubicBezTo>
                    <a:pt x="118493" y="150004"/>
                    <a:pt x="124933" y="160307"/>
                    <a:pt x="130085" y="169324"/>
                  </a:cubicBezTo>
                  <a:cubicBezTo>
                    <a:pt x="132661" y="171900"/>
                    <a:pt x="135237" y="175764"/>
                    <a:pt x="136525" y="178340"/>
                  </a:cubicBezTo>
                  <a:cubicBezTo>
                    <a:pt x="133949" y="183492"/>
                    <a:pt x="131373" y="187356"/>
                    <a:pt x="128797" y="191219"/>
                  </a:cubicBezTo>
                  <a:cubicBezTo>
                    <a:pt x="126221" y="189932"/>
                    <a:pt x="123645" y="189932"/>
                    <a:pt x="121069" y="189932"/>
                  </a:cubicBezTo>
                  <a:cubicBezTo>
                    <a:pt x="109478" y="189932"/>
                    <a:pt x="99174" y="197659"/>
                    <a:pt x="95310" y="207963"/>
                  </a:cubicBezTo>
                  <a:cubicBezTo>
                    <a:pt x="52807" y="200235"/>
                    <a:pt x="19320" y="187356"/>
                    <a:pt x="1288" y="179628"/>
                  </a:cubicBezTo>
                  <a:cubicBezTo>
                    <a:pt x="0" y="174476"/>
                    <a:pt x="0" y="170612"/>
                    <a:pt x="0" y="165460"/>
                  </a:cubicBezTo>
                  <a:cubicBezTo>
                    <a:pt x="0" y="160307"/>
                    <a:pt x="0" y="156444"/>
                    <a:pt x="1288" y="151292"/>
                  </a:cubicBezTo>
                  <a:cubicBezTo>
                    <a:pt x="23183" y="147428"/>
                    <a:pt x="64399" y="142276"/>
                    <a:pt x="113341" y="139700"/>
                  </a:cubicBezTo>
                  <a:close/>
                  <a:moveTo>
                    <a:pt x="186315" y="138112"/>
                  </a:moveTo>
                  <a:cubicBezTo>
                    <a:pt x="215774" y="139408"/>
                    <a:pt x="243952" y="143298"/>
                    <a:pt x="268288" y="149780"/>
                  </a:cubicBezTo>
                  <a:cubicBezTo>
                    <a:pt x="259322" y="164042"/>
                    <a:pt x="249076" y="179599"/>
                    <a:pt x="238829" y="193860"/>
                  </a:cubicBezTo>
                  <a:cubicBezTo>
                    <a:pt x="234986" y="192564"/>
                    <a:pt x="231144" y="191267"/>
                    <a:pt x="227301" y="191267"/>
                  </a:cubicBezTo>
                  <a:cubicBezTo>
                    <a:pt x="213212" y="191267"/>
                    <a:pt x="201685" y="201639"/>
                    <a:pt x="200404" y="214604"/>
                  </a:cubicBezTo>
                  <a:cubicBezTo>
                    <a:pt x="194000" y="214604"/>
                    <a:pt x="186315" y="214604"/>
                    <a:pt x="179911" y="215900"/>
                  </a:cubicBezTo>
                  <a:cubicBezTo>
                    <a:pt x="170945" y="202936"/>
                    <a:pt x="163260" y="191267"/>
                    <a:pt x="155575" y="179599"/>
                  </a:cubicBezTo>
                  <a:cubicBezTo>
                    <a:pt x="160698" y="171820"/>
                    <a:pt x="167102" y="162745"/>
                    <a:pt x="173507" y="154966"/>
                  </a:cubicBezTo>
                  <a:cubicBezTo>
                    <a:pt x="177349" y="148483"/>
                    <a:pt x="182472" y="143298"/>
                    <a:pt x="186315" y="138112"/>
                  </a:cubicBezTo>
                  <a:close/>
                  <a:moveTo>
                    <a:pt x="168276" y="138112"/>
                  </a:moveTo>
                  <a:cubicBezTo>
                    <a:pt x="165630" y="140597"/>
                    <a:pt x="164307" y="143081"/>
                    <a:pt x="161661" y="145566"/>
                  </a:cubicBezTo>
                  <a:cubicBezTo>
                    <a:pt x="156370" y="153020"/>
                    <a:pt x="151078" y="159232"/>
                    <a:pt x="145786" y="166687"/>
                  </a:cubicBezTo>
                  <a:cubicBezTo>
                    <a:pt x="144463" y="165445"/>
                    <a:pt x="143140" y="162960"/>
                    <a:pt x="141817" y="161718"/>
                  </a:cubicBezTo>
                  <a:cubicBezTo>
                    <a:pt x="137849" y="154263"/>
                    <a:pt x="132557" y="146808"/>
                    <a:pt x="128588" y="139354"/>
                  </a:cubicBezTo>
                  <a:cubicBezTo>
                    <a:pt x="141817" y="139354"/>
                    <a:pt x="155047" y="138112"/>
                    <a:pt x="168276" y="138112"/>
                  </a:cubicBezTo>
                  <a:close/>
                  <a:moveTo>
                    <a:pt x="220028" y="103187"/>
                  </a:moveTo>
                  <a:cubicBezTo>
                    <a:pt x="223838" y="104486"/>
                    <a:pt x="227648" y="105784"/>
                    <a:pt x="232728" y="105784"/>
                  </a:cubicBezTo>
                  <a:cubicBezTo>
                    <a:pt x="233998" y="105784"/>
                    <a:pt x="236538" y="105784"/>
                    <a:pt x="237808" y="105784"/>
                  </a:cubicBezTo>
                  <a:cubicBezTo>
                    <a:pt x="241618" y="109681"/>
                    <a:pt x="244158" y="114877"/>
                    <a:pt x="246698" y="118773"/>
                  </a:cubicBezTo>
                  <a:cubicBezTo>
                    <a:pt x="249238" y="122670"/>
                    <a:pt x="253048" y="127865"/>
                    <a:pt x="255588" y="131762"/>
                  </a:cubicBezTo>
                  <a:cubicBezTo>
                    <a:pt x="237808" y="129164"/>
                    <a:pt x="218758" y="126566"/>
                    <a:pt x="198438" y="125267"/>
                  </a:cubicBezTo>
                  <a:cubicBezTo>
                    <a:pt x="206058" y="117474"/>
                    <a:pt x="213678" y="109681"/>
                    <a:pt x="220028" y="103187"/>
                  </a:cubicBezTo>
                  <a:close/>
                  <a:moveTo>
                    <a:pt x="317236" y="98425"/>
                  </a:moveTo>
                  <a:cubicBezTo>
                    <a:pt x="325173" y="115539"/>
                    <a:pt x="329142" y="133969"/>
                    <a:pt x="331788" y="152400"/>
                  </a:cubicBezTo>
                  <a:cubicBezTo>
                    <a:pt x="319882" y="148450"/>
                    <a:pt x="306652" y="144501"/>
                    <a:pt x="292100" y="140552"/>
                  </a:cubicBezTo>
                  <a:cubicBezTo>
                    <a:pt x="301361" y="124754"/>
                    <a:pt x="310621" y="111589"/>
                    <a:pt x="317236" y="98425"/>
                  </a:cubicBezTo>
                  <a:close/>
                  <a:moveTo>
                    <a:pt x="286068" y="52387"/>
                  </a:moveTo>
                  <a:cubicBezTo>
                    <a:pt x="295205" y="61448"/>
                    <a:pt x="303037" y="71803"/>
                    <a:pt x="309563" y="84748"/>
                  </a:cubicBezTo>
                  <a:cubicBezTo>
                    <a:pt x="301731" y="98986"/>
                    <a:pt x="289984" y="117108"/>
                    <a:pt x="278236" y="136525"/>
                  </a:cubicBezTo>
                  <a:cubicBezTo>
                    <a:pt x="278236" y="136525"/>
                    <a:pt x="276931" y="136525"/>
                    <a:pt x="276931" y="136525"/>
                  </a:cubicBezTo>
                  <a:cubicBezTo>
                    <a:pt x="270404" y="127464"/>
                    <a:pt x="265183" y="119697"/>
                    <a:pt x="258657" y="110636"/>
                  </a:cubicBezTo>
                  <a:cubicBezTo>
                    <a:pt x="256046" y="106753"/>
                    <a:pt x="253436" y="102870"/>
                    <a:pt x="250825" y="98986"/>
                  </a:cubicBezTo>
                  <a:cubicBezTo>
                    <a:pt x="256046" y="93809"/>
                    <a:pt x="259962" y="86042"/>
                    <a:pt x="259962" y="78275"/>
                  </a:cubicBezTo>
                  <a:cubicBezTo>
                    <a:pt x="259962" y="75687"/>
                    <a:pt x="259962" y="73098"/>
                    <a:pt x="258657" y="70509"/>
                  </a:cubicBezTo>
                  <a:cubicBezTo>
                    <a:pt x="269099" y="62742"/>
                    <a:pt x="278236" y="57564"/>
                    <a:pt x="286068" y="52387"/>
                  </a:cubicBezTo>
                  <a:close/>
                  <a:moveTo>
                    <a:pt x="73025" y="28575"/>
                  </a:moveTo>
                  <a:cubicBezTo>
                    <a:pt x="79493" y="54655"/>
                    <a:pt x="92428" y="92472"/>
                    <a:pt x="107950" y="126377"/>
                  </a:cubicBezTo>
                  <a:cubicBezTo>
                    <a:pt x="63970" y="128985"/>
                    <a:pt x="25165" y="134201"/>
                    <a:pt x="3175" y="138113"/>
                  </a:cubicBezTo>
                  <a:cubicBezTo>
                    <a:pt x="10936" y="92472"/>
                    <a:pt x="36806" y="53351"/>
                    <a:pt x="73025" y="28575"/>
                  </a:cubicBezTo>
                  <a:close/>
                  <a:moveTo>
                    <a:pt x="203200" y="4762"/>
                  </a:moveTo>
                  <a:cubicBezTo>
                    <a:pt x="230476" y="11151"/>
                    <a:pt x="255155" y="23928"/>
                    <a:pt x="274638" y="41817"/>
                  </a:cubicBezTo>
                  <a:cubicBezTo>
                    <a:pt x="268144" y="45650"/>
                    <a:pt x="260350" y="52039"/>
                    <a:pt x="251258" y="57150"/>
                  </a:cubicBezTo>
                  <a:cubicBezTo>
                    <a:pt x="246063" y="53316"/>
                    <a:pt x="239568" y="50761"/>
                    <a:pt x="233074" y="50761"/>
                  </a:cubicBezTo>
                  <a:cubicBezTo>
                    <a:pt x="230476" y="50761"/>
                    <a:pt x="227879" y="50761"/>
                    <a:pt x="225281" y="52039"/>
                  </a:cubicBezTo>
                  <a:cubicBezTo>
                    <a:pt x="216189" y="34150"/>
                    <a:pt x="208395" y="17539"/>
                    <a:pt x="203200" y="4762"/>
                  </a:cubicBezTo>
                  <a:close/>
                  <a:moveTo>
                    <a:pt x="165260" y="0"/>
                  </a:moveTo>
                  <a:cubicBezTo>
                    <a:pt x="172957" y="0"/>
                    <a:pt x="179371" y="0"/>
                    <a:pt x="185786" y="1290"/>
                  </a:cubicBezTo>
                  <a:cubicBezTo>
                    <a:pt x="192200" y="15478"/>
                    <a:pt x="199897" y="36115"/>
                    <a:pt x="212725" y="59333"/>
                  </a:cubicBezTo>
                  <a:cubicBezTo>
                    <a:pt x="207594" y="63202"/>
                    <a:pt x="205028" y="69651"/>
                    <a:pt x="205028" y="77390"/>
                  </a:cubicBezTo>
                  <a:cubicBezTo>
                    <a:pt x="205028" y="82550"/>
                    <a:pt x="206311" y="87709"/>
                    <a:pt x="208876" y="91579"/>
                  </a:cubicBezTo>
                  <a:cubicBezTo>
                    <a:pt x="198614" y="100608"/>
                    <a:pt x="188351" y="110926"/>
                    <a:pt x="179371" y="122535"/>
                  </a:cubicBezTo>
                  <a:cubicBezTo>
                    <a:pt x="178089" y="122535"/>
                    <a:pt x="178089" y="122535"/>
                    <a:pt x="176806" y="122535"/>
                  </a:cubicBezTo>
                  <a:cubicBezTo>
                    <a:pt x="158846" y="122535"/>
                    <a:pt x="139604" y="123825"/>
                    <a:pt x="122927" y="123825"/>
                  </a:cubicBezTo>
                  <a:cubicBezTo>
                    <a:pt x="104967" y="87709"/>
                    <a:pt x="92139" y="45144"/>
                    <a:pt x="85725" y="20637"/>
                  </a:cubicBezTo>
                  <a:cubicBezTo>
                    <a:pt x="108816" y="7739"/>
                    <a:pt x="135755" y="0"/>
                    <a:pt x="16526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08" compatLnSpc="1" forceAA="0" fromWordArt="0" lIns="91416" numCol="1" rIns="91416" rot="0" rtlCol="0" spcCol="0" spcFirstLastPara="0" tIns="45708" vert="horz" wrap="square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799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117" name="组合 116">
            <a:extLst>
              <a:ext uri="{FF2B5EF4-FFF2-40B4-BE49-F238E27FC236}">
                <a16:creationId xmlns:a16="http://schemas.microsoft.com/office/drawing/2014/main" id="{B46CB6F3-BA6A-4BD8-9FDB-001165E4CC04}"/>
              </a:ext>
            </a:extLst>
          </p:cNvPr>
          <p:cNvGrpSpPr/>
          <p:nvPr/>
        </p:nvGrpSpPr>
        <p:grpSpPr>
          <a:xfrm>
            <a:off x="4405984" y="4690697"/>
            <a:ext cx="280777" cy="280777"/>
            <a:chOff x="8812252" y="5335471"/>
            <a:chExt cx="456228" cy="456228"/>
          </a:xfrm>
          <a:effectLst/>
        </p:grpSpPr>
        <p:sp>
          <p:nvSpPr>
            <p:cNvPr id="118" name="矩形: 圆角 28">
              <a:extLst>
                <a:ext uri="{FF2B5EF4-FFF2-40B4-BE49-F238E27FC236}">
                  <a16:creationId xmlns:a16="http://schemas.microsoft.com/office/drawing/2014/main" id="{D3EBF62B-CD1E-4136-9EFF-5CE2D1C00A74}"/>
                </a:ext>
              </a:extLst>
            </p:cNvPr>
            <p:cNvSpPr/>
            <p:nvPr/>
          </p:nvSpPr>
          <p:spPr>
            <a:xfrm>
              <a:off x="8812252" y="5335471"/>
              <a:ext cx="456228" cy="456228"/>
            </a:xfrm>
            <a:prstGeom prst="roundRect">
              <a:avLst/>
            </a:prstGeom>
            <a:solidFill>
              <a:srgbClr val="F9C5B8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08" compatLnSpc="1" forceAA="0" fromWordArt="0" lIns="91416" numCol="1" rIns="91416" rot="0" rtlCol="0" spcCol="0" spcFirstLastPara="0" tIns="45708" vert="horz" wrap="square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799" u="none">
                <a:ln>
                  <a:noFill/>
                </a:ln>
                <a:solidFill>
                  <a:srgbClr val="9FCEF9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19" name="椭圆 17">
              <a:extLst>
                <a:ext uri="{FF2B5EF4-FFF2-40B4-BE49-F238E27FC236}">
                  <a16:creationId xmlns:a16="http://schemas.microsoft.com/office/drawing/2014/main" id="{EC9B03C6-1A1B-41CA-B0DA-1CE6B5BA8DA2}"/>
                </a:ext>
              </a:extLst>
            </p:cNvPr>
            <p:cNvSpPr/>
            <p:nvPr/>
          </p:nvSpPr>
          <p:spPr>
            <a:xfrm>
              <a:off x="8925148" y="5440262"/>
              <a:ext cx="230435" cy="246647"/>
            </a:xfrm>
            <a:custGeom>
              <a:gdLst>
                <a:gd fmla="*/ 270013 w 315913" name="connsiteX0"/>
                <a:gd fmla="*/ 244475 h 338138" name="connsiteY0"/>
                <a:gd fmla="*/ 315913 w 315913" name="connsiteX1"/>
                <a:gd fmla="*/ 290647 h 338138" name="connsiteY1"/>
                <a:gd fmla="*/ 315913 w 315913" name="connsiteX2"/>
                <a:gd fmla="*/ 331542 h 338138" name="connsiteY2"/>
                <a:gd fmla="*/ 313290 w 315913" name="connsiteX3"/>
                <a:gd fmla="*/ 335500 h 338138" name="connsiteY3"/>
                <a:gd fmla="*/ 309356 w 315913" name="connsiteX4"/>
                <a:gd fmla="*/ 338138 h 338138" name="connsiteY4"/>
                <a:gd fmla="*/ 231982 w 315913" name="connsiteX5"/>
                <a:gd fmla="*/ 338138 h 338138" name="connsiteY5"/>
                <a:gd fmla="*/ 225425 w 315913" name="connsiteX6"/>
                <a:gd fmla="*/ 331542 h 338138" name="connsiteY6"/>
                <a:gd fmla="*/ 225425 w 315913" name="connsiteX7"/>
                <a:gd fmla="*/ 290647 h 338138" name="connsiteY7"/>
                <a:gd fmla="*/ 270013 w 315913" name="connsiteX8"/>
                <a:gd fmla="*/ 244475 h 338138" name="connsiteY8"/>
                <a:gd fmla="*/ 157956 w 315913" name="connsiteX9"/>
                <a:gd fmla="*/ 244475 h 338138" name="connsiteY9"/>
                <a:gd fmla="*/ 203200 w 315913" name="connsiteX10"/>
                <a:gd fmla="*/ 290647 h 338138" name="connsiteY10"/>
                <a:gd fmla="*/ 203200 w 315913" name="connsiteX11"/>
                <a:gd fmla="*/ 331542 h 338138" name="connsiteY11"/>
                <a:gd fmla="*/ 201869 w 315913" name="connsiteX12"/>
                <a:gd fmla="*/ 335500 h 338138" name="connsiteY12"/>
                <a:gd fmla="*/ 196546 w 315913" name="connsiteX13"/>
                <a:gd fmla="*/ 338138 h 338138" name="connsiteY13"/>
                <a:gd fmla="*/ 119365 w 315913" name="connsiteX14"/>
                <a:gd fmla="*/ 338138 h 338138" name="connsiteY14"/>
                <a:gd fmla="*/ 112712 w 315913" name="connsiteX15"/>
                <a:gd fmla="*/ 331542 h 338138" name="connsiteY15"/>
                <a:gd fmla="*/ 112712 w 315913" name="connsiteX16"/>
                <a:gd fmla="*/ 290647 h 338138" name="connsiteY16"/>
                <a:gd fmla="*/ 157956 w 315913" name="connsiteX17"/>
                <a:gd fmla="*/ 244475 h 338138" name="connsiteY17"/>
                <a:gd fmla="*/ 45900 w 315913" name="connsiteX18"/>
                <a:gd fmla="*/ 244475 h 338138" name="connsiteY18"/>
                <a:gd fmla="*/ 90488 w 315913" name="connsiteX19"/>
                <a:gd fmla="*/ 290647 h 338138" name="connsiteY19"/>
                <a:gd fmla="*/ 90488 w 315913" name="connsiteX20"/>
                <a:gd fmla="*/ 331542 h 338138" name="connsiteY20"/>
                <a:gd fmla="*/ 89176 w 315913" name="connsiteX21"/>
                <a:gd fmla="*/ 335500 h 338138" name="connsiteY21"/>
                <a:gd fmla="*/ 83931 w 315913" name="connsiteX22"/>
                <a:gd fmla="*/ 338138 h 338138" name="connsiteY22"/>
                <a:gd fmla="*/ 6557 w 315913" name="connsiteX23"/>
                <a:gd fmla="*/ 338138 h 338138" name="connsiteY23"/>
                <a:gd fmla="*/ 0 w 315913" name="connsiteX24"/>
                <a:gd fmla="*/ 331542 h 338138" name="connsiteY24"/>
                <a:gd fmla="*/ 0 w 315913" name="connsiteX25"/>
                <a:gd fmla="*/ 290647 h 338138" name="connsiteY25"/>
                <a:gd fmla="*/ 45900 w 315913" name="connsiteX26"/>
                <a:gd fmla="*/ 244475 h 338138" name="connsiteY26"/>
                <a:gd fmla="*/ 271463 w 315913" name="connsiteX27"/>
                <a:gd fmla="*/ 180975 h 338138" name="connsiteY27"/>
                <a:gd fmla="*/ 301625 w 315913" name="connsiteX28"/>
                <a:gd fmla="*/ 211138 h 338138" name="connsiteY28"/>
                <a:gd fmla="*/ 271463 w 315913" name="connsiteX29"/>
                <a:gd fmla="*/ 241300 h 338138" name="connsiteY29"/>
                <a:gd fmla="*/ 241300 w 315913" name="connsiteX30"/>
                <a:gd fmla="*/ 211138 h 338138" name="connsiteY30"/>
                <a:gd fmla="*/ 271463 w 315913" name="connsiteX31"/>
                <a:gd fmla="*/ 180975 h 338138" name="connsiteY31"/>
                <a:gd fmla="*/ 159420 w 315913" name="connsiteX32"/>
                <a:gd fmla="*/ 180975 h 338138" name="connsiteY32"/>
                <a:gd fmla="*/ 188912 w 315913" name="connsiteX33"/>
                <a:gd fmla="*/ 211138 h 338138" name="connsiteY33"/>
                <a:gd fmla="*/ 159420 w 315913" name="connsiteX34"/>
                <a:gd fmla="*/ 241300 h 338138" name="connsiteY34"/>
                <a:gd fmla="*/ 128587 w 315913" name="connsiteX35"/>
                <a:gd fmla="*/ 211138 h 338138" name="connsiteY35"/>
                <a:gd fmla="*/ 159420 w 315913" name="connsiteX36"/>
                <a:gd fmla="*/ 180975 h 338138" name="connsiteY36"/>
                <a:gd fmla="*/ 46038 w 315913" name="connsiteX37"/>
                <a:gd fmla="*/ 180975 h 338138" name="connsiteY37"/>
                <a:gd fmla="*/ 76201 w 315913" name="connsiteX38"/>
                <a:gd fmla="*/ 211138 h 338138" name="connsiteY38"/>
                <a:gd fmla="*/ 46038 w 315913" name="connsiteX39"/>
                <a:gd fmla="*/ 241301 h 338138" name="connsiteY39"/>
                <a:gd fmla="*/ 15875 w 315913" name="connsiteX40"/>
                <a:gd fmla="*/ 211138 h 338138" name="connsiteY40"/>
                <a:gd fmla="*/ 46038 w 315913" name="connsiteX41"/>
                <a:gd fmla="*/ 180975 h 338138" name="connsiteY41"/>
                <a:gd fmla="*/ 270005 w 315913" name="connsiteX42"/>
                <a:gd fmla="*/ 77788 h 338138" name="connsiteY42"/>
                <a:gd fmla="*/ 238125 w 315913" name="connsiteX43"/>
                <a:gd fmla="*/ 109792 h 338138" name="connsiteY43"/>
                <a:gd fmla="*/ 238125 w 315913" name="connsiteX44"/>
                <a:gd fmla="*/ 144463 h 338138" name="connsiteY44"/>
                <a:gd fmla="*/ 303213 w 315913" name="connsiteX45"/>
                <a:gd fmla="*/ 144463 h 338138" name="connsiteY45"/>
                <a:gd fmla="*/ 303213 w 315913" name="connsiteX46"/>
                <a:gd fmla="*/ 109792 h 338138" name="connsiteY46"/>
                <a:gd fmla="*/ 270005 w 315913" name="connsiteX47"/>
                <a:gd fmla="*/ 77788 h 338138" name="connsiteY47"/>
                <a:gd fmla="*/ 270013 w 315913" name="connsiteX48"/>
                <a:gd fmla="*/ 65088 h 338138" name="connsiteY48"/>
                <a:gd fmla="*/ 315913 w 315913" name="connsiteX49"/>
                <a:gd fmla="*/ 109941 h 338138" name="connsiteY49"/>
                <a:gd fmla="*/ 315913 w 315913" name="connsiteX50"/>
                <a:gd fmla="*/ 150836 h 338138" name="connsiteY50"/>
                <a:gd fmla="*/ 313290 w 315913" name="connsiteX51"/>
                <a:gd fmla="*/ 156113 h 338138" name="connsiteY51"/>
                <a:gd fmla="*/ 309356 w 315913" name="connsiteX52"/>
                <a:gd fmla="*/ 158751 h 338138" name="connsiteY52"/>
                <a:gd fmla="*/ 231982 w 315913" name="connsiteX53"/>
                <a:gd fmla="*/ 158751 h 338138" name="connsiteY53"/>
                <a:gd fmla="*/ 225425 w 315913" name="connsiteX54"/>
                <a:gd fmla="*/ 150836 h 338138" name="connsiteY54"/>
                <a:gd fmla="*/ 225425 w 315913" name="connsiteX55"/>
                <a:gd fmla="*/ 109941 h 338138" name="connsiteY55"/>
                <a:gd fmla="*/ 270013 w 315913" name="connsiteX56"/>
                <a:gd fmla="*/ 65088 h 338138" name="connsiteY56"/>
                <a:gd fmla="*/ 157956 w 315913" name="connsiteX57"/>
                <a:gd fmla="*/ 65088 h 338138" name="connsiteY57"/>
                <a:gd fmla="*/ 203200 w 315913" name="connsiteX58"/>
                <a:gd fmla="*/ 109941 h 338138" name="connsiteY58"/>
                <a:gd fmla="*/ 203200 w 315913" name="connsiteX59"/>
                <a:gd fmla="*/ 150836 h 338138" name="connsiteY59"/>
                <a:gd fmla="*/ 201869 w 315913" name="connsiteX60"/>
                <a:gd fmla="*/ 156113 h 338138" name="connsiteY60"/>
                <a:gd fmla="*/ 196546 w 315913" name="connsiteX61"/>
                <a:gd fmla="*/ 158751 h 338138" name="connsiteY61"/>
                <a:gd fmla="*/ 119365 w 315913" name="connsiteX62"/>
                <a:gd fmla="*/ 158751 h 338138" name="connsiteY62"/>
                <a:gd fmla="*/ 112712 w 315913" name="connsiteX63"/>
                <a:gd fmla="*/ 150836 h 338138" name="connsiteY63"/>
                <a:gd fmla="*/ 112712 w 315913" name="connsiteX64"/>
                <a:gd fmla="*/ 109941 h 338138" name="connsiteY64"/>
                <a:gd fmla="*/ 157956 w 315913" name="connsiteX65"/>
                <a:gd fmla="*/ 65088 h 338138" name="connsiteY65"/>
                <a:gd fmla="*/ 45900 w 315913" name="connsiteX66"/>
                <a:gd fmla="*/ 65088 h 338138" name="connsiteY66"/>
                <a:gd fmla="*/ 90488 w 315913" name="connsiteX67"/>
                <a:gd fmla="*/ 109941 h 338138" name="connsiteY67"/>
                <a:gd fmla="*/ 90488 w 315913" name="connsiteX68"/>
                <a:gd fmla="*/ 150836 h 338138" name="connsiteY68"/>
                <a:gd fmla="*/ 89176 w 315913" name="connsiteX69"/>
                <a:gd fmla="*/ 156113 h 338138" name="connsiteY69"/>
                <a:gd fmla="*/ 83931 w 315913" name="connsiteX70"/>
                <a:gd fmla="*/ 158751 h 338138" name="connsiteY70"/>
                <a:gd fmla="*/ 6557 w 315913" name="connsiteX71"/>
                <a:gd fmla="*/ 158751 h 338138" name="connsiteY71"/>
                <a:gd fmla="*/ 0 w 315913" name="connsiteX72"/>
                <a:gd fmla="*/ 150836 h 338138" name="connsiteY72"/>
                <a:gd fmla="*/ 0 w 315913" name="connsiteX73"/>
                <a:gd fmla="*/ 109941 h 338138" name="connsiteY73"/>
                <a:gd fmla="*/ 45900 w 315913" name="connsiteX74"/>
                <a:gd fmla="*/ 65088 h 338138" name="connsiteY74"/>
                <a:gd fmla="*/ 270669 w 315913" name="connsiteX75"/>
                <a:gd fmla="*/ 14288 h 338138" name="connsiteY75"/>
                <a:gd fmla="*/ 254000 w 315913" name="connsiteX76"/>
                <a:gd fmla="*/ 30957 h 338138" name="connsiteY76"/>
                <a:gd fmla="*/ 270669 w 315913" name="connsiteX77"/>
                <a:gd fmla="*/ 47626 h 338138" name="connsiteY77"/>
                <a:gd fmla="*/ 287338 w 315913" name="connsiteX78"/>
                <a:gd fmla="*/ 30957 h 338138" name="connsiteY78"/>
                <a:gd fmla="*/ 270669 w 315913" name="connsiteX79"/>
                <a:gd fmla="*/ 14288 h 338138" name="connsiteY79"/>
                <a:gd fmla="*/ 271463 w 315913" name="connsiteX80"/>
                <a:gd fmla="*/ 0 h 338138" name="connsiteY80"/>
                <a:gd fmla="*/ 301625 w 315913" name="connsiteX81"/>
                <a:gd fmla="*/ 30957 h 338138" name="connsiteY81"/>
                <a:gd fmla="*/ 271463 w 315913" name="connsiteX82"/>
                <a:gd fmla="*/ 61913 h 338138" name="connsiteY82"/>
                <a:gd fmla="*/ 241300 w 315913" name="connsiteX83"/>
                <a:gd fmla="*/ 30957 h 338138" name="connsiteY83"/>
                <a:gd fmla="*/ 271463 w 315913" name="connsiteX84"/>
                <a:gd fmla="*/ 0 h 338138" name="connsiteY84"/>
                <a:gd fmla="*/ 159420 w 315913" name="connsiteX85"/>
                <a:gd fmla="*/ 0 h 338138" name="connsiteY85"/>
                <a:gd fmla="*/ 188912 w 315913" name="connsiteX86"/>
                <a:gd fmla="*/ 30957 h 338138" name="connsiteY86"/>
                <a:gd fmla="*/ 159420 w 315913" name="connsiteX87"/>
                <a:gd fmla="*/ 61913 h 338138" name="connsiteY87"/>
                <a:gd fmla="*/ 128587 w 315913" name="connsiteX88"/>
                <a:gd fmla="*/ 30957 h 338138" name="connsiteY88"/>
                <a:gd fmla="*/ 159420 w 315913" name="connsiteX89"/>
                <a:gd fmla="*/ 0 h 338138" name="connsiteY89"/>
                <a:gd fmla="*/ 46037 w 315913" name="connsiteX90"/>
                <a:gd fmla="*/ 0 h 338138" name="connsiteY90"/>
                <a:gd fmla="*/ 76200 w 315913" name="connsiteX91"/>
                <a:gd fmla="*/ 30957 h 338138" name="connsiteY91"/>
                <a:gd fmla="*/ 46037 w 315913" name="connsiteX92"/>
                <a:gd fmla="*/ 61913 h 338138" name="connsiteY92"/>
                <a:gd fmla="*/ 15875 w 315913" name="connsiteX93"/>
                <a:gd fmla="*/ 30957 h 338138" name="connsiteY93"/>
                <a:gd fmla="*/ 46037 w 315913" name="connsiteX94"/>
                <a:gd fmla="*/ 0 h 338138" name="connsiteY9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b="b" l="l" r="r" t="t"/>
              <a:pathLst>
                <a:path h="338138" w="315913">
                  <a:moveTo>
                    <a:pt x="270013" y="244475"/>
                  </a:moveTo>
                  <a:cubicBezTo>
                    <a:pt x="294930" y="244475"/>
                    <a:pt x="315913" y="265582"/>
                    <a:pt x="315913" y="290647"/>
                  </a:cubicBezTo>
                  <a:cubicBezTo>
                    <a:pt x="315913" y="290647"/>
                    <a:pt x="315913" y="290647"/>
                    <a:pt x="315913" y="331542"/>
                  </a:cubicBezTo>
                  <a:cubicBezTo>
                    <a:pt x="315913" y="332861"/>
                    <a:pt x="314602" y="335500"/>
                    <a:pt x="313290" y="335500"/>
                  </a:cubicBezTo>
                  <a:cubicBezTo>
                    <a:pt x="313290" y="336819"/>
                    <a:pt x="310667" y="338138"/>
                    <a:pt x="309356" y="338138"/>
                  </a:cubicBezTo>
                  <a:cubicBezTo>
                    <a:pt x="309356" y="338138"/>
                    <a:pt x="309356" y="338138"/>
                    <a:pt x="231982" y="338138"/>
                  </a:cubicBezTo>
                  <a:cubicBezTo>
                    <a:pt x="228048" y="338138"/>
                    <a:pt x="225425" y="335500"/>
                    <a:pt x="225425" y="331542"/>
                  </a:cubicBezTo>
                  <a:cubicBezTo>
                    <a:pt x="225425" y="331542"/>
                    <a:pt x="225425" y="331542"/>
                    <a:pt x="225425" y="290647"/>
                  </a:cubicBezTo>
                  <a:cubicBezTo>
                    <a:pt x="225425" y="265582"/>
                    <a:pt x="246408" y="244475"/>
                    <a:pt x="270013" y="244475"/>
                  </a:cubicBezTo>
                  <a:close/>
                  <a:moveTo>
                    <a:pt x="157956" y="244475"/>
                  </a:moveTo>
                  <a:cubicBezTo>
                    <a:pt x="183239" y="244475"/>
                    <a:pt x="203200" y="265582"/>
                    <a:pt x="203200" y="290647"/>
                  </a:cubicBezTo>
                  <a:cubicBezTo>
                    <a:pt x="203200" y="290647"/>
                    <a:pt x="203200" y="290647"/>
                    <a:pt x="203200" y="331542"/>
                  </a:cubicBezTo>
                  <a:cubicBezTo>
                    <a:pt x="203200" y="332861"/>
                    <a:pt x="203200" y="335500"/>
                    <a:pt x="201869" y="335500"/>
                  </a:cubicBezTo>
                  <a:cubicBezTo>
                    <a:pt x="200538" y="336819"/>
                    <a:pt x="199208" y="338138"/>
                    <a:pt x="196546" y="338138"/>
                  </a:cubicBezTo>
                  <a:cubicBezTo>
                    <a:pt x="196546" y="338138"/>
                    <a:pt x="196546" y="338138"/>
                    <a:pt x="119365" y="338138"/>
                  </a:cubicBezTo>
                  <a:cubicBezTo>
                    <a:pt x="115373" y="338138"/>
                    <a:pt x="112712" y="335500"/>
                    <a:pt x="112712" y="331542"/>
                  </a:cubicBezTo>
                  <a:cubicBezTo>
                    <a:pt x="112712" y="331542"/>
                    <a:pt x="112712" y="331542"/>
                    <a:pt x="112712" y="290647"/>
                  </a:cubicBezTo>
                  <a:cubicBezTo>
                    <a:pt x="112712" y="265582"/>
                    <a:pt x="132672" y="244475"/>
                    <a:pt x="157956" y="244475"/>
                  </a:cubicBezTo>
                  <a:close/>
                  <a:moveTo>
                    <a:pt x="45900" y="244475"/>
                  </a:moveTo>
                  <a:cubicBezTo>
                    <a:pt x="69505" y="244475"/>
                    <a:pt x="90488" y="265582"/>
                    <a:pt x="90488" y="290647"/>
                  </a:cubicBezTo>
                  <a:cubicBezTo>
                    <a:pt x="90488" y="290647"/>
                    <a:pt x="90488" y="290647"/>
                    <a:pt x="90488" y="331542"/>
                  </a:cubicBezTo>
                  <a:cubicBezTo>
                    <a:pt x="90488" y="332861"/>
                    <a:pt x="90488" y="335500"/>
                    <a:pt x="89176" y="335500"/>
                  </a:cubicBezTo>
                  <a:cubicBezTo>
                    <a:pt x="87865" y="336819"/>
                    <a:pt x="85242" y="338138"/>
                    <a:pt x="83931" y="338138"/>
                  </a:cubicBezTo>
                  <a:cubicBezTo>
                    <a:pt x="83931" y="338138"/>
                    <a:pt x="83931" y="338138"/>
                    <a:pt x="6557" y="338138"/>
                  </a:cubicBezTo>
                  <a:cubicBezTo>
                    <a:pt x="3934" y="338138"/>
                    <a:pt x="0" y="335500"/>
                    <a:pt x="0" y="331542"/>
                  </a:cubicBezTo>
                  <a:cubicBezTo>
                    <a:pt x="0" y="331542"/>
                    <a:pt x="0" y="331542"/>
                    <a:pt x="0" y="290647"/>
                  </a:cubicBezTo>
                  <a:cubicBezTo>
                    <a:pt x="0" y="265582"/>
                    <a:pt x="20983" y="244475"/>
                    <a:pt x="45900" y="244475"/>
                  </a:cubicBezTo>
                  <a:close/>
                  <a:moveTo>
                    <a:pt x="271463" y="180975"/>
                  </a:moveTo>
                  <a:cubicBezTo>
                    <a:pt x="287200" y="180975"/>
                    <a:pt x="301625" y="194089"/>
                    <a:pt x="301625" y="211138"/>
                  </a:cubicBezTo>
                  <a:cubicBezTo>
                    <a:pt x="301625" y="228186"/>
                    <a:pt x="287200" y="241300"/>
                    <a:pt x="271463" y="241300"/>
                  </a:cubicBezTo>
                  <a:cubicBezTo>
                    <a:pt x="254414" y="241300"/>
                    <a:pt x="241300" y="228186"/>
                    <a:pt x="241300" y="211138"/>
                  </a:cubicBezTo>
                  <a:cubicBezTo>
                    <a:pt x="241300" y="194089"/>
                    <a:pt x="254414" y="180975"/>
                    <a:pt x="271463" y="180975"/>
                  </a:cubicBezTo>
                  <a:close/>
                  <a:moveTo>
                    <a:pt x="159420" y="180975"/>
                  </a:moveTo>
                  <a:cubicBezTo>
                    <a:pt x="175506" y="180975"/>
                    <a:pt x="188912" y="194089"/>
                    <a:pt x="188912" y="211138"/>
                  </a:cubicBezTo>
                  <a:cubicBezTo>
                    <a:pt x="188912" y="228186"/>
                    <a:pt x="175506" y="241300"/>
                    <a:pt x="159420" y="241300"/>
                  </a:cubicBezTo>
                  <a:cubicBezTo>
                    <a:pt x="141992" y="241300"/>
                    <a:pt x="128587" y="228186"/>
                    <a:pt x="128587" y="211138"/>
                  </a:cubicBezTo>
                  <a:cubicBezTo>
                    <a:pt x="128587" y="194089"/>
                    <a:pt x="141992" y="180975"/>
                    <a:pt x="159420" y="180975"/>
                  </a:cubicBezTo>
                  <a:close/>
                  <a:moveTo>
                    <a:pt x="46038" y="180975"/>
                  </a:moveTo>
                  <a:cubicBezTo>
                    <a:pt x="62697" y="180975"/>
                    <a:pt x="76201" y="194479"/>
                    <a:pt x="76201" y="211138"/>
                  </a:cubicBezTo>
                  <a:cubicBezTo>
                    <a:pt x="76201" y="227797"/>
                    <a:pt x="62697" y="241301"/>
                    <a:pt x="46038" y="241301"/>
                  </a:cubicBezTo>
                  <a:cubicBezTo>
                    <a:pt x="29379" y="241301"/>
                    <a:pt x="15875" y="227797"/>
                    <a:pt x="15875" y="211138"/>
                  </a:cubicBezTo>
                  <a:cubicBezTo>
                    <a:pt x="15875" y="194479"/>
                    <a:pt x="29379" y="180975"/>
                    <a:pt x="46038" y="180975"/>
                  </a:cubicBezTo>
                  <a:close/>
                  <a:moveTo>
                    <a:pt x="270005" y="77788"/>
                  </a:moveTo>
                  <a:cubicBezTo>
                    <a:pt x="252736" y="77788"/>
                    <a:pt x="238125" y="92457"/>
                    <a:pt x="238125" y="109792"/>
                  </a:cubicBezTo>
                  <a:cubicBezTo>
                    <a:pt x="238125" y="109792"/>
                    <a:pt x="238125" y="109792"/>
                    <a:pt x="238125" y="144463"/>
                  </a:cubicBezTo>
                  <a:cubicBezTo>
                    <a:pt x="238125" y="144463"/>
                    <a:pt x="238125" y="144463"/>
                    <a:pt x="303213" y="144463"/>
                  </a:cubicBezTo>
                  <a:lnTo>
                    <a:pt x="303213" y="109792"/>
                  </a:lnTo>
                  <a:cubicBezTo>
                    <a:pt x="303213" y="92457"/>
                    <a:pt x="288602" y="77788"/>
                    <a:pt x="270005" y="77788"/>
                  </a:cubicBezTo>
                  <a:close/>
                  <a:moveTo>
                    <a:pt x="270013" y="65088"/>
                  </a:moveTo>
                  <a:cubicBezTo>
                    <a:pt x="294930" y="65088"/>
                    <a:pt x="315913" y="84876"/>
                    <a:pt x="315913" y="109941"/>
                  </a:cubicBezTo>
                  <a:cubicBezTo>
                    <a:pt x="315913" y="109941"/>
                    <a:pt x="315913" y="109941"/>
                    <a:pt x="315913" y="150836"/>
                  </a:cubicBezTo>
                  <a:cubicBezTo>
                    <a:pt x="315913" y="153474"/>
                    <a:pt x="314602" y="154794"/>
                    <a:pt x="313290" y="156113"/>
                  </a:cubicBezTo>
                  <a:cubicBezTo>
                    <a:pt x="313290" y="157432"/>
                    <a:pt x="310667" y="158751"/>
                    <a:pt x="309356" y="158751"/>
                  </a:cubicBezTo>
                  <a:cubicBezTo>
                    <a:pt x="309356" y="158751"/>
                    <a:pt x="309356" y="158751"/>
                    <a:pt x="231982" y="158751"/>
                  </a:cubicBezTo>
                  <a:cubicBezTo>
                    <a:pt x="228048" y="158751"/>
                    <a:pt x="225425" y="154794"/>
                    <a:pt x="225425" y="150836"/>
                  </a:cubicBezTo>
                  <a:cubicBezTo>
                    <a:pt x="225425" y="150836"/>
                    <a:pt x="225425" y="150836"/>
                    <a:pt x="225425" y="109941"/>
                  </a:cubicBezTo>
                  <a:cubicBezTo>
                    <a:pt x="225425" y="84876"/>
                    <a:pt x="246408" y="65088"/>
                    <a:pt x="270013" y="65088"/>
                  </a:cubicBezTo>
                  <a:close/>
                  <a:moveTo>
                    <a:pt x="157956" y="65088"/>
                  </a:moveTo>
                  <a:cubicBezTo>
                    <a:pt x="183239" y="65088"/>
                    <a:pt x="203200" y="84876"/>
                    <a:pt x="203200" y="109941"/>
                  </a:cubicBezTo>
                  <a:cubicBezTo>
                    <a:pt x="203200" y="109941"/>
                    <a:pt x="203200" y="109941"/>
                    <a:pt x="203200" y="150836"/>
                  </a:cubicBezTo>
                  <a:cubicBezTo>
                    <a:pt x="203200" y="153474"/>
                    <a:pt x="203200" y="154794"/>
                    <a:pt x="201869" y="156113"/>
                  </a:cubicBezTo>
                  <a:cubicBezTo>
                    <a:pt x="200538" y="157432"/>
                    <a:pt x="199208" y="158751"/>
                    <a:pt x="196546" y="158751"/>
                  </a:cubicBezTo>
                  <a:cubicBezTo>
                    <a:pt x="196546" y="158751"/>
                    <a:pt x="196546" y="158751"/>
                    <a:pt x="119365" y="158751"/>
                  </a:cubicBezTo>
                  <a:cubicBezTo>
                    <a:pt x="115373" y="158751"/>
                    <a:pt x="112712" y="154794"/>
                    <a:pt x="112712" y="150836"/>
                  </a:cubicBezTo>
                  <a:cubicBezTo>
                    <a:pt x="112712" y="150836"/>
                    <a:pt x="112712" y="150836"/>
                    <a:pt x="112712" y="109941"/>
                  </a:cubicBezTo>
                  <a:cubicBezTo>
                    <a:pt x="112712" y="84876"/>
                    <a:pt x="132672" y="65088"/>
                    <a:pt x="157956" y="65088"/>
                  </a:cubicBezTo>
                  <a:close/>
                  <a:moveTo>
                    <a:pt x="45900" y="65088"/>
                  </a:moveTo>
                  <a:cubicBezTo>
                    <a:pt x="69505" y="65088"/>
                    <a:pt x="90488" y="84876"/>
                    <a:pt x="90488" y="109941"/>
                  </a:cubicBezTo>
                  <a:cubicBezTo>
                    <a:pt x="90488" y="109941"/>
                    <a:pt x="90488" y="109941"/>
                    <a:pt x="90488" y="150836"/>
                  </a:cubicBezTo>
                  <a:cubicBezTo>
                    <a:pt x="90488" y="153474"/>
                    <a:pt x="90488" y="154794"/>
                    <a:pt x="89176" y="156113"/>
                  </a:cubicBezTo>
                  <a:cubicBezTo>
                    <a:pt x="87865" y="157432"/>
                    <a:pt x="85242" y="158751"/>
                    <a:pt x="83931" y="158751"/>
                  </a:cubicBezTo>
                  <a:cubicBezTo>
                    <a:pt x="83931" y="158751"/>
                    <a:pt x="83931" y="158751"/>
                    <a:pt x="6557" y="158751"/>
                  </a:cubicBezTo>
                  <a:cubicBezTo>
                    <a:pt x="3934" y="158751"/>
                    <a:pt x="0" y="154794"/>
                    <a:pt x="0" y="150836"/>
                  </a:cubicBezTo>
                  <a:cubicBezTo>
                    <a:pt x="0" y="150836"/>
                    <a:pt x="0" y="150836"/>
                    <a:pt x="0" y="109941"/>
                  </a:cubicBezTo>
                  <a:cubicBezTo>
                    <a:pt x="0" y="84876"/>
                    <a:pt x="20983" y="65088"/>
                    <a:pt x="45900" y="65088"/>
                  </a:cubicBezTo>
                  <a:close/>
                  <a:moveTo>
                    <a:pt x="270669" y="14288"/>
                  </a:moveTo>
                  <a:cubicBezTo>
                    <a:pt x="261463" y="14288"/>
                    <a:pt x="254000" y="21751"/>
                    <a:pt x="254000" y="30957"/>
                  </a:cubicBezTo>
                  <a:cubicBezTo>
                    <a:pt x="254000" y="40163"/>
                    <a:pt x="261463" y="47626"/>
                    <a:pt x="270669" y="47626"/>
                  </a:cubicBezTo>
                  <a:cubicBezTo>
                    <a:pt x="279875" y="47626"/>
                    <a:pt x="287338" y="40163"/>
                    <a:pt x="287338" y="30957"/>
                  </a:cubicBezTo>
                  <a:cubicBezTo>
                    <a:pt x="287338" y="21751"/>
                    <a:pt x="279875" y="14288"/>
                    <a:pt x="270669" y="14288"/>
                  </a:cubicBezTo>
                  <a:close/>
                  <a:moveTo>
                    <a:pt x="271463" y="0"/>
                  </a:moveTo>
                  <a:cubicBezTo>
                    <a:pt x="287200" y="0"/>
                    <a:pt x="301625" y="13459"/>
                    <a:pt x="301625" y="30957"/>
                  </a:cubicBezTo>
                  <a:cubicBezTo>
                    <a:pt x="301625" y="48454"/>
                    <a:pt x="287200" y="61913"/>
                    <a:pt x="271463" y="61913"/>
                  </a:cubicBezTo>
                  <a:cubicBezTo>
                    <a:pt x="254414" y="61913"/>
                    <a:pt x="241300" y="48454"/>
                    <a:pt x="241300" y="30957"/>
                  </a:cubicBezTo>
                  <a:cubicBezTo>
                    <a:pt x="241300" y="13459"/>
                    <a:pt x="254414" y="0"/>
                    <a:pt x="271463" y="0"/>
                  </a:cubicBezTo>
                  <a:close/>
                  <a:moveTo>
                    <a:pt x="159420" y="0"/>
                  </a:moveTo>
                  <a:cubicBezTo>
                    <a:pt x="175506" y="0"/>
                    <a:pt x="188912" y="13459"/>
                    <a:pt x="188912" y="30957"/>
                  </a:cubicBezTo>
                  <a:cubicBezTo>
                    <a:pt x="188912" y="48454"/>
                    <a:pt x="175506" y="61913"/>
                    <a:pt x="159420" y="61913"/>
                  </a:cubicBezTo>
                  <a:cubicBezTo>
                    <a:pt x="141992" y="61913"/>
                    <a:pt x="128587" y="48454"/>
                    <a:pt x="128587" y="30957"/>
                  </a:cubicBezTo>
                  <a:cubicBezTo>
                    <a:pt x="128587" y="13459"/>
                    <a:pt x="141992" y="0"/>
                    <a:pt x="159420" y="0"/>
                  </a:cubicBezTo>
                  <a:close/>
                  <a:moveTo>
                    <a:pt x="46037" y="0"/>
                  </a:moveTo>
                  <a:cubicBezTo>
                    <a:pt x="63086" y="0"/>
                    <a:pt x="76200" y="13459"/>
                    <a:pt x="76200" y="30957"/>
                  </a:cubicBezTo>
                  <a:cubicBezTo>
                    <a:pt x="76200" y="48454"/>
                    <a:pt x="63086" y="61913"/>
                    <a:pt x="46037" y="61913"/>
                  </a:cubicBezTo>
                  <a:cubicBezTo>
                    <a:pt x="28989" y="61913"/>
                    <a:pt x="15875" y="48454"/>
                    <a:pt x="15875" y="30957"/>
                  </a:cubicBezTo>
                  <a:cubicBezTo>
                    <a:pt x="15875" y="13459"/>
                    <a:pt x="28989" y="0"/>
                    <a:pt x="4603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08" compatLnSpc="1" forceAA="0" fromWordArt="0" lIns="91416" numCol="1" rIns="91416" rot="0" rtlCol="0" spcCol="0" spcFirstLastPara="0" tIns="45708" vert="horz" wrap="square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799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sp>
        <p:nvSpPr>
          <p:cNvPr id="43" name="文本框 42">
            <a:extLst>
              <a:ext uri="{FF2B5EF4-FFF2-40B4-BE49-F238E27FC236}">
                <a16:creationId xmlns:a16="http://schemas.microsoft.com/office/drawing/2014/main" id="{4EBB5EB1-324E-4DB3-803B-C3CE40F633B5}"/>
              </a:ext>
            </a:extLst>
          </p:cNvPr>
          <p:cNvSpPr txBox="1"/>
          <p:nvPr/>
        </p:nvSpPr>
        <p:spPr>
          <a:xfrm>
            <a:off x="4654725" y="4683411"/>
            <a:ext cx="1781586" cy="30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14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汇报人:优页PPT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911AC96E-FFA7-43A7-9E58-543915717C53}"/>
              </a:ext>
            </a:extLst>
          </p:cNvPr>
          <p:cNvSpPr txBox="1"/>
          <p:nvPr/>
        </p:nvSpPr>
        <p:spPr>
          <a:xfrm>
            <a:off x="6797849" y="4683411"/>
            <a:ext cx="1521086" cy="30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14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日期:202X.X</a:t>
            </a:r>
          </a:p>
        </p:txBody>
      </p:sp>
    </p:spTree>
    <p:custDataLst>
      <p:tags r:id="rId4"/>
    </p:custDataLst>
    <p:extLst>
      <p:ext uri="{BB962C8B-B14F-4D97-AF65-F5344CB8AC3E}">
        <p14:creationId val="2406908084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 tmFilter="0,0; .5, 1; 1, 1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2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2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4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6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7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" presetSubtype="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3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31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33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39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2"/>
      <p:bldP grpId="0" spid="85"/>
      <p:bldP grpId="0" spid="104"/>
      <p:bldP grpId="0" spid="43"/>
      <p:bldP grpId="0" spid="44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03C21E38-0E58-423B-AACE-9CF667805F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230FEB4A-E8DC-4221-A8D9-92C8E5694F5C}"/>
              </a:ext>
            </a:extLst>
          </p:cNvPr>
          <p:cNvGrpSpPr/>
          <p:nvPr/>
        </p:nvGrpSpPr>
        <p:grpSpPr>
          <a:xfrm>
            <a:off x="5068457" y="1616788"/>
            <a:ext cx="1898889" cy="1867164"/>
            <a:chOff x="4734611" y="1107486"/>
            <a:chExt cx="1898889" cy="1867164"/>
          </a:xfrm>
        </p:grpSpPr>
        <p:sp>
          <p:nvSpPr>
            <p:cNvPr id="71" name="文本框 70">
              <a:extLst>
                <a:ext uri="{FF2B5EF4-FFF2-40B4-BE49-F238E27FC236}">
                  <a16:creationId xmlns:a16="http://schemas.microsoft.com/office/drawing/2014/main" id="{A355DE67-014B-47DB-9022-1E4B3A12A027}"/>
                </a:ext>
              </a:extLst>
            </p:cNvPr>
            <p:cNvSpPr txBox="1"/>
            <p:nvPr/>
          </p:nvSpPr>
          <p:spPr>
            <a:xfrm>
              <a:off x="5801221" y="1107486"/>
              <a:ext cx="913130" cy="18440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1200" kumimoji="0" lang="en-US" noProof="0" normalizeH="0" spc="0" strike="noStrike" sz="11500" u="none">
                  <a:ln>
                    <a:noFill/>
                  </a:ln>
                  <a:solidFill>
                    <a:srgbClr val="F9C5B8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cs"/>
                  <a:sym charset="-122" panose="02010600010101010101" pitchFamily="2" typeface="Aa之云体"/>
                </a:rPr>
                <a:t>1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B8E1EAE4-0079-44B2-AAFD-985EFDB832F0}"/>
                </a:ext>
              </a:extLst>
            </p:cNvPr>
            <p:cNvSpPr txBox="1"/>
            <p:nvPr/>
          </p:nvSpPr>
          <p:spPr>
            <a:xfrm>
              <a:off x="4734609" y="1112602"/>
              <a:ext cx="913130" cy="18440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1200" kumimoji="0" lang="en-US" noProof="0" normalizeH="0" spc="0" strike="noStrike" sz="11500" u="none">
                  <a:ln>
                    <a:noFill/>
                  </a:ln>
                  <a:solidFill>
                    <a:srgbClr val="C3E2D2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cs"/>
                  <a:sym charset="-122" panose="02010600010101010101" pitchFamily="2" typeface="Aa之云体"/>
                </a:rPr>
                <a:t>0</a:t>
              </a: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F02FE2B8-246E-4ABA-BF5C-57132E7BCC42}"/>
              </a:ext>
            </a:extLst>
          </p:cNvPr>
          <p:cNvGrpSpPr/>
          <p:nvPr/>
        </p:nvGrpSpPr>
        <p:grpSpPr>
          <a:xfrm>
            <a:off x="3464500" y="3545714"/>
            <a:ext cx="5393600" cy="1015663"/>
            <a:chOff x="3292813" y="3576346"/>
            <a:chExt cx="5393600" cy="1015663"/>
          </a:xfrm>
        </p:grpSpPr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60491E6E-908E-4DC5-9AB8-5810E6483974}"/>
                </a:ext>
              </a:extLst>
            </p:cNvPr>
            <p:cNvSpPr txBox="1"/>
            <p:nvPr/>
          </p:nvSpPr>
          <p:spPr>
            <a:xfrm>
              <a:off x="3418389" y="3576346"/>
              <a:ext cx="5259727" cy="1005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6000" u="none">
                  <a:ln>
                    <a:noFill/>
                  </a:ln>
                  <a:solidFill>
                    <a:srgbClr val="373536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输入标题</a:t>
              </a: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79C553CA-C219-4A9A-AAF7-D0E68CCFC5EA}"/>
                </a:ext>
              </a:extLst>
            </p:cNvPr>
            <p:cNvSpPr txBox="1"/>
            <p:nvPr/>
          </p:nvSpPr>
          <p:spPr>
            <a:xfrm>
              <a:off x="3292813" y="3997449"/>
              <a:ext cx="720000" cy="250478"/>
            </a:xfrm>
            <a:custGeom>
              <a:rect b="b" l="l" r="r" t="t"/>
              <a:pathLst>
                <a:path h="215684" w="1361142">
                  <a:moveTo>
                    <a:pt x="0" y="0"/>
                  </a:moveTo>
                  <a:lnTo>
                    <a:pt x="1361142" y="0"/>
                  </a:lnTo>
                  <a:lnTo>
                    <a:pt x="1361142" y="215684"/>
                  </a:lnTo>
                  <a:lnTo>
                    <a:pt x="0" y="215684"/>
                  </a:lnTo>
                  <a:close/>
                </a:path>
              </a:pathLst>
            </a:custGeom>
            <a:solidFill>
              <a:srgbClr val="F9C5B8"/>
            </a:solidFill>
            <a:ln>
              <a:noFill/>
            </a:ln>
            <a:effectLst/>
          </p:spPr>
          <p:txBody>
  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15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cs"/>
                <a:sym charset="-122" panose="02010600010101010101" pitchFamily="2" typeface="Aa之云体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56EF79A0-60F1-433E-B201-0E6B805DFBC2}"/>
                </a:ext>
              </a:extLst>
            </p:cNvPr>
            <p:cNvSpPr txBox="1"/>
            <p:nvPr/>
          </p:nvSpPr>
          <p:spPr>
            <a:xfrm>
              <a:off x="7966413" y="3997449"/>
              <a:ext cx="720000" cy="250478"/>
            </a:xfrm>
            <a:custGeom>
              <a:rect b="b" l="l" r="r" t="t"/>
              <a:pathLst>
                <a:path h="215684" w="1361142">
                  <a:moveTo>
                    <a:pt x="0" y="0"/>
                  </a:moveTo>
                  <a:lnTo>
                    <a:pt x="1361142" y="0"/>
                  </a:lnTo>
                  <a:lnTo>
                    <a:pt x="1361142" y="215684"/>
                  </a:lnTo>
                  <a:lnTo>
                    <a:pt x="0" y="215684"/>
                  </a:lnTo>
                  <a:close/>
                </a:path>
              </a:pathLst>
            </a:custGeom>
            <a:solidFill>
              <a:srgbClr val="C3E2D2"/>
            </a:solidFill>
            <a:ln>
              <a:noFill/>
            </a:ln>
            <a:effectLst/>
          </p:spPr>
          <p:txBody>
  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15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cs"/>
                <a:sym charset="-122" panose="02010600010101010101" pitchFamily="2" typeface="Aa之云体"/>
              </a:endParaRPr>
            </a:p>
          </p:txBody>
        </p:sp>
      </p:grpSp>
      <p:sp>
        <p:nvSpPr>
          <p:cNvPr id="56" name="Rectangle 44">
            <a:extLst>
              <a:ext uri="{FF2B5EF4-FFF2-40B4-BE49-F238E27FC236}">
                <a16:creationId xmlns:a16="http://schemas.microsoft.com/office/drawing/2014/main" id="{0D8CE84D-B29F-4A4B-92FE-27A31882A5A0}"/>
              </a:ext>
            </a:extLst>
          </p:cNvPr>
          <p:cNvSpPr/>
          <p:nvPr/>
        </p:nvSpPr>
        <p:spPr>
          <a:xfrm>
            <a:off x="3205393" y="4630690"/>
            <a:ext cx="5791161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0" baseline="0" cap="none" i="0" kern="1200" kumimoji="0" lang="en-US" noProof="0" normalizeH="0" spc="0" strike="noStrike" sz="1250" u="none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A wonderful serenity has taken possession of my entire soul, like these sweet mornings of spring which I enjoy with my whole heart. </a:t>
            </a:r>
          </a:p>
        </p:txBody>
      </p:sp>
    </p:spTree>
    <p:custDataLst>
      <p:tags r:id="rId4"/>
    </p:custDataLst>
    <p:extLst>
      <p:ext uri="{BB962C8B-B14F-4D97-AF65-F5344CB8AC3E}">
        <p14:creationId val="766119979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3" presetSubtype="3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6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996649" y="1966092"/>
            <a:ext cx="39426" cy="2589497"/>
            <a:chOff x="996909" y="1725258"/>
            <a:chExt cx="39436" cy="2590172"/>
          </a:xfrm>
          <a:solidFill>
            <a:srgbClr val="F9C5B8"/>
          </a:solidFill>
        </p:grpSpPr>
        <p:cxnSp>
          <p:nvCxnSpPr>
            <p:cNvPr id="3" name="直接连接符 2"/>
            <p:cNvCxnSpPr/>
            <p:nvPr/>
          </p:nvCxnSpPr>
          <p:spPr>
            <a:xfrm flipH="1">
              <a:off x="996909" y="1725258"/>
              <a:ext cx="0" cy="2590172"/>
            </a:xfrm>
            <a:prstGeom prst="line">
              <a:avLst/>
            </a:prstGeom>
            <a:grpFill/>
            <a:ln>
              <a:solidFill>
                <a:srgbClr val="F9C5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矩形 3"/>
            <p:cNvSpPr/>
            <p:nvPr/>
          </p:nvSpPr>
          <p:spPr>
            <a:xfrm>
              <a:off x="996909" y="1725258"/>
              <a:ext cx="39436" cy="1183087"/>
            </a:xfrm>
            <a:prstGeom prst="rect">
              <a:avLst/>
            </a:prstGeom>
            <a:grpFill/>
            <a:ln>
              <a:solidFill>
                <a:srgbClr val="F9C5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1218804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2399" u="none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636716" y="3451917"/>
            <a:ext cx="39426" cy="2617803"/>
            <a:chOff x="3637664" y="3211470"/>
            <a:chExt cx="39436" cy="2618485"/>
          </a:xfrm>
          <a:solidFill>
            <a:srgbClr val="C3E2D2"/>
          </a:solidFill>
        </p:grpSpPr>
        <p:cxnSp>
          <p:nvCxnSpPr>
            <p:cNvPr id="6" name="直接连接符 5"/>
            <p:cNvCxnSpPr/>
            <p:nvPr/>
          </p:nvCxnSpPr>
          <p:spPr>
            <a:xfrm flipH="1" flipV="1">
              <a:off x="3637664" y="3211470"/>
              <a:ext cx="0" cy="2614239"/>
            </a:xfrm>
            <a:prstGeom prst="line">
              <a:avLst/>
            </a:prstGeom>
            <a:grpFill/>
            <a:ln>
              <a:solidFill>
                <a:srgbClr val="C3E2D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矩形 6"/>
            <p:cNvSpPr/>
            <p:nvPr/>
          </p:nvSpPr>
          <p:spPr>
            <a:xfrm flipV="1">
              <a:off x="3637664" y="4646868"/>
              <a:ext cx="39436" cy="1183087"/>
            </a:xfrm>
            <a:prstGeom prst="rect">
              <a:avLst/>
            </a:prstGeom>
            <a:grpFill/>
            <a:ln>
              <a:solidFill>
                <a:srgbClr val="C3E2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1218804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2399" u="none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276782" y="1966092"/>
            <a:ext cx="39426" cy="2589497"/>
            <a:chOff x="6278418" y="1725258"/>
            <a:chExt cx="39436" cy="2590172"/>
          </a:xfrm>
          <a:solidFill>
            <a:srgbClr val="F9C5B8"/>
          </a:solidFill>
        </p:grpSpPr>
        <p:cxnSp>
          <p:nvCxnSpPr>
            <p:cNvPr id="9" name="直接连接符 8"/>
            <p:cNvCxnSpPr/>
            <p:nvPr/>
          </p:nvCxnSpPr>
          <p:spPr>
            <a:xfrm flipH="1">
              <a:off x="6278418" y="1725258"/>
              <a:ext cx="0" cy="2590172"/>
            </a:xfrm>
            <a:prstGeom prst="line">
              <a:avLst/>
            </a:prstGeom>
            <a:grpFill/>
            <a:ln>
              <a:solidFill>
                <a:srgbClr val="F9C5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>
            <a:xfrm>
              <a:off x="6278418" y="1725258"/>
              <a:ext cx="39436" cy="1183087"/>
            </a:xfrm>
            <a:prstGeom prst="rect">
              <a:avLst/>
            </a:prstGeom>
            <a:grpFill/>
            <a:ln>
              <a:solidFill>
                <a:srgbClr val="F9C5B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1218804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2399" u="none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916847" y="3451912"/>
            <a:ext cx="39426" cy="2617804"/>
            <a:chOff x="8919170" y="3211465"/>
            <a:chExt cx="39436" cy="2618486"/>
          </a:xfrm>
          <a:solidFill>
            <a:srgbClr val="C3E2D2"/>
          </a:solidFill>
        </p:grpSpPr>
        <p:cxnSp>
          <p:nvCxnSpPr>
            <p:cNvPr id="12" name="直接连接符 11"/>
            <p:cNvCxnSpPr/>
            <p:nvPr/>
          </p:nvCxnSpPr>
          <p:spPr>
            <a:xfrm flipH="1" flipV="1">
              <a:off x="8919170" y="3211465"/>
              <a:ext cx="0" cy="2614240"/>
            </a:xfrm>
            <a:prstGeom prst="line">
              <a:avLst/>
            </a:prstGeom>
            <a:grpFill/>
            <a:ln>
              <a:solidFill>
                <a:srgbClr val="C3E2D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>
            <a:xfrm flipV="1">
              <a:off x="8919170" y="4646864"/>
              <a:ext cx="39436" cy="1183087"/>
            </a:xfrm>
            <a:prstGeom prst="rect">
              <a:avLst/>
            </a:prstGeom>
            <a:grpFill/>
            <a:ln>
              <a:solidFill>
                <a:srgbClr val="C3E2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1218804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2399" u="none">
                <a:ln>
                  <a:noFill/>
                </a:ln>
                <a:solidFill>
                  <a:srgbClr val="080808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276783" y="3451912"/>
            <a:ext cx="2299761" cy="1114105"/>
            <a:chOff x="6278419" y="3211465"/>
            <a:chExt cx="2300360" cy="1114395"/>
          </a:xfrm>
        </p:grpSpPr>
        <p:sp>
          <p:nvSpPr>
            <p:cNvPr id="15" name="矩形 14"/>
            <p:cNvSpPr/>
            <p:nvPr/>
          </p:nvSpPr>
          <p:spPr>
            <a:xfrm>
              <a:off x="6278419" y="3211465"/>
              <a:ext cx="2300360" cy="1114395"/>
            </a:xfrm>
            <a:prstGeom prst="rect">
              <a:avLst/>
            </a:prstGeom>
            <a:solidFill>
              <a:srgbClr val="F9C5B8"/>
            </a:solidFill>
            <a:ln>
              <a:solidFill>
                <a:srgbClr val="E8C4B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1218804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2399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6" name="Freeform 1120"/>
            <p:cNvSpPr>
              <a:spLocks noEditPoints="1"/>
            </p:cNvSpPr>
            <p:nvPr/>
          </p:nvSpPr>
          <p:spPr bwMode="auto">
            <a:xfrm>
              <a:off x="7107392" y="3520508"/>
              <a:ext cx="626969" cy="496308"/>
            </a:xfrm>
            <a:custGeom>
              <a:gdLst>
                <a:gd fmla="*/ 2455 w 3573" name="T0"/>
                <a:gd fmla="*/ 579 h 2827" name="T1"/>
                <a:gd fmla="*/ 2600 w 3573" name="T2"/>
                <a:gd fmla="*/ 760 h 2827" name="T3"/>
                <a:gd fmla="*/ 2739 w 3573" name="T4"/>
                <a:gd fmla="*/ 1081 h 2827" name="T5"/>
                <a:gd fmla="*/ 2787 w 3573" name="T6"/>
                <a:gd fmla="*/ 1432 h 2827" name="T7"/>
                <a:gd fmla="*/ 2745 w 3573" name="T8"/>
                <a:gd fmla="*/ 1761 h 2827" name="T9"/>
                <a:gd fmla="*/ 2621 w 3573" name="T10"/>
                <a:gd fmla="*/ 2067 h 2827" name="T11"/>
                <a:gd fmla="*/ 2489 w 3573" name="T12"/>
                <a:gd fmla="*/ 2244 h 2827" name="T13"/>
                <a:gd fmla="*/ 2399 w 3573" name="T14"/>
                <a:gd fmla="*/ 2271 h 2827" name="T15"/>
                <a:gd fmla="*/ 2304 w 3573" name="T16"/>
                <a:gd fmla="*/ 2241 h 2827" name="T17"/>
                <a:gd fmla="*/ 2230 w 3573" name="T18"/>
                <a:gd fmla="*/ 2155 h 2827" name="T19"/>
                <a:gd fmla="*/ 2221 w 3573" name="T20"/>
                <a:gd fmla="*/ 2044 h 2827" name="T21"/>
                <a:gd fmla="*/ 2327 w 3573" name="T22"/>
                <a:gd fmla="*/ 1864 h 2827" name="T23"/>
                <a:gd fmla="*/ 2421 w 3573" name="T24"/>
                <a:gd fmla="*/ 1582 h 2827" name="T25"/>
                <a:gd fmla="*/ 2422 w 3573" name="T26"/>
                <a:gd fmla="*/ 1289 h 2827" name="T27"/>
                <a:gd fmla="*/ 2338 w 3573" name="T28"/>
                <a:gd fmla="*/ 1020 h 2827" name="T29"/>
                <a:gd fmla="*/ 2205 w 3573" name="T30"/>
                <a:gd fmla="*/ 815 h 2827" name="T31"/>
                <a:gd fmla="*/ 2191 w 3573" name="T32"/>
                <a:gd fmla="*/ 701 h 2827" name="T33"/>
                <a:gd fmla="*/ 2255 w 3573" name="T34"/>
                <a:gd fmla="*/ 602 h 2827" name="T35"/>
                <a:gd fmla="*/ 2350 w 3573" name="T36"/>
                <a:gd fmla="*/ 557 h 2827" name="T37"/>
                <a:gd fmla="*/ 1694 w 3573" name="T38"/>
                <a:gd fmla="*/ 195 h 2827" name="T39"/>
                <a:gd fmla="*/ 1776 w 3573" name="T40"/>
                <a:gd fmla="*/ 282 h 2827" name="T41"/>
                <a:gd fmla="*/ 1785 w 3573" name="T42"/>
                <a:gd fmla="*/ 2553 h 2827" name="T43"/>
                <a:gd fmla="*/ 1720 w 3573" name="T44"/>
                <a:gd fmla="*/ 2653 h 2827" name="T45"/>
                <a:gd fmla="*/ 1625 w 3573" name="T46"/>
                <a:gd fmla="*/ 2685 h 2827" name="T47"/>
                <a:gd fmla="*/ 1522 w 3573" name="T48"/>
                <a:gd fmla="*/ 2647 h 2827" name="T49"/>
                <a:gd fmla="*/ 99 w 3573" name="T50"/>
                <a:gd fmla="*/ 1903 h 2827" name="T51"/>
                <a:gd fmla="*/ 13 w 3573" name="T52"/>
                <a:gd fmla="*/ 1817 h 2827" name="T53"/>
                <a:gd fmla="*/ 3 w 3573" name="T54"/>
                <a:gd fmla="*/ 1078 h 2827" name="T55"/>
                <a:gd fmla="*/ 72 w 3573" name="T56"/>
                <a:gd fmla="*/ 976 h 2827" name="T57"/>
                <a:gd fmla="*/ 635 w 3573" name="T58"/>
                <a:gd fmla="*/ 949 h 2827" name="T59"/>
                <a:gd fmla="*/ 1605 w 3573" name="T60"/>
                <a:gd fmla="*/ 181 h 2827" name="T61"/>
                <a:gd fmla="*/ 2983 w 3573" name="T62"/>
                <a:gd fmla="*/ 11 h 2827" name="T63"/>
                <a:gd fmla="*/ 3118 w 3573" name="T64"/>
                <a:gd fmla="*/ 138 h 2827" name="T65"/>
                <a:gd fmla="*/ 3350 w 3573" name="T66"/>
                <a:gd fmla="*/ 499 h 2827" name="T67"/>
                <a:gd fmla="*/ 3503 w 3573" name="T68"/>
                <a:gd fmla="*/ 899 h 2827" name="T69"/>
                <a:gd fmla="*/ 3569 w 3573" name="T70"/>
                <a:gd fmla="*/ 1324 h 2827" name="T71"/>
                <a:gd fmla="*/ 3545 w 3573" name="T72"/>
                <a:gd fmla="*/ 1768 h 2827" name="T73"/>
                <a:gd fmla="*/ 3427 w 3573" name="T74"/>
                <a:gd fmla="*/ 2196 h 2827" name="T75"/>
                <a:gd fmla="*/ 3218 w 3573" name="T76"/>
                <a:gd fmla="*/ 2590 h 2827" name="T77"/>
                <a:gd fmla="*/ 3040 w 3573" name="T78"/>
                <a:gd fmla="*/ 2804 h 2827" name="T79"/>
                <a:gd fmla="*/ 2957 w 3573" name="T80"/>
                <a:gd fmla="*/ 2827 h 2827" name="T81"/>
                <a:gd fmla="*/ 2863 w 3573" name="T82"/>
                <a:gd fmla="*/ 2797 h 2827" name="T83"/>
                <a:gd fmla="*/ 2787 w 3573" name="T84"/>
                <a:gd fmla="*/ 2709 h 2827" name="T85"/>
                <a:gd fmla="*/ 2783 w 3573" name="T86"/>
                <a:gd fmla="*/ 2594 h 2827" name="T87"/>
                <a:gd fmla="*/ 2933 w 3573" name="T88"/>
                <a:gd fmla="*/ 2378 h 2827" name="T89"/>
                <a:gd fmla="*/ 3113 w 3573" name="T90"/>
                <a:gd fmla="*/ 2022 h 2827" name="T91"/>
                <a:gd fmla="*/ 3206 w 3573" name="T92"/>
                <a:gd fmla="*/ 1633 h 2827" name="T93"/>
                <a:gd fmla="*/ 3207 w 3573" name="T94"/>
                <a:gd fmla="*/ 1239 h 2827" name="T95"/>
                <a:gd fmla="*/ 3122 w 3573" name="T96"/>
                <a:gd fmla="*/ 866 h 2827" name="T97"/>
                <a:gd fmla="*/ 2957 w 3573" name="T98"/>
                <a:gd fmla="*/ 522 h 2827" name="T99"/>
                <a:gd fmla="*/ 2767 w 3573" name="T100"/>
                <a:gd fmla="*/ 269 h 2827" name="T101"/>
                <a:gd fmla="*/ 2744 w 3573" name="T102"/>
                <a:gd fmla="*/ 165 h 2827" name="T103"/>
                <a:gd fmla="*/ 2791 w 3573" name="T104"/>
                <a:gd fmla="*/ 70 h 2827" name="T105"/>
                <a:gd fmla="*/ 2878 w 3573" name="T106"/>
                <a:gd fmla="*/ 8 h 2827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2827" w="3572">
                  <a:moveTo>
                    <a:pt x="2378" y="555"/>
                  </a:moveTo>
                  <a:lnTo>
                    <a:pt x="2404" y="559"/>
                  </a:lnTo>
                  <a:lnTo>
                    <a:pt x="2431" y="567"/>
                  </a:lnTo>
                  <a:lnTo>
                    <a:pt x="2455" y="579"/>
                  </a:lnTo>
                  <a:lnTo>
                    <a:pt x="2476" y="595"/>
                  </a:lnTo>
                  <a:lnTo>
                    <a:pt x="2495" y="614"/>
                  </a:lnTo>
                  <a:lnTo>
                    <a:pt x="2551" y="686"/>
                  </a:lnTo>
                  <a:lnTo>
                    <a:pt x="2600" y="760"/>
                  </a:lnTo>
                  <a:lnTo>
                    <a:pt x="2643" y="837"/>
                  </a:lnTo>
                  <a:lnTo>
                    <a:pt x="2680" y="916"/>
                  </a:lnTo>
                  <a:lnTo>
                    <a:pt x="2713" y="998"/>
                  </a:lnTo>
                  <a:lnTo>
                    <a:pt x="2739" y="1081"/>
                  </a:lnTo>
                  <a:lnTo>
                    <a:pt x="2761" y="1166"/>
                  </a:lnTo>
                  <a:lnTo>
                    <a:pt x="2775" y="1253"/>
                  </a:lnTo>
                  <a:lnTo>
                    <a:pt x="2784" y="1342"/>
                  </a:lnTo>
                  <a:lnTo>
                    <a:pt x="2787" y="1432"/>
                  </a:lnTo>
                  <a:lnTo>
                    <a:pt x="2785" y="1516"/>
                  </a:lnTo>
                  <a:lnTo>
                    <a:pt x="2776" y="1598"/>
                  </a:lnTo>
                  <a:lnTo>
                    <a:pt x="2763" y="1681"/>
                  </a:lnTo>
                  <a:lnTo>
                    <a:pt x="2745" y="1761"/>
                  </a:lnTo>
                  <a:lnTo>
                    <a:pt x="2722" y="1840"/>
                  </a:lnTo>
                  <a:lnTo>
                    <a:pt x="2693" y="1918"/>
                  </a:lnTo>
                  <a:lnTo>
                    <a:pt x="2660" y="1993"/>
                  </a:lnTo>
                  <a:lnTo>
                    <a:pt x="2621" y="2067"/>
                  </a:lnTo>
                  <a:lnTo>
                    <a:pt x="2578" y="2137"/>
                  </a:lnTo>
                  <a:lnTo>
                    <a:pt x="2529" y="2206"/>
                  </a:lnTo>
                  <a:lnTo>
                    <a:pt x="2510" y="2226"/>
                  </a:lnTo>
                  <a:lnTo>
                    <a:pt x="2489" y="2244"/>
                  </a:lnTo>
                  <a:lnTo>
                    <a:pt x="2464" y="2257"/>
                  </a:lnTo>
                  <a:lnTo>
                    <a:pt x="2438" y="2267"/>
                  </a:lnTo>
                  <a:lnTo>
                    <a:pt x="2411" y="2271"/>
                  </a:lnTo>
                  <a:lnTo>
                    <a:pt x="2399" y="2271"/>
                  </a:lnTo>
                  <a:lnTo>
                    <a:pt x="2374" y="2269"/>
                  </a:lnTo>
                  <a:lnTo>
                    <a:pt x="2349" y="2263"/>
                  </a:lnTo>
                  <a:lnTo>
                    <a:pt x="2326" y="2254"/>
                  </a:lnTo>
                  <a:lnTo>
                    <a:pt x="2304" y="2241"/>
                  </a:lnTo>
                  <a:lnTo>
                    <a:pt x="2284" y="2224"/>
                  </a:lnTo>
                  <a:lnTo>
                    <a:pt x="2263" y="2202"/>
                  </a:lnTo>
                  <a:lnTo>
                    <a:pt x="2244" y="2180"/>
                  </a:lnTo>
                  <a:lnTo>
                    <a:pt x="2230" y="2155"/>
                  </a:lnTo>
                  <a:lnTo>
                    <a:pt x="2220" y="2128"/>
                  </a:lnTo>
                  <a:lnTo>
                    <a:pt x="2216" y="2099"/>
                  </a:lnTo>
                  <a:lnTo>
                    <a:pt x="2216" y="2071"/>
                  </a:lnTo>
                  <a:lnTo>
                    <a:pt x="2221" y="2044"/>
                  </a:lnTo>
                  <a:lnTo>
                    <a:pt x="2232" y="2017"/>
                  </a:lnTo>
                  <a:lnTo>
                    <a:pt x="2247" y="1992"/>
                  </a:lnTo>
                  <a:lnTo>
                    <a:pt x="2290" y="1929"/>
                  </a:lnTo>
                  <a:lnTo>
                    <a:pt x="2327" y="1864"/>
                  </a:lnTo>
                  <a:lnTo>
                    <a:pt x="2360" y="1796"/>
                  </a:lnTo>
                  <a:lnTo>
                    <a:pt x="2386" y="1727"/>
                  </a:lnTo>
                  <a:lnTo>
                    <a:pt x="2407" y="1655"/>
                  </a:lnTo>
                  <a:lnTo>
                    <a:pt x="2421" y="1582"/>
                  </a:lnTo>
                  <a:lnTo>
                    <a:pt x="2429" y="1507"/>
                  </a:lnTo>
                  <a:lnTo>
                    <a:pt x="2433" y="1432"/>
                  </a:lnTo>
                  <a:lnTo>
                    <a:pt x="2431" y="1359"/>
                  </a:lnTo>
                  <a:lnTo>
                    <a:pt x="2422" y="1289"/>
                  </a:lnTo>
                  <a:lnTo>
                    <a:pt x="2409" y="1219"/>
                  </a:lnTo>
                  <a:lnTo>
                    <a:pt x="2390" y="1151"/>
                  </a:lnTo>
                  <a:lnTo>
                    <a:pt x="2366" y="1085"/>
                  </a:lnTo>
                  <a:lnTo>
                    <a:pt x="2338" y="1020"/>
                  </a:lnTo>
                  <a:lnTo>
                    <a:pt x="2304" y="957"/>
                  </a:lnTo>
                  <a:lnTo>
                    <a:pt x="2266" y="898"/>
                  </a:lnTo>
                  <a:lnTo>
                    <a:pt x="2222" y="840"/>
                  </a:lnTo>
                  <a:lnTo>
                    <a:pt x="2205" y="815"/>
                  </a:lnTo>
                  <a:lnTo>
                    <a:pt x="2194" y="788"/>
                  </a:lnTo>
                  <a:lnTo>
                    <a:pt x="2187" y="759"/>
                  </a:lnTo>
                  <a:lnTo>
                    <a:pt x="2186" y="730"/>
                  </a:lnTo>
                  <a:lnTo>
                    <a:pt x="2191" y="701"/>
                  </a:lnTo>
                  <a:lnTo>
                    <a:pt x="2199" y="674"/>
                  </a:lnTo>
                  <a:lnTo>
                    <a:pt x="2213" y="648"/>
                  </a:lnTo>
                  <a:lnTo>
                    <a:pt x="2233" y="624"/>
                  </a:lnTo>
                  <a:lnTo>
                    <a:pt x="2255" y="602"/>
                  </a:lnTo>
                  <a:lnTo>
                    <a:pt x="2276" y="585"/>
                  </a:lnTo>
                  <a:lnTo>
                    <a:pt x="2299" y="571"/>
                  </a:lnTo>
                  <a:lnTo>
                    <a:pt x="2324" y="562"/>
                  </a:lnTo>
                  <a:lnTo>
                    <a:pt x="2350" y="557"/>
                  </a:lnTo>
                  <a:lnTo>
                    <a:pt x="2378" y="555"/>
                  </a:lnTo>
                  <a:close/>
                  <a:moveTo>
                    <a:pt x="1635" y="180"/>
                  </a:moveTo>
                  <a:lnTo>
                    <a:pt x="1665" y="184"/>
                  </a:lnTo>
                  <a:lnTo>
                    <a:pt x="1694" y="195"/>
                  </a:lnTo>
                  <a:lnTo>
                    <a:pt x="1720" y="210"/>
                  </a:lnTo>
                  <a:lnTo>
                    <a:pt x="1743" y="231"/>
                  </a:lnTo>
                  <a:lnTo>
                    <a:pt x="1762" y="255"/>
                  </a:lnTo>
                  <a:lnTo>
                    <a:pt x="1776" y="282"/>
                  </a:lnTo>
                  <a:lnTo>
                    <a:pt x="1785" y="310"/>
                  </a:lnTo>
                  <a:lnTo>
                    <a:pt x="1787" y="341"/>
                  </a:lnTo>
                  <a:lnTo>
                    <a:pt x="1787" y="2523"/>
                  </a:lnTo>
                  <a:lnTo>
                    <a:pt x="1785" y="2553"/>
                  </a:lnTo>
                  <a:lnTo>
                    <a:pt x="1776" y="2583"/>
                  </a:lnTo>
                  <a:lnTo>
                    <a:pt x="1762" y="2610"/>
                  </a:lnTo>
                  <a:lnTo>
                    <a:pt x="1743" y="2634"/>
                  </a:lnTo>
                  <a:lnTo>
                    <a:pt x="1720" y="2653"/>
                  </a:lnTo>
                  <a:lnTo>
                    <a:pt x="1694" y="2670"/>
                  </a:lnTo>
                  <a:lnTo>
                    <a:pt x="1671" y="2678"/>
                  </a:lnTo>
                  <a:lnTo>
                    <a:pt x="1648" y="2683"/>
                  </a:lnTo>
                  <a:lnTo>
                    <a:pt x="1625" y="2685"/>
                  </a:lnTo>
                  <a:lnTo>
                    <a:pt x="1597" y="2683"/>
                  </a:lnTo>
                  <a:lnTo>
                    <a:pt x="1571" y="2675"/>
                  </a:lnTo>
                  <a:lnTo>
                    <a:pt x="1545" y="2663"/>
                  </a:lnTo>
                  <a:lnTo>
                    <a:pt x="1522" y="2647"/>
                  </a:lnTo>
                  <a:lnTo>
                    <a:pt x="635" y="1916"/>
                  </a:lnTo>
                  <a:lnTo>
                    <a:pt x="163" y="1916"/>
                  </a:lnTo>
                  <a:lnTo>
                    <a:pt x="130" y="1912"/>
                  </a:lnTo>
                  <a:lnTo>
                    <a:pt x="99" y="1903"/>
                  </a:lnTo>
                  <a:lnTo>
                    <a:pt x="72" y="1887"/>
                  </a:lnTo>
                  <a:lnTo>
                    <a:pt x="48" y="1868"/>
                  </a:lnTo>
                  <a:lnTo>
                    <a:pt x="27" y="1844"/>
                  </a:lnTo>
                  <a:lnTo>
                    <a:pt x="13" y="1817"/>
                  </a:lnTo>
                  <a:lnTo>
                    <a:pt x="3" y="1786"/>
                  </a:lnTo>
                  <a:lnTo>
                    <a:pt x="0" y="1754"/>
                  </a:lnTo>
                  <a:lnTo>
                    <a:pt x="0" y="1111"/>
                  </a:lnTo>
                  <a:lnTo>
                    <a:pt x="3" y="1078"/>
                  </a:lnTo>
                  <a:lnTo>
                    <a:pt x="13" y="1048"/>
                  </a:lnTo>
                  <a:lnTo>
                    <a:pt x="27" y="1019"/>
                  </a:lnTo>
                  <a:lnTo>
                    <a:pt x="48" y="995"/>
                  </a:lnTo>
                  <a:lnTo>
                    <a:pt x="72" y="976"/>
                  </a:lnTo>
                  <a:lnTo>
                    <a:pt x="99" y="961"/>
                  </a:lnTo>
                  <a:lnTo>
                    <a:pt x="130" y="952"/>
                  </a:lnTo>
                  <a:lnTo>
                    <a:pt x="163" y="949"/>
                  </a:lnTo>
                  <a:lnTo>
                    <a:pt x="635" y="949"/>
                  </a:lnTo>
                  <a:lnTo>
                    <a:pt x="1522" y="216"/>
                  </a:lnTo>
                  <a:lnTo>
                    <a:pt x="1547" y="199"/>
                  </a:lnTo>
                  <a:lnTo>
                    <a:pt x="1575" y="187"/>
                  </a:lnTo>
                  <a:lnTo>
                    <a:pt x="1605" y="181"/>
                  </a:lnTo>
                  <a:lnTo>
                    <a:pt x="1635" y="180"/>
                  </a:lnTo>
                  <a:close/>
                  <a:moveTo>
                    <a:pt x="2931" y="0"/>
                  </a:moveTo>
                  <a:lnTo>
                    <a:pt x="2957" y="4"/>
                  </a:lnTo>
                  <a:lnTo>
                    <a:pt x="2983" y="11"/>
                  </a:lnTo>
                  <a:lnTo>
                    <a:pt x="3007" y="22"/>
                  </a:lnTo>
                  <a:lnTo>
                    <a:pt x="3028" y="37"/>
                  </a:lnTo>
                  <a:lnTo>
                    <a:pt x="3048" y="55"/>
                  </a:lnTo>
                  <a:lnTo>
                    <a:pt x="3118" y="138"/>
                  </a:lnTo>
                  <a:lnTo>
                    <a:pt x="3183" y="224"/>
                  </a:lnTo>
                  <a:lnTo>
                    <a:pt x="3244" y="313"/>
                  </a:lnTo>
                  <a:lnTo>
                    <a:pt x="3300" y="406"/>
                  </a:lnTo>
                  <a:lnTo>
                    <a:pt x="3350" y="499"/>
                  </a:lnTo>
                  <a:lnTo>
                    <a:pt x="3396" y="597"/>
                  </a:lnTo>
                  <a:lnTo>
                    <a:pt x="3437" y="696"/>
                  </a:lnTo>
                  <a:lnTo>
                    <a:pt x="3472" y="797"/>
                  </a:lnTo>
                  <a:lnTo>
                    <a:pt x="3503" y="899"/>
                  </a:lnTo>
                  <a:lnTo>
                    <a:pt x="3528" y="1003"/>
                  </a:lnTo>
                  <a:lnTo>
                    <a:pt x="3548" y="1108"/>
                  </a:lnTo>
                  <a:lnTo>
                    <a:pt x="3562" y="1216"/>
                  </a:lnTo>
                  <a:lnTo>
                    <a:pt x="3569" y="1324"/>
                  </a:lnTo>
                  <a:lnTo>
                    <a:pt x="3573" y="1432"/>
                  </a:lnTo>
                  <a:lnTo>
                    <a:pt x="3569" y="1545"/>
                  </a:lnTo>
                  <a:lnTo>
                    <a:pt x="3561" y="1656"/>
                  </a:lnTo>
                  <a:lnTo>
                    <a:pt x="3545" y="1768"/>
                  </a:lnTo>
                  <a:lnTo>
                    <a:pt x="3524" y="1877"/>
                  </a:lnTo>
                  <a:lnTo>
                    <a:pt x="3497" y="1985"/>
                  </a:lnTo>
                  <a:lnTo>
                    <a:pt x="3465" y="2092"/>
                  </a:lnTo>
                  <a:lnTo>
                    <a:pt x="3427" y="2196"/>
                  </a:lnTo>
                  <a:lnTo>
                    <a:pt x="3382" y="2299"/>
                  </a:lnTo>
                  <a:lnTo>
                    <a:pt x="3333" y="2399"/>
                  </a:lnTo>
                  <a:lnTo>
                    <a:pt x="3278" y="2496"/>
                  </a:lnTo>
                  <a:lnTo>
                    <a:pt x="3218" y="2590"/>
                  </a:lnTo>
                  <a:lnTo>
                    <a:pt x="3153" y="2682"/>
                  </a:lnTo>
                  <a:lnTo>
                    <a:pt x="3082" y="2770"/>
                  </a:lnTo>
                  <a:lnTo>
                    <a:pt x="3062" y="2789"/>
                  </a:lnTo>
                  <a:lnTo>
                    <a:pt x="3040" y="2804"/>
                  </a:lnTo>
                  <a:lnTo>
                    <a:pt x="3017" y="2816"/>
                  </a:lnTo>
                  <a:lnTo>
                    <a:pt x="2991" y="2824"/>
                  </a:lnTo>
                  <a:lnTo>
                    <a:pt x="2965" y="2827"/>
                  </a:lnTo>
                  <a:lnTo>
                    <a:pt x="2957" y="2827"/>
                  </a:lnTo>
                  <a:lnTo>
                    <a:pt x="2932" y="2825"/>
                  </a:lnTo>
                  <a:lnTo>
                    <a:pt x="2907" y="2820"/>
                  </a:lnTo>
                  <a:lnTo>
                    <a:pt x="2884" y="2810"/>
                  </a:lnTo>
                  <a:lnTo>
                    <a:pt x="2863" y="2797"/>
                  </a:lnTo>
                  <a:lnTo>
                    <a:pt x="2843" y="2780"/>
                  </a:lnTo>
                  <a:lnTo>
                    <a:pt x="2822" y="2759"/>
                  </a:lnTo>
                  <a:lnTo>
                    <a:pt x="2801" y="2735"/>
                  </a:lnTo>
                  <a:lnTo>
                    <a:pt x="2787" y="2709"/>
                  </a:lnTo>
                  <a:lnTo>
                    <a:pt x="2779" y="2681"/>
                  </a:lnTo>
                  <a:lnTo>
                    <a:pt x="2774" y="2651"/>
                  </a:lnTo>
                  <a:lnTo>
                    <a:pt x="2775" y="2622"/>
                  </a:lnTo>
                  <a:lnTo>
                    <a:pt x="2783" y="2594"/>
                  </a:lnTo>
                  <a:lnTo>
                    <a:pt x="2795" y="2565"/>
                  </a:lnTo>
                  <a:lnTo>
                    <a:pt x="2812" y="2540"/>
                  </a:lnTo>
                  <a:lnTo>
                    <a:pt x="2876" y="2461"/>
                  </a:lnTo>
                  <a:lnTo>
                    <a:pt x="2933" y="2378"/>
                  </a:lnTo>
                  <a:lnTo>
                    <a:pt x="2986" y="2294"/>
                  </a:lnTo>
                  <a:lnTo>
                    <a:pt x="3034" y="2206"/>
                  </a:lnTo>
                  <a:lnTo>
                    <a:pt x="3076" y="2114"/>
                  </a:lnTo>
                  <a:lnTo>
                    <a:pt x="3113" y="2022"/>
                  </a:lnTo>
                  <a:lnTo>
                    <a:pt x="3145" y="1927"/>
                  </a:lnTo>
                  <a:lnTo>
                    <a:pt x="3171" y="1831"/>
                  </a:lnTo>
                  <a:lnTo>
                    <a:pt x="3191" y="1732"/>
                  </a:lnTo>
                  <a:lnTo>
                    <a:pt x="3206" y="1633"/>
                  </a:lnTo>
                  <a:lnTo>
                    <a:pt x="3215" y="1533"/>
                  </a:lnTo>
                  <a:lnTo>
                    <a:pt x="3218" y="1432"/>
                  </a:lnTo>
                  <a:lnTo>
                    <a:pt x="3215" y="1336"/>
                  </a:lnTo>
                  <a:lnTo>
                    <a:pt x="3207" y="1239"/>
                  </a:lnTo>
                  <a:lnTo>
                    <a:pt x="3194" y="1144"/>
                  </a:lnTo>
                  <a:lnTo>
                    <a:pt x="3175" y="1050"/>
                  </a:lnTo>
                  <a:lnTo>
                    <a:pt x="3152" y="957"/>
                  </a:lnTo>
                  <a:lnTo>
                    <a:pt x="3122" y="866"/>
                  </a:lnTo>
                  <a:lnTo>
                    <a:pt x="3088" y="777"/>
                  </a:lnTo>
                  <a:lnTo>
                    <a:pt x="3049" y="690"/>
                  </a:lnTo>
                  <a:lnTo>
                    <a:pt x="3005" y="604"/>
                  </a:lnTo>
                  <a:lnTo>
                    <a:pt x="2957" y="522"/>
                  </a:lnTo>
                  <a:lnTo>
                    <a:pt x="2904" y="442"/>
                  </a:lnTo>
                  <a:lnTo>
                    <a:pt x="2846" y="365"/>
                  </a:lnTo>
                  <a:lnTo>
                    <a:pt x="2784" y="290"/>
                  </a:lnTo>
                  <a:lnTo>
                    <a:pt x="2767" y="269"/>
                  </a:lnTo>
                  <a:lnTo>
                    <a:pt x="2755" y="244"/>
                  </a:lnTo>
                  <a:lnTo>
                    <a:pt x="2747" y="219"/>
                  </a:lnTo>
                  <a:lnTo>
                    <a:pt x="2743" y="191"/>
                  </a:lnTo>
                  <a:lnTo>
                    <a:pt x="2744" y="165"/>
                  </a:lnTo>
                  <a:lnTo>
                    <a:pt x="2749" y="139"/>
                  </a:lnTo>
                  <a:lnTo>
                    <a:pt x="2758" y="114"/>
                  </a:lnTo>
                  <a:lnTo>
                    <a:pt x="2772" y="90"/>
                  </a:lnTo>
                  <a:lnTo>
                    <a:pt x="2791" y="70"/>
                  </a:lnTo>
                  <a:lnTo>
                    <a:pt x="2811" y="48"/>
                  </a:lnTo>
                  <a:lnTo>
                    <a:pt x="2831" y="31"/>
                  </a:lnTo>
                  <a:lnTo>
                    <a:pt x="2854" y="18"/>
                  </a:lnTo>
                  <a:lnTo>
                    <a:pt x="2878" y="8"/>
                  </a:lnTo>
                  <a:lnTo>
                    <a:pt x="2904" y="2"/>
                  </a:lnTo>
                  <a:lnTo>
                    <a:pt x="293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996652" y="3451912"/>
            <a:ext cx="2299761" cy="1114105"/>
            <a:chOff x="996912" y="3211465"/>
            <a:chExt cx="2300360" cy="1114395"/>
          </a:xfrm>
        </p:grpSpPr>
        <p:sp>
          <p:nvSpPr>
            <p:cNvPr id="18" name="矩形 17"/>
            <p:cNvSpPr/>
            <p:nvPr/>
          </p:nvSpPr>
          <p:spPr>
            <a:xfrm>
              <a:off x="996912" y="3211465"/>
              <a:ext cx="2300360" cy="1114395"/>
            </a:xfrm>
            <a:prstGeom prst="rect">
              <a:avLst/>
            </a:prstGeom>
            <a:solidFill>
              <a:srgbClr val="F9C5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1218804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2399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grpSp>
          <p:nvGrpSpPr>
            <p:cNvPr id="19" name="Group 1271"/>
            <p:cNvGrpSpPr>
              <a:grpSpLocks noChangeAspect="1"/>
            </p:cNvGrpSpPr>
            <p:nvPr/>
          </p:nvGrpSpPr>
          <p:grpSpPr>
            <a:xfrm>
              <a:off x="1900093" y="3543650"/>
              <a:ext cx="493993" cy="493493"/>
              <a:chOff x="5516" y="3626"/>
              <a:chExt cx="1981" cy="1979"/>
            </a:xfrm>
            <a:solidFill>
              <a:schemeClr val="bg1"/>
            </a:solidFill>
          </p:grpSpPr>
          <p:sp>
            <p:nvSpPr>
              <p:cNvPr id="20" name="Freeform 1273"/>
              <p:cNvSpPr/>
              <p:nvPr/>
            </p:nvSpPr>
            <p:spPr bwMode="auto">
              <a:xfrm>
                <a:off x="5524" y="4270"/>
                <a:ext cx="491" cy="498"/>
              </a:xfrm>
              <a:custGeom>
                <a:gdLst>
                  <a:gd fmla="*/ 980 w 980" name="T0"/>
                  <a:gd fmla="*/ 0 h 996" name="T1"/>
                  <a:gd fmla="*/ 952 w 980" name="T2"/>
                  <a:gd fmla="*/ 46 h 996" name="T3"/>
                  <a:gd fmla="*/ 921 w 980" name="T4"/>
                  <a:gd fmla="*/ 94 h 996" name="T5"/>
                  <a:gd fmla="*/ 890 w 980" name="T6"/>
                  <a:gd fmla="*/ 145 h 996" name="T7"/>
                  <a:gd fmla="*/ 856 w 980" name="T8"/>
                  <a:gd fmla="*/ 198 h 996" name="T9"/>
                  <a:gd fmla="*/ 819 w 980" name="T10"/>
                  <a:gd fmla="*/ 255 h 996" name="T11"/>
                  <a:gd fmla="*/ 781 w 980" name="T12"/>
                  <a:gd fmla="*/ 314 h 996" name="T13"/>
                  <a:gd fmla="*/ 740 w 980" name="T14"/>
                  <a:gd fmla="*/ 376 h 996" name="T15"/>
                  <a:gd fmla="*/ 696 w 980" name="T16"/>
                  <a:gd fmla="*/ 444 h 996" name="T17"/>
                  <a:gd fmla="*/ 649 w 980" name="T18"/>
                  <a:gd fmla="*/ 514 h 996" name="T19"/>
                  <a:gd fmla="*/ 599 w 980" name="T20"/>
                  <a:gd fmla="*/ 588 h 996" name="T21"/>
                  <a:gd fmla="*/ 546 w 980" name="T22"/>
                  <a:gd fmla="*/ 665 h 996" name="T23"/>
                  <a:gd fmla="*/ 491 w 980" name="T24"/>
                  <a:gd fmla="*/ 748 h 996" name="T25"/>
                  <a:gd fmla="*/ 431 w 980" name="T26"/>
                  <a:gd fmla="*/ 834 h 996" name="T27"/>
                  <a:gd fmla="*/ 369 w 980" name="T28"/>
                  <a:gd fmla="*/ 926 h 996" name="T29"/>
                  <a:gd fmla="*/ 347 w 980" name="T30"/>
                  <a:gd fmla="*/ 960 h 996" name="T31"/>
                  <a:gd fmla="*/ 331 w 980" name="T32"/>
                  <a:gd fmla="*/ 996 h 996" name="T33"/>
                  <a:gd fmla="*/ 0 w 980" name="T34"/>
                  <a:gd fmla="*/ 666 h 996" name="T35"/>
                  <a:gd fmla="*/ 2 w 980" name="T36"/>
                  <a:gd fmla="*/ 664 h 996" name="T37"/>
                  <a:gd fmla="*/ 8 w 980" name="T38"/>
                  <a:gd fmla="*/ 657 h 996" name="T39"/>
                  <a:gd fmla="*/ 18 w 980" name="T40"/>
                  <a:gd fmla="*/ 645 h 996" name="T41"/>
                  <a:gd fmla="*/ 30 w 980" name="T42"/>
                  <a:gd fmla="*/ 629 h 996" name="T43"/>
                  <a:gd fmla="*/ 47 w 980" name="T44"/>
                  <a:gd fmla="*/ 609 h 996" name="T45"/>
                  <a:gd fmla="*/ 66 w 980" name="T46"/>
                  <a:gd fmla="*/ 588 h 996" name="T47"/>
                  <a:gd fmla="*/ 89 w 980" name="T48"/>
                  <a:gd fmla="*/ 561 h 996" name="T49"/>
                  <a:gd fmla="*/ 115 w 980" name="T50"/>
                  <a:gd fmla="*/ 533 h 996" name="T51"/>
                  <a:gd fmla="*/ 144 w 980" name="T52"/>
                  <a:gd fmla="*/ 503 h 996" name="T53"/>
                  <a:gd fmla="*/ 174 w 980" name="T54"/>
                  <a:gd fmla="*/ 471 h 996" name="T55"/>
                  <a:gd fmla="*/ 208 w 980" name="T56"/>
                  <a:gd fmla="*/ 438 h 996" name="T57"/>
                  <a:gd fmla="*/ 244 w 980" name="T58"/>
                  <a:gd fmla="*/ 403 h 996" name="T59"/>
                  <a:gd fmla="*/ 283 w 980" name="T60"/>
                  <a:gd fmla="*/ 368 h 996" name="T61"/>
                  <a:gd fmla="*/ 324 w 980" name="T62"/>
                  <a:gd fmla="*/ 332 h 996" name="T63"/>
                  <a:gd fmla="*/ 366 w 980" name="T64"/>
                  <a:gd fmla="*/ 296 h 996" name="T65"/>
                  <a:gd fmla="*/ 410 w 980" name="T66"/>
                  <a:gd fmla="*/ 261 h 996" name="T67"/>
                  <a:gd fmla="*/ 457 w 980" name="T68"/>
                  <a:gd fmla="*/ 226 h 996" name="T69"/>
                  <a:gd fmla="*/ 504 w 980" name="T70"/>
                  <a:gd fmla="*/ 192 h 996" name="T71"/>
                  <a:gd fmla="*/ 554 w 980" name="T72"/>
                  <a:gd fmla="*/ 160 h 996" name="T73"/>
                  <a:gd fmla="*/ 603 w 980" name="T74"/>
                  <a:gd fmla="*/ 130 h 996" name="T75"/>
                  <a:gd fmla="*/ 655 w 980" name="T76"/>
                  <a:gd fmla="*/ 102 h 996" name="T77"/>
                  <a:gd fmla="*/ 707 w 980" name="T78"/>
                  <a:gd fmla="*/ 76 h 996" name="T79"/>
                  <a:gd fmla="*/ 761 w 980" name="T80"/>
                  <a:gd fmla="*/ 54 h 996" name="T81"/>
                  <a:gd fmla="*/ 815 w 980" name="T82"/>
                  <a:gd fmla="*/ 35 h 996" name="T83"/>
                  <a:gd fmla="*/ 870 w 980" name="T84"/>
                  <a:gd fmla="*/ 19 h 996" name="T85"/>
                  <a:gd fmla="*/ 925 w 980" name="T86"/>
                  <a:gd fmla="*/ 7 h 996" name="T87"/>
                  <a:gd fmla="*/ 980 w 980" name="T88"/>
                  <a:gd fmla="*/ 0 h 996" name="T8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b="b" l="0" r="r" t="0"/>
                <a:pathLst>
                  <a:path h="996" w="980">
                    <a:moveTo>
                      <a:pt x="980" y="0"/>
                    </a:moveTo>
                    <a:lnTo>
                      <a:pt x="952" y="46"/>
                    </a:lnTo>
                    <a:lnTo>
                      <a:pt x="921" y="94"/>
                    </a:lnTo>
                    <a:lnTo>
                      <a:pt x="890" y="145"/>
                    </a:lnTo>
                    <a:lnTo>
                      <a:pt x="856" y="198"/>
                    </a:lnTo>
                    <a:lnTo>
                      <a:pt x="819" y="255"/>
                    </a:lnTo>
                    <a:lnTo>
                      <a:pt x="781" y="314"/>
                    </a:lnTo>
                    <a:lnTo>
                      <a:pt x="740" y="376"/>
                    </a:lnTo>
                    <a:lnTo>
                      <a:pt x="696" y="444"/>
                    </a:lnTo>
                    <a:lnTo>
                      <a:pt x="649" y="514"/>
                    </a:lnTo>
                    <a:lnTo>
                      <a:pt x="599" y="588"/>
                    </a:lnTo>
                    <a:lnTo>
                      <a:pt x="546" y="665"/>
                    </a:lnTo>
                    <a:lnTo>
                      <a:pt x="491" y="748"/>
                    </a:lnTo>
                    <a:lnTo>
                      <a:pt x="431" y="834"/>
                    </a:lnTo>
                    <a:lnTo>
                      <a:pt x="369" y="926"/>
                    </a:lnTo>
                    <a:lnTo>
                      <a:pt x="347" y="960"/>
                    </a:lnTo>
                    <a:lnTo>
                      <a:pt x="331" y="996"/>
                    </a:lnTo>
                    <a:lnTo>
                      <a:pt x="0" y="666"/>
                    </a:lnTo>
                    <a:lnTo>
                      <a:pt x="2" y="664"/>
                    </a:lnTo>
                    <a:lnTo>
                      <a:pt x="8" y="657"/>
                    </a:lnTo>
                    <a:lnTo>
                      <a:pt x="18" y="645"/>
                    </a:lnTo>
                    <a:lnTo>
                      <a:pt x="30" y="629"/>
                    </a:lnTo>
                    <a:lnTo>
                      <a:pt x="47" y="609"/>
                    </a:lnTo>
                    <a:lnTo>
                      <a:pt x="66" y="588"/>
                    </a:lnTo>
                    <a:lnTo>
                      <a:pt x="89" y="561"/>
                    </a:lnTo>
                    <a:lnTo>
                      <a:pt x="115" y="533"/>
                    </a:lnTo>
                    <a:lnTo>
                      <a:pt x="144" y="503"/>
                    </a:lnTo>
                    <a:lnTo>
                      <a:pt x="174" y="471"/>
                    </a:lnTo>
                    <a:lnTo>
                      <a:pt x="208" y="438"/>
                    </a:lnTo>
                    <a:lnTo>
                      <a:pt x="244" y="403"/>
                    </a:lnTo>
                    <a:lnTo>
                      <a:pt x="283" y="368"/>
                    </a:lnTo>
                    <a:lnTo>
                      <a:pt x="324" y="332"/>
                    </a:lnTo>
                    <a:lnTo>
                      <a:pt x="366" y="296"/>
                    </a:lnTo>
                    <a:lnTo>
                      <a:pt x="410" y="261"/>
                    </a:lnTo>
                    <a:lnTo>
                      <a:pt x="457" y="226"/>
                    </a:lnTo>
                    <a:lnTo>
                      <a:pt x="504" y="192"/>
                    </a:lnTo>
                    <a:lnTo>
                      <a:pt x="554" y="160"/>
                    </a:lnTo>
                    <a:lnTo>
                      <a:pt x="603" y="130"/>
                    </a:lnTo>
                    <a:lnTo>
                      <a:pt x="655" y="102"/>
                    </a:lnTo>
                    <a:lnTo>
                      <a:pt x="707" y="76"/>
                    </a:lnTo>
                    <a:lnTo>
                      <a:pt x="761" y="54"/>
                    </a:lnTo>
                    <a:lnTo>
                      <a:pt x="815" y="35"/>
                    </a:lnTo>
                    <a:lnTo>
                      <a:pt x="870" y="19"/>
                    </a:lnTo>
                    <a:lnTo>
                      <a:pt x="925" y="7"/>
                    </a:lnTo>
                    <a:lnTo>
                      <a:pt x="98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08" compatLnSpc="1" lIns="91416" numCol="1" rIns="91416" tIns="45708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799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21" name="Freeform 1274"/>
              <p:cNvSpPr/>
              <p:nvPr/>
            </p:nvSpPr>
            <p:spPr bwMode="auto">
              <a:xfrm>
                <a:off x="6354" y="5106"/>
                <a:ext cx="498" cy="489"/>
              </a:xfrm>
              <a:custGeom>
                <a:gdLst>
                  <a:gd fmla="*/ 998 w 998" name="T0"/>
                  <a:gd fmla="*/ 0 h 979" name="T1"/>
                  <a:gd fmla="*/ 990 w 998" name="T2"/>
                  <a:gd fmla="*/ 55 h 979" name="T3"/>
                  <a:gd fmla="*/ 978 w 998" name="T4"/>
                  <a:gd fmla="*/ 111 h 979" name="T5"/>
                  <a:gd fmla="*/ 963 w 998" name="T6"/>
                  <a:gd fmla="*/ 165 h 979" name="T7"/>
                  <a:gd fmla="*/ 943 w 998" name="T8"/>
                  <a:gd fmla="*/ 220 h 979" name="T9"/>
                  <a:gd fmla="*/ 920 w 998" name="T10"/>
                  <a:gd fmla="*/ 273 h 979" name="T11"/>
                  <a:gd fmla="*/ 895 w 998" name="T12"/>
                  <a:gd fmla="*/ 326 h 979" name="T13"/>
                  <a:gd fmla="*/ 867 w 998" name="T14"/>
                  <a:gd fmla="*/ 377 h 979" name="T15"/>
                  <a:gd fmla="*/ 837 w 998" name="T16"/>
                  <a:gd fmla="*/ 427 h 979" name="T17"/>
                  <a:gd fmla="*/ 804 w 998" name="T18"/>
                  <a:gd fmla="*/ 477 h 979" name="T19"/>
                  <a:gd fmla="*/ 770 w 998" name="T20"/>
                  <a:gd fmla="*/ 524 h 979" name="T21"/>
                  <a:gd fmla="*/ 736 w 998" name="T22"/>
                  <a:gd fmla="*/ 570 h 979" name="T23"/>
                  <a:gd fmla="*/ 700 w 998" name="T24"/>
                  <a:gd fmla="*/ 614 h 979" name="T25"/>
                  <a:gd fmla="*/ 665 w 998" name="T26"/>
                  <a:gd fmla="*/ 657 h 979" name="T27"/>
                  <a:gd fmla="*/ 629 w 998" name="T28"/>
                  <a:gd fmla="*/ 698 h 979" name="T29"/>
                  <a:gd fmla="*/ 594 w 998" name="T30"/>
                  <a:gd fmla="*/ 736 h 979" name="T31"/>
                  <a:gd fmla="*/ 559 w 998" name="T32"/>
                  <a:gd fmla="*/ 771 h 979" name="T33"/>
                  <a:gd fmla="*/ 525 w 998" name="T34"/>
                  <a:gd fmla="*/ 805 h 979" name="T35"/>
                  <a:gd fmla="*/ 494 w 998" name="T36"/>
                  <a:gd fmla="*/ 837 h 979" name="T37"/>
                  <a:gd fmla="*/ 463 w 998" name="T38"/>
                  <a:gd fmla="*/ 866 h 979" name="T39"/>
                  <a:gd fmla="*/ 434 w 998" name="T40"/>
                  <a:gd fmla="*/ 891 h 979" name="T41"/>
                  <a:gd fmla="*/ 409 w 998" name="T42"/>
                  <a:gd fmla="*/ 914 h 979" name="T43"/>
                  <a:gd fmla="*/ 386 w 998" name="T44"/>
                  <a:gd fmla="*/ 933 h 979" name="T45"/>
                  <a:gd fmla="*/ 367 w 998" name="T46"/>
                  <a:gd fmla="*/ 949 h 979" name="T47"/>
                  <a:gd fmla="*/ 351 w 998" name="T48"/>
                  <a:gd fmla="*/ 962 h 979" name="T49"/>
                  <a:gd fmla="*/ 340 w 998" name="T50"/>
                  <a:gd fmla="*/ 972 h 979" name="T51"/>
                  <a:gd fmla="*/ 333 w 998" name="T52"/>
                  <a:gd fmla="*/ 978 h 979" name="T53"/>
                  <a:gd fmla="*/ 330 w 998" name="T54"/>
                  <a:gd fmla="*/ 979 h 979" name="T55"/>
                  <a:gd fmla="*/ 0 w 998" name="T56"/>
                  <a:gd fmla="*/ 649 h 979" name="T57"/>
                  <a:gd fmla="*/ 35 w 998" name="T58"/>
                  <a:gd fmla="*/ 633 h 979" name="T59"/>
                  <a:gd fmla="*/ 70 w 998" name="T60"/>
                  <a:gd fmla="*/ 612 h 979" name="T61"/>
                  <a:gd fmla="*/ 161 w 998" name="T62"/>
                  <a:gd fmla="*/ 549 h 979" name="T63"/>
                  <a:gd fmla="*/ 248 w 998" name="T64"/>
                  <a:gd fmla="*/ 490 h 979" name="T65"/>
                  <a:gd fmla="*/ 330 w 998" name="T66"/>
                  <a:gd fmla="*/ 433 h 979" name="T67"/>
                  <a:gd fmla="*/ 409 w 998" name="T68"/>
                  <a:gd fmla="*/ 381 h 979" name="T69"/>
                  <a:gd fmla="*/ 483 w 998" name="T70"/>
                  <a:gd fmla="*/ 332 h 979" name="T71"/>
                  <a:gd fmla="*/ 553 w 998" name="T72"/>
                  <a:gd fmla="*/ 285 h 979" name="T73"/>
                  <a:gd fmla="*/ 619 w 998" name="T74"/>
                  <a:gd fmla="*/ 241 h 979" name="T75"/>
                  <a:gd fmla="*/ 682 w 998" name="T76"/>
                  <a:gd fmla="*/ 200 h 979" name="T77"/>
                  <a:gd fmla="*/ 743 w 998" name="T78"/>
                  <a:gd fmla="*/ 162 h 979" name="T79"/>
                  <a:gd fmla="*/ 799 w 998" name="T80"/>
                  <a:gd fmla="*/ 125 h 979" name="T81"/>
                  <a:gd fmla="*/ 853 w 998" name="T82"/>
                  <a:gd fmla="*/ 92 h 979" name="T83"/>
                  <a:gd fmla="*/ 903 w 998" name="T84"/>
                  <a:gd fmla="*/ 59 h 979" name="T85"/>
                  <a:gd fmla="*/ 952 w 998" name="T86"/>
                  <a:gd fmla="*/ 29 h 979" name="T87"/>
                  <a:gd fmla="*/ 998 w 998" name="T88"/>
                  <a:gd fmla="*/ 0 h 979" name="T8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b="b" l="0" r="r" t="0"/>
                <a:pathLst>
                  <a:path h="979" w="998">
                    <a:moveTo>
                      <a:pt x="998" y="0"/>
                    </a:moveTo>
                    <a:lnTo>
                      <a:pt x="990" y="55"/>
                    </a:lnTo>
                    <a:lnTo>
                      <a:pt x="978" y="111"/>
                    </a:lnTo>
                    <a:lnTo>
                      <a:pt x="963" y="165"/>
                    </a:lnTo>
                    <a:lnTo>
                      <a:pt x="943" y="220"/>
                    </a:lnTo>
                    <a:lnTo>
                      <a:pt x="920" y="273"/>
                    </a:lnTo>
                    <a:lnTo>
                      <a:pt x="895" y="326"/>
                    </a:lnTo>
                    <a:lnTo>
                      <a:pt x="867" y="377"/>
                    </a:lnTo>
                    <a:lnTo>
                      <a:pt x="837" y="427"/>
                    </a:lnTo>
                    <a:lnTo>
                      <a:pt x="804" y="477"/>
                    </a:lnTo>
                    <a:lnTo>
                      <a:pt x="770" y="524"/>
                    </a:lnTo>
                    <a:lnTo>
                      <a:pt x="736" y="570"/>
                    </a:lnTo>
                    <a:lnTo>
                      <a:pt x="700" y="614"/>
                    </a:lnTo>
                    <a:lnTo>
                      <a:pt x="665" y="657"/>
                    </a:lnTo>
                    <a:lnTo>
                      <a:pt x="629" y="698"/>
                    </a:lnTo>
                    <a:lnTo>
                      <a:pt x="594" y="736"/>
                    </a:lnTo>
                    <a:lnTo>
                      <a:pt x="559" y="771"/>
                    </a:lnTo>
                    <a:lnTo>
                      <a:pt x="525" y="805"/>
                    </a:lnTo>
                    <a:lnTo>
                      <a:pt x="494" y="837"/>
                    </a:lnTo>
                    <a:lnTo>
                      <a:pt x="463" y="866"/>
                    </a:lnTo>
                    <a:lnTo>
                      <a:pt x="434" y="891"/>
                    </a:lnTo>
                    <a:lnTo>
                      <a:pt x="409" y="914"/>
                    </a:lnTo>
                    <a:lnTo>
                      <a:pt x="386" y="933"/>
                    </a:lnTo>
                    <a:lnTo>
                      <a:pt x="367" y="949"/>
                    </a:lnTo>
                    <a:lnTo>
                      <a:pt x="351" y="962"/>
                    </a:lnTo>
                    <a:lnTo>
                      <a:pt x="340" y="972"/>
                    </a:lnTo>
                    <a:lnTo>
                      <a:pt x="333" y="978"/>
                    </a:lnTo>
                    <a:lnTo>
                      <a:pt x="330" y="979"/>
                    </a:lnTo>
                    <a:lnTo>
                      <a:pt x="0" y="649"/>
                    </a:lnTo>
                    <a:lnTo>
                      <a:pt x="35" y="633"/>
                    </a:lnTo>
                    <a:lnTo>
                      <a:pt x="70" y="612"/>
                    </a:lnTo>
                    <a:lnTo>
                      <a:pt x="161" y="549"/>
                    </a:lnTo>
                    <a:lnTo>
                      <a:pt x="248" y="490"/>
                    </a:lnTo>
                    <a:lnTo>
                      <a:pt x="330" y="433"/>
                    </a:lnTo>
                    <a:lnTo>
                      <a:pt x="409" y="381"/>
                    </a:lnTo>
                    <a:lnTo>
                      <a:pt x="483" y="332"/>
                    </a:lnTo>
                    <a:lnTo>
                      <a:pt x="553" y="285"/>
                    </a:lnTo>
                    <a:lnTo>
                      <a:pt x="619" y="241"/>
                    </a:lnTo>
                    <a:lnTo>
                      <a:pt x="682" y="200"/>
                    </a:lnTo>
                    <a:lnTo>
                      <a:pt x="743" y="162"/>
                    </a:lnTo>
                    <a:lnTo>
                      <a:pt x="799" y="125"/>
                    </a:lnTo>
                    <a:lnTo>
                      <a:pt x="853" y="92"/>
                    </a:lnTo>
                    <a:lnTo>
                      <a:pt x="903" y="59"/>
                    </a:lnTo>
                    <a:lnTo>
                      <a:pt x="952" y="29"/>
                    </a:lnTo>
                    <a:lnTo>
                      <a:pt x="99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08" compatLnSpc="1" lIns="91416" numCol="1" rIns="91416" tIns="45708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799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22" name="Freeform 1275"/>
              <p:cNvSpPr/>
              <p:nvPr/>
            </p:nvSpPr>
            <p:spPr bwMode="auto">
              <a:xfrm>
                <a:off x="5516" y="4987"/>
                <a:ext cx="618" cy="618"/>
              </a:xfrm>
              <a:custGeom>
                <a:gdLst>
                  <a:gd fmla="*/ 496 w 1237" name="T0"/>
                  <a:gd fmla="*/ 0 h 1235" name="T1"/>
                  <a:gd fmla="*/ 532 w 1237" name="T2"/>
                  <a:gd fmla="*/ 36 h 1235" name="T3"/>
                  <a:gd fmla="*/ 502 w 1237" name="T4"/>
                  <a:gd fmla="*/ 104 h 1235" name="T5"/>
                  <a:gd fmla="*/ 474 w 1237" name="T6"/>
                  <a:gd fmla="*/ 173 h 1235" name="T7"/>
                  <a:gd fmla="*/ 447 w 1237" name="T8"/>
                  <a:gd fmla="*/ 248 h 1235" name="T9"/>
                  <a:gd fmla="*/ 423 w 1237" name="T10"/>
                  <a:gd fmla="*/ 324 h 1235" name="T11"/>
                  <a:gd fmla="*/ 403 w 1237" name="T12"/>
                  <a:gd fmla="*/ 401 h 1235" name="T13"/>
                  <a:gd fmla="*/ 375 w 1237" name="T14"/>
                  <a:gd fmla="*/ 522 h 1235" name="T15"/>
                  <a:gd fmla="*/ 353 w 1237" name="T16"/>
                  <a:gd fmla="*/ 644 h 1235" name="T17"/>
                  <a:gd fmla="*/ 335 w 1237" name="T18"/>
                  <a:gd fmla="*/ 767 h 1235" name="T19"/>
                  <a:gd fmla="*/ 323 w 1237" name="T20"/>
                  <a:gd fmla="*/ 890 h 1235" name="T21"/>
                  <a:gd fmla="*/ 320 w 1237" name="T22"/>
                  <a:gd fmla="*/ 915 h 1235" name="T23"/>
                  <a:gd fmla="*/ 423 w 1237" name="T24"/>
                  <a:gd fmla="*/ 906 h 1235" name="T25"/>
                  <a:gd fmla="*/ 526 w 1237" name="T26"/>
                  <a:gd fmla="*/ 893 h 1235" name="T27"/>
                  <a:gd fmla="*/ 647 w 1237" name="T28"/>
                  <a:gd fmla="*/ 874 h 1235" name="T29"/>
                  <a:gd fmla="*/ 766 w 1237" name="T30"/>
                  <a:gd fmla="*/ 849 h 1235" name="T31"/>
                  <a:gd fmla="*/ 885 w 1237" name="T32"/>
                  <a:gd fmla="*/ 820 h 1235" name="T33"/>
                  <a:gd fmla="*/ 1002 w 1237" name="T34"/>
                  <a:gd fmla="*/ 784 h 1235" name="T35"/>
                  <a:gd fmla="*/ 1060 w 1237" name="T36"/>
                  <a:gd fmla="*/ 763 h 1235" name="T37"/>
                  <a:gd fmla="*/ 1117 w 1237" name="T38"/>
                  <a:gd fmla="*/ 740 h 1235" name="T39"/>
                  <a:gd fmla="*/ 1173 w 1237" name="T40"/>
                  <a:gd fmla="*/ 717 h 1235" name="T41"/>
                  <a:gd fmla="*/ 1200 w 1237" name="T42"/>
                  <a:gd fmla="*/ 704 h 1235" name="T43"/>
                  <a:gd fmla="*/ 1237 w 1237" name="T44"/>
                  <a:gd fmla="*/ 740 h 1235" name="T45"/>
                  <a:gd fmla="*/ 1194 w 1237" name="T46"/>
                  <a:gd fmla="*/ 797 h 1235" name="T47"/>
                  <a:gd fmla="*/ 1147 w 1237" name="T48"/>
                  <a:gd fmla="*/ 851 h 1235" name="T49"/>
                  <a:gd fmla="*/ 1095 w 1237" name="T50"/>
                  <a:gd fmla="*/ 901 h 1235" name="T51"/>
                  <a:gd fmla="*/ 1041 w 1237" name="T52"/>
                  <a:gd fmla="*/ 947 h 1235" name="T53"/>
                  <a:gd fmla="*/ 983 w 1237" name="T54"/>
                  <a:gd fmla="*/ 989 h 1235" name="T55"/>
                  <a:gd fmla="*/ 922 w 1237" name="T56"/>
                  <a:gd fmla="*/ 1027 h 1235" name="T57"/>
                  <a:gd fmla="*/ 858 w 1237" name="T58"/>
                  <a:gd fmla="*/ 1062 h 1235" name="T59"/>
                  <a:gd fmla="*/ 794 w 1237" name="T60"/>
                  <a:gd fmla="*/ 1094 h 1235" name="T61"/>
                  <a:gd fmla="*/ 728 w 1237" name="T62"/>
                  <a:gd fmla="*/ 1123 h 1235" name="T63"/>
                  <a:gd fmla="*/ 661 w 1237" name="T64"/>
                  <a:gd fmla="*/ 1147 h 1235" name="T65"/>
                  <a:gd fmla="*/ 594 w 1237" name="T66"/>
                  <a:gd fmla="*/ 1169 h 1235" name="T67"/>
                  <a:gd fmla="*/ 491 w 1237" name="T68"/>
                  <a:gd fmla="*/ 1196 h 1235" name="T69"/>
                  <a:gd fmla="*/ 386 w 1237" name="T70"/>
                  <a:gd fmla="*/ 1217 h 1235" name="T71"/>
                  <a:gd fmla="*/ 280 w 1237" name="T72"/>
                  <a:gd fmla="*/ 1229 h 1235" name="T73"/>
                  <a:gd fmla="*/ 174 w 1237" name="T74"/>
                  <a:gd fmla="*/ 1235 h 1235" name="T75"/>
                  <a:gd fmla="*/ 151 w 1237" name="T76"/>
                  <a:gd fmla="*/ 1235 h 1235" name="T77"/>
                  <a:gd fmla="*/ 128 w 1237" name="T78"/>
                  <a:gd fmla="*/ 1233 h 1235" name="T79"/>
                  <a:gd fmla="*/ 106 w 1237" name="T80"/>
                  <a:gd fmla="*/ 1228 h 1235" name="T81"/>
                  <a:gd fmla="*/ 80 w 1237" name="T82"/>
                  <a:gd fmla="*/ 1217 h 1235" name="T83"/>
                  <a:gd fmla="*/ 57 w 1237" name="T84"/>
                  <a:gd fmla="*/ 1201 h 1235" name="T85"/>
                  <a:gd fmla="*/ 36 w 1237" name="T86"/>
                  <a:gd fmla="*/ 1182 h 1235" name="T87"/>
                  <a:gd fmla="*/ 21 w 1237" name="T88"/>
                  <a:gd fmla="*/ 1159 h 1235" name="T89"/>
                  <a:gd fmla="*/ 8 w 1237" name="T90"/>
                  <a:gd fmla="*/ 1134 h 1235" name="T91"/>
                  <a:gd fmla="*/ 1 w 1237" name="T92"/>
                  <a:gd fmla="*/ 1106 h 1235" name="T93"/>
                  <a:gd fmla="*/ 0 w 1237" name="T94"/>
                  <a:gd fmla="*/ 1073 h 1235" name="T95"/>
                  <a:gd fmla="*/ 0 w 1237" name="T96"/>
                  <a:gd fmla="*/ 1041 h 1235" name="T97"/>
                  <a:gd fmla="*/ 6 w 1237" name="T98"/>
                  <a:gd fmla="*/ 947 h 1235" name="T99"/>
                  <a:gd fmla="*/ 18 w 1237" name="T100"/>
                  <a:gd fmla="*/ 855 h 1235" name="T101"/>
                  <a:gd fmla="*/ 35 w 1237" name="T102"/>
                  <a:gd fmla="*/ 762 h 1235" name="T103"/>
                  <a:gd fmla="*/ 57 w 1237" name="T104"/>
                  <a:gd fmla="*/ 671 h 1235" name="T105"/>
                  <a:gd fmla="*/ 85 w 1237" name="T106"/>
                  <a:gd fmla="*/ 582 h 1235" name="T107"/>
                  <a:gd fmla="*/ 115 w 1237" name="T108"/>
                  <a:gd fmla="*/ 501 h 1235" name="T109"/>
                  <a:gd fmla="*/ 150 w 1237" name="T110"/>
                  <a:gd fmla="*/ 421 h 1235" name="T111"/>
                  <a:gd fmla="*/ 190 w 1237" name="T112"/>
                  <a:gd fmla="*/ 345 h 1235" name="T113"/>
                  <a:gd fmla="*/ 235 w 1237" name="T114"/>
                  <a:gd fmla="*/ 270 h 1235" name="T115"/>
                  <a:gd fmla="*/ 285 w 1237" name="T116"/>
                  <a:gd fmla="*/ 200 h 1235" name="T117"/>
                  <a:gd fmla="*/ 331 w 1237" name="T118"/>
                  <a:gd fmla="*/ 144 h 1235" name="T119"/>
                  <a:gd fmla="*/ 382 w 1237" name="T120"/>
                  <a:gd fmla="*/ 92 h 1235" name="T121"/>
                  <a:gd fmla="*/ 438 w 1237" name="T122"/>
                  <a:gd fmla="*/ 44 h 1235" name="T123"/>
                  <a:gd fmla="*/ 496 w 1237" name="T124"/>
                  <a:gd fmla="*/ 0 h 1235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1235" w="1237">
                    <a:moveTo>
                      <a:pt x="496" y="0"/>
                    </a:moveTo>
                    <a:lnTo>
                      <a:pt x="532" y="36"/>
                    </a:lnTo>
                    <a:lnTo>
                      <a:pt x="502" y="104"/>
                    </a:lnTo>
                    <a:lnTo>
                      <a:pt x="474" y="173"/>
                    </a:lnTo>
                    <a:lnTo>
                      <a:pt x="447" y="248"/>
                    </a:lnTo>
                    <a:lnTo>
                      <a:pt x="423" y="324"/>
                    </a:lnTo>
                    <a:lnTo>
                      <a:pt x="403" y="401"/>
                    </a:lnTo>
                    <a:lnTo>
                      <a:pt x="375" y="522"/>
                    </a:lnTo>
                    <a:lnTo>
                      <a:pt x="353" y="644"/>
                    </a:lnTo>
                    <a:lnTo>
                      <a:pt x="335" y="767"/>
                    </a:lnTo>
                    <a:lnTo>
                      <a:pt x="323" y="890"/>
                    </a:lnTo>
                    <a:lnTo>
                      <a:pt x="320" y="915"/>
                    </a:lnTo>
                    <a:lnTo>
                      <a:pt x="423" y="906"/>
                    </a:lnTo>
                    <a:lnTo>
                      <a:pt x="526" y="893"/>
                    </a:lnTo>
                    <a:lnTo>
                      <a:pt x="647" y="874"/>
                    </a:lnTo>
                    <a:lnTo>
                      <a:pt x="766" y="849"/>
                    </a:lnTo>
                    <a:lnTo>
                      <a:pt x="885" y="820"/>
                    </a:lnTo>
                    <a:lnTo>
                      <a:pt x="1002" y="784"/>
                    </a:lnTo>
                    <a:lnTo>
                      <a:pt x="1060" y="763"/>
                    </a:lnTo>
                    <a:lnTo>
                      <a:pt x="1117" y="740"/>
                    </a:lnTo>
                    <a:lnTo>
                      <a:pt x="1173" y="717"/>
                    </a:lnTo>
                    <a:lnTo>
                      <a:pt x="1200" y="704"/>
                    </a:lnTo>
                    <a:lnTo>
                      <a:pt x="1237" y="740"/>
                    </a:lnTo>
                    <a:lnTo>
                      <a:pt x="1194" y="797"/>
                    </a:lnTo>
                    <a:lnTo>
                      <a:pt x="1147" y="851"/>
                    </a:lnTo>
                    <a:lnTo>
                      <a:pt x="1095" y="901"/>
                    </a:lnTo>
                    <a:lnTo>
                      <a:pt x="1041" y="947"/>
                    </a:lnTo>
                    <a:lnTo>
                      <a:pt x="983" y="989"/>
                    </a:lnTo>
                    <a:lnTo>
                      <a:pt x="922" y="1027"/>
                    </a:lnTo>
                    <a:lnTo>
                      <a:pt x="858" y="1062"/>
                    </a:lnTo>
                    <a:lnTo>
                      <a:pt x="794" y="1094"/>
                    </a:lnTo>
                    <a:lnTo>
                      <a:pt x="728" y="1123"/>
                    </a:lnTo>
                    <a:lnTo>
                      <a:pt x="661" y="1147"/>
                    </a:lnTo>
                    <a:lnTo>
                      <a:pt x="594" y="1169"/>
                    </a:lnTo>
                    <a:lnTo>
                      <a:pt x="491" y="1196"/>
                    </a:lnTo>
                    <a:lnTo>
                      <a:pt x="386" y="1217"/>
                    </a:lnTo>
                    <a:lnTo>
                      <a:pt x="280" y="1229"/>
                    </a:lnTo>
                    <a:lnTo>
                      <a:pt x="174" y="1235"/>
                    </a:lnTo>
                    <a:lnTo>
                      <a:pt x="151" y="1235"/>
                    </a:lnTo>
                    <a:lnTo>
                      <a:pt x="128" y="1233"/>
                    </a:lnTo>
                    <a:lnTo>
                      <a:pt x="106" y="1228"/>
                    </a:lnTo>
                    <a:lnTo>
                      <a:pt x="80" y="1217"/>
                    </a:lnTo>
                    <a:lnTo>
                      <a:pt x="57" y="1201"/>
                    </a:lnTo>
                    <a:lnTo>
                      <a:pt x="36" y="1182"/>
                    </a:lnTo>
                    <a:lnTo>
                      <a:pt x="21" y="1159"/>
                    </a:lnTo>
                    <a:lnTo>
                      <a:pt x="8" y="1134"/>
                    </a:lnTo>
                    <a:lnTo>
                      <a:pt x="1" y="1106"/>
                    </a:lnTo>
                    <a:lnTo>
                      <a:pt x="0" y="1073"/>
                    </a:lnTo>
                    <a:lnTo>
                      <a:pt x="0" y="1041"/>
                    </a:lnTo>
                    <a:lnTo>
                      <a:pt x="6" y="947"/>
                    </a:lnTo>
                    <a:lnTo>
                      <a:pt x="18" y="855"/>
                    </a:lnTo>
                    <a:lnTo>
                      <a:pt x="35" y="762"/>
                    </a:lnTo>
                    <a:lnTo>
                      <a:pt x="57" y="671"/>
                    </a:lnTo>
                    <a:lnTo>
                      <a:pt x="85" y="582"/>
                    </a:lnTo>
                    <a:lnTo>
                      <a:pt x="115" y="501"/>
                    </a:lnTo>
                    <a:lnTo>
                      <a:pt x="150" y="421"/>
                    </a:lnTo>
                    <a:lnTo>
                      <a:pt x="190" y="345"/>
                    </a:lnTo>
                    <a:lnTo>
                      <a:pt x="235" y="270"/>
                    </a:lnTo>
                    <a:lnTo>
                      <a:pt x="285" y="200"/>
                    </a:lnTo>
                    <a:lnTo>
                      <a:pt x="331" y="144"/>
                    </a:lnTo>
                    <a:lnTo>
                      <a:pt x="382" y="92"/>
                    </a:lnTo>
                    <a:lnTo>
                      <a:pt x="438" y="44"/>
                    </a:lnTo>
                    <a:lnTo>
                      <a:pt x="49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08" compatLnSpc="1" lIns="91416" numCol="1" rIns="91416" tIns="45708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799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23" name="Freeform 1276"/>
              <p:cNvSpPr>
                <a:spLocks noEditPoints="1"/>
              </p:cNvSpPr>
              <p:nvPr/>
            </p:nvSpPr>
            <p:spPr bwMode="auto">
              <a:xfrm>
                <a:off x="5766" y="3626"/>
                <a:ext cx="1731" cy="1729"/>
              </a:xfrm>
              <a:custGeom>
                <a:gdLst>
                  <a:gd fmla="*/ 1977 w 3461" name="T0"/>
                  <a:gd fmla="*/ 939 h 3456" name="T1"/>
                  <a:gd fmla="*/ 1837 w 3461" name="T2"/>
                  <a:gd fmla="*/ 996 h 3456" name="T3"/>
                  <a:gd fmla="*/ 1719 w 3461" name="T4"/>
                  <a:gd fmla="*/ 1101 h 3456" name="T5"/>
                  <a:gd fmla="*/ 1646 w 3461" name="T6"/>
                  <a:gd fmla="*/ 1235 h 3456" name="T7"/>
                  <a:gd fmla="*/ 1621 w 3461" name="T8"/>
                  <a:gd fmla="*/ 1382 h 3456" name="T9"/>
                  <a:gd fmla="*/ 1646 w 3461" name="T10"/>
                  <a:gd fmla="*/ 1529 h 3456" name="T11"/>
                  <a:gd fmla="*/ 1719 w 3461" name="T12"/>
                  <a:gd fmla="*/ 1665 h 3456" name="T13"/>
                  <a:gd fmla="*/ 1837 w 3461" name="T14"/>
                  <a:gd fmla="*/ 1770 h 3456" name="T15"/>
                  <a:gd fmla="*/ 1977 w 3461" name="T16"/>
                  <a:gd fmla="*/ 1826 h 3456" name="T17"/>
                  <a:gd fmla="*/ 2127 w 3461" name="T18"/>
                  <a:gd fmla="*/ 1835 h 3456" name="T19"/>
                  <a:gd fmla="*/ 2270 w 3461" name="T20"/>
                  <a:gd fmla="*/ 1794 h 3456" name="T21"/>
                  <a:gd fmla="*/ 2399 w 3461" name="T22"/>
                  <a:gd fmla="*/ 1705 h 3456" name="T23"/>
                  <a:gd fmla="*/ 2488 w 3461" name="T24"/>
                  <a:gd fmla="*/ 1577 h 3456" name="T25"/>
                  <a:gd fmla="*/ 2529 w 3461" name="T26"/>
                  <a:gd fmla="*/ 1433 h 3456" name="T27"/>
                  <a:gd fmla="*/ 2521 w 3461" name="T28"/>
                  <a:gd fmla="*/ 1283 h 3456" name="T29"/>
                  <a:gd fmla="*/ 2464 w 3461" name="T30"/>
                  <a:gd fmla="*/ 1143 h 3456" name="T31"/>
                  <a:gd fmla="*/ 2359 w 3461" name="T32"/>
                  <a:gd fmla="*/ 1026 h 3456" name="T33"/>
                  <a:gd fmla="*/ 2225 w 3461" name="T34"/>
                  <a:gd fmla="*/ 952 h 3456" name="T35"/>
                  <a:gd fmla="*/ 2076 w 3461" name="T36"/>
                  <a:gd fmla="*/ 928 h 3456" name="T37"/>
                  <a:gd fmla="*/ 3351 w 3461" name="T38"/>
                  <a:gd fmla="*/ 2 h 3456" name="T39"/>
                  <a:gd fmla="*/ 3421 w 3461" name="T40"/>
                  <a:gd fmla="*/ 40 h 3456" name="T41"/>
                  <a:gd fmla="*/ 3459 w 3461" name="T42"/>
                  <a:gd fmla="*/ 111 h 3456" name="T43"/>
                  <a:gd fmla="*/ 3457 w 3461" name="T44"/>
                  <a:gd fmla="*/ 256 h 3456" name="T45"/>
                  <a:gd fmla="*/ 3444 w 3461" name="T46"/>
                  <a:gd fmla="*/ 471 h 3456" name="T47"/>
                  <a:gd fmla="*/ 3416 w 3461" name="T48"/>
                  <a:gd fmla="*/ 722 h 3456" name="T49"/>
                  <a:gd fmla="*/ 3372 w 3461" name="T50"/>
                  <a:gd fmla="*/ 997 h 3456" name="T51"/>
                  <a:gd fmla="*/ 3304 w 3461" name="T52"/>
                  <a:gd fmla="*/ 1283 h 3456" name="T53"/>
                  <a:gd fmla="*/ 3210 w 3461" name="T54"/>
                  <a:gd fmla="*/ 1569 h 3456" name="T55"/>
                  <a:gd fmla="*/ 3083 w 3461" name="T56"/>
                  <a:gd fmla="*/ 1845 h 3456" name="T57"/>
                  <a:gd fmla="*/ 2922 w 3461" name="T58"/>
                  <a:gd fmla="*/ 2094 h 3456" name="T59"/>
                  <a:gd fmla="*/ 2738 w 3461" name="T60"/>
                  <a:gd fmla="*/ 2296 h 3456" name="T61"/>
                  <a:gd fmla="*/ 2592 w 3461" name="T62"/>
                  <a:gd fmla="*/ 2431 h 3456" name="T63"/>
                  <a:gd fmla="*/ 2457 w 3461" name="T64"/>
                  <a:gd fmla="*/ 2538 h 3456" name="T65"/>
                  <a:gd fmla="*/ 2318 w 3461" name="T66"/>
                  <a:gd fmla="*/ 2635 h 3456" name="T67"/>
                  <a:gd fmla="*/ 2156 w 3461" name="T68"/>
                  <a:gd fmla="*/ 2738 h 3456" name="T69"/>
                  <a:gd fmla="*/ 2003 w 3461" name="T70"/>
                  <a:gd fmla="*/ 2833 h 3456" name="T71"/>
                  <a:gd fmla="*/ 1849 w 3461" name="T72"/>
                  <a:gd fmla="*/ 2931 h 3456" name="T73"/>
                  <a:gd fmla="*/ 1665 w 3461" name="T74"/>
                  <a:gd fmla="*/ 3049 h 3456" name="T75"/>
                  <a:gd fmla="*/ 1449 w 3461" name="T76"/>
                  <a:gd fmla="*/ 3193 h 3456" name="T77"/>
                  <a:gd fmla="*/ 1193 w 3461" name="T78"/>
                  <a:gd fmla="*/ 3366 h 3456" name="T79"/>
                  <a:gd fmla="*/ 1048 w 3461" name="T80"/>
                  <a:gd fmla="*/ 3453 h 3456" name="T81"/>
                  <a:gd fmla="*/ 969 w 3461" name="T82"/>
                  <a:gd fmla="*/ 3445 h 3456" name="T83"/>
                  <a:gd fmla="*/ 40 w 3461" name="T84"/>
                  <a:gd fmla="*/ 2534 h 3456" name="T85"/>
                  <a:gd fmla="*/ 3 w 3461" name="T86"/>
                  <a:gd fmla="*/ 2463 h 3456" name="T87"/>
                  <a:gd fmla="*/ 11 w 3461" name="T88"/>
                  <a:gd fmla="*/ 2383 h 3456" name="T89"/>
                  <a:gd fmla="*/ 152 w 3461" name="T90"/>
                  <a:gd fmla="*/ 2175 h 3456" name="T91"/>
                  <a:gd fmla="*/ 315 w 3461" name="T92"/>
                  <a:gd fmla="*/ 1934 h 3456" name="T93"/>
                  <a:gd fmla="*/ 449 w 3461" name="T94"/>
                  <a:gd fmla="*/ 1729 h 3456" name="T95"/>
                  <a:gd fmla="*/ 560 w 3461" name="T96"/>
                  <a:gd fmla="*/ 1556 h 3456" name="T97"/>
                  <a:gd fmla="*/ 653 w 3461" name="T98"/>
                  <a:gd fmla="*/ 1409 h 3456" name="T99"/>
                  <a:gd fmla="*/ 755 w 3461" name="T100"/>
                  <a:gd fmla="*/ 1246 h 3456" name="T101"/>
                  <a:gd fmla="*/ 855 w 3461" name="T102"/>
                  <a:gd fmla="*/ 1094 h 3456" name="T103"/>
                  <a:gd fmla="*/ 953 w 3461" name="T104"/>
                  <a:gd fmla="*/ 957 h 3456" name="T105"/>
                  <a:gd fmla="*/ 1068 w 3461" name="T106"/>
                  <a:gd fmla="*/ 822 h 3456" name="T107"/>
                  <a:gd fmla="*/ 1215 w 3461" name="T108"/>
                  <a:gd fmla="*/ 667 h 3456" name="T109"/>
                  <a:gd fmla="*/ 1442 w 3461" name="T110"/>
                  <a:gd fmla="*/ 480 h 3456" name="T111"/>
                  <a:gd fmla="*/ 1704 w 3461" name="T112"/>
                  <a:gd fmla="*/ 332 h 3456" name="T113"/>
                  <a:gd fmla="*/ 1983 w 3461" name="T114"/>
                  <a:gd fmla="*/ 217 h 3456" name="T115"/>
                  <a:gd fmla="*/ 2272 w 3461" name="T116"/>
                  <a:gd fmla="*/ 131 h 3456" name="T117"/>
                  <a:gd fmla="*/ 2556 w 3461" name="T118"/>
                  <a:gd fmla="*/ 72 h 3456" name="T119"/>
                  <a:gd fmla="*/ 2824 w 3461" name="T120"/>
                  <a:gd fmla="*/ 34 h 3456" name="T121"/>
                  <a:gd fmla="*/ 3065 w 3461" name="T122"/>
                  <a:gd fmla="*/ 11 h 3456" name="T123"/>
                  <a:gd fmla="*/ 3265 w 3461" name="T124"/>
                  <a:gd fmla="*/ 1 h 3456" name="T1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b="b" l="0" r="r" t="0"/>
                <a:pathLst>
                  <a:path h="3456" w="3461">
                    <a:moveTo>
                      <a:pt x="2076" y="928"/>
                    </a:moveTo>
                    <a:lnTo>
                      <a:pt x="2026" y="931"/>
                    </a:lnTo>
                    <a:lnTo>
                      <a:pt x="1977" y="939"/>
                    </a:lnTo>
                    <a:lnTo>
                      <a:pt x="1928" y="952"/>
                    </a:lnTo>
                    <a:lnTo>
                      <a:pt x="1881" y="972"/>
                    </a:lnTo>
                    <a:lnTo>
                      <a:pt x="1837" y="996"/>
                    </a:lnTo>
                    <a:lnTo>
                      <a:pt x="1794" y="1026"/>
                    </a:lnTo>
                    <a:lnTo>
                      <a:pt x="1754" y="1061"/>
                    </a:lnTo>
                    <a:lnTo>
                      <a:pt x="1719" y="1101"/>
                    </a:lnTo>
                    <a:lnTo>
                      <a:pt x="1689" y="1143"/>
                    </a:lnTo>
                    <a:lnTo>
                      <a:pt x="1665" y="1188"/>
                    </a:lnTo>
                    <a:lnTo>
                      <a:pt x="1646" y="1235"/>
                    </a:lnTo>
                    <a:lnTo>
                      <a:pt x="1632" y="1283"/>
                    </a:lnTo>
                    <a:lnTo>
                      <a:pt x="1624" y="1333"/>
                    </a:lnTo>
                    <a:lnTo>
                      <a:pt x="1621" y="1382"/>
                    </a:lnTo>
                    <a:lnTo>
                      <a:pt x="1624" y="1433"/>
                    </a:lnTo>
                    <a:lnTo>
                      <a:pt x="1632" y="1481"/>
                    </a:lnTo>
                    <a:lnTo>
                      <a:pt x="1646" y="1529"/>
                    </a:lnTo>
                    <a:lnTo>
                      <a:pt x="1665" y="1577"/>
                    </a:lnTo>
                    <a:lnTo>
                      <a:pt x="1689" y="1622"/>
                    </a:lnTo>
                    <a:lnTo>
                      <a:pt x="1719" y="1665"/>
                    </a:lnTo>
                    <a:lnTo>
                      <a:pt x="1754" y="1705"/>
                    </a:lnTo>
                    <a:lnTo>
                      <a:pt x="1794" y="1740"/>
                    </a:lnTo>
                    <a:lnTo>
                      <a:pt x="1837" y="1770"/>
                    </a:lnTo>
                    <a:lnTo>
                      <a:pt x="1881" y="1794"/>
                    </a:lnTo>
                    <a:lnTo>
                      <a:pt x="1928" y="1813"/>
                    </a:lnTo>
                    <a:lnTo>
                      <a:pt x="1977" y="1826"/>
                    </a:lnTo>
                    <a:lnTo>
                      <a:pt x="2026" y="1835"/>
                    </a:lnTo>
                    <a:lnTo>
                      <a:pt x="2076" y="1837"/>
                    </a:lnTo>
                    <a:lnTo>
                      <a:pt x="2127" y="1835"/>
                    </a:lnTo>
                    <a:lnTo>
                      <a:pt x="2175" y="1826"/>
                    </a:lnTo>
                    <a:lnTo>
                      <a:pt x="2225" y="1813"/>
                    </a:lnTo>
                    <a:lnTo>
                      <a:pt x="2270" y="1794"/>
                    </a:lnTo>
                    <a:lnTo>
                      <a:pt x="2316" y="1770"/>
                    </a:lnTo>
                    <a:lnTo>
                      <a:pt x="2359" y="1740"/>
                    </a:lnTo>
                    <a:lnTo>
                      <a:pt x="2399" y="1705"/>
                    </a:lnTo>
                    <a:lnTo>
                      <a:pt x="2434" y="1665"/>
                    </a:lnTo>
                    <a:lnTo>
                      <a:pt x="2464" y="1622"/>
                    </a:lnTo>
                    <a:lnTo>
                      <a:pt x="2488" y="1577"/>
                    </a:lnTo>
                    <a:lnTo>
                      <a:pt x="2507" y="1529"/>
                    </a:lnTo>
                    <a:lnTo>
                      <a:pt x="2521" y="1481"/>
                    </a:lnTo>
                    <a:lnTo>
                      <a:pt x="2529" y="1433"/>
                    </a:lnTo>
                    <a:lnTo>
                      <a:pt x="2532" y="1382"/>
                    </a:lnTo>
                    <a:lnTo>
                      <a:pt x="2529" y="1333"/>
                    </a:lnTo>
                    <a:lnTo>
                      <a:pt x="2521" y="1283"/>
                    </a:lnTo>
                    <a:lnTo>
                      <a:pt x="2507" y="1235"/>
                    </a:lnTo>
                    <a:lnTo>
                      <a:pt x="2488" y="1188"/>
                    </a:lnTo>
                    <a:lnTo>
                      <a:pt x="2464" y="1143"/>
                    </a:lnTo>
                    <a:lnTo>
                      <a:pt x="2434" y="1101"/>
                    </a:lnTo>
                    <a:lnTo>
                      <a:pt x="2399" y="1061"/>
                    </a:lnTo>
                    <a:lnTo>
                      <a:pt x="2359" y="1026"/>
                    </a:lnTo>
                    <a:lnTo>
                      <a:pt x="2316" y="996"/>
                    </a:lnTo>
                    <a:lnTo>
                      <a:pt x="2270" y="972"/>
                    </a:lnTo>
                    <a:lnTo>
                      <a:pt x="2225" y="952"/>
                    </a:lnTo>
                    <a:lnTo>
                      <a:pt x="2175" y="939"/>
                    </a:lnTo>
                    <a:lnTo>
                      <a:pt x="2127" y="931"/>
                    </a:lnTo>
                    <a:lnTo>
                      <a:pt x="2076" y="928"/>
                    </a:lnTo>
                    <a:close/>
                    <a:moveTo>
                      <a:pt x="3322" y="0"/>
                    </a:moveTo>
                    <a:lnTo>
                      <a:pt x="3325" y="0"/>
                    </a:lnTo>
                    <a:lnTo>
                      <a:pt x="3351" y="2"/>
                    </a:lnTo>
                    <a:lnTo>
                      <a:pt x="3377" y="10"/>
                    </a:lnTo>
                    <a:lnTo>
                      <a:pt x="3401" y="23"/>
                    </a:lnTo>
                    <a:lnTo>
                      <a:pt x="3421" y="40"/>
                    </a:lnTo>
                    <a:lnTo>
                      <a:pt x="3438" y="60"/>
                    </a:lnTo>
                    <a:lnTo>
                      <a:pt x="3451" y="86"/>
                    </a:lnTo>
                    <a:lnTo>
                      <a:pt x="3459" y="111"/>
                    </a:lnTo>
                    <a:lnTo>
                      <a:pt x="3461" y="139"/>
                    </a:lnTo>
                    <a:lnTo>
                      <a:pt x="3460" y="194"/>
                    </a:lnTo>
                    <a:lnTo>
                      <a:pt x="3457" y="256"/>
                    </a:lnTo>
                    <a:lnTo>
                      <a:pt x="3454" y="323"/>
                    </a:lnTo>
                    <a:lnTo>
                      <a:pt x="3450" y="395"/>
                    </a:lnTo>
                    <a:lnTo>
                      <a:pt x="3444" y="471"/>
                    </a:lnTo>
                    <a:lnTo>
                      <a:pt x="3437" y="552"/>
                    </a:lnTo>
                    <a:lnTo>
                      <a:pt x="3427" y="635"/>
                    </a:lnTo>
                    <a:lnTo>
                      <a:pt x="3416" y="722"/>
                    </a:lnTo>
                    <a:lnTo>
                      <a:pt x="3404" y="811"/>
                    </a:lnTo>
                    <a:lnTo>
                      <a:pt x="3389" y="903"/>
                    </a:lnTo>
                    <a:lnTo>
                      <a:pt x="3372" y="997"/>
                    </a:lnTo>
                    <a:lnTo>
                      <a:pt x="3351" y="1091"/>
                    </a:lnTo>
                    <a:lnTo>
                      <a:pt x="3329" y="1187"/>
                    </a:lnTo>
                    <a:lnTo>
                      <a:pt x="3304" y="1283"/>
                    </a:lnTo>
                    <a:lnTo>
                      <a:pt x="3275" y="1380"/>
                    </a:lnTo>
                    <a:lnTo>
                      <a:pt x="3244" y="1475"/>
                    </a:lnTo>
                    <a:lnTo>
                      <a:pt x="3210" y="1569"/>
                    </a:lnTo>
                    <a:lnTo>
                      <a:pt x="3171" y="1663"/>
                    </a:lnTo>
                    <a:lnTo>
                      <a:pt x="3129" y="1755"/>
                    </a:lnTo>
                    <a:lnTo>
                      <a:pt x="3083" y="1845"/>
                    </a:lnTo>
                    <a:lnTo>
                      <a:pt x="3033" y="1932"/>
                    </a:lnTo>
                    <a:lnTo>
                      <a:pt x="2980" y="2015"/>
                    </a:lnTo>
                    <a:lnTo>
                      <a:pt x="2922" y="2094"/>
                    </a:lnTo>
                    <a:lnTo>
                      <a:pt x="2859" y="2172"/>
                    </a:lnTo>
                    <a:lnTo>
                      <a:pt x="2793" y="2243"/>
                    </a:lnTo>
                    <a:lnTo>
                      <a:pt x="2738" y="2296"/>
                    </a:lnTo>
                    <a:lnTo>
                      <a:pt x="2686" y="2346"/>
                    </a:lnTo>
                    <a:lnTo>
                      <a:pt x="2638" y="2390"/>
                    </a:lnTo>
                    <a:lnTo>
                      <a:pt x="2592" y="2431"/>
                    </a:lnTo>
                    <a:lnTo>
                      <a:pt x="2546" y="2469"/>
                    </a:lnTo>
                    <a:lnTo>
                      <a:pt x="2501" y="2504"/>
                    </a:lnTo>
                    <a:lnTo>
                      <a:pt x="2457" y="2538"/>
                    </a:lnTo>
                    <a:lnTo>
                      <a:pt x="2412" y="2571"/>
                    </a:lnTo>
                    <a:lnTo>
                      <a:pt x="2366" y="2603"/>
                    </a:lnTo>
                    <a:lnTo>
                      <a:pt x="2318" y="2635"/>
                    </a:lnTo>
                    <a:lnTo>
                      <a:pt x="2267" y="2668"/>
                    </a:lnTo>
                    <a:lnTo>
                      <a:pt x="2214" y="2702"/>
                    </a:lnTo>
                    <a:lnTo>
                      <a:pt x="2156" y="2738"/>
                    </a:lnTo>
                    <a:lnTo>
                      <a:pt x="2094" y="2777"/>
                    </a:lnTo>
                    <a:lnTo>
                      <a:pt x="2050" y="2804"/>
                    </a:lnTo>
                    <a:lnTo>
                      <a:pt x="2003" y="2833"/>
                    </a:lnTo>
                    <a:lnTo>
                      <a:pt x="1955" y="2865"/>
                    </a:lnTo>
                    <a:lnTo>
                      <a:pt x="1903" y="2897"/>
                    </a:lnTo>
                    <a:lnTo>
                      <a:pt x="1849" y="2931"/>
                    </a:lnTo>
                    <a:lnTo>
                      <a:pt x="1791" y="2969"/>
                    </a:lnTo>
                    <a:lnTo>
                      <a:pt x="1729" y="3007"/>
                    </a:lnTo>
                    <a:lnTo>
                      <a:pt x="1665" y="3049"/>
                    </a:lnTo>
                    <a:lnTo>
                      <a:pt x="1597" y="3094"/>
                    </a:lnTo>
                    <a:lnTo>
                      <a:pt x="1525" y="3142"/>
                    </a:lnTo>
                    <a:lnTo>
                      <a:pt x="1449" y="3193"/>
                    </a:lnTo>
                    <a:lnTo>
                      <a:pt x="1368" y="3247"/>
                    </a:lnTo>
                    <a:lnTo>
                      <a:pt x="1283" y="3304"/>
                    </a:lnTo>
                    <a:lnTo>
                      <a:pt x="1193" y="3366"/>
                    </a:lnTo>
                    <a:lnTo>
                      <a:pt x="1099" y="3431"/>
                    </a:lnTo>
                    <a:lnTo>
                      <a:pt x="1074" y="3445"/>
                    </a:lnTo>
                    <a:lnTo>
                      <a:pt x="1048" y="3453"/>
                    </a:lnTo>
                    <a:lnTo>
                      <a:pt x="1021" y="3456"/>
                    </a:lnTo>
                    <a:lnTo>
                      <a:pt x="994" y="3454"/>
                    </a:lnTo>
                    <a:lnTo>
                      <a:pt x="969" y="3445"/>
                    </a:lnTo>
                    <a:lnTo>
                      <a:pt x="946" y="3433"/>
                    </a:lnTo>
                    <a:lnTo>
                      <a:pt x="924" y="3415"/>
                    </a:lnTo>
                    <a:lnTo>
                      <a:pt x="40" y="2534"/>
                    </a:lnTo>
                    <a:lnTo>
                      <a:pt x="23" y="2512"/>
                    </a:lnTo>
                    <a:lnTo>
                      <a:pt x="10" y="2488"/>
                    </a:lnTo>
                    <a:lnTo>
                      <a:pt x="3" y="2463"/>
                    </a:lnTo>
                    <a:lnTo>
                      <a:pt x="0" y="2436"/>
                    </a:lnTo>
                    <a:lnTo>
                      <a:pt x="3" y="2408"/>
                    </a:lnTo>
                    <a:lnTo>
                      <a:pt x="11" y="2383"/>
                    </a:lnTo>
                    <a:lnTo>
                      <a:pt x="25" y="2359"/>
                    </a:lnTo>
                    <a:lnTo>
                      <a:pt x="90" y="2265"/>
                    </a:lnTo>
                    <a:lnTo>
                      <a:pt x="152" y="2175"/>
                    </a:lnTo>
                    <a:lnTo>
                      <a:pt x="210" y="2090"/>
                    </a:lnTo>
                    <a:lnTo>
                      <a:pt x="264" y="2010"/>
                    </a:lnTo>
                    <a:lnTo>
                      <a:pt x="315" y="1934"/>
                    </a:lnTo>
                    <a:lnTo>
                      <a:pt x="362" y="1861"/>
                    </a:lnTo>
                    <a:lnTo>
                      <a:pt x="407" y="1794"/>
                    </a:lnTo>
                    <a:lnTo>
                      <a:pt x="449" y="1729"/>
                    </a:lnTo>
                    <a:lnTo>
                      <a:pt x="489" y="1668"/>
                    </a:lnTo>
                    <a:lnTo>
                      <a:pt x="525" y="1610"/>
                    </a:lnTo>
                    <a:lnTo>
                      <a:pt x="560" y="1556"/>
                    </a:lnTo>
                    <a:lnTo>
                      <a:pt x="593" y="1504"/>
                    </a:lnTo>
                    <a:lnTo>
                      <a:pt x="624" y="1456"/>
                    </a:lnTo>
                    <a:lnTo>
                      <a:pt x="653" y="1409"/>
                    </a:lnTo>
                    <a:lnTo>
                      <a:pt x="681" y="1365"/>
                    </a:lnTo>
                    <a:lnTo>
                      <a:pt x="718" y="1303"/>
                    </a:lnTo>
                    <a:lnTo>
                      <a:pt x="755" y="1246"/>
                    </a:lnTo>
                    <a:lnTo>
                      <a:pt x="790" y="1193"/>
                    </a:lnTo>
                    <a:lnTo>
                      <a:pt x="822" y="1142"/>
                    </a:lnTo>
                    <a:lnTo>
                      <a:pt x="855" y="1094"/>
                    </a:lnTo>
                    <a:lnTo>
                      <a:pt x="886" y="1048"/>
                    </a:lnTo>
                    <a:lnTo>
                      <a:pt x="919" y="1002"/>
                    </a:lnTo>
                    <a:lnTo>
                      <a:pt x="953" y="957"/>
                    </a:lnTo>
                    <a:lnTo>
                      <a:pt x="989" y="914"/>
                    </a:lnTo>
                    <a:lnTo>
                      <a:pt x="1027" y="868"/>
                    </a:lnTo>
                    <a:lnTo>
                      <a:pt x="1068" y="822"/>
                    </a:lnTo>
                    <a:lnTo>
                      <a:pt x="1112" y="773"/>
                    </a:lnTo>
                    <a:lnTo>
                      <a:pt x="1161" y="722"/>
                    </a:lnTo>
                    <a:lnTo>
                      <a:pt x="1215" y="667"/>
                    </a:lnTo>
                    <a:lnTo>
                      <a:pt x="1287" y="601"/>
                    </a:lnTo>
                    <a:lnTo>
                      <a:pt x="1363" y="538"/>
                    </a:lnTo>
                    <a:lnTo>
                      <a:pt x="1442" y="480"/>
                    </a:lnTo>
                    <a:lnTo>
                      <a:pt x="1527" y="427"/>
                    </a:lnTo>
                    <a:lnTo>
                      <a:pt x="1613" y="378"/>
                    </a:lnTo>
                    <a:lnTo>
                      <a:pt x="1704" y="332"/>
                    </a:lnTo>
                    <a:lnTo>
                      <a:pt x="1794" y="290"/>
                    </a:lnTo>
                    <a:lnTo>
                      <a:pt x="1889" y="252"/>
                    </a:lnTo>
                    <a:lnTo>
                      <a:pt x="1983" y="217"/>
                    </a:lnTo>
                    <a:lnTo>
                      <a:pt x="2080" y="186"/>
                    </a:lnTo>
                    <a:lnTo>
                      <a:pt x="2175" y="157"/>
                    </a:lnTo>
                    <a:lnTo>
                      <a:pt x="2272" y="131"/>
                    </a:lnTo>
                    <a:lnTo>
                      <a:pt x="2367" y="110"/>
                    </a:lnTo>
                    <a:lnTo>
                      <a:pt x="2463" y="89"/>
                    </a:lnTo>
                    <a:lnTo>
                      <a:pt x="2556" y="72"/>
                    </a:lnTo>
                    <a:lnTo>
                      <a:pt x="2648" y="57"/>
                    </a:lnTo>
                    <a:lnTo>
                      <a:pt x="2737" y="45"/>
                    </a:lnTo>
                    <a:lnTo>
                      <a:pt x="2824" y="34"/>
                    </a:lnTo>
                    <a:lnTo>
                      <a:pt x="2909" y="24"/>
                    </a:lnTo>
                    <a:lnTo>
                      <a:pt x="2988" y="17"/>
                    </a:lnTo>
                    <a:lnTo>
                      <a:pt x="3065" y="11"/>
                    </a:lnTo>
                    <a:lnTo>
                      <a:pt x="3137" y="6"/>
                    </a:lnTo>
                    <a:lnTo>
                      <a:pt x="3204" y="3"/>
                    </a:lnTo>
                    <a:lnTo>
                      <a:pt x="3265" y="1"/>
                    </a:lnTo>
                    <a:lnTo>
                      <a:pt x="332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08" compatLnSpc="1" lIns="91416" numCol="1" rIns="91416" tIns="45708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799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</p:grpSp>
      </p:grpSp>
      <p:grpSp>
        <p:nvGrpSpPr>
          <p:cNvPr id="24" name="组合 23"/>
          <p:cNvGrpSpPr/>
          <p:nvPr/>
        </p:nvGrpSpPr>
        <p:grpSpPr>
          <a:xfrm>
            <a:off x="8916850" y="3451912"/>
            <a:ext cx="2299761" cy="1114105"/>
            <a:chOff x="8919173" y="3211465"/>
            <a:chExt cx="2300360" cy="1114395"/>
          </a:xfrm>
        </p:grpSpPr>
        <p:sp>
          <p:nvSpPr>
            <p:cNvPr id="25" name="矩形 24"/>
            <p:cNvSpPr/>
            <p:nvPr/>
          </p:nvSpPr>
          <p:spPr>
            <a:xfrm flipV="1">
              <a:off x="8919173" y="3211465"/>
              <a:ext cx="2300360" cy="1114395"/>
            </a:xfrm>
            <a:prstGeom prst="rect">
              <a:avLst/>
            </a:prstGeom>
            <a:solidFill>
              <a:srgbClr val="C3E2D2"/>
            </a:solidFill>
            <a:ln>
              <a:solidFill>
                <a:srgbClr val="C3E2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1218804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2399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grpSp>
          <p:nvGrpSpPr>
            <p:cNvPr id="26" name="Group 1036"/>
            <p:cNvGrpSpPr>
              <a:grpSpLocks noChangeAspect="1"/>
            </p:cNvGrpSpPr>
            <p:nvPr/>
          </p:nvGrpSpPr>
          <p:grpSpPr>
            <a:xfrm>
              <a:off x="9881147" y="3523321"/>
              <a:ext cx="509129" cy="506030"/>
              <a:chOff x="9876" y="-1946"/>
              <a:chExt cx="822" cy="817"/>
            </a:xfrm>
            <a:solidFill>
              <a:schemeClr val="bg1"/>
            </a:solidFill>
          </p:grpSpPr>
          <p:sp>
            <p:nvSpPr>
              <p:cNvPr id="27" name="Freeform 1038"/>
              <p:cNvSpPr/>
              <p:nvPr/>
            </p:nvSpPr>
            <p:spPr bwMode="auto">
              <a:xfrm>
                <a:off x="10016" y="-1801"/>
                <a:ext cx="356" cy="75"/>
              </a:xfrm>
              <a:custGeom>
                <a:gdLst>
                  <a:gd fmla="*/ 149 w 1421" name="T0"/>
                  <a:gd fmla="*/ 0 h 298" name="T1"/>
                  <a:gd fmla="*/ 1272 w 1421" name="T2"/>
                  <a:gd fmla="*/ 0 h 298" name="T3"/>
                  <a:gd fmla="*/ 1302 w 1421" name="T4"/>
                  <a:gd fmla="*/ 3 h 298" name="T5"/>
                  <a:gd fmla="*/ 1330 w 1421" name="T6"/>
                  <a:gd fmla="*/ 12 h 298" name="T7"/>
                  <a:gd fmla="*/ 1356 w 1421" name="T8"/>
                  <a:gd fmla="*/ 25 h 298" name="T9"/>
                  <a:gd fmla="*/ 1378 w 1421" name="T10"/>
                  <a:gd fmla="*/ 44 h 298" name="T11"/>
                  <a:gd fmla="*/ 1396 w 1421" name="T12"/>
                  <a:gd fmla="*/ 66 h 298" name="T13"/>
                  <a:gd fmla="*/ 1410 w 1421" name="T14"/>
                  <a:gd fmla="*/ 91 h 298" name="T15"/>
                  <a:gd fmla="*/ 1418 w 1421" name="T16"/>
                  <a:gd fmla="*/ 119 h 298" name="T17"/>
                  <a:gd fmla="*/ 1421 w 1421" name="T18"/>
                  <a:gd fmla="*/ 149 h 298" name="T19"/>
                  <a:gd fmla="*/ 1418 w 1421" name="T20"/>
                  <a:gd fmla="*/ 179 h 298" name="T21"/>
                  <a:gd fmla="*/ 1410 w 1421" name="T22"/>
                  <a:gd fmla="*/ 206 h 298" name="T23"/>
                  <a:gd fmla="*/ 1396 w 1421" name="T24"/>
                  <a:gd fmla="*/ 232 h 298" name="T25"/>
                  <a:gd fmla="*/ 1378 w 1421" name="T26"/>
                  <a:gd fmla="*/ 254 h 298" name="T27"/>
                  <a:gd fmla="*/ 1356 w 1421" name="T28"/>
                  <a:gd fmla="*/ 272 h 298" name="T29"/>
                  <a:gd fmla="*/ 1330 w 1421" name="T30"/>
                  <a:gd fmla="*/ 285 h 298" name="T31"/>
                  <a:gd fmla="*/ 1302 w 1421" name="T32"/>
                  <a:gd fmla="*/ 295 h 298" name="T33"/>
                  <a:gd fmla="*/ 1272 w 1421" name="T34"/>
                  <a:gd fmla="*/ 298 h 298" name="T35"/>
                  <a:gd fmla="*/ 149 w 1421" name="T36"/>
                  <a:gd fmla="*/ 298 h 298" name="T37"/>
                  <a:gd fmla="*/ 119 w 1421" name="T38"/>
                  <a:gd fmla="*/ 295 h 298" name="T39"/>
                  <a:gd fmla="*/ 91 w 1421" name="T40"/>
                  <a:gd fmla="*/ 285 h 298" name="T41"/>
                  <a:gd fmla="*/ 65 w 1421" name="T42"/>
                  <a:gd fmla="*/ 272 h 298" name="T43"/>
                  <a:gd fmla="*/ 44 w 1421" name="T44"/>
                  <a:gd fmla="*/ 254 h 298" name="T45"/>
                  <a:gd fmla="*/ 25 w 1421" name="T46"/>
                  <a:gd fmla="*/ 232 h 298" name="T47"/>
                  <a:gd fmla="*/ 11 w 1421" name="T48"/>
                  <a:gd fmla="*/ 206 h 298" name="T49"/>
                  <a:gd fmla="*/ 3 w 1421" name="T50"/>
                  <a:gd fmla="*/ 179 h 298" name="T51"/>
                  <a:gd fmla="*/ 0 w 1421" name="T52"/>
                  <a:gd fmla="*/ 149 h 298" name="T53"/>
                  <a:gd fmla="*/ 3 w 1421" name="T54"/>
                  <a:gd fmla="*/ 119 h 298" name="T55"/>
                  <a:gd fmla="*/ 11 w 1421" name="T56"/>
                  <a:gd fmla="*/ 91 h 298" name="T57"/>
                  <a:gd fmla="*/ 25 w 1421" name="T58"/>
                  <a:gd fmla="*/ 66 h 298" name="T59"/>
                  <a:gd fmla="*/ 44 w 1421" name="T60"/>
                  <a:gd fmla="*/ 44 h 298" name="T61"/>
                  <a:gd fmla="*/ 65 w 1421" name="T62"/>
                  <a:gd fmla="*/ 25 h 298" name="T63"/>
                  <a:gd fmla="*/ 91 w 1421" name="T64"/>
                  <a:gd fmla="*/ 12 h 298" name="T65"/>
                  <a:gd fmla="*/ 119 w 1421" name="T66"/>
                  <a:gd fmla="*/ 3 h 298" name="T67"/>
                  <a:gd fmla="*/ 149 w 1421" name="T68"/>
                  <a:gd fmla="*/ 0 h 29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298" w="1421">
                    <a:moveTo>
                      <a:pt x="149" y="0"/>
                    </a:moveTo>
                    <a:lnTo>
                      <a:pt x="1272" y="0"/>
                    </a:lnTo>
                    <a:lnTo>
                      <a:pt x="1302" y="3"/>
                    </a:lnTo>
                    <a:lnTo>
                      <a:pt x="1330" y="12"/>
                    </a:lnTo>
                    <a:lnTo>
                      <a:pt x="1356" y="25"/>
                    </a:lnTo>
                    <a:lnTo>
                      <a:pt x="1378" y="44"/>
                    </a:lnTo>
                    <a:lnTo>
                      <a:pt x="1396" y="66"/>
                    </a:lnTo>
                    <a:lnTo>
                      <a:pt x="1410" y="91"/>
                    </a:lnTo>
                    <a:lnTo>
                      <a:pt x="1418" y="119"/>
                    </a:lnTo>
                    <a:lnTo>
                      <a:pt x="1421" y="149"/>
                    </a:lnTo>
                    <a:lnTo>
                      <a:pt x="1418" y="179"/>
                    </a:lnTo>
                    <a:lnTo>
                      <a:pt x="1410" y="206"/>
                    </a:lnTo>
                    <a:lnTo>
                      <a:pt x="1396" y="232"/>
                    </a:lnTo>
                    <a:lnTo>
                      <a:pt x="1378" y="254"/>
                    </a:lnTo>
                    <a:lnTo>
                      <a:pt x="1356" y="272"/>
                    </a:lnTo>
                    <a:lnTo>
                      <a:pt x="1330" y="285"/>
                    </a:lnTo>
                    <a:lnTo>
                      <a:pt x="1302" y="295"/>
                    </a:lnTo>
                    <a:lnTo>
                      <a:pt x="1272" y="298"/>
                    </a:lnTo>
                    <a:lnTo>
                      <a:pt x="149" y="298"/>
                    </a:lnTo>
                    <a:lnTo>
                      <a:pt x="119" y="295"/>
                    </a:lnTo>
                    <a:lnTo>
                      <a:pt x="91" y="285"/>
                    </a:lnTo>
                    <a:lnTo>
                      <a:pt x="65" y="272"/>
                    </a:lnTo>
                    <a:lnTo>
                      <a:pt x="44" y="254"/>
                    </a:lnTo>
                    <a:lnTo>
                      <a:pt x="25" y="232"/>
                    </a:lnTo>
                    <a:lnTo>
                      <a:pt x="11" y="206"/>
                    </a:lnTo>
                    <a:lnTo>
                      <a:pt x="3" y="179"/>
                    </a:lnTo>
                    <a:lnTo>
                      <a:pt x="0" y="149"/>
                    </a:lnTo>
                    <a:lnTo>
                      <a:pt x="3" y="119"/>
                    </a:lnTo>
                    <a:lnTo>
                      <a:pt x="11" y="91"/>
                    </a:lnTo>
                    <a:lnTo>
                      <a:pt x="25" y="66"/>
                    </a:lnTo>
                    <a:lnTo>
                      <a:pt x="44" y="44"/>
                    </a:lnTo>
                    <a:lnTo>
                      <a:pt x="65" y="25"/>
                    </a:lnTo>
                    <a:lnTo>
                      <a:pt x="91" y="12"/>
                    </a:lnTo>
                    <a:lnTo>
                      <a:pt x="119" y="3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08" compatLnSpc="1" lIns="91416" numCol="1" rIns="91416" tIns="45708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799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28" name="Freeform 1039"/>
              <p:cNvSpPr/>
              <p:nvPr/>
            </p:nvSpPr>
            <p:spPr bwMode="auto">
              <a:xfrm>
                <a:off x="10016" y="-1662"/>
                <a:ext cx="356" cy="75"/>
              </a:xfrm>
              <a:custGeom>
                <a:gdLst>
                  <a:gd fmla="*/ 149 w 1421" name="T0"/>
                  <a:gd fmla="*/ 0 h 298" name="T1"/>
                  <a:gd fmla="*/ 1272 w 1421" name="T2"/>
                  <a:gd fmla="*/ 0 h 298" name="T3"/>
                  <a:gd fmla="*/ 1302 w 1421" name="T4"/>
                  <a:gd fmla="*/ 3 h 298" name="T5"/>
                  <a:gd fmla="*/ 1330 w 1421" name="T6"/>
                  <a:gd fmla="*/ 12 h 298" name="T7"/>
                  <a:gd fmla="*/ 1356 w 1421" name="T8"/>
                  <a:gd fmla="*/ 26 h 298" name="T9"/>
                  <a:gd fmla="*/ 1378 w 1421" name="T10"/>
                  <a:gd fmla="*/ 44 h 298" name="T11"/>
                  <a:gd fmla="*/ 1396 w 1421" name="T12"/>
                  <a:gd fmla="*/ 66 h 298" name="T13"/>
                  <a:gd fmla="*/ 1410 w 1421" name="T14"/>
                  <a:gd fmla="*/ 91 h 298" name="T15"/>
                  <a:gd fmla="*/ 1418 w 1421" name="T16"/>
                  <a:gd fmla="*/ 119 h 298" name="T17"/>
                  <a:gd fmla="*/ 1421 w 1421" name="T18"/>
                  <a:gd fmla="*/ 149 h 298" name="T19"/>
                  <a:gd fmla="*/ 1418 w 1421" name="T20"/>
                  <a:gd fmla="*/ 179 h 298" name="T21"/>
                  <a:gd fmla="*/ 1410 w 1421" name="T22"/>
                  <a:gd fmla="*/ 207 h 298" name="T23"/>
                  <a:gd fmla="*/ 1396 w 1421" name="T24"/>
                  <a:gd fmla="*/ 232 h 298" name="T25"/>
                  <a:gd fmla="*/ 1378 w 1421" name="T26"/>
                  <a:gd fmla="*/ 255 h 298" name="T27"/>
                  <a:gd fmla="*/ 1356 w 1421" name="T28"/>
                  <a:gd fmla="*/ 272 h 298" name="T29"/>
                  <a:gd fmla="*/ 1330 w 1421" name="T30"/>
                  <a:gd fmla="*/ 287 h 298" name="T31"/>
                  <a:gd fmla="*/ 1302 w 1421" name="T32"/>
                  <a:gd fmla="*/ 295 h 298" name="T33"/>
                  <a:gd fmla="*/ 1272 w 1421" name="T34"/>
                  <a:gd fmla="*/ 298 h 298" name="T35"/>
                  <a:gd fmla="*/ 149 w 1421" name="T36"/>
                  <a:gd fmla="*/ 298 h 298" name="T37"/>
                  <a:gd fmla="*/ 119 w 1421" name="T38"/>
                  <a:gd fmla="*/ 295 h 298" name="T39"/>
                  <a:gd fmla="*/ 91 w 1421" name="T40"/>
                  <a:gd fmla="*/ 287 h 298" name="T41"/>
                  <a:gd fmla="*/ 65 w 1421" name="T42"/>
                  <a:gd fmla="*/ 272 h 298" name="T43"/>
                  <a:gd fmla="*/ 44 w 1421" name="T44"/>
                  <a:gd fmla="*/ 255 h 298" name="T45"/>
                  <a:gd fmla="*/ 25 w 1421" name="T46"/>
                  <a:gd fmla="*/ 232 h 298" name="T47"/>
                  <a:gd fmla="*/ 11 w 1421" name="T48"/>
                  <a:gd fmla="*/ 207 h 298" name="T49"/>
                  <a:gd fmla="*/ 3 w 1421" name="T50"/>
                  <a:gd fmla="*/ 179 h 298" name="T51"/>
                  <a:gd fmla="*/ 0 w 1421" name="T52"/>
                  <a:gd fmla="*/ 149 h 298" name="T53"/>
                  <a:gd fmla="*/ 3 w 1421" name="T54"/>
                  <a:gd fmla="*/ 119 h 298" name="T55"/>
                  <a:gd fmla="*/ 11 w 1421" name="T56"/>
                  <a:gd fmla="*/ 91 h 298" name="T57"/>
                  <a:gd fmla="*/ 25 w 1421" name="T58"/>
                  <a:gd fmla="*/ 66 h 298" name="T59"/>
                  <a:gd fmla="*/ 44 w 1421" name="T60"/>
                  <a:gd fmla="*/ 44 h 298" name="T61"/>
                  <a:gd fmla="*/ 65 w 1421" name="T62"/>
                  <a:gd fmla="*/ 26 h 298" name="T63"/>
                  <a:gd fmla="*/ 91 w 1421" name="T64"/>
                  <a:gd fmla="*/ 12 h 298" name="T65"/>
                  <a:gd fmla="*/ 119 w 1421" name="T66"/>
                  <a:gd fmla="*/ 3 h 298" name="T67"/>
                  <a:gd fmla="*/ 149 w 1421" name="T68"/>
                  <a:gd fmla="*/ 0 h 298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298" w="1421">
                    <a:moveTo>
                      <a:pt x="149" y="0"/>
                    </a:moveTo>
                    <a:lnTo>
                      <a:pt x="1272" y="0"/>
                    </a:lnTo>
                    <a:lnTo>
                      <a:pt x="1302" y="3"/>
                    </a:lnTo>
                    <a:lnTo>
                      <a:pt x="1330" y="12"/>
                    </a:lnTo>
                    <a:lnTo>
                      <a:pt x="1356" y="26"/>
                    </a:lnTo>
                    <a:lnTo>
                      <a:pt x="1378" y="44"/>
                    </a:lnTo>
                    <a:lnTo>
                      <a:pt x="1396" y="66"/>
                    </a:lnTo>
                    <a:lnTo>
                      <a:pt x="1410" y="91"/>
                    </a:lnTo>
                    <a:lnTo>
                      <a:pt x="1418" y="119"/>
                    </a:lnTo>
                    <a:lnTo>
                      <a:pt x="1421" y="149"/>
                    </a:lnTo>
                    <a:lnTo>
                      <a:pt x="1418" y="179"/>
                    </a:lnTo>
                    <a:lnTo>
                      <a:pt x="1410" y="207"/>
                    </a:lnTo>
                    <a:lnTo>
                      <a:pt x="1396" y="232"/>
                    </a:lnTo>
                    <a:lnTo>
                      <a:pt x="1378" y="255"/>
                    </a:lnTo>
                    <a:lnTo>
                      <a:pt x="1356" y="272"/>
                    </a:lnTo>
                    <a:lnTo>
                      <a:pt x="1330" y="287"/>
                    </a:lnTo>
                    <a:lnTo>
                      <a:pt x="1302" y="295"/>
                    </a:lnTo>
                    <a:lnTo>
                      <a:pt x="1272" y="298"/>
                    </a:lnTo>
                    <a:lnTo>
                      <a:pt x="149" y="298"/>
                    </a:lnTo>
                    <a:lnTo>
                      <a:pt x="119" y="295"/>
                    </a:lnTo>
                    <a:lnTo>
                      <a:pt x="91" y="287"/>
                    </a:lnTo>
                    <a:lnTo>
                      <a:pt x="65" y="272"/>
                    </a:lnTo>
                    <a:lnTo>
                      <a:pt x="44" y="255"/>
                    </a:lnTo>
                    <a:lnTo>
                      <a:pt x="25" y="232"/>
                    </a:lnTo>
                    <a:lnTo>
                      <a:pt x="11" y="207"/>
                    </a:lnTo>
                    <a:lnTo>
                      <a:pt x="3" y="179"/>
                    </a:lnTo>
                    <a:lnTo>
                      <a:pt x="0" y="149"/>
                    </a:lnTo>
                    <a:lnTo>
                      <a:pt x="3" y="119"/>
                    </a:lnTo>
                    <a:lnTo>
                      <a:pt x="11" y="91"/>
                    </a:lnTo>
                    <a:lnTo>
                      <a:pt x="25" y="66"/>
                    </a:lnTo>
                    <a:lnTo>
                      <a:pt x="44" y="44"/>
                    </a:lnTo>
                    <a:lnTo>
                      <a:pt x="65" y="26"/>
                    </a:lnTo>
                    <a:lnTo>
                      <a:pt x="91" y="12"/>
                    </a:lnTo>
                    <a:lnTo>
                      <a:pt x="119" y="3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08" compatLnSpc="1" lIns="91416" numCol="1" rIns="91416" tIns="45708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799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29" name="Freeform 1040"/>
              <p:cNvSpPr/>
              <p:nvPr/>
            </p:nvSpPr>
            <p:spPr bwMode="auto">
              <a:xfrm>
                <a:off x="10016" y="-1522"/>
                <a:ext cx="215" cy="74"/>
              </a:xfrm>
              <a:custGeom>
                <a:gdLst>
                  <a:gd fmla="*/ 149 w 860" name="T0"/>
                  <a:gd fmla="*/ 0 h 297" name="T1"/>
                  <a:gd fmla="*/ 711 w 860" name="T2"/>
                  <a:gd fmla="*/ 0 h 297" name="T3"/>
                  <a:gd fmla="*/ 741 w 860" name="T4"/>
                  <a:gd fmla="*/ 3 h 297" name="T5"/>
                  <a:gd fmla="*/ 769 w 860" name="T6"/>
                  <a:gd fmla="*/ 11 h 297" name="T7"/>
                  <a:gd fmla="*/ 795 w 860" name="T8"/>
                  <a:gd fmla="*/ 26 h 297" name="T9"/>
                  <a:gd fmla="*/ 817 w 860" name="T10"/>
                  <a:gd fmla="*/ 43 h 297" name="T11"/>
                  <a:gd fmla="*/ 835 w 860" name="T12"/>
                  <a:gd fmla="*/ 66 h 297" name="T13"/>
                  <a:gd fmla="*/ 849 w 860" name="T14"/>
                  <a:gd fmla="*/ 90 h 297" name="T15"/>
                  <a:gd fmla="*/ 857 w 860" name="T16"/>
                  <a:gd fmla="*/ 118 h 297" name="T17"/>
                  <a:gd fmla="*/ 860 w 860" name="T18"/>
                  <a:gd fmla="*/ 149 h 297" name="T19"/>
                  <a:gd fmla="*/ 857 w 860" name="T20"/>
                  <a:gd fmla="*/ 179 h 297" name="T21"/>
                  <a:gd fmla="*/ 849 w 860" name="T22"/>
                  <a:gd fmla="*/ 207 h 297" name="T23"/>
                  <a:gd fmla="*/ 835 w 860" name="T24"/>
                  <a:gd fmla="*/ 231 h 297" name="T25"/>
                  <a:gd fmla="*/ 817 w 860" name="T26"/>
                  <a:gd fmla="*/ 254 h 297" name="T27"/>
                  <a:gd fmla="*/ 795 w 860" name="T28"/>
                  <a:gd fmla="*/ 271 h 297" name="T29"/>
                  <a:gd fmla="*/ 769 w 860" name="T30"/>
                  <a:gd fmla="*/ 286 h 297" name="T31"/>
                  <a:gd fmla="*/ 741 w 860" name="T32"/>
                  <a:gd fmla="*/ 294 h 297" name="T33"/>
                  <a:gd fmla="*/ 711 w 860" name="T34"/>
                  <a:gd fmla="*/ 297 h 297" name="T35"/>
                  <a:gd fmla="*/ 149 w 860" name="T36"/>
                  <a:gd fmla="*/ 297 h 297" name="T37"/>
                  <a:gd fmla="*/ 119 w 860" name="T38"/>
                  <a:gd fmla="*/ 294 h 297" name="T39"/>
                  <a:gd fmla="*/ 91 w 860" name="T40"/>
                  <a:gd fmla="*/ 286 h 297" name="T41"/>
                  <a:gd fmla="*/ 65 w 860" name="T42"/>
                  <a:gd fmla="*/ 271 h 297" name="T43"/>
                  <a:gd fmla="*/ 44 w 860" name="T44"/>
                  <a:gd fmla="*/ 254 h 297" name="T45"/>
                  <a:gd fmla="*/ 25 w 860" name="T46"/>
                  <a:gd fmla="*/ 231 h 297" name="T47"/>
                  <a:gd fmla="*/ 11 w 860" name="T48"/>
                  <a:gd fmla="*/ 207 h 297" name="T49"/>
                  <a:gd fmla="*/ 3 w 860" name="T50"/>
                  <a:gd fmla="*/ 179 h 297" name="T51"/>
                  <a:gd fmla="*/ 0 w 860" name="T52"/>
                  <a:gd fmla="*/ 149 h 297" name="T53"/>
                  <a:gd fmla="*/ 3 w 860" name="T54"/>
                  <a:gd fmla="*/ 118 h 297" name="T55"/>
                  <a:gd fmla="*/ 11 w 860" name="T56"/>
                  <a:gd fmla="*/ 90 h 297" name="T57"/>
                  <a:gd fmla="*/ 25 w 860" name="T58"/>
                  <a:gd fmla="*/ 66 h 297" name="T59"/>
                  <a:gd fmla="*/ 44 w 860" name="T60"/>
                  <a:gd fmla="*/ 43 h 297" name="T61"/>
                  <a:gd fmla="*/ 65 w 860" name="T62"/>
                  <a:gd fmla="*/ 26 h 297" name="T63"/>
                  <a:gd fmla="*/ 91 w 860" name="T64"/>
                  <a:gd fmla="*/ 11 h 297" name="T65"/>
                  <a:gd fmla="*/ 119 w 860" name="T66"/>
                  <a:gd fmla="*/ 3 h 297" name="T67"/>
                  <a:gd fmla="*/ 149 w 860" name="T68"/>
                  <a:gd fmla="*/ 0 h 297" name="T6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b="b" l="0" r="r" t="0"/>
                <a:pathLst>
                  <a:path h="297" w="860">
                    <a:moveTo>
                      <a:pt x="149" y="0"/>
                    </a:moveTo>
                    <a:lnTo>
                      <a:pt x="711" y="0"/>
                    </a:lnTo>
                    <a:lnTo>
                      <a:pt x="741" y="3"/>
                    </a:lnTo>
                    <a:lnTo>
                      <a:pt x="769" y="11"/>
                    </a:lnTo>
                    <a:lnTo>
                      <a:pt x="795" y="26"/>
                    </a:lnTo>
                    <a:lnTo>
                      <a:pt x="817" y="43"/>
                    </a:lnTo>
                    <a:lnTo>
                      <a:pt x="835" y="66"/>
                    </a:lnTo>
                    <a:lnTo>
                      <a:pt x="849" y="90"/>
                    </a:lnTo>
                    <a:lnTo>
                      <a:pt x="857" y="118"/>
                    </a:lnTo>
                    <a:lnTo>
                      <a:pt x="860" y="149"/>
                    </a:lnTo>
                    <a:lnTo>
                      <a:pt x="857" y="179"/>
                    </a:lnTo>
                    <a:lnTo>
                      <a:pt x="849" y="207"/>
                    </a:lnTo>
                    <a:lnTo>
                      <a:pt x="835" y="231"/>
                    </a:lnTo>
                    <a:lnTo>
                      <a:pt x="817" y="254"/>
                    </a:lnTo>
                    <a:lnTo>
                      <a:pt x="795" y="271"/>
                    </a:lnTo>
                    <a:lnTo>
                      <a:pt x="769" y="286"/>
                    </a:lnTo>
                    <a:lnTo>
                      <a:pt x="741" y="294"/>
                    </a:lnTo>
                    <a:lnTo>
                      <a:pt x="711" y="297"/>
                    </a:lnTo>
                    <a:lnTo>
                      <a:pt x="149" y="297"/>
                    </a:lnTo>
                    <a:lnTo>
                      <a:pt x="119" y="294"/>
                    </a:lnTo>
                    <a:lnTo>
                      <a:pt x="91" y="286"/>
                    </a:lnTo>
                    <a:lnTo>
                      <a:pt x="65" y="271"/>
                    </a:lnTo>
                    <a:lnTo>
                      <a:pt x="44" y="254"/>
                    </a:lnTo>
                    <a:lnTo>
                      <a:pt x="25" y="231"/>
                    </a:lnTo>
                    <a:lnTo>
                      <a:pt x="11" y="207"/>
                    </a:lnTo>
                    <a:lnTo>
                      <a:pt x="3" y="179"/>
                    </a:lnTo>
                    <a:lnTo>
                      <a:pt x="0" y="149"/>
                    </a:lnTo>
                    <a:lnTo>
                      <a:pt x="3" y="118"/>
                    </a:lnTo>
                    <a:lnTo>
                      <a:pt x="11" y="90"/>
                    </a:lnTo>
                    <a:lnTo>
                      <a:pt x="25" y="66"/>
                    </a:lnTo>
                    <a:lnTo>
                      <a:pt x="44" y="43"/>
                    </a:lnTo>
                    <a:lnTo>
                      <a:pt x="65" y="26"/>
                    </a:lnTo>
                    <a:lnTo>
                      <a:pt x="91" y="11"/>
                    </a:lnTo>
                    <a:lnTo>
                      <a:pt x="119" y="3"/>
                    </a:lnTo>
                    <a:lnTo>
                      <a:pt x="14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08" compatLnSpc="1" lIns="91416" numCol="1" rIns="91416" tIns="45708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799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30" name="Freeform 1041"/>
              <p:cNvSpPr/>
              <p:nvPr/>
            </p:nvSpPr>
            <p:spPr bwMode="auto">
              <a:xfrm>
                <a:off x="9876" y="-1946"/>
                <a:ext cx="636" cy="817"/>
              </a:xfrm>
              <a:custGeom>
                <a:gdLst>
                  <a:gd fmla="*/ 150 w 2545" name="T0"/>
                  <a:gd fmla="*/ 0 h 3271" name="T1"/>
                  <a:gd fmla="*/ 2395 w 2545" name="T2"/>
                  <a:gd fmla="*/ 0 h 3271" name="T3"/>
                  <a:gd fmla="*/ 2425 w 2545" name="T4"/>
                  <a:gd fmla="*/ 3 h 3271" name="T5"/>
                  <a:gd fmla="*/ 2453 w 2545" name="T6"/>
                  <a:gd fmla="*/ 11 h 3271" name="T7"/>
                  <a:gd fmla="*/ 2479 w 2545" name="T8"/>
                  <a:gd fmla="*/ 26 h 3271" name="T9"/>
                  <a:gd fmla="*/ 2501 w 2545" name="T10"/>
                  <a:gd fmla="*/ 43 h 3271" name="T11"/>
                  <a:gd fmla="*/ 2520 w 2545" name="T12"/>
                  <a:gd fmla="*/ 66 h 3271" name="T13"/>
                  <a:gd fmla="*/ 2533 w 2545" name="T14"/>
                  <a:gd fmla="*/ 90 h 3271" name="T15"/>
                  <a:gd fmla="*/ 2542 w 2545" name="T16"/>
                  <a:gd fmla="*/ 118 h 3271" name="T17"/>
                  <a:gd fmla="*/ 2545 w 2545" name="T18"/>
                  <a:gd fmla="*/ 148 h 3271" name="T19"/>
                  <a:gd fmla="*/ 2545 w 2545" name="T20"/>
                  <a:gd fmla="*/ 369 h 3271" name="T21"/>
                  <a:gd fmla="*/ 2246 w 2545" name="T22"/>
                  <a:gd fmla="*/ 885 h 3271" name="T23"/>
                  <a:gd fmla="*/ 2246 w 2545" name="T24"/>
                  <a:gd fmla="*/ 297 h 3271" name="T25"/>
                  <a:gd fmla="*/ 300 w 2545" name="T26"/>
                  <a:gd fmla="*/ 297 h 3271" name="T27"/>
                  <a:gd fmla="*/ 300 w 2545" name="T28"/>
                  <a:gd fmla="*/ 2973 h 3271" name="T29"/>
                  <a:gd fmla="*/ 2246 w 2545" name="T30"/>
                  <a:gd fmla="*/ 2973 h 3271" name="T31"/>
                  <a:gd fmla="*/ 2246 w 2545" name="T32"/>
                  <a:gd fmla="*/ 2603 h 3271" name="T33"/>
                  <a:gd fmla="*/ 2403 w 2545" name="T34"/>
                  <a:gd fmla="*/ 2500 h 3271" name="T35"/>
                  <a:gd fmla="*/ 2430 w 2545" name="T36"/>
                  <a:gd fmla="*/ 2478 h 3271" name="T37"/>
                  <a:gd fmla="*/ 2454 w 2545" name="T38"/>
                  <a:gd fmla="*/ 2453 h 3271" name="T39"/>
                  <a:gd fmla="*/ 2474 w 2545" name="T40"/>
                  <a:gd fmla="*/ 2425 h 3271" name="T41"/>
                  <a:gd fmla="*/ 2545 w 2545" name="T42"/>
                  <a:gd fmla="*/ 2302 h 3271" name="T43"/>
                  <a:gd fmla="*/ 2545 w 2545" name="T44"/>
                  <a:gd fmla="*/ 3122 h 3271" name="T45"/>
                  <a:gd fmla="*/ 2542 w 2545" name="T46"/>
                  <a:gd fmla="*/ 3151 h 3271" name="T47"/>
                  <a:gd fmla="*/ 2533 w 2545" name="T48"/>
                  <a:gd fmla="*/ 3179 h 3271" name="T49"/>
                  <a:gd fmla="*/ 2520 w 2545" name="T50"/>
                  <a:gd fmla="*/ 3205 h 3271" name="T51"/>
                  <a:gd fmla="*/ 2501 w 2545" name="T52"/>
                  <a:gd fmla="*/ 3226 h 3271" name="T53"/>
                  <a:gd fmla="*/ 2479 w 2545" name="T54"/>
                  <a:gd fmla="*/ 3245 h 3271" name="T55"/>
                  <a:gd fmla="*/ 2453 w 2545" name="T56"/>
                  <a:gd fmla="*/ 3258 h 3271" name="T57"/>
                  <a:gd fmla="*/ 2425 w 2545" name="T58"/>
                  <a:gd fmla="*/ 3268 h 3271" name="T59"/>
                  <a:gd fmla="*/ 2395 w 2545" name="T60"/>
                  <a:gd fmla="*/ 3271 h 3271" name="T61"/>
                  <a:gd fmla="*/ 150 w 2545" name="T62"/>
                  <a:gd fmla="*/ 3271 h 3271" name="T63"/>
                  <a:gd fmla="*/ 120 w 2545" name="T64"/>
                  <a:gd fmla="*/ 3268 h 3271" name="T65"/>
                  <a:gd fmla="*/ 92 w 2545" name="T66"/>
                  <a:gd fmla="*/ 3258 h 3271" name="T67"/>
                  <a:gd fmla="*/ 66 w 2545" name="T68"/>
                  <a:gd fmla="*/ 3245 h 3271" name="T69"/>
                  <a:gd fmla="*/ 44 w 2545" name="T70"/>
                  <a:gd fmla="*/ 3226 h 3271" name="T71"/>
                  <a:gd fmla="*/ 26 w 2545" name="T72"/>
                  <a:gd fmla="*/ 3205 h 3271" name="T73"/>
                  <a:gd fmla="*/ 12 w 2545" name="T74"/>
                  <a:gd fmla="*/ 3179 h 3271" name="T75"/>
                  <a:gd fmla="*/ 3 w 2545" name="T76"/>
                  <a:gd fmla="*/ 3151 h 3271" name="T77"/>
                  <a:gd fmla="*/ 0 w 2545" name="T78"/>
                  <a:gd fmla="*/ 3122 h 3271" name="T79"/>
                  <a:gd fmla="*/ 0 w 2545" name="T80"/>
                  <a:gd fmla="*/ 148 h 3271" name="T81"/>
                  <a:gd fmla="*/ 3 w 2545" name="T82"/>
                  <a:gd fmla="*/ 118 h 3271" name="T83"/>
                  <a:gd fmla="*/ 12 w 2545" name="T84"/>
                  <a:gd fmla="*/ 90 h 3271" name="T85"/>
                  <a:gd fmla="*/ 26 w 2545" name="T86"/>
                  <a:gd fmla="*/ 66 h 3271" name="T87"/>
                  <a:gd fmla="*/ 44 w 2545" name="T88"/>
                  <a:gd fmla="*/ 43 h 3271" name="T89"/>
                  <a:gd fmla="*/ 66 w 2545" name="T90"/>
                  <a:gd fmla="*/ 26 h 3271" name="T91"/>
                  <a:gd fmla="*/ 92 w 2545" name="T92"/>
                  <a:gd fmla="*/ 11 h 3271" name="T93"/>
                  <a:gd fmla="*/ 120 w 2545" name="T94"/>
                  <a:gd fmla="*/ 3 h 3271" name="T95"/>
                  <a:gd fmla="*/ 150 w 2545" name="T96"/>
                  <a:gd fmla="*/ 0 h 3271" name="T9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b="b" l="0" r="r" t="0"/>
                <a:pathLst>
                  <a:path h="3271" w="2545">
                    <a:moveTo>
                      <a:pt x="150" y="0"/>
                    </a:moveTo>
                    <a:lnTo>
                      <a:pt x="2395" y="0"/>
                    </a:lnTo>
                    <a:lnTo>
                      <a:pt x="2425" y="3"/>
                    </a:lnTo>
                    <a:lnTo>
                      <a:pt x="2453" y="11"/>
                    </a:lnTo>
                    <a:lnTo>
                      <a:pt x="2479" y="26"/>
                    </a:lnTo>
                    <a:lnTo>
                      <a:pt x="2501" y="43"/>
                    </a:lnTo>
                    <a:lnTo>
                      <a:pt x="2520" y="66"/>
                    </a:lnTo>
                    <a:lnTo>
                      <a:pt x="2533" y="90"/>
                    </a:lnTo>
                    <a:lnTo>
                      <a:pt x="2542" y="118"/>
                    </a:lnTo>
                    <a:lnTo>
                      <a:pt x="2545" y="148"/>
                    </a:lnTo>
                    <a:lnTo>
                      <a:pt x="2545" y="369"/>
                    </a:lnTo>
                    <a:lnTo>
                      <a:pt x="2246" y="885"/>
                    </a:lnTo>
                    <a:lnTo>
                      <a:pt x="2246" y="297"/>
                    </a:lnTo>
                    <a:lnTo>
                      <a:pt x="300" y="297"/>
                    </a:lnTo>
                    <a:lnTo>
                      <a:pt x="300" y="2973"/>
                    </a:lnTo>
                    <a:lnTo>
                      <a:pt x="2246" y="2973"/>
                    </a:lnTo>
                    <a:lnTo>
                      <a:pt x="2246" y="2603"/>
                    </a:lnTo>
                    <a:lnTo>
                      <a:pt x="2403" y="2500"/>
                    </a:lnTo>
                    <a:lnTo>
                      <a:pt x="2430" y="2478"/>
                    </a:lnTo>
                    <a:lnTo>
                      <a:pt x="2454" y="2453"/>
                    </a:lnTo>
                    <a:lnTo>
                      <a:pt x="2474" y="2425"/>
                    </a:lnTo>
                    <a:lnTo>
                      <a:pt x="2545" y="2302"/>
                    </a:lnTo>
                    <a:lnTo>
                      <a:pt x="2545" y="3122"/>
                    </a:lnTo>
                    <a:lnTo>
                      <a:pt x="2542" y="3151"/>
                    </a:lnTo>
                    <a:lnTo>
                      <a:pt x="2533" y="3179"/>
                    </a:lnTo>
                    <a:lnTo>
                      <a:pt x="2520" y="3205"/>
                    </a:lnTo>
                    <a:lnTo>
                      <a:pt x="2501" y="3226"/>
                    </a:lnTo>
                    <a:lnTo>
                      <a:pt x="2479" y="3245"/>
                    </a:lnTo>
                    <a:lnTo>
                      <a:pt x="2453" y="3258"/>
                    </a:lnTo>
                    <a:lnTo>
                      <a:pt x="2425" y="3268"/>
                    </a:lnTo>
                    <a:lnTo>
                      <a:pt x="2395" y="3271"/>
                    </a:lnTo>
                    <a:lnTo>
                      <a:pt x="150" y="3271"/>
                    </a:lnTo>
                    <a:lnTo>
                      <a:pt x="120" y="3268"/>
                    </a:lnTo>
                    <a:lnTo>
                      <a:pt x="92" y="3258"/>
                    </a:lnTo>
                    <a:lnTo>
                      <a:pt x="66" y="3245"/>
                    </a:lnTo>
                    <a:lnTo>
                      <a:pt x="44" y="3226"/>
                    </a:lnTo>
                    <a:lnTo>
                      <a:pt x="26" y="3205"/>
                    </a:lnTo>
                    <a:lnTo>
                      <a:pt x="12" y="3179"/>
                    </a:lnTo>
                    <a:lnTo>
                      <a:pt x="3" y="3151"/>
                    </a:lnTo>
                    <a:lnTo>
                      <a:pt x="0" y="3122"/>
                    </a:lnTo>
                    <a:lnTo>
                      <a:pt x="0" y="148"/>
                    </a:lnTo>
                    <a:lnTo>
                      <a:pt x="3" y="118"/>
                    </a:lnTo>
                    <a:lnTo>
                      <a:pt x="12" y="90"/>
                    </a:lnTo>
                    <a:lnTo>
                      <a:pt x="26" y="66"/>
                    </a:lnTo>
                    <a:lnTo>
                      <a:pt x="44" y="43"/>
                    </a:lnTo>
                    <a:lnTo>
                      <a:pt x="66" y="26"/>
                    </a:lnTo>
                    <a:lnTo>
                      <a:pt x="92" y="11"/>
                    </a:lnTo>
                    <a:lnTo>
                      <a:pt x="120" y="3"/>
                    </a:lnTo>
                    <a:lnTo>
                      <a:pt x="15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08" compatLnSpc="1" lIns="91416" numCol="1" rIns="91416" tIns="45708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799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31" name="Freeform 1042"/>
              <p:cNvSpPr>
                <a:spLocks noEditPoints="1"/>
              </p:cNvSpPr>
              <p:nvPr/>
            </p:nvSpPr>
            <p:spPr bwMode="auto">
              <a:xfrm>
                <a:off x="10305" y="-1855"/>
                <a:ext cx="393" cy="586"/>
              </a:xfrm>
              <a:custGeom>
                <a:gdLst>
                  <a:gd fmla="*/ 130 w 1574" name="T0"/>
                  <a:gd fmla="*/ 1973 h 2342" name="T1"/>
                  <a:gd fmla="*/ 221 w 1574" name="T2"/>
                  <a:gd fmla="*/ 2017 h 2342" name="T3"/>
                  <a:gd fmla="*/ 305 w 1574" name="T4"/>
                  <a:gd fmla="*/ 2073 h 2342" name="T5"/>
                  <a:gd fmla="*/ 434 w 1574" name="T6"/>
                  <a:gd fmla="*/ 1957 h 2342" name="T7"/>
                  <a:gd fmla="*/ 385 w 1574" name="T8"/>
                  <a:gd fmla="*/ 1912 h 2342" name="T9"/>
                  <a:gd fmla="*/ 311 w 1574" name="T10"/>
                  <a:gd fmla="*/ 1861 h 2342" name="T11"/>
                  <a:gd fmla="*/ 242 w 1574" name="T12"/>
                  <a:gd fmla="*/ 1827 h 2342" name="T13"/>
                  <a:gd fmla="*/ 186 w 1574" name="T14"/>
                  <a:gd fmla="*/ 1808 h 2342" name="T15"/>
                  <a:gd fmla="*/ 140 w 1574" name="T16"/>
                  <a:gd fmla="*/ 1799 h 2342" name="T17"/>
                  <a:gd fmla="*/ 1106 w 1574" name="T18"/>
                  <a:gd fmla="*/ 0 h 2342" name="T19"/>
                  <a:gd fmla="*/ 1161 w 1574" name="T20"/>
                  <a:gd fmla="*/ 7 h 2342" name="T21"/>
                  <a:gd fmla="*/ 1227 w 1574" name="T22"/>
                  <a:gd fmla="*/ 25 h 2342" name="T23"/>
                  <a:gd fmla="*/ 1305 w 1574" name="T24"/>
                  <a:gd fmla="*/ 56 h 2342" name="T25"/>
                  <a:gd fmla="*/ 1391 w 1574" name="T26"/>
                  <a:gd fmla="*/ 107 h 2342" name="T27"/>
                  <a:gd fmla="*/ 1462 w 1574" name="T28"/>
                  <a:gd fmla="*/ 161 h 2342" name="T29"/>
                  <a:gd fmla="*/ 1512 w 1574" name="T30"/>
                  <a:gd fmla="*/ 213 h 2342" name="T31"/>
                  <a:gd fmla="*/ 1544 w 1574" name="T32"/>
                  <a:gd fmla="*/ 258 h 2342" name="T33"/>
                  <a:gd fmla="*/ 1562 w 1574" name="T34"/>
                  <a:gd fmla="*/ 294 h 2342" name="T35"/>
                  <a:gd fmla="*/ 1571 w 1574" name="T36"/>
                  <a:gd fmla="*/ 316 h 2342" name="T37"/>
                  <a:gd fmla="*/ 1574 w 1574" name="T38"/>
                  <a:gd fmla="*/ 340 h 2342" name="T39"/>
                  <a:gd fmla="*/ 1563 w 1574" name="T40"/>
                  <a:gd fmla="*/ 375 h 2342" name="T41"/>
                  <a:gd fmla="*/ 618 w 1574" name="T42"/>
                  <a:gd fmla="*/ 1998 h 2342" name="T43"/>
                  <a:gd fmla="*/ 115 w 1574" name="T44"/>
                  <a:gd fmla="*/ 2330 h 2342" name="T45"/>
                  <a:gd fmla="*/ 77 w 1574" name="T46"/>
                  <a:gd fmla="*/ 2342 h 2342" name="T47"/>
                  <a:gd fmla="*/ 36 w 1574" name="T48"/>
                  <a:gd fmla="*/ 2332 h 2342" name="T49"/>
                  <a:gd fmla="*/ 13 w 1574" name="T50"/>
                  <a:gd fmla="*/ 2311 h 2342" name="T51"/>
                  <a:gd fmla="*/ 0 w 1574" name="T52"/>
                  <a:gd fmla="*/ 2280 h 2342" name="T53"/>
                  <a:gd fmla="*/ 34 w 1574" name="T54"/>
                  <a:gd fmla="*/ 1683 h 2342" name="T55"/>
                  <a:gd fmla="*/ 45 w 1574" name="T56"/>
                  <a:gd fmla="*/ 1651 h 2342" name="T57"/>
                  <a:gd fmla="*/ 991 w 1574" name="T58"/>
                  <a:gd fmla="*/ 27 h 2342" name="T59"/>
                  <a:gd fmla="*/ 1023 w 1574" name="T60"/>
                  <a:gd fmla="*/ 7 h 2342" name="T61"/>
                  <a:gd fmla="*/ 1036 w 1574" name="T62"/>
                  <a:gd fmla="*/ 4 h 2342" name="T63"/>
                  <a:gd fmla="*/ 1064 w 1574" name="T64"/>
                  <a:gd fmla="*/ 0 h 2342" name="T6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b="b" l="0" r="r" t="0"/>
                <a:pathLst>
                  <a:path h="2342" w="1574">
                    <a:moveTo>
                      <a:pt x="140" y="1799"/>
                    </a:moveTo>
                    <a:lnTo>
                      <a:pt x="130" y="1973"/>
                    </a:lnTo>
                    <a:lnTo>
                      <a:pt x="175" y="1993"/>
                    </a:lnTo>
                    <a:lnTo>
                      <a:pt x="221" y="2017"/>
                    </a:lnTo>
                    <a:lnTo>
                      <a:pt x="264" y="2043"/>
                    </a:lnTo>
                    <a:lnTo>
                      <a:pt x="305" y="2073"/>
                    </a:lnTo>
                    <a:lnTo>
                      <a:pt x="451" y="1976"/>
                    </a:lnTo>
                    <a:lnTo>
                      <a:pt x="434" y="1957"/>
                    </a:lnTo>
                    <a:lnTo>
                      <a:pt x="412" y="1935"/>
                    </a:lnTo>
                    <a:lnTo>
                      <a:pt x="385" y="1912"/>
                    </a:lnTo>
                    <a:lnTo>
                      <a:pt x="351" y="1887"/>
                    </a:lnTo>
                    <a:lnTo>
                      <a:pt x="311" y="1861"/>
                    </a:lnTo>
                    <a:lnTo>
                      <a:pt x="276" y="1843"/>
                    </a:lnTo>
                    <a:lnTo>
                      <a:pt x="242" y="1827"/>
                    </a:lnTo>
                    <a:lnTo>
                      <a:pt x="212" y="1816"/>
                    </a:lnTo>
                    <a:lnTo>
                      <a:pt x="186" y="1808"/>
                    </a:lnTo>
                    <a:lnTo>
                      <a:pt x="162" y="1803"/>
                    </a:lnTo>
                    <a:lnTo>
                      <a:pt x="140" y="1799"/>
                    </a:lnTo>
                    <a:close/>
                    <a:moveTo>
                      <a:pt x="1083" y="0"/>
                    </a:moveTo>
                    <a:lnTo>
                      <a:pt x="1106" y="0"/>
                    </a:lnTo>
                    <a:lnTo>
                      <a:pt x="1132" y="2"/>
                    </a:lnTo>
                    <a:lnTo>
                      <a:pt x="1161" y="7"/>
                    </a:lnTo>
                    <a:lnTo>
                      <a:pt x="1192" y="14"/>
                    </a:lnTo>
                    <a:lnTo>
                      <a:pt x="1227" y="25"/>
                    </a:lnTo>
                    <a:lnTo>
                      <a:pt x="1264" y="39"/>
                    </a:lnTo>
                    <a:lnTo>
                      <a:pt x="1305" y="56"/>
                    </a:lnTo>
                    <a:lnTo>
                      <a:pt x="1347" y="80"/>
                    </a:lnTo>
                    <a:lnTo>
                      <a:pt x="1391" y="107"/>
                    </a:lnTo>
                    <a:lnTo>
                      <a:pt x="1430" y="135"/>
                    </a:lnTo>
                    <a:lnTo>
                      <a:pt x="1462" y="161"/>
                    </a:lnTo>
                    <a:lnTo>
                      <a:pt x="1489" y="188"/>
                    </a:lnTo>
                    <a:lnTo>
                      <a:pt x="1512" y="213"/>
                    </a:lnTo>
                    <a:lnTo>
                      <a:pt x="1529" y="236"/>
                    </a:lnTo>
                    <a:lnTo>
                      <a:pt x="1544" y="258"/>
                    </a:lnTo>
                    <a:lnTo>
                      <a:pt x="1554" y="277"/>
                    </a:lnTo>
                    <a:lnTo>
                      <a:pt x="1562" y="294"/>
                    </a:lnTo>
                    <a:lnTo>
                      <a:pt x="1567" y="307"/>
                    </a:lnTo>
                    <a:lnTo>
                      <a:pt x="1571" y="316"/>
                    </a:lnTo>
                    <a:lnTo>
                      <a:pt x="1572" y="322"/>
                    </a:lnTo>
                    <a:lnTo>
                      <a:pt x="1574" y="340"/>
                    </a:lnTo>
                    <a:lnTo>
                      <a:pt x="1571" y="359"/>
                    </a:lnTo>
                    <a:lnTo>
                      <a:pt x="1563" y="375"/>
                    </a:lnTo>
                    <a:lnTo>
                      <a:pt x="628" y="1985"/>
                    </a:lnTo>
                    <a:lnTo>
                      <a:pt x="618" y="1998"/>
                    </a:lnTo>
                    <a:lnTo>
                      <a:pt x="605" y="2009"/>
                    </a:lnTo>
                    <a:lnTo>
                      <a:pt x="115" y="2330"/>
                    </a:lnTo>
                    <a:lnTo>
                      <a:pt x="97" y="2339"/>
                    </a:lnTo>
                    <a:lnTo>
                      <a:pt x="77" y="2342"/>
                    </a:lnTo>
                    <a:lnTo>
                      <a:pt x="56" y="2340"/>
                    </a:lnTo>
                    <a:lnTo>
                      <a:pt x="36" y="2332"/>
                    </a:lnTo>
                    <a:lnTo>
                      <a:pt x="23" y="2323"/>
                    </a:lnTo>
                    <a:lnTo>
                      <a:pt x="13" y="2311"/>
                    </a:lnTo>
                    <a:lnTo>
                      <a:pt x="5" y="2296"/>
                    </a:lnTo>
                    <a:lnTo>
                      <a:pt x="0" y="2280"/>
                    </a:lnTo>
                    <a:lnTo>
                      <a:pt x="0" y="2263"/>
                    </a:lnTo>
                    <a:lnTo>
                      <a:pt x="34" y="1683"/>
                    </a:lnTo>
                    <a:lnTo>
                      <a:pt x="38" y="1666"/>
                    </a:lnTo>
                    <a:lnTo>
                      <a:pt x="45" y="1651"/>
                    </a:lnTo>
                    <a:lnTo>
                      <a:pt x="981" y="41"/>
                    </a:lnTo>
                    <a:lnTo>
                      <a:pt x="991" y="27"/>
                    </a:lnTo>
                    <a:lnTo>
                      <a:pt x="1005" y="15"/>
                    </a:lnTo>
                    <a:lnTo>
                      <a:pt x="1023" y="7"/>
                    </a:lnTo>
                    <a:lnTo>
                      <a:pt x="1027" y="6"/>
                    </a:lnTo>
                    <a:lnTo>
                      <a:pt x="1036" y="4"/>
                    </a:lnTo>
                    <a:lnTo>
                      <a:pt x="1049" y="2"/>
                    </a:lnTo>
                    <a:lnTo>
                      <a:pt x="1064" y="0"/>
                    </a:lnTo>
                    <a:lnTo>
                      <a:pt x="108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08" compatLnSpc="1" lIns="91416" numCol="1" rIns="91416" tIns="45708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799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32" name="Freeform 1043"/>
              <p:cNvSpPr/>
              <p:nvPr/>
            </p:nvSpPr>
            <p:spPr bwMode="auto">
              <a:xfrm>
                <a:off x="9995" y="-1385"/>
                <a:ext cx="286" cy="146"/>
              </a:xfrm>
              <a:custGeom>
                <a:gdLst>
                  <a:gd fmla="*/ 551 w 1143" name="T0"/>
                  <a:gd fmla="*/ 5 h 585" name="T1"/>
                  <a:gd fmla="*/ 577 w 1143" name="T2"/>
                  <a:gd fmla="*/ 28 h 585" name="T3"/>
                  <a:gd fmla="*/ 585 w 1143" name="T4"/>
                  <a:gd fmla="*/ 110 h 585" name="T5"/>
                  <a:gd fmla="*/ 554 w 1143" name="T6"/>
                  <a:gd fmla="*/ 197 h 585" name="T7"/>
                  <a:gd fmla="*/ 563 w 1143" name="T8"/>
                  <a:gd fmla="*/ 239 h 585" name="T9"/>
                  <a:gd fmla="*/ 581 w 1143" name="T10"/>
                  <a:gd fmla="*/ 267 h 585" name="T11"/>
                  <a:gd fmla="*/ 631 w 1143" name="T12"/>
                  <a:gd fmla="*/ 275 h 585" name="T13"/>
                  <a:gd fmla="*/ 674 w 1143" name="T14"/>
                  <a:gd fmla="*/ 319 h 585" name="T15"/>
                  <a:gd fmla="*/ 685 w 1143" name="T16"/>
                  <a:gd fmla="*/ 353 h 585" name="T17"/>
                  <a:gd fmla="*/ 838 w 1143" name="T18"/>
                  <a:gd fmla="*/ 347 h 585" name="T19"/>
                  <a:gd fmla="*/ 986 w 1143" name="T20"/>
                  <a:gd fmla="*/ 362 h 585" name="T21"/>
                  <a:gd fmla="*/ 1106 w 1143" name="T22"/>
                  <a:gd fmla="*/ 369 h 585" name="T23"/>
                  <a:gd fmla="*/ 1137 w 1143" name="T24"/>
                  <a:gd fmla="*/ 396 h 585" name="T25"/>
                  <a:gd fmla="*/ 1142 w 1143" name="T26"/>
                  <a:gd fmla="*/ 436 h 585" name="T27"/>
                  <a:gd fmla="*/ 1119 w 1143" name="T28"/>
                  <a:gd fmla="*/ 470 h 585" name="T29"/>
                  <a:gd fmla="*/ 1055 w 1143" name="T30"/>
                  <a:gd fmla="*/ 477 h 585" name="T31"/>
                  <a:gd fmla="*/ 946 w 1143" name="T32"/>
                  <a:gd fmla="*/ 461 h 585" name="T33"/>
                  <a:gd fmla="*/ 834 w 1143" name="T34"/>
                  <a:gd fmla="*/ 447 h 585" name="T35"/>
                  <a:gd fmla="*/ 730 w 1143" name="T36"/>
                  <a:gd fmla="*/ 456 h 585" name="T37"/>
                  <a:gd fmla="*/ 672 w 1143" name="T38"/>
                  <a:gd fmla="*/ 481 h 585" name="T39"/>
                  <a:gd fmla="*/ 630 w 1143" name="T40"/>
                  <a:gd fmla="*/ 486 h 585" name="T41"/>
                  <a:gd fmla="*/ 596 w 1143" name="T42"/>
                  <a:gd fmla="*/ 472 h 585" name="T43"/>
                  <a:gd fmla="*/ 571 w 1143" name="T44"/>
                  <a:gd fmla="*/ 449 h 585" name="T45"/>
                  <a:gd fmla="*/ 565 w 1143" name="T46"/>
                  <a:gd fmla="*/ 403 h 585" name="T47"/>
                  <a:gd fmla="*/ 531 w 1143" name="T48"/>
                  <a:gd fmla="*/ 452 h 585" name="T49"/>
                  <a:gd fmla="*/ 490 w 1143" name="T50"/>
                  <a:gd fmla="*/ 465 h 585" name="T51"/>
                  <a:gd fmla="*/ 450 w 1143" name="T52"/>
                  <a:gd fmla="*/ 451 h 585" name="T53"/>
                  <a:gd fmla="*/ 435 w 1143" name="T54"/>
                  <a:gd fmla="*/ 414 h 585" name="T55"/>
                  <a:gd fmla="*/ 445 w 1143" name="T56"/>
                  <a:gd fmla="*/ 385 h 585" name="T57"/>
                  <a:gd fmla="*/ 454 w 1143" name="T58"/>
                  <a:gd fmla="*/ 365 h 585" name="T59"/>
                  <a:gd fmla="*/ 417 w 1143" name="T60"/>
                  <a:gd fmla="*/ 400 h 585" name="T61"/>
                  <a:gd fmla="*/ 375 w 1143" name="T62"/>
                  <a:gd fmla="*/ 423 h 585" name="T63"/>
                  <a:gd fmla="*/ 331 w 1143" name="T64"/>
                  <a:gd fmla="*/ 412 h 585" name="T65"/>
                  <a:gd fmla="*/ 311 w 1143" name="T66"/>
                  <a:gd fmla="*/ 375 h 585" name="T67"/>
                  <a:gd fmla="*/ 360 w 1143" name="T68"/>
                  <a:gd fmla="*/ 285 h 585" name="T69"/>
                  <a:gd fmla="*/ 250 w 1143" name="T70"/>
                  <a:gd fmla="*/ 388 h 585" name="T71"/>
                  <a:gd fmla="*/ 95 w 1143" name="T72"/>
                  <a:gd fmla="*/ 574 h 585" name="T73"/>
                  <a:gd fmla="*/ 49 w 1143" name="T74"/>
                  <a:gd fmla="*/ 584 h 585" name="T75"/>
                  <a:gd fmla="*/ 9 w 1143" name="T76"/>
                  <a:gd fmla="*/ 562 h 585" name="T77"/>
                  <a:gd fmla="*/ 2 w 1143" name="T78"/>
                  <a:gd fmla="*/ 521 h 585" name="T79"/>
                  <a:gd fmla="*/ 137 w 1143" name="T80"/>
                  <a:gd fmla="*/ 347 h 585" name="T81"/>
                  <a:gd fmla="*/ 341 w 1143" name="T82"/>
                  <a:gd fmla="*/ 122 h 585" name="T83"/>
                  <a:gd fmla="*/ 395 w 1143" name="T84"/>
                  <a:gd fmla="*/ 70 h 585" name="T85"/>
                  <a:gd fmla="*/ 458 w 1143" name="T86"/>
                  <a:gd fmla="*/ 20 h 585" name="T87"/>
                  <a:gd fmla="*/ 528 w 1143" name="T88"/>
                  <a:gd fmla="*/ 0 h 585" name="T8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b="b" l="0" r="r" t="0"/>
                <a:pathLst>
                  <a:path h="585" w="1143">
                    <a:moveTo>
                      <a:pt x="528" y="0"/>
                    </a:moveTo>
                    <a:lnTo>
                      <a:pt x="539" y="2"/>
                    </a:lnTo>
                    <a:lnTo>
                      <a:pt x="551" y="5"/>
                    </a:lnTo>
                    <a:lnTo>
                      <a:pt x="561" y="10"/>
                    </a:lnTo>
                    <a:lnTo>
                      <a:pt x="571" y="18"/>
                    </a:lnTo>
                    <a:lnTo>
                      <a:pt x="577" y="28"/>
                    </a:lnTo>
                    <a:lnTo>
                      <a:pt x="585" y="53"/>
                    </a:lnTo>
                    <a:lnTo>
                      <a:pt x="587" y="81"/>
                    </a:lnTo>
                    <a:lnTo>
                      <a:pt x="585" y="110"/>
                    </a:lnTo>
                    <a:lnTo>
                      <a:pt x="578" y="139"/>
                    </a:lnTo>
                    <a:lnTo>
                      <a:pt x="567" y="168"/>
                    </a:lnTo>
                    <a:lnTo>
                      <a:pt x="554" y="197"/>
                    </a:lnTo>
                    <a:lnTo>
                      <a:pt x="537" y="227"/>
                    </a:lnTo>
                    <a:lnTo>
                      <a:pt x="551" y="232"/>
                    </a:lnTo>
                    <a:lnTo>
                      <a:pt x="563" y="239"/>
                    </a:lnTo>
                    <a:lnTo>
                      <a:pt x="573" y="252"/>
                    </a:lnTo>
                    <a:lnTo>
                      <a:pt x="577" y="260"/>
                    </a:lnTo>
                    <a:lnTo>
                      <a:pt x="581" y="267"/>
                    </a:lnTo>
                    <a:lnTo>
                      <a:pt x="597" y="266"/>
                    </a:lnTo>
                    <a:lnTo>
                      <a:pt x="614" y="269"/>
                    </a:lnTo>
                    <a:lnTo>
                      <a:pt x="631" y="275"/>
                    </a:lnTo>
                    <a:lnTo>
                      <a:pt x="646" y="286"/>
                    </a:lnTo>
                    <a:lnTo>
                      <a:pt x="661" y="300"/>
                    </a:lnTo>
                    <a:lnTo>
                      <a:pt x="674" y="319"/>
                    </a:lnTo>
                    <a:lnTo>
                      <a:pt x="681" y="334"/>
                    </a:lnTo>
                    <a:lnTo>
                      <a:pt x="684" y="345"/>
                    </a:lnTo>
                    <a:lnTo>
                      <a:pt x="685" y="353"/>
                    </a:lnTo>
                    <a:lnTo>
                      <a:pt x="738" y="347"/>
                    </a:lnTo>
                    <a:lnTo>
                      <a:pt x="789" y="346"/>
                    </a:lnTo>
                    <a:lnTo>
                      <a:pt x="838" y="347"/>
                    </a:lnTo>
                    <a:lnTo>
                      <a:pt x="887" y="351"/>
                    </a:lnTo>
                    <a:lnTo>
                      <a:pt x="936" y="356"/>
                    </a:lnTo>
                    <a:lnTo>
                      <a:pt x="986" y="362"/>
                    </a:lnTo>
                    <a:lnTo>
                      <a:pt x="1036" y="365"/>
                    </a:lnTo>
                    <a:lnTo>
                      <a:pt x="1089" y="367"/>
                    </a:lnTo>
                    <a:lnTo>
                      <a:pt x="1106" y="369"/>
                    </a:lnTo>
                    <a:lnTo>
                      <a:pt x="1119" y="375"/>
                    </a:lnTo>
                    <a:lnTo>
                      <a:pt x="1130" y="384"/>
                    </a:lnTo>
                    <a:lnTo>
                      <a:pt x="1137" y="396"/>
                    </a:lnTo>
                    <a:lnTo>
                      <a:pt x="1142" y="408"/>
                    </a:lnTo>
                    <a:lnTo>
                      <a:pt x="1143" y="422"/>
                    </a:lnTo>
                    <a:lnTo>
                      <a:pt x="1142" y="436"/>
                    </a:lnTo>
                    <a:lnTo>
                      <a:pt x="1137" y="449"/>
                    </a:lnTo>
                    <a:lnTo>
                      <a:pt x="1130" y="460"/>
                    </a:lnTo>
                    <a:lnTo>
                      <a:pt x="1119" y="470"/>
                    </a:lnTo>
                    <a:lnTo>
                      <a:pt x="1106" y="476"/>
                    </a:lnTo>
                    <a:lnTo>
                      <a:pt x="1089" y="478"/>
                    </a:lnTo>
                    <a:lnTo>
                      <a:pt x="1055" y="477"/>
                    </a:lnTo>
                    <a:lnTo>
                      <a:pt x="1020" y="473"/>
                    </a:lnTo>
                    <a:lnTo>
                      <a:pt x="983" y="467"/>
                    </a:lnTo>
                    <a:lnTo>
                      <a:pt x="946" y="461"/>
                    </a:lnTo>
                    <a:lnTo>
                      <a:pt x="909" y="455"/>
                    </a:lnTo>
                    <a:lnTo>
                      <a:pt x="872" y="450"/>
                    </a:lnTo>
                    <a:lnTo>
                      <a:pt x="834" y="447"/>
                    </a:lnTo>
                    <a:lnTo>
                      <a:pt x="798" y="446"/>
                    </a:lnTo>
                    <a:lnTo>
                      <a:pt x="763" y="449"/>
                    </a:lnTo>
                    <a:lnTo>
                      <a:pt x="730" y="456"/>
                    </a:lnTo>
                    <a:lnTo>
                      <a:pt x="698" y="469"/>
                    </a:lnTo>
                    <a:lnTo>
                      <a:pt x="685" y="475"/>
                    </a:lnTo>
                    <a:lnTo>
                      <a:pt x="672" y="481"/>
                    </a:lnTo>
                    <a:lnTo>
                      <a:pt x="657" y="486"/>
                    </a:lnTo>
                    <a:lnTo>
                      <a:pt x="644" y="488"/>
                    </a:lnTo>
                    <a:lnTo>
                      <a:pt x="630" y="486"/>
                    </a:lnTo>
                    <a:lnTo>
                      <a:pt x="619" y="482"/>
                    </a:lnTo>
                    <a:lnTo>
                      <a:pt x="608" y="477"/>
                    </a:lnTo>
                    <a:lnTo>
                      <a:pt x="596" y="472"/>
                    </a:lnTo>
                    <a:lnTo>
                      <a:pt x="586" y="465"/>
                    </a:lnTo>
                    <a:lnTo>
                      <a:pt x="578" y="458"/>
                    </a:lnTo>
                    <a:lnTo>
                      <a:pt x="571" y="449"/>
                    </a:lnTo>
                    <a:lnTo>
                      <a:pt x="566" y="437"/>
                    </a:lnTo>
                    <a:lnTo>
                      <a:pt x="565" y="418"/>
                    </a:lnTo>
                    <a:lnTo>
                      <a:pt x="565" y="403"/>
                    </a:lnTo>
                    <a:lnTo>
                      <a:pt x="554" y="422"/>
                    </a:lnTo>
                    <a:lnTo>
                      <a:pt x="542" y="441"/>
                    </a:lnTo>
                    <a:lnTo>
                      <a:pt x="531" y="452"/>
                    </a:lnTo>
                    <a:lnTo>
                      <a:pt x="519" y="460"/>
                    </a:lnTo>
                    <a:lnTo>
                      <a:pt x="504" y="464"/>
                    </a:lnTo>
                    <a:lnTo>
                      <a:pt x="490" y="465"/>
                    </a:lnTo>
                    <a:lnTo>
                      <a:pt x="475" y="463"/>
                    </a:lnTo>
                    <a:lnTo>
                      <a:pt x="462" y="458"/>
                    </a:lnTo>
                    <a:lnTo>
                      <a:pt x="450" y="451"/>
                    </a:lnTo>
                    <a:lnTo>
                      <a:pt x="441" y="441"/>
                    </a:lnTo>
                    <a:lnTo>
                      <a:pt x="436" y="428"/>
                    </a:lnTo>
                    <a:lnTo>
                      <a:pt x="435" y="414"/>
                    </a:lnTo>
                    <a:lnTo>
                      <a:pt x="439" y="398"/>
                    </a:lnTo>
                    <a:lnTo>
                      <a:pt x="442" y="391"/>
                    </a:lnTo>
                    <a:lnTo>
                      <a:pt x="445" y="385"/>
                    </a:lnTo>
                    <a:lnTo>
                      <a:pt x="445" y="385"/>
                    </a:lnTo>
                    <a:lnTo>
                      <a:pt x="444" y="385"/>
                    </a:lnTo>
                    <a:lnTo>
                      <a:pt x="454" y="365"/>
                    </a:lnTo>
                    <a:lnTo>
                      <a:pt x="440" y="374"/>
                    </a:lnTo>
                    <a:lnTo>
                      <a:pt x="428" y="385"/>
                    </a:lnTo>
                    <a:lnTo>
                      <a:pt x="417" y="400"/>
                    </a:lnTo>
                    <a:lnTo>
                      <a:pt x="405" y="412"/>
                    </a:lnTo>
                    <a:lnTo>
                      <a:pt x="390" y="420"/>
                    </a:lnTo>
                    <a:lnTo>
                      <a:pt x="375" y="423"/>
                    </a:lnTo>
                    <a:lnTo>
                      <a:pt x="359" y="423"/>
                    </a:lnTo>
                    <a:lnTo>
                      <a:pt x="345" y="419"/>
                    </a:lnTo>
                    <a:lnTo>
                      <a:pt x="331" y="412"/>
                    </a:lnTo>
                    <a:lnTo>
                      <a:pt x="321" y="402"/>
                    </a:lnTo>
                    <a:lnTo>
                      <a:pt x="314" y="389"/>
                    </a:lnTo>
                    <a:lnTo>
                      <a:pt x="311" y="375"/>
                    </a:lnTo>
                    <a:lnTo>
                      <a:pt x="313" y="360"/>
                    </a:lnTo>
                    <a:lnTo>
                      <a:pt x="320" y="343"/>
                    </a:lnTo>
                    <a:lnTo>
                      <a:pt x="360" y="285"/>
                    </a:lnTo>
                    <a:lnTo>
                      <a:pt x="400" y="224"/>
                    </a:lnTo>
                    <a:lnTo>
                      <a:pt x="323" y="305"/>
                    </a:lnTo>
                    <a:lnTo>
                      <a:pt x="250" y="388"/>
                    </a:lnTo>
                    <a:lnTo>
                      <a:pt x="177" y="475"/>
                    </a:lnTo>
                    <a:lnTo>
                      <a:pt x="108" y="562"/>
                    </a:lnTo>
                    <a:lnTo>
                      <a:pt x="95" y="574"/>
                    </a:lnTo>
                    <a:lnTo>
                      <a:pt x="80" y="582"/>
                    </a:lnTo>
                    <a:lnTo>
                      <a:pt x="64" y="585"/>
                    </a:lnTo>
                    <a:lnTo>
                      <a:pt x="49" y="584"/>
                    </a:lnTo>
                    <a:lnTo>
                      <a:pt x="33" y="580"/>
                    </a:lnTo>
                    <a:lnTo>
                      <a:pt x="21" y="572"/>
                    </a:lnTo>
                    <a:lnTo>
                      <a:pt x="9" y="562"/>
                    </a:lnTo>
                    <a:lnTo>
                      <a:pt x="2" y="550"/>
                    </a:lnTo>
                    <a:lnTo>
                      <a:pt x="0" y="535"/>
                    </a:lnTo>
                    <a:lnTo>
                      <a:pt x="2" y="521"/>
                    </a:lnTo>
                    <a:lnTo>
                      <a:pt x="12" y="506"/>
                    </a:lnTo>
                    <a:lnTo>
                      <a:pt x="74" y="426"/>
                    </a:lnTo>
                    <a:lnTo>
                      <a:pt x="137" y="347"/>
                    </a:lnTo>
                    <a:lnTo>
                      <a:pt x="202" y="270"/>
                    </a:lnTo>
                    <a:lnTo>
                      <a:pt x="270" y="194"/>
                    </a:lnTo>
                    <a:lnTo>
                      <a:pt x="341" y="122"/>
                    </a:lnTo>
                    <a:lnTo>
                      <a:pt x="357" y="106"/>
                    </a:lnTo>
                    <a:lnTo>
                      <a:pt x="376" y="88"/>
                    </a:lnTo>
                    <a:lnTo>
                      <a:pt x="395" y="70"/>
                    </a:lnTo>
                    <a:lnTo>
                      <a:pt x="414" y="51"/>
                    </a:lnTo>
                    <a:lnTo>
                      <a:pt x="435" y="35"/>
                    </a:lnTo>
                    <a:lnTo>
                      <a:pt x="458" y="20"/>
                    </a:lnTo>
                    <a:lnTo>
                      <a:pt x="480" y="9"/>
                    </a:lnTo>
                    <a:lnTo>
                      <a:pt x="504" y="2"/>
                    </a:lnTo>
                    <a:lnTo>
                      <a:pt x="52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08" compatLnSpc="1" lIns="91416" numCol="1" rIns="91416" tIns="45708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799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3636717" y="3451912"/>
            <a:ext cx="2299761" cy="1114105"/>
            <a:chOff x="3637665" y="3211465"/>
            <a:chExt cx="2300360" cy="1114395"/>
          </a:xfrm>
          <a:solidFill>
            <a:srgbClr val="B7B3B4"/>
          </a:solidFill>
        </p:grpSpPr>
        <p:sp>
          <p:nvSpPr>
            <p:cNvPr id="34" name="矩形 33"/>
            <p:cNvSpPr/>
            <p:nvPr/>
          </p:nvSpPr>
          <p:spPr>
            <a:xfrm flipV="1">
              <a:off x="3637665" y="3211465"/>
              <a:ext cx="2300360" cy="1114395"/>
            </a:xfrm>
            <a:prstGeom prst="rect">
              <a:avLst/>
            </a:prstGeom>
            <a:solidFill>
              <a:srgbClr val="C3E2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1218804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2399" u="none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5" name="Freeform 1171"/>
            <p:cNvSpPr/>
            <p:nvPr/>
          </p:nvSpPr>
          <p:spPr bwMode="auto">
            <a:xfrm>
              <a:off x="4466919" y="3555809"/>
              <a:ext cx="641852" cy="481334"/>
            </a:xfrm>
            <a:custGeom>
              <a:gdLst>
                <a:gd fmla="*/ 6189 w 6231" name="T0"/>
                <a:gd fmla="*/ 0 h 4673" name="T1"/>
                <a:gd fmla="*/ 6206 w 6231" name="T2"/>
                <a:gd fmla="*/ 6 h 4673" name="T3"/>
                <a:gd fmla="*/ 6219 w 6231" name="T4"/>
                <a:gd fmla="*/ 17 h 4673" name="T5"/>
                <a:gd fmla="*/ 6229 w 6231" name="T6"/>
                <a:gd fmla="*/ 34 h 4673" name="T7"/>
                <a:gd fmla="*/ 6231 w 6231" name="T8"/>
                <a:gd fmla="*/ 53 h 4673" name="T9"/>
                <a:gd fmla="*/ 6223 w 6231" name="T10"/>
                <a:gd fmla="*/ 72 h 4673" name="T11"/>
                <a:gd fmla="*/ 3477 w 6231" name="T12"/>
                <a:gd fmla="*/ 4603 h 4673" name="T13"/>
                <a:gd fmla="*/ 3455 w 6231" name="T14"/>
                <a:gd fmla="*/ 4631 h 4673" name="T15"/>
                <a:gd fmla="*/ 3428 w 6231" name="T16"/>
                <a:gd fmla="*/ 4652 h 4673" name="T17"/>
                <a:gd fmla="*/ 3398 w 6231" name="T18"/>
                <a:gd fmla="*/ 4665 h 4673" name="T19"/>
                <a:gd fmla="*/ 3366 w 6231" name="T20"/>
                <a:gd fmla="*/ 4673 h 4673" name="T21"/>
                <a:gd fmla="*/ 3332 w 6231" name="T22"/>
                <a:gd fmla="*/ 4673 h 4673" name="T23"/>
                <a:gd fmla="*/ 3300 w 6231" name="T24"/>
                <a:gd fmla="*/ 4664 h 4673" name="T25"/>
                <a:gd fmla="*/ 3269 w 6231" name="T26"/>
                <a:gd fmla="*/ 4648 h 4673" name="T27"/>
                <a:gd fmla="*/ 2513 w 6231" name="T28"/>
                <a:gd fmla="*/ 4132 h 4673" name="T29"/>
                <a:gd fmla="*/ 1745 w 6231" name="T30"/>
                <a:gd fmla="*/ 4641 h 4673" name="T31"/>
                <a:gd fmla="*/ 1717 w 6231" name="T32"/>
                <a:gd fmla="*/ 4654 h 4673" name="T33"/>
                <a:gd fmla="*/ 1690 w 6231" name="T34"/>
                <a:gd fmla="*/ 4656 h 4673" name="T35"/>
                <a:gd fmla="*/ 1664 w 6231" name="T36"/>
                <a:gd fmla="*/ 4650 h 4673" name="T37"/>
                <a:gd fmla="*/ 1639 w 6231" name="T38"/>
                <a:gd fmla="*/ 4639 h 4673" name="T39"/>
                <a:gd fmla="*/ 1621 w 6231" name="T40"/>
                <a:gd fmla="*/ 4618 h 4673" name="T41"/>
                <a:gd fmla="*/ 1609 w 6231" name="T42"/>
                <a:gd fmla="*/ 4595 h 4673" name="T43"/>
                <a:gd fmla="*/ 1603 w 6231" name="T44"/>
                <a:gd fmla="*/ 4565 h 4673" name="T45"/>
                <a:gd fmla="*/ 1603 w 6231" name="T46"/>
                <a:gd fmla="*/ 3511 h 4673" name="T47"/>
                <a:gd fmla="*/ 5090 w 6231" name="T48"/>
                <a:gd fmla="*/ 905 h 4673" name="T49"/>
                <a:gd fmla="*/ 972 w 6231" name="T50"/>
                <a:gd fmla="*/ 3077 h 4673" name="T51"/>
                <a:gd fmla="*/ 64 w 6231" name="T52"/>
                <a:gd fmla="*/ 2459 h 4673" name="T53"/>
                <a:gd fmla="*/ 36 w 6231" name="T54"/>
                <a:gd fmla="*/ 2434 h 4673" name="T55"/>
                <a:gd fmla="*/ 15 w 6231" name="T56"/>
                <a:gd fmla="*/ 2404 h 4673" name="T57"/>
                <a:gd fmla="*/ 4 w 6231" name="T58"/>
                <a:gd fmla="*/ 2370 h 4673" name="T59"/>
                <a:gd fmla="*/ 0 w 6231" name="T60"/>
                <a:gd fmla="*/ 2335 h 4673" name="T61"/>
                <a:gd fmla="*/ 0 w 6231" name="T62"/>
                <a:gd fmla="*/ 2335 h 4673" name="T63"/>
                <a:gd fmla="*/ 4 w 6231" name="T64"/>
                <a:gd fmla="*/ 2301 h 4673" name="T65"/>
                <a:gd fmla="*/ 17 w 6231" name="T66"/>
                <a:gd fmla="*/ 2269 h 4673" name="T67"/>
                <a:gd fmla="*/ 36 w 6231" name="T68"/>
                <a:gd fmla="*/ 2241 h 4673" name="T69"/>
                <a:gd fmla="*/ 62 w 6231" name="T70"/>
                <a:gd fmla="*/ 2216 h 4673" name="T71"/>
                <a:gd fmla="*/ 96 w 6231" name="T72"/>
                <a:gd fmla="*/ 2199 h 4673" name="T73"/>
                <a:gd fmla="*/ 6168 w 6231" name="T74"/>
                <a:gd fmla="*/ 4 h 4673" name="T75"/>
                <a:gd fmla="*/ 6189 w 6231" name="T76"/>
                <a:gd fmla="*/ 0 h 4673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4673" w="6231">
                  <a:moveTo>
                    <a:pt x="6189" y="0"/>
                  </a:moveTo>
                  <a:lnTo>
                    <a:pt x="6206" y="6"/>
                  </a:lnTo>
                  <a:lnTo>
                    <a:pt x="6219" y="17"/>
                  </a:lnTo>
                  <a:lnTo>
                    <a:pt x="6229" y="34"/>
                  </a:lnTo>
                  <a:lnTo>
                    <a:pt x="6231" y="53"/>
                  </a:lnTo>
                  <a:lnTo>
                    <a:pt x="6223" y="72"/>
                  </a:lnTo>
                  <a:lnTo>
                    <a:pt x="3477" y="4603"/>
                  </a:lnTo>
                  <a:lnTo>
                    <a:pt x="3455" y="4631"/>
                  </a:lnTo>
                  <a:lnTo>
                    <a:pt x="3428" y="4652"/>
                  </a:lnTo>
                  <a:lnTo>
                    <a:pt x="3398" y="4665"/>
                  </a:lnTo>
                  <a:lnTo>
                    <a:pt x="3366" y="4673"/>
                  </a:lnTo>
                  <a:lnTo>
                    <a:pt x="3332" y="4673"/>
                  </a:lnTo>
                  <a:lnTo>
                    <a:pt x="3300" y="4664"/>
                  </a:lnTo>
                  <a:lnTo>
                    <a:pt x="3269" y="4648"/>
                  </a:lnTo>
                  <a:lnTo>
                    <a:pt x="2513" y="4132"/>
                  </a:lnTo>
                  <a:lnTo>
                    <a:pt x="1745" y="4641"/>
                  </a:lnTo>
                  <a:lnTo>
                    <a:pt x="1717" y="4654"/>
                  </a:lnTo>
                  <a:lnTo>
                    <a:pt x="1690" y="4656"/>
                  </a:lnTo>
                  <a:lnTo>
                    <a:pt x="1664" y="4650"/>
                  </a:lnTo>
                  <a:lnTo>
                    <a:pt x="1639" y="4639"/>
                  </a:lnTo>
                  <a:lnTo>
                    <a:pt x="1621" y="4618"/>
                  </a:lnTo>
                  <a:lnTo>
                    <a:pt x="1609" y="4595"/>
                  </a:lnTo>
                  <a:lnTo>
                    <a:pt x="1603" y="4565"/>
                  </a:lnTo>
                  <a:lnTo>
                    <a:pt x="1603" y="3511"/>
                  </a:lnTo>
                  <a:lnTo>
                    <a:pt x="5090" y="905"/>
                  </a:lnTo>
                  <a:lnTo>
                    <a:pt x="972" y="3077"/>
                  </a:lnTo>
                  <a:lnTo>
                    <a:pt x="64" y="2459"/>
                  </a:lnTo>
                  <a:lnTo>
                    <a:pt x="36" y="2434"/>
                  </a:lnTo>
                  <a:lnTo>
                    <a:pt x="15" y="2404"/>
                  </a:lnTo>
                  <a:lnTo>
                    <a:pt x="4" y="2370"/>
                  </a:lnTo>
                  <a:lnTo>
                    <a:pt x="0" y="2335"/>
                  </a:lnTo>
                  <a:lnTo>
                    <a:pt x="0" y="2335"/>
                  </a:lnTo>
                  <a:lnTo>
                    <a:pt x="4" y="2301"/>
                  </a:lnTo>
                  <a:lnTo>
                    <a:pt x="17" y="2269"/>
                  </a:lnTo>
                  <a:lnTo>
                    <a:pt x="36" y="2241"/>
                  </a:lnTo>
                  <a:lnTo>
                    <a:pt x="62" y="2216"/>
                  </a:lnTo>
                  <a:lnTo>
                    <a:pt x="96" y="2199"/>
                  </a:lnTo>
                  <a:lnTo>
                    <a:pt x="6168" y="4"/>
                  </a:lnTo>
                  <a:lnTo>
                    <a:pt x="6189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anchor="t" anchorCtr="0" bIns="45708" compatLnSpc="1" lIns="91416" numCol="1" rIns="91416" tIns="45708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799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1273846" y="2027888"/>
            <a:ext cx="2022561" cy="1095994"/>
            <a:chOff x="1274178" y="1787070"/>
            <a:chExt cx="2023087" cy="1096280"/>
          </a:xfrm>
        </p:grpSpPr>
        <p:sp>
          <p:nvSpPr>
            <p:cNvPr id="37" name="1"/>
            <p:cNvSpPr txBox="1">
              <a:spLocks noChangeArrowheads="1"/>
            </p:cNvSpPr>
            <p:nvPr/>
          </p:nvSpPr>
          <p:spPr bwMode="auto">
            <a:xfrm>
              <a:off x="1274178" y="1787070"/>
              <a:ext cx="897281" cy="243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1200" kumimoji="0" lang="en-US" noProof="0" normalizeH="0" spc="0" strike="noStrike" sz="16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01</a:t>
              </a:r>
            </a:p>
          </p:txBody>
        </p:sp>
        <p:sp>
          <p:nvSpPr>
            <p:cNvPr id="38" name="1"/>
            <p:cNvSpPr txBox="1">
              <a:spLocks noChangeArrowheads="1"/>
            </p:cNvSpPr>
            <p:nvPr/>
          </p:nvSpPr>
          <p:spPr bwMode="auto">
            <a:xfrm>
              <a:off x="1276848" y="2082216"/>
              <a:ext cx="2020417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928280" y="4929905"/>
            <a:ext cx="2008190" cy="1095994"/>
            <a:chOff x="3929304" y="4689846"/>
            <a:chExt cx="2008713" cy="1096280"/>
          </a:xfrm>
        </p:grpSpPr>
        <p:sp>
          <p:nvSpPr>
            <p:cNvPr id="40" name="1"/>
            <p:cNvSpPr txBox="1">
              <a:spLocks noChangeArrowheads="1"/>
            </p:cNvSpPr>
            <p:nvPr/>
          </p:nvSpPr>
          <p:spPr bwMode="auto">
            <a:xfrm>
              <a:off x="3929303" y="4689846"/>
              <a:ext cx="897281" cy="243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1200" kumimoji="0" lang="en-US" noProof="0" normalizeH="0" spc="0" strike="noStrike" sz="16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02</a:t>
              </a:r>
            </a:p>
          </p:txBody>
        </p:sp>
        <p:sp>
          <p:nvSpPr>
            <p:cNvPr id="41" name="1"/>
            <p:cNvSpPr txBox="1">
              <a:spLocks noChangeArrowheads="1"/>
            </p:cNvSpPr>
            <p:nvPr/>
          </p:nvSpPr>
          <p:spPr bwMode="auto">
            <a:xfrm>
              <a:off x="3931974" y="4984992"/>
              <a:ext cx="2006043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553981" y="1964400"/>
            <a:ext cx="2022559" cy="1095994"/>
            <a:chOff x="6555686" y="1723565"/>
            <a:chExt cx="2023085" cy="1096280"/>
          </a:xfrm>
        </p:grpSpPr>
        <p:sp>
          <p:nvSpPr>
            <p:cNvPr id="43" name="1"/>
            <p:cNvSpPr txBox="1">
              <a:spLocks noChangeArrowheads="1"/>
            </p:cNvSpPr>
            <p:nvPr/>
          </p:nvSpPr>
          <p:spPr bwMode="auto">
            <a:xfrm>
              <a:off x="6555687" y="1723565"/>
              <a:ext cx="897281" cy="243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1200" kumimoji="0" lang="en-US" noProof="0" normalizeH="0" spc="0" strike="noStrike" sz="16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03</a:t>
              </a:r>
            </a:p>
          </p:txBody>
        </p:sp>
        <p:sp>
          <p:nvSpPr>
            <p:cNvPr id="44" name="1"/>
            <p:cNvSpPr txBox="1">
              <a:spLocks noChangeArrowheads="1"/>
            </p:cNvSpPr>
            <p:nvPr/>
          </p:nvSpPr>
          <p:spPr bwMode="auto">
            <a:xfrm>
              <a:off x="6558357" y="2018711"/>
              <a:ext cx="2020415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9208412" y="4866417"/>
            <a:ext cx="2008176" cy="1095994"/>
            <a:chOff x="9210812" y="4626341"/>
            <a:chExt cx="2008699" cy="1096280"/>
          </a:xfrm>
        </p:grpSpPr>
        <p:sp>
          <p:nvSpPr>
            <p:cNvPr id="46" name="1"/>
            <p:cNvSpPr txBox="1">
              <a:spLocks noChangeArrowheads="1"/>
            </p:cNvSpPr>
            <p:nvPr/>
          </p:nvSpPr>
          <p:spPr bwMode="auto">
            <a:xfrm>
              <a:off x="9210814" y="4626340"/>
              <a:ext cx="897281" cy="243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1200" kumimoji="0" lang="en-US" noProof="0" normalizeH="0" spc="0" strike="noStrike" sz="16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04</a:t>
              </a:r>
            </a:p>
          </p:txBody>
        </p:sp>
        <p:sp>
          <p:nvSpPr>
            <p:cNvPr id="47" name="1"/>
            <p:cNvSpPr txBox="1">
              <a:spLocks noChangeArrowheads="1"/>
            </p:cNvSpPr>
            <p:nvPr/>
          </p:nvSpPr>
          <p:spPr bwMode="auto">
            <a:xfrm>
              <a:off x="9213482" y="4921487"/>
              <a:ext cx="2006029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l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sp>
        <p:nvSpPr>
          <p:cNvPr id="51" name="文本框 50">
            <a:extLst>
              <a:ext uri="{FF2B5EF4-FFF2-40B4-BE49-F238E27FC236}">
                <a16:creationId xmlns:a16="http://schemas.microsoft.com/office/drawing/2014/main" id="{29E28916-0DBE-405F-94BF-F1339A33FD7C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1403370697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9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  <p:cond delay="0" evt="onBegin">
                          <p:tn val="49"/>
                        </p:cond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2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 nodeType="clickPar">
                      <p:stCondLst>
                        <p:cond delay="indefinite"/>
                        <p:cond delay="0" evt="onBegin">
                          <p:tn val="54"/>
                        </p:cond>
                      </p:stCondLst>
                      <p:childTnLst>
                        <p:par>
                          <p:cTn fill="hold" id="5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7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AAE9AACF-76DE-41EE-B819-234642BF9952}"/>
              </a:ext>
            </a:extLst>
          </p:cNvPr>
          <p:cNvGrpSpPr/>
          <p:nvPr/>
        </p:nvGrpSpPr>
        <p:grpSpPr>
          <a:xfrm>
            <a:off x="1010374" y="2030248"/>
            <a:ext cx="4173533" cy="1077427"/>
            <a:chOff x="6934095" y="2030248"/>
            <a:chExt cx="4173533" cy="1077427"/>
          </a:xfrm>
        </p:grpSpPr>
        <p:sp>
          <p:nvSpPr>
            <p:cNvPr id="4" name="燕尾形 44">
              <a:extLst>
                <a:ext uri="{FF2B5EF4-FFF2-40B4-BE49-F238E27FC236}">
                  <a16:creationId xmlns:a16="http://schemas.microsoft.com/office/drawing/2014/main" id="{493A0432-FC0B-44E5-B140-CBB207AD2895}"/>
                </a:ext>
              </a:extLst>
            </p:cNvPr>
            <p:cNvSpPr/>
            <p:nvPr/>
          </p:nvSpPr>
          <p:spPr>
            <a:xfrm rot="5400000">
              <a:off x="7041278" y="2430654"/>
              <a:ext cx="357279" cy="571645"/>
            </a:xfrm>
            <a:prstGeom prst="chevron">
              <a:avLst/>
            </a:prstGeom>
            <a:solidFill>
              <a:srgbClr val="C3E2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975" u="none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cxnSp>
          <p:nvCxnSpPr>
            <p:cNvPr id="5" name="直接连接符 13">
              <a:extLst>
                <a:ext uri="{FF2B5EF4-FFF2-40B4-BE49-F238E27FC236}">
                  <a16:creationId xmlns:a16="http://schemas.microsoft.com/office/drawing/2014/main" id="{16CFC076-28F4-49B7-90CE-DA78E0144F0D}"/>
                </a:ext>
              </a:extLst>
            </p:cNvPr>
            <p:cNvCxnSpPr/>
            <p:nvPr/>
          </p:nvCxnSpPr>
          <p:spPr>
            <a:xfrm>
              <a:off x="7499116" y="3107675"/>
              <a:ext cx="36085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olid"/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66BD8D99-281E-429C-8AC5-BCF312CFB0AF}"/>
                </a:ext>
              </a:extLst>
            </p:cNvPr>
            <p:cNvSpPr/>
            <p:nvPr/>
          </p:nvSpPr>
          <p:spPr>
            <a:xfrm>
              <a:off x="7677145" y="2030248"/>
              <a:ext cx="1150362" cy="371980"/>
            </a:xfrm>
            <a:prstGeom prst="rect">
              <a:avLst/>
            </a:prstGeom>
            <a:solidFill>
              <a:srgbClr val="C3E2D2"/>
            </a:solidFill>
          </p:spPr>
          <p:txBody>
            <a:bodyPr bIns="33590" lIns="67181" rIns="67181" tIns="3359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3" name="PA-文本框 42">
              <a:extLst>
                <a:ext uri="{FF2B5EF4-FFF2-40B4-BE49-F238E27FC236}">
                  <a16:creationId xmlns:a16="http://schemas.microsoft.com/office/drawing/2014/main" id="{49D9AAFD-4453-4E08-A374-523969EAC136}"/>
                </a:ext>
              </a:extLst>
            </p:cNvPr>
            <p:cNvSpPr txBox="1"/>
            <p:nvPr>
              <p:custDataLst>
                <p:tags r:id="rId3"/>
              </p:custDataLst>
            </p:nvPr>
          </p:nvSpPr>
          <p:spPr>
            <a:xfrm>
              <a:off x="7597088" y="2449229"/>
              <a:ext cx="3303292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defTabSz="457143">
                <a:lnSpc>
                  <a:spcPct val="130000"/>
                </a:lnSpc>
                <a:defRPr sz="1400">
                  <a:solidFill>
                    <a:schemeClr val="bg1">
                      <a:lumMod val="50000"/>
                    </a:schemeClr>
                  </a:solidFill>
                  <a:latin charset="-128" panose="020b0400000000000000" pitchFamily="34" typeface="Source Han Sans CN Normal"/>
                  <a:ea charset="-128" panose="020b0400000000000000" pitchFamily="34" typeface="Source Han Sans CN Normal"/>
                </a:defRPr>
              </a:lvl1pPr>
            </a:lstStyle>
            <a:p>
              <a:pPr algn="l" defTabSz="457143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4BE3B62D-F9F3-447C-8A73-B1D15B10AE82}"/>
              </a:ext>
            </a:extLst>
          </p:cNvPr>
          <p:cNvGrpSpPr/>
          <p:nvPr/>
        </p:nvGrpSpPr>
        <p:grpSpPr>
          <a:xfrm>
            <a:off x="1010374" y="3387906"/>
            <a:ext cx="4173533" cy="1083414"/>
            <a:chOff x="6934095" y="3387906"/>
            <a:chExt cx="4173533" cy="1083414"/>
          </a:xfrm>
        </p:grpSpPr>
        <p:sp>
          <p:nvSpPr>
            <p:cNvPr id="7" name="燕尾形 48">
              <a:extLst>
                <a:ext uri="{FF2B5EF4-FFF2-40B4-BE49-F238E27FC236}">
                  <a16:creationId xmlns:a16="http://schemas.microsoft.com/office/drawing/2014/main" id="{44DC92A2-1325-42C6-A5F9-54F3AB28EB38}"/>
                </a:ext>
              </a:extLst>
            </p:cNvPr>
            <p:cNvSpPr/>
            <p:nvPr/>
          </p:nvSpPr>
          <p:spPr>
            <a:xfrm rot="5400000">
              <a:off x="7041278" y="3798005"/>
              <a:ext cx="357279" cy="571645"/>
            </a:xfrm>
            <a:prstGeom prst="chevron">
              <a:avLst/>
            </a:prstGeom>
            <a:solidFill>
              <a:srgbClr val="F9C5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975" u="none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cxnSp>
          <p:nvCxnSpPr>
            <p:cNvPr id="8" name="直接连接符 17">
              <a:extLst>
                <a:ext uri="{FF2B5EF4-FFF2-40B4-BE49-F238E27FC236}">
                  <a16:creationId xmlns:a16="http://schemas.microsoft.com/office/drawing/2014/main" id="{AC2D675A-F631-4BC5-9197-30BA429B8420}"/>
                </a:ext>
              </a:extLst>
            </p:cNvPr>
            <p:cNvCxnSpPr/>
            <p:nvPr/>
          </p:nvCxnSpPr>
          <p:spPr>
            <a:xfrm>
              <a:off x="7499116" y="4465333"/>
              <a:ext cx="36085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olid"/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DAB79385-5AC9-49AD-A2E0-FFFB0F8BC52D}"/>
                </a:ext>
              </a:extLst>
            </p:cNvPr>
            <p:cNvSpPr/>
            <p:nvPr/>
          </p:nvSpPr>
          <p:spPr>
            <a:xfrm>
              <a:off x="7677145" y="3387906"/>
              <a:ext cx="1150362" cy="371980"/>
            </a:xfrm>
            <a:prstGeom prst="rect">
              <a:avLst/>
            </a:prstGeom>
            <a:solidFill>
              <a:srgbClr val="F9C5B8"/>
            </a:solidFill>
          </p:spPr>
          <p:txBody>
            <a:bodyPr bIns="33590" lIns="67181" rIns="67181" tIns="3359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4" name="PA-文本框 42">
              <a:extLst>
                <a:ext uri="{FF2B5EF4-FFF2-40B4-BE49-F238E27FC236}">
                  <a16:creationId xmlns:a16="http://schemas.microsoft.com/office/drawing/2014/main" id="{44B3CC3C-8364-4A7D-923E-ACCD1422B169}"/>
                </a:ext>
              </a:extLst>
            </p:cNvPr>
            <p:cNvSpPr txBox="1"/>
            <p:nvPr>
              <p:custDataLst>
                <p:tags r:id="rId4"/>
              </p:custDataLst>
            </p:nvPr>
          </p:nvSpPr>
          <p:spPr>
            <a:xfrm>
              <a:off x="7597088" y="3853715"/>
              <a:ext cx="3303292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defTabSz="457143">
                <a:lnSpc>
                  <a:spcPct val="130000"/>
                </a:lnSpc>
                <a:defRPr sz="1400">
                  <a:solidFill>
                    <a:schemeClr val="bg1">
                      <a:lumMod val="50000"/>
                    </a:schemeClr>
                  </a:solidFill>
                  <a:latin charset="-128" panose="020b0400000000000000" pitchFamily="34" typeface="Source Han Sans CN Normal"/>
                  <a:ea charset="-128" panose="020b0400000000000000" pitchFamily="34" typeface="Source Han Sans CN Normal"/>
                </a:defRPr>
              </a:lvl1pPr>
            </a:lstStyle>
            <a:p>
              <a:pPr algn="l" defTabSz="457143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3264038F-21EF-4AD7-934D-475098B71AE0}"/>
              </a:ext>
            </a:extLst>
          </p:cNvPr>
          <p:cNvGrpSpPr/>
          <p:nvPr/>
        </p:nvGrpSpPr>
        <p:grpSpPr>
          <a:xfrm>
            <a:off x="1010374" y="4817020"/>
            <a:ext cx="4173533" cy="1077427"/>
            <a:chOff x="6934095" y="4817020"/>
            <a:chExt cx="4173533" cy="1077427"/>
          </a:xfrm>
        </p:grpSpPr>
        <p:sp>
          <p:nvSpPr>
            <p:cNvPr id="10" name="燕尾形 52">
              <a:extLst>
                <a:ext uri="{FF2B5EF4-FFF2-40B4-BE49-F238E27FC236}">
                  <a16:creationId xmlns:a16="http://schemas.microsoft.com/office/drawing/2014/main" id="{90108ECE-4B1F-42C0-921A-85EDBF81528F}"/>
                </a:ext>
              </a:extLst>
            </p:cNvPr>
            <p:cNvSpPr/>
            <p:nvPr/>
          </p:nvSpPr>
          <p:spPr>
            <a:xfrm rot="5400000">
              <a:off x="7041278" y="5165356"/>
              <a:ext cx="357279" cy="571645"/>
            </a:xfrm>
            <a:prstGeom prst="chevron">
              <a:avLst/>
            </a:prstGeom>
            <a:solidFill>
              <a:srgbClr val="C3E2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975" u="none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cxnSp>
          <p:nvCxnSpPr>
            <p:cNvPr id="11" name="直接连接符 21">
              <a:extLst>
                <a:ext uri="{FF2B5EF4-FFF2-40B4-BE49-F238E27FC236}">
                  <a16:creationId xmlns:a16="http://schemas.microsoft.com/office/drawing/2014/main" id="{C2EEC649-F9BE-41D1-8F19-C71DD2CE3FAC}"/>
                </a:ext>
              </a:extLst>
            </p:cNvPr>
            <p:cNvCxnSpPr/>
            <p:nvPr/>
          </p:nvCxnSpPr>
          <p:spPr>
            <a:xfrm>
              <a:off x="7499116" y="5894447"/>
              <a:ext cx="3608512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  <a:prstDash val="solid"/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659ED13C-1DED-4246-93ED-D5C7640A2C88}"/>
                </a:ext>
              </a:extLst>
            </p:cNvPr>
            <p:cNvSpPr/>
            <p:nvPr/>
          </p:nvSpPr>
          <p:spPr>
            <a:xfrm>
              <a:off x="7677145" y="4817020"/>
              <a:ext cx="1150362" cy="371980"/>
            </a:xfrm>
            <a:prstGeom prst="rect">
              <a:avLst/>
            </a:prstGeom>
            <a:solidFill>
              <a:srgbClr val="C3E2D2"/>
            </a:solidFill>
          </p:spPr>
          <p:txBody>
            <a:bodyPr bIns="33590" lIns="67181" rIns="67181" tIns="3359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5" name="PA-文本框 42">
              <a:extLst>
                <a:ext uri="{FF2B5EF4-FFF2-40B4-BE49-F238E27FC236}">
                  <a16:creationId xmlns:a16="http://schemas.microsoft.com/office/drawing/2014/main" id="{2C58D085-7F1D-4636-B5AE-96E36F775E40}"/>
                </a:ext>
              </a:extLst>
            </p:cNvPr>
            <p:cNvSpPr txBox="1"/>
            <p:nvPr>
              <p:custDataLst>
                <p:tags r:id="rId5"/>
              </p:custDataLst>
            </p:nvPr>
          </p:nvSpPr>
          <p:spPr>
            <a:xfrm>
              <a:off x="7597088" y="5266152"/>
              <a:ext cx="3303292" cy="64008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defTabSz="457143">
                <a:lnSpc>
                  <a:spcPct val="130000"/>
                </a:lnSpc>
                <a:defRPr sz="1400">
                  <a:solidFill>
                    <a:schemeClr val="bg1">
                      <a:lumMod val="50000"/>
                    </a:schemeClr>
                  </a:solidFill>
                  <a:latin charset="-128" panose="020b0400000000000000" pitchFamily="34" typeface="Source Han Sans CN Normal"/>
                  <a:ea charset="-128" panose="020b0400000000000000" pitchFamily="34" typeface="Source Han Sans CN Normal"/>
                </a:defRPr>
              </a:lvl1pPr>
            </a:lstStyle>
            <a:p>
              <a:pPr algn="l" defTabSz="457143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DE89C380-7490-4ADC-B33A-C773F0F64C33}"/>
              </a:ext>
            </a:extLst>
          </p:cNvPr>
          <p:cNvGrpSpPr/>
          <p:nvPr/>
        </p:nvGrpSpPr>
        <p:grpSpPr>
          <a:xfrm>
            <a:off x="5455387" y="2294229"/>
            <a:ext cx="6073732" cy="3654286"/>
            <a:chOff x="516744" y="2146361"/>
            <a:chExt cx="6073732" cy="3654286"/>
          </a:xfrm>
        </p:grpSpPr>
        <p:pic>
          <p:nvPicPr>
            <p:cNvPr descr="C:\Users\Administrator\Desktop\ppt展示模板-8.png" id="3" name="Picture 2">
              <a:extLst>
                <a:ext uri="{FF2B5EF4-FFF2-40B4-BE49-F238E27FC236}">
                  <a16:creationId xmlns:a16="http://schemas.microsoft.com/office/drawing/2014/main" id="{C0F1D6F1-5A28-4643-8E0B-E754BE7F47DC}"/>
                </a:ext>
              </a:extLst>
            </p:cNvPr>
            <p:cNvPicPr>
              <a:picLocks noChangeArrowheads="1"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16744" y="2146361"/>
              <a:ext cx="6073732" cy="3654286"/>
            </a:xfrm>
            <a:prstGeom prst="rect">
              <a:avLst/>
            </a:prstGeom>
            <a:noFill/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23B7AB11-D1E8-4A55-9B4E-80AB0A1E23DD}"/>
                </a:ext>
              </a:extLst>
            </p:cNvPr>
            <p:cNvSpPr/>
            <p:nvPr/>
          </p:nvSpPr>
          <p:spPr>
            <a:xfrm>
              <a:off x="1353786" y="2530598"/>
              <a:ext cx="4399648" cy="2536276"/>
            </a:xfrm>
            <a:prstGeom prst="rect">
              <a:avLst/>
            </a:prstGeom>
            <a:blipFill>
              <a:blip r:embed="rId7">
                <a:extLst>
                  <a:ext uri="{28A0092B-C50C-407E-A947-70E740481C1C}">
                    <a14:useLocalDpi val="0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1" lang="zh-CN" noProof="0" normalizeH="0" spc="0" strike="noStrike" sz="1799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id="{4B396AD9-A37B-4A2D-972E-B1B0B6D4AD43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923140945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9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2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2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8994980" y="2190892"/>
            <a:ext cx="1813640" cy="1813638"/>
            <a:chOff x="9019646" y="1989133"/>
            <a:chExt cx="1814112" cy="1814110"/>
          </a:xfrm>
        </p:grpSpPr>
        <p:sp>
          <p:nvSpPr>
            <p:cNvPr id="3" name="椭圆 2"/>
            <p:cNvSpPr/>
            <p:nvPr/>
          </p:nvSpPr>
          <p:spPr>
            <a:xfrm flipH="1">
              <a:off x="9019646" y="1989133"/>
              <a:ext cx="1814112" cy="1814110"/>
            </a:xfrm>
            <a:prstGeom prst="ellipse">
              <a:avLst/>
            </a:prstGeom>
            <a:solidFill>
              <a:srgbClr val="C3E2D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grpSp>
          <p:nvGrpSpPr>
            <p:cNvPr id="4" name="Group 7"/>
            <p:cNvGrpSpPr/>
            <p:nvPr/>
          </p:nvGrpSpPr>
          <p:grpSpPr>
            <a:xfrm>
              <a:off x="9678836" y="2614219"/>
              <a:ext cx="544249" cy="470288"/>
              <a:chOff x="9148125" y="2115678"/>
              <a:chExt cx="434977" cy="464347"/>
            </a:xfrm>
            <a:solidFill>
              <a:schemeClr val="bg1"/>
            </a:solidFill>
          </p:grpSpPr>
          <p:sp>
            <p:nvSpPr>
              <p:cNvPr id="5" name="AutoShape 78"/>
              <p:cNvSpPr/>
              <p:nvPr/>
            </p:nvSpPr>
            <p:spPr bwMode="auto">
              <a:xfrm>
                <a:off x="9148125" y="2115678"/>
                <a:ext cx="434977" cy="464347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20160" y="18900"/>
                    </a:moveTo>
                    <a:cubicBezTo>
                      <a:pt x="20160" y="19643"/>
                      <a:pt x="19513" y="20249"/>
                      <a:pt x="18720" y="20249"/>
                    </a:cubicBezTo>
                    <a:lnTo>
                      <a:pt x="2880" y="20249"/>
                    </a:lnTo>
                    <a:cubicBezTo>
                      <a:pt x="2086" y="20249"/>
                      <a:pt x="1440" y="19643"/>
                      <a:pt x="1440" y="18900"/>
                    </a:cubicBezTo>
                    <a:lnTo>
                      <a:pt x="1440" y="2700"/>
                    </a:lnTo>
                    <a:cubicBezTo>
                      <a:pt x="1440" y="1955"/>
                      <a:pt x="2086" y="1350"/>
                      <a:pt x="2880" y="1350"/>
                    </a:cubicBezTo>
                    <a:lnTo>
                      <a:pt x="18720" y="1350"/>
                    </a:lnTo>
                    <a:cubicBezTo>
                      <a:pt x="19513" y="1350"/>
                      <a:pt x="20160" y="1955"/>
                      <a:pt x="20160" y="2700"/>
                    </a:cubicBezTo>
                    <a:cubicBezTo>
                      <a:pt x="20160" y="2700"/>
                      <a:pt x="20160" y="18900"/>
                      <a:pt x="20160" y="18900"/>
                    </a:cubicBezTo>
                    <a:close/>
                    <a:moveTo>
                      <a:pt x="18720" y="0"/>
                    </a:moveTo>
                    <a:lnTo>
                      <a:pt x="2880" y="0"/>
                    </a:lnTo>
                    <a:cubicBezTo>
                      <a:pt x="1289" y="0"/>
                      <a:pt x="0" y="1208"/>
                      <a:pt x="0" y="2700"/>
                    </a:cubicBezTo>
                    <a:lnTo>
                      <a:pt x="0" y="18900"/>
                    </a:lnTo>
                    <a:cubicBezTo>
                      <a:pt x="0" y="20391"/>
                      <a:pt x="1289" y="21599"/>
                      <a:pt x="2880" y="21599"/>
                    </a:cubicBezTo>
                    <a:lnTo>
                      <a:pt x="18720" y="21599"/>
                    </a:lnTo>
                    <a:cubicBezTo>
                      <a:pt x="20310" y="21599"/>
                      <a:pt x="21599" y="20391"/>
                      <a:pt x="21599" y="18900"/>
                    </a:cubicBezTo>
                    <a:lnTo>
                      <a:pt x="21599" y="2700"/>
                    </a:lnTo>
                    <a:cubicBezTo>
                      <a:pt x="21599" y="1208"/>
                      <a:pt x="20310" y="0"/>
                      <a:pt x="1872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9046" lIns="19046" rIns="19046" tIns="19046"/>
              <a:lstStyle/>
              <a:p>
                <a:pPr algn="ctr" defTabSz="228525" eaLnBrk="1" fontAlgn="base" hangingPunct="0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200" u="none">
                  <a:ln>
                    <a:noFill/>
                  </a:ln>
                  <a:solidFill>
                    <a:prstClr val="white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6" name="AutoShape 79"/>
              <p:cNvSpPr/>
              <p:nvPr/>
            </p:nvSpPr>
            <p:spPr bwMode="auto">
              <a:xfrm>
                <a:off x="9206062" y="2173621"/>
                <a:ext cx="319089" cy="290515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7418" y="20519"/>
                    </a:moveTo>
                    <a:lnTo>
                      <a:pt x="14053" y="16248"/>
                    </a:lnTo>
                    <a:lnTo>
                      <a:pt x="16690" y="12959"/>
                    </a:lnTo>
                    <a:lnTo>
                      <a:pt x="20618" y="17689"/>
                    </a:lnTo>
                    <a:lnTo>
                      <a:pt x="20618" y="20519"/>
                    </a:lnTo>
                    <a:cubicBezTo>
                      <a:pt x="20618" y="20519"/>
                      <a:pt x="17418" y="20519"/>
                      <a:pt x="17418" y="20519"/>
                    </a:cubicBezTo>
                    <a:close/>
                    <a:moveTo>
                      <a:pt x="981" y="11446"/>
                    </a:moveTo>
                    <a:lnTo>
                      <a:pt x="4909" y="6479"/>
                    </a:lnTo>
                    <a:lnTo>
                      <a:pt x="12828" y="16353"/>
                    </a:lnTo>
                    <a:lnTo>
                      <a:pt x="13398" y="17064"/>
                    </a:lnTo>
                    <a:lnTo>
                      <a:pt x="16109" y="20519"/>
                    </a:lnTo>
                    <a:lnTo>
                      <a:pt x="981" y="20519"/>
                    </a:lnTo>
                    <a:cubicBezTo>
                      <a:pt x="981" y="20519"/>
                      <a:pt x="981" y="11446"/>
                      <a:pt x="981" y="11446"/>
                    </a:cubicBezTo>
                    <a:close/>
                    <a:moveTo>
                      <a:pt x="20618" y="1080"/>
                    </a:moveTo>
                    <a:lnTo>
                      <a:pt x="20618" y="16058"/>
                    </a:lnTo>
                    <a:lnTo>
                      <a:pt x="17427" y="12244"/>
                    </a:lnTo>
                    <a:cubicBezTo>
                      <a:pt x="17240" y="12012"/>
                      <a:pt x="16972" y="11879"/>
                      <a:pt x="16690" y="11879"/>
                    </a:cubicBezTo>
                    <a:cubicBezTo>
                      <a:pt x="16409" y="11879"/>
                      <a:pt x="16141" y="12012"/>
                      <a:pt x="15954" y="12244"/>
                    </a:cubicBezTo>
                    <a:lnTo>
                      <a:pt x="13399" y="15432"/>
                    </a:lnTo>
                    <a:lnTo>
                      <a:pt x="5645" y="5764"/>
                    </a:lnTo>
                    <a:cubicBezTo>
                      <a:pt x="5458" y="5532"/>
                      <a:pt x="5190" y="5400"/>
                      <a:pt x="4909" y="5400"/>
                    </a:cubicBezTo>
                    <a:cubicBezTo>
                      <a:pt x="4627" y="5400"/>
                      <a:pt x="4359" y="5532"/>
                      <a:pt x="4172" y="5764"/>
                    </a:cubicBezTo>
                    <a:lnTo>
                      <a:pt x="981" y="9812"/>
                    </a:lnTo>
                    <a:lnTo>
                      <a:pt x="981" y="1080"/>
                    </a:lnTo>
                    <a:cubicBezTo>
                      <a:pt x="981" y="1080"/>
                      <a:pt x="20618" y="1080"/>
                      <a:pt x="20618" y="1080"/>
                    </a:cubicBezTo>
                    <a:close/>
                    <a:moveTo>
                      <a:pt x="20618" y="0"/>
                    </a:moveTo>
                    <a:lnTo>
                      <a:pt x="981" y="0"/>
                    </a:lnTo>
                    <a:cubicBezTo>
                      <a:pt x="439" y="0"/>
                      <a:pt x="0" y="483"/>
                      <a:pt x="0" y="1080"/>
                    </a:cubicBezTo>
                    <a:lnTo>
                      <a:pt x="0" y="20519"/>
                    </a:lnTo>
                    <a:cubicBezTo>
                      <a:pt x="0" y="21116"/>
                      <a:pt x="439" y="21599"/>
                      <a:pt x="981" y="21599"/>
                    </a:cubicBezTo>
                    <a:lnTo>
                      <a:pt x="20618" y="21599"/>
                    </a:lnTo>
                    <a:cubicBezTo>
                      <a:pt x="21160" y="21599"/>
                      <a:pt x="21600" y="21116"/>
                      <a:pt x="21600" y="20519"/>
                    </a:cubicBezTo>
                    <a:lnTo>
                      <a:pt x="21600" y="1080"/>
                    </a:lnTo>
                    <a:cubicBezTo>
                      <a:pt x="21600" y="483"/>
                      <a:pt x="21160" y="0"/>
                      <a:pt x="2061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9046" lIns="19046" rIns="19046" tIns="19046"/>
              <a:lstStyle/>
              <a:p>
                <a:pPr algn="ctr" defTabSz="228525" eaLnBrk="1" fontAlgn="base" hangingPunct="0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200" u="none">
                  <a:ln>
                    <a:noFill/>
                  </a:ln>
                  <a:solidFill>
                    <a:prstClr val="white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7" name="AutoShape 80"/>
              <p:cNvSpPr/>
              <p:nvPr/>
            </p:nvSpPr>
            <p:spPr bwMode="auto">
              <a:xfrm>
                <a:off x="9379860" y="2217266"/>
                <a:ext cx="87313" cy="87314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0800" y="3600"/>
                    </a:moveTo>
                    <a:cubicBezTo>
                      <a:pt x="14769" y="3600"/>
                      <a:pt x="17999" y="6827"/>
                      <a:pt x="17999" y="10800"/>
                    </a:cubicBezTo>
                    <a:cubicBezTo>
                      <a:pt x="17999" y="14769"/>
                      <a:pt x="14769" y="18000"/>
                      <a:pt x="10800" y="18000"/>
                    </a:cubicBezTo>
                    <a:cubicBezTo>
                      <a:pt x="6830" y="18000"/>
                      <a:pt x="3600" y="14769"/>
                      <a:pt x="3600" y="10800"/>
                    </a:cubicBezTo>
                    <a:cubicBezTo>
                      <a:pt x="3600" y="6827"/>
                      <a:pt x="6830" y="3600"/>
                      <a:pt x="10800" y="3600"/>
                    </a:cubicBezTo>
                    <a:moveTo>
                      <a:pt x="10800" y="21599"/>
                    </a:moveTo>
                    <a:cubicBezTo>
                      <a:pt x="16766" y="21599"/>
                      <a:pt x="21600" y="16762"/>
                      <a:pt x="21600" y="10800"/>
                    </a:cubicBezTo>
                    <a:cubicBezTo>
                      <a:pt x="21600" y="4833"/>
                      <a:pt x="16766" y="0"/>
                      <a:pt x="10800" y="0"/>
                    </a:cubicBezTo>
                    <a:cubicBezTo>
                      <a:pt x="4833" y="0"/>
                      <a:pt x="0" y="4833"/>
                      <a:pt x="0" y="10800"/>
                    </a:cubicBezTo>
                    <a:cubicBezTo>
                      <a:pt x="0" y="16762"/>
                      <a:pt x="4833" y="21599"/>
                      <a:pt x="10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9046" lIns="19046" rIns="19046" tIns="19046"/>
              <a:lstStyle/>
              <a:p>
                <a:pPr algn="ctr" defTabSz="228525" eaLnBrk="1" fontAlgn="base" hangingPunct="0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200" u="none">
                  <a:ln>
                    <a:noFill/>
                  </a:ln>
                  <a:solidFill>
                    <a:prstClr val="white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6434337" y="2190892"/>
            <a:ext cx="1813640" cy="1813638"/>
            <a:chOff x="6476198" y="1989133"/>
            <a:chExt cx="1814112" cy="1814110"/>
          </a:xfrm>
        </p:grpSpPr>
        <p:sp>
          <p:nvSpPr>
            <p:cNvPr id="9" name="椭圆 8"/>
            <p:cNvSpPr/>
            <p:nvPr/>
          </p:nvSpPr>
          <p:spPr>
            <a:xfrm flipH="1">
              <a:off x="6476198" y="1989133"/>
              <a:ext cx="1814112" cy="1814110"/>
            </a:xfrm>
            <a:prstGeom prst="ellipse">
              <a:avLst/>
            </a:prstGeom>
            <a:solidFill>
              <a:srgbClr val="F9C5B8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grpSp>
          <p:nvGrpSpPr>
            <p:cNvPr id="10" name="Group 13"/>
            <p:cNvGrpSpPr/>
            <p:nvPr/>
          </p:nvGrpSpPr>
          <p:grpSpPr>
            <a:xfrm>
              <a:off x="7140462" y="2536125"/>
              <a:ext cx="526901" cy="526899"/>
              <a:chOff x="8204330" y="2115675"/>
              <a:chExt cx="464345" cy="464346"/>
            </a:xfrm>
            <a:solidFill>
              <a:schemeClr val="bg1"/>
            </a:solidFill>
          </p:grpSpPr>
          <p:sp>
            <p:nvSpPr>
              <p:cNvPr id="11" name="AutoShape 81"/>
              <p:cNvSpPr/>
              <p:nvPr/>
            </p:nvSpPr>
            <p:spPr bwMode="auto">
              <a:xfrm>
                <a:off x="8204330" y="2115675"/>
                <a:ext cx="464345" cy="464346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20235" y="9811"/>
                    </a:moveTo>
                    <a:cubicBezTo>
                      <a:pt x="20220" y="10144"/>
                      <a:pt x="20081" y="10800"/>
                      <a:pt x="18899" y="10800"/>
                    </a:cubicBezTo>
                    <a:lnTo>
                      <a:pt x="17549" y="10800"/>
                    </a:lnTo>
                    <a:cubicBezTo>
                      <a:pt x="17363" y="10800"/>
                      <a:pt x="17212" y="10950"/>
                      <a:pt x="17212" y="11137"/>
                    </a:cubicBezTo>
                    <a:cubicBezTo>
                      <a:pt x="17212" y="11324"/>
                      <a:pt x="17363" y="11475"/>
                      <a:pt x="17549" y="11475"/>
                    </a:cubicBezTo>
                    <a:lnTo>
                      <a:pt x="18858" y="11475"/>
                    </a:lnTo>
                    <a:cubicBezTo>
                      <a:pt x="19870" y="11475"/>
                      <a:pt x="20003" y="12314"/>
                      <a:pt x="19938" y="12719"/>
                    </a:cubicBezTo>
                    <a:cubicBezTo>
                      <a:pt x="19855" y="13223"/>
                      <a:pt x="19618" y="14175"/>
                      <a:pt x="18478" y="14175"/>
                    </a:cubicBezTo>
                    <a:lnTo>
                      <a:pt x="16874" y="14175"/>
                    </a:lnTo>
                    <a:cubicBezTo>
                      <a:pt x="16688" y="14175"/>
                      <a:pt x="16537" y="14325"/>
                      <a:pt x="16537" y="14512"/>
                    </a:cubicBezTo>
                    <a:cubicBezTo>
                      <a:pt x="16537" y="14699"/>
                      <a:pt x="16688" y="14850"/>
                      <a:pt x="16874" y="14850"/>
                    </a:cubicBezTo>
                    <a:lnTo>
                      <a:pt x="18203" y="14850"/>
                    </a:lnTo>
                    <a:cubicBezTo>
                      <a:pt x="19343" y="14850"/>
                      <a:pt x="19243" y="15718"/>
                      <a:pt x="19079" y="16237"/>
                    </a:cubicBezTo>
                    <a:cubicBezTo>
                      <a:pt x="18864" y="16918"/>
                      <a:pt x="18732" y="17549"/>
                      <a:pt x="17297" y="17549"/>
                    </a:cubicBezTo>
                    <a:lnTo>
                      <a:pt x="16196" y="17549"/>
                    </a:lnTo>
                    <a:cubicBezTo>
                      <a:pt x="16009" y="17549"/>
                      <a:pt x="15859" y="17700"/>
                      <a:pt x="15859" y="17887"/>
                    </a:cubicBezTo>
                    <a:cubicBezTo>
                      <a:pt x="15859" y="18073"/>
                      <a:pt x="16009" y="18225"/>
                      <a:pt x="16196" y="18225"/>
                    </a:cubicBezTo>
                    <a:lnTo>
                      <a:pt x="17255" y="18225"/>
                    </a:lnTo>
                    <a:cubicBezTo>
                      <a:pt x="17993" y="18225"/>
                      <a:pt x="18027" y="18923"/>
                      <a:pt x="17950" y="19174"/>
                    </a:cubicBezTo>
                    <a:cubicBezTo>
                      <a:pt x="17866" y="19448"/>
                      <a:pt x="17767" y="19651"/>
                      <a:pt x="17762" y="19660"/>
                    </a:cubicBezTo>
                    <a:cubicBezTo>
                      <a:pt x="17558" y="20028"/>
                      <a:pt x="17229" y="20249"/>
                      <a:pt x="16534" y="20249"/>
                    </a:cubicBezTo>
                    <a:lnTo>
                      <a:pt x="12844" y="20249"/>
                    </a:lnTo>
                    <a:cubicBezTo>
                      <a:pt x="10990" y="20249"/>
                      <a:pt x="9151" y="19829"/>
                      <a:pt x="9104" y="19818"/>
                    </a:cubicBezTo>
                    <a:cubicBezTo>
                      <a:pt x="6299" y="19172"/>
                      <a:pt x="6152" y="19122"/>
                      <a:pt x="5976" y="19072"/>
                    </a:cubicBezTo>
                    <a:cubicBezTo>
                      <a:pt x="5976" y="19072"/>
                      <a:pt x="5405" y="18976"/>
                      <a:pt x="5405" y="18478"/>
                    </a:cubicBezTo>
                    <a:lnTo>
                      <a:pt x="5399" y="9155"/>
                    </a:lnTo>
                    <a:cubicBezTo>
                      <a:pt x="5399" y="8839"/>
                      <a:pt x="5601" y="8552"/>
                      <a:pt x="5935" y="8452"/>
                    </a:cubicBezTo>
                    <a:cubicBezTo>
                      <a:pt x="5977" y="8435"/>
                      <a:pt x="6034" y="8419"/>
                      <a:pt x="6074" y="8401"/>
                    </a:cubicBezTo>
                    <a:cubicBezTo>
                      <a:pt x="9158" y="7125"/>
                      <a:pt x="10097" y="4324"/>
                      <a:pt x="10124" y="2025"/>
                    </a:cubicBezTo>
                    <a:cubicBezTo>
                      <a:pt x="10128" y="1702"/>
                      <a:pt x="10378" y="1350"/>
                      <a:pt x="10800" y="1350"/>
                    </a:cubicBezTo>
                    <a:cubicBezTo>
                      <a:pt x="11514" y="1350"/>
                      <a:pt x="12774" y="2782"/>
                      <a:pt x="12774" y="4554"/>
                    </a:cubicBezTo>
                    <a:cubicBezTo>
                      <a:pt x="12774" y="6155"/>
                      <a:pt x="12711" y="6432"/>
                      <a:pt x="12149" y="8100"/>
                    </a:cubicBezTo>
                    <a:cubicBezTo>
                      <a:pt x="18899" y="8100"/>
                      <a:pt x="18852" y="8196"/>
                      <a:pt x="19448" y="8353"/>
                    </a:cubicBezTo>
                    <a:cubicBezTo>
                      <a:pt x="20187" y="8564"/>
                      <a:pt x="20249" y="9175"/>
                      <a:pt x="20249" y="9386"/>
                    </a:cubicBezTo>
                    <a:cubicBezTo>
                      <a:pt x="20249" y="9618"/>
                      <a:pt x="20243" y="9584"/>
                      <a:pt x="20235" y="9811"/>
                    </a:cubicBezTo>
                    <a:moveTo>
                      <a:pt x="4724" y="19575"/>
                    </a:moveTo>
                    <a:cubicBezTo>
                      <a:pt x="4724" y="19948"/>
                      <a:pt x="4423" y="20249"/>
                      <a:pt x="4049" y="20249"/>
                    </a:cubicBezTo>
                    <a:lnTo>
                      <a:pt x="2024" y="20249"/>
                    </a:lnTo>
                    <a:cubicBezTo>
                      <a:pt x="1652" y="20249"/>
                      <a:pt x="1349" y="19948"/>
                      <a:pt x="1349" y="19575"/>
                    </a:cubicBezTo>
                    <a:lnTo>
                      <a:pt x="1349" y="8774"/>
                    </a:lnTo>
                    <a:cubicBezTo>
                      <a:pt x="1349" y="8401"/>
                      <a:pt x="1652" y="8100"/>
                      <a:pt x="2024" y="8100"/>
                    </a:cubicBezTo>
                    <a:lnTo>
                      <a:pt x="4049" y="8100"/>
                    </a:lnTo>
                    <a:cubicBezTo>
                      <a:pt x="4423" y="8100"/>
                      <a:pt x="4724" y="8401"/>
                      <a:pt x="4724" y="8774"/>
                    </a:cubicBezTo>
                    <a:cubicBezTo>
                      <a:pt x="4724" y="8774"/>
                      <a:pt x="4724" y="19575"/>
                      <a:pt x="4724" y="19575"/>
                    </a:cubicBezTo>
                    <a:close/>
                    <a:moveTo>
                      <a:pt x="19686" y="7069"/>
                    </a:moveTo>
                    <a:cubicBezTo>
                      <a:pt x="18842" y="6846"/>
                      <a:pt x="16858" y="6849"/>
                      <a:pt x="13956" y="6773"/>
                    </a:cubicBezTo>
                    <a:cubicBezTo>
                      <a:pt x="14093" y="6139"/>
                      <a:pt x="14124" y="5568"/>
                      <a:pt x="14124" y="4554"/>
                    </a:cubicBezTo>
                    <a:cubicBezTo>
                      <a:pt x="14124" y="2133"/>
                      <a:pt x="12361" y="0"/>
                      <a:pt x="10800" y="0"/>
                    </a:cubicBezTo>
                    <a:cubicBezTo>
                      <a:pt x="9698" y="0"/>
                      <a:pt x="8789" y="901"/>
                      <a:pt x="8774" y="2009"/>
                    </a:cubicBezTo>
                    <a:cubicBezTo>
                      <a:pt x="8760" y="3368"/>
                      <a:pt x="8340" y="5716"/>
                      <a:pt x="6074" y="6906"/>
                    </a:cubicBezTo>
                    <a:cubicBezTo>
                      <a:pt x="5908" y="6994"/>
                      <a:pt x="5433" y="7228"/>
                      <a:pt x="5364" y="7259"/>
                    </a:cubicBezTo>
                    <a:lnTo>
                      <a:pt x="5399" y="7289"/>
                    </a:lnTo>
                    <a:cubicBezTo>
                      <a:pt x="5045" y="6984"/>
                      <a:pt x="4554" y="6750"/>
                      <a:pt x="4049" y="6750"/>
                    </a:cubicBezTo>
                    <a:lnTo>
                      <a:pt x="2024" y="6750"/>
                    </a:lnTo>
                    <a:cubicBezTo>
                      <a:pt x="908" y="6750"/>
                      <a:pt x="0" y="7658"/>
                      <a:pt x="0" y="8774"/>
                    </a:cubicBezTo>
                    <a:lnTo>
                      <a:pt x="0" y="19575"/>
                    </a:lnTo>
                    <a:cubicBezTo>
                      <a:pt x="0" y="20691"/>
                      <a:pt x="908" y="21599"/>
                      <a:pt x="2024" y="21599"/>
                    </a:cubicBezTo>
                    <a:lnTo>
                      <a:pt x="4049" y="21599"/>
                    </a:lnTo>
                    <a:cubicBezTo>
                      <a:pt x="4853" y="21599"/>
                      <a:pt x="5525" y="21114"/>
                      <a:pt x="5850" y="20434"/>
                    </a:cubicBezTo>
                    <a:cubicBezTo>
                      <a:pt x="5859" y="20437"/>
                      <a:pt x="5873" y="20441"/>
                      <a:pt x="5882" y="20442"/>
                    </a:cubicBezTo>
                    <a:cubicBezTo>
                      <a:pt x="5927" y="20454"/>
                      <a:pt x="5979" y="20467"/>
                      <a:pt x="6044" y="20485"/>
                    </a:cubicBezTo>
                    <a:cubicBezTo>
                      <a:pt x="6056" y="20487"/>
                      <a:pt x="6062" y="20488"/>
                      <a:pt x="6074" y="20492"/>
                    </a:cubicBezTo>
                    <a:cubicBezTo>
                      <a:pt x="6464" y="20588"/>
                      <a:pt x="7212" y="20768"/>
                      <a:pt x="8812" y="21135"/>
                    </a:cubicBezTo>
                    <a:cubicBezTo>
                      <a:pt x="9155" y="21213"/>
                      <a:pt x="10966" y="21599"/>
                      <a:pt x="12844" y="21599"/>
                    </a:cubicBezTo>
                    <a:lnTo>
                      <a:pt x="16534" y="21599"/>
                    </a:lnTo>
                    <a:cubicBezTo>
                      <a:pt x="17659" y="21599"/>
                      <a:pt x="18469" y="21167"/>
                      <a:pt x="18952" y="20298"/>
                    </a:cubicBezTo>
                    <a:cubicBezTo>
                      <a:pt x="18958" y="20285"/>
                      <a:pt x="19114" y="19982"/>
                      <a:pt x="19240" y="19572"/>
                    </a:cubicBezTo>
                    <a:cubicBezTo>
                      <a:pt x="19336" y="19263"/>
                      <a:pt x="19371" y="18827"/>
                      <a:pt x="19256" y="18384"/>
                    </a:cubicBezTo>
                    <a:cubicBezTo>
                      <a:pt x="19981" y="17886"/>
                      <a:pt x="20214" y="17133"/>
                      <a:pt x="20366" y="16643"/>
                    </a:cubicBezTo>
                    <a:cubicBezTo>
                      <a:pt x="20620" y="15838"/>
                      <a:pt x="20544" y="15235"/>
                      <a:pt x="20367" y="14803"/>
                    </a:cubicBezTo>
                    <a:cubicBezTo>
                      <a:pt x="20775" y="14418"/>
                      <a:pt x="21122" y="13831"/>
                      <a:pt x="21269" y="12935"/>
                    </a:cubicBezTo>
                    <a:cubicBezTo>
                      <a:pt x="21361" y="12380"/>
                      <a:pt x="21263" y="11809"/>
                      <a:pt x="21007" y="11334"/>
                    </a:cubicBezTo>
                    <a:cubicBezTo>
                      <a:pt x="21389" y="10905"/>
                      <a:pt x="21564" y="10365"/>
                      <a:pt x="21583" y="9865"/>
                    </a:cubicBezTo>
                    <a:lnTo>
                      <a:pt x="21591" y="9724"/>
                    </a:lnTo>
                    <a:cubicBezTo>
                      <a:pt x="21596" y="9635"/>
                      <a:pt x="21600" y="9581"/>
                      <a:pt x="21600" y="9386"/>
                    </a:cubicBezTo>
                    <a:cubicBezTo>
                      <a:pt x="21600" y="8533"/>
                      <a:pt x="21010" y="7446"/>
                      <a:pt x="19686" y="706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9046" lIns="19046" rIns="19046" tIns="19046"/>
              <a:lstStyle/>
              <a:p>
                <a:pPr algn="ctr" defTabSz="228525" eaLnBrk="1" fontAlgn="base" hangingPunct="0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200" u="none">
                  <a:ln>
                    <a:noFill/>
                  </a:ln>
                  <a:solidFill>
                    <a:prstClr val="white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12" name="AutoShape 82"/>
              <p:cNvSpPr/>
              <p:nvPr/>
            </p:nvSpPr>
            <p:spPr bwMode="auto">
              <a:xfrm>
                <a:off x="8247973" y="2492697"/>
                <a:ext cx="43657" cy="43656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0800" y="14400"/>
                    </a:moveTo>
                    <a:cubicBezTo>
                      <a:pt x="8820" y="14400"/>
                      <a:pt x="7200" y="12782"/>
                      <a:pt x="7200" y="10800"/>
                    </a:cubicBezTo>
                    <a:cubicBezTo>
                      <a:pt x="7200" y="8817"/>
                      <a:pt x="8820" y="7200"/>
                      <a:pt x="10800" y="7200"/>
                    </a:cubicBezTo>
                    <a:cubicBezTo>
                      <a:pt x="12779" y="7200"/>
                      <a:pt x="14400" y="8817"/>
                      <a:pt x="14400" y="10800"/>
                    </a:cubicBezTo>
                    <a:cubicBezTo>
                      <a:pt x="14400" y="12782"/>
                      <a:pt x="12779" y="14400"/>
                      <a:pt x="10800" y="14400"/>
                    </a:cubicBezTo>
                    <a:moveTo>
                      <a:pt x="10800" y="0"/>
                    </a:move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9046" lIns="19046" rIns="19046" tIns="19046"/>
              <a:lstStyle/>
              <a:p>
                <a:pPr algn="ctr" defTabSz="228525" eaLnBrk="1" fontAlgn="base" hangingPunct="0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200" u="none">
                  <a:ln>
                    <a:noFill/>
                  </a:ln>
                  <a:solidFill>
                    <a:prstClr val="white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</p:grpSp>
      </p:grpSp>
      <p:grpSp>
        <p:nvGrpSpPr>
          <p:cNvPr id="13" name="组合 12"/>
          <p:cNvGrpSpPr/>
          <p:nvPr/>
        </p:nvGrpSpPr>
        <p:grpSpPr>
          <a:xfrm>
            <a:off x="3873693" y="2190892"/>
            <a:ext cx="1813640" cy="1813638"/>
            <a:chOff x="3932750" y="1989133"/>
            <a:chExt cx="1814112" cy="1814110"/>
          </a:xfrm>
        </p:grpSpPr>
        <p:sp>
          <p:nvSpPr>
            <p:cNvPr id="14" name="椭圆 13"/>
            <p:cNvSpPr/>
            <p:nvPr/>
          </p:nvSpPr>
          <p:spPr>
            <a:xfrm flipH="1">
              <a:off x="3932750" y="1989133"/>
              <a:ext cx="1814112" cy="1814110"/>
            </a:xfrm>
            <a:prstGeom prst="ellipse">
              <a:avLst/>
            </a:prstGeom>
            <a:solidFill>
              <a:srgbClr val="C3E2D2"/>
            </a:solidFill>
            <a:ln w="38100">
              <a:solidFill>
                <a:srgbClr val="C3E2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5" name="AutoShape 135"/>
            <p:cNvSpPr/>
            <p:nvPr/>
          </p:nvSpPr>
          <p:spPr bwMode="auto">
            <a:xfrm>
              <a:off x="4535312" y="2644218"/>
              <a:ext cx="608987" cy="418806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20249" y="18681"/>
                  </a:moveTo>
                  <a:lnTo>
                    <a:pt x="19651" y="18681"/>
                  </a:lnTo>
                  <a:lnTo>
                    <a:pt x="19575" y="18681"/>
                  </a:lnTo>
                  <a:lnTo>
                    <a:pt x="16874" y="14754"/>
                  </a:lnTo>
                  <a:lnTo>
                    <a:pt x="16874" y="14727"/>
                  </a:lnTo>
                  <a:lnTo>
                    <a:pt x="16199" y="13745"/>
                  </a:lnTo>
                  <a:lnTo>
                    <a:pt x="16199" y="7854"/>
                  </a:lnTo>
                  <a:lnTo>
                    <a:pt x="19575" y="2945"/>
                  </a:lnTo>
                  <a:lnTo>
                    <a:pt x="19651" y="2945"/>
                  </a:lnTo>
                  <a:lnTo>
                    <a:pt x="20249" y="2945"/>
                  </a:lnTo>
                  <a:cubicBezTo>
                    <a:pt x="20249" y="2945"/>
                    <a:pt x="20249" y="18681"/>
                    <a:pt x="20249" y="18681"/>
                  </a:cubicBezTo>
                  <a:close/>
                  <a:moveTo>
                    <a:pt x="2024" y="19636"/>
                  </a:moveTo>
                  <a:cubicBezTo>
                    <a:pt x="1651" y="19636"/>
                    <a:pt x="1349" y="19195"/>
                    <a:pt x="1349" y="18654"/>
                  </a:cubicBezTo>
                  <a:lnTo>
                    <a:pt x="1349" y="2945"/>
                  </a:lnTo>
                  <a:cubicBezTo>
                    <a:pt x="1349" y="2402"/>
                    <a:pt x="1651" y="1963"/>
                    <a:pt x="2024" y="1963"/>
                  </a:cubicBezTo>
                  <a:lnTo>
                    <a:pt x="14849" y="1963"/>
                  </a:lnTo>
                  <a:cubicBezTo>
                    <a:pt x="15221" y="1963"/>
                    <a:pt x="15524" y="2403"/>
                    <a:pt x="15524" y="2945"/>
                  </a:cubicBezTo>
                  <a:lnTo>
                    <a:pt x="15524" y="18654"/>
                  </a:lnTo>
                  <a:cubicBezTo>
                    <a:pt x="15524" y="19195"/>
                    <a:pt x="15221" y="19636"/>
                    <a:pt x="14849" y="19636"/>
                  </a:cubicBezTo>
                  <a:cubicBezTo>
                    <a:pt x="14849" y="19636"/>
                    <a:pt x="2024" y="19636"/>
                    <a:pt x="2024" y="19636"/>
                  </a:cubicBezTo>
                  <a:close/>
                  <a:moveTo>
                    <a:pt x="20249" y="981"/>
                  </a:moveTo>
                  <a:lnTo>
                    <a:pt x="19651" y="981"/>
                  </a:lnTo>
                  <a:cubicBezTo>
                    <a:pt x="19296" y="981"/>
                    <a:pt x="18956" y="1185"/>
                    <a:pt x="18703" y="1547"/>
                  </a:cubicBezTo>
                  <a:lnTo>
                    <a:pt x="16874" y="4170"/>
                  </a:lnTo>
                  <a:lnTo>
                    <a:pt x="16874" y="2945"/>
                  </a:lnTo>
                  <a:cubicBezTo>
                    <a:pt x="16874" y="1317"/>
                    <a:pt x="15967" y="0"/>
                    <a:pt x="14849" y="0"/>
                  </a:cubicBezTo>
                  <a:lnTo>
                    <a:pt x="2024" y="0"/>
                  </a:lnTo>
                  <a:cubicBezTo>
                    <a:pt x="908" y="0"/>
                    <a:pt x="0" y="1320"/>
                    <a:pt x="0" y="2945"/>
                  </a:cubicBezTo>
                  <a:lnTo>
                    <a:pt x="0" y="9789"/>
                  </a:lnTo>
                  <a:lnTo>
                    <a:pt x="0" y="18654"/>
                  </a:lnTo>
                  <a:cubicBezTo>
                    <a:pt x="0" y="20281"/>
                    <a:pt x="905" y="21599"/>
                    <a:pt x="2024" y="21599"/>
                  </a:cubicBezTo>
                  <a:lnTo>
                    <a:pt x="14849" y="21599"/>
                  </a:lnTo>
                  <a:cubicBezTo>
                    <a:pt x="15967" y="21599"/>
                    <a:pt x="16874" y="20281"/>
                    <a:pt x="16874" y="18654"/>
                  </a:cubicBezTo>
                  <a:lnTo>
                    <a:pt x="16874" y="17456"/>
                  </a:lnTo>
                  <a:lnTo>
                    <a:pt x="18703" y="20079"/>
                  </a:lnTo>
                  <a:cubicBezTo>
                    <a:pt x="18956" y="20442"/>
                    <a:pt x="19296" y="20645"/>
                    <a:pt x="19651" y="20645"/>
                  </a:cubicBezTo>
                  <a:lnTo>
                    <a:pt x="20249" y="20645"/>
                  </a:lnTo>
                  <a:cubicBezTo>
                    <a:pt x="20994" y="20645"/>
                    <a:pt x="21600" y="19765"/>
                    <a:pt x="21600" y="18681"/>
                  </a:cubicBezTo>
                  <a:lnTo>
                    <a:pt x="21600" y="2945"/>
                  </a:lnTo>
                  <a:cubicBezTo>
                    <a:pt x="21600" y="1860"/>
                    <a:pt x="20994" y="981"/>
                    <a:pt x="20249" y="98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anchor="ctr" bIns="19046" lIns="19046" rIns="19046" tIns="19046"/>
            <a:lstStyle/>
            <a:p>
              <a:pPr algn="ctr" defTabSz="228525" eaLnBrk="1" fontAlgn="base" hangingPunct="0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lang="en-US" noProof="0" normalizeH="0" spc="0" strike="noStrike" sz="1200" u="none">
                <a:ln>
                  <a:noFill/>
                </a:ln>
                <a:solidFill>
                  <a:prstClr val="white"/>
                </a:solidFill>
                <a:effectLst>
                  <a:outerShdw algn="tl" blurRad="38100" dir="2700000" dist="38100">
                    <a:srgbClr val="000000"/>
                  </a:outerShdw>
                </a:effectLst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1313049" y="2190892"/>
            <a:ext cx="1813640" cy="1813638"/>
            <a:chOff x="1417747" y="1989133"/>
            <a:chExt cx="1814112" cy="1814110"/>
          </a:xfrm>
        </p:grpSpPr>
        <p:sp>
          <p:nvSpPr>
            <p:cNvPr id="17" name="椭圆 16"/>
            <p:cNvSpPr/>
            <p:nvPr/>
          </p:nvSpPr>
          <p:spPr>
            <a:xfrm flipH="1">
              <a:off x="1417747" y="1989133"/>
              <a:ext cx="1814112" cy="1814110"/>
            </a:xfrm>
            <a:prstGeom prst="ellipse">
              <a:avLst/>
            </a:prstGeom>
            <a:solidFill>
              <a:srgbClr val="F9C5B8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grpSp>
          <p:nvGrpSpPr>
            <p:cNvPr id="18" name="Group 21"/>
            <p:cNvGrpSpPr/>
            <p:nvPr/>
          </p:nvGrpSpPr>
          <p:grpSpPr>
            <a:xfrm>
              <a:off x="2109188" y="2653275"/>
              <a:ext cx="431230" cy="431232"/>
              <a:chOff x="4439453" y="1652588"/>
              <a:chExt cx="464345" cy="464348"/>
            </a:xfrm>
            <a:solidFill>
              <a:schemeClr val="bg1"/>
            </a:solidFill>
          </p:grpSpPr>
          <p:sp>
            <p:nvSpPr>
              <p:cNvPr id="19" name="AutoShape 136"/>
              <p:cNvSpPr/>
              <p:nvPr/>
            </p:nvSpPr>
            <p:spPr bwMode="auto">
              <a:xfrm>
                <a:off x="4686311" y="1710536"/>
                <a:ext cx="152401" cy="152401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9538" y="20579"/>
                    </a:moveTo>
                    <a:lnTo>
                      <a:pt x="19542" y="20579"/>
                    </a:lnTo>
                    <a:cubicBezTo>
                      <a:pt x="19546" y="21142"/>
                      <a:pt x="20004" y="21600"/>
                      <a:pt x="20571" y="21600"/>
                    </a:cubicBezTo>
                    <a:cubicBezTo>
                      <a:pt x="21137" y="21600"/>
                      <a:pt x="21599" y="21138"/>
                      <a:pt x="21599" y="20571"/>
                    </a:cubicBezTo>
                    <a:cubicBezTo>
                      <a:pt x="21599" y="20565"/>
                      <a:pt x="21595" y="20561"/>
                      <a:pt x="21595" y="20555"/>
                    </a:cubicBezTo>
                    <a:cubicBezTo>
                      <a:pt x="21583" y="9221"/>
                      <a:pt x="12411" y="41"/>
                      <a:pt x="1080" y="12"/>
                    </a:cubicBezTo>
                    <a:cubicBezTo>
                      <a:pt x="1064" y="10"/>
                      <a:pt x="1048" y="0"/>
                      <a:pt x="1028" y="0"/>
                    </a:cubicBezTo>
                    <a:cubicBezTo>
                      <a:pt x="458" y="0"/>
                      <a:pt x="0" y="461"/>
                      <a:pt x="0" y="1028"/>
                    </a:cubicBezTo>
                    <a:cubicBezTo>
                      <a:pt x="0" y="1594"/>
                      <a:pt x="458" y="2055"/>
                      <a:pt x="1024" y="2057"/>
                    </a:cubicBezTo>
                    <a:lnTo>
                      <a:pt x="1024" y="2065"/>
                    </a:lnTo>
                    <a:cubicBezTo>
                      <a:pt x="11233" y="2065"/>
                      <a:pt x="19538" y="10370"/>
                      <a:pt x="19538" y="2057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9046" lIns="19046" rIns="19046" tIns="19046"/>
              <a:lstStyle/>
              <a:p>
                <a:pPr algn="ctr" defTabSz="228525" eaLnBrk="1" fontAlgn="base" hangingPunct="0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200" u="none">
                  <a:ln>
                    <a:noFill/>
                  </a:ln>
                  <a:solidFill>
                    <a:prstClr val="white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20" name="AutoShape 137"/>
              <p:cNvSpPr/>
              <p:nvPr/>
            </p:nvSpPr>
            <p:spPr bwMode="auto">
              <a:xfrm>
                <a:off x="4439453" y="1652591"/>
                <a:ext cx="464345" cy="464345"/>
              </a:xfrm>
              <a:custGeom>
                <a:gdLst>
                  <a:gd fmla="+- 0 10819 195" name="T0"/>
                  <a:gd fmla="*/ T0 w 21248" name="T1"/>
                  <a:gd fmla="*/ 10800 h 21600" name="T2"/>
                  <a:gd fmla="+- 0 10819 195" name="T3"/>
                  <a:gd fmla="*/ T3 w 21248" name="T4"/>
                  <a:gd fmla="*/ 10800 h 21600" name="T5"/>
                  <a:gd fmla="+- 0 10819 195" name="T6"/>
                  <a:gd fmla="*/ T6 w 21248" name="T7"/>
                  <a:gd fmla="*/ 10800 h 21600" name="T8"/>
                  <a:gd fmla="+- 0 10819 195" name="T9"/>
                  <a:gd fmla="*/ T9 w 21248" name="T10"/>
                  <a:gd fmla="*/ 10800 h 21600" name="T11"/>
                </a:gdLst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b="b" l="0" r="r" t="0"/>
                <a:pathLst>
                  <a:path h="21600" w="21248">
                    <a:moveTo>
                      <a:pt x="19868" y="17133"/>
                    </a:moveTo>
                    <a:cubicBezTo>
                      <a:pt x="19766" y="17386"/>
                      <a:pt x="19525" y="17549"/>
                      <a:pt x="19255" y="17549"/>
                    </a:cubicBezTo>
                    <a:lnTo>
                      <a:pt x="19058" y="17549"/>
                    </a:lnTo>
                    <a:lnTo>
                      <a:pt x="3983" y="2226"/>
                    </a:lnTo>
                    <a:lnTo>
                      <a:pt x="3983" y="2025"/>
                    </a:lnTo>
                    <a:cubicBezTo>
                      <a:pt x="3983" y="1750"/>
                      <a:pt x="4144" y="1506"/>
                      <a:pt x="4393" y="1401"/>
                    </a:cubicBezTo>
                    <a:cubicBezTo>
                      <a:pt x="4475" y="1367"/>
                      <a:pt x="4560" y="1350"/>
                      <a:pt x="4647" y="1350"/>
                    </a:cubicBezTo>
                    <a:cubicBezTo>
                      <a:pt x="4824" y="1350"/>
                      <a:pt x="4991" y="1420"/>
                      <a:pt x="5116" y="1547"/>
                    </a:cubicBezTo>
                    <a:lnTo>
                      <a:pt x="19724" y="16397"/>
                    </a:lnTo>
                    <a:cubicBezTo>
                      <a:pt x="19915" y="16591"/>
                      <a:pt x="19972" y="16880"/>
                      <a:pt x="19868" y="17133"/>
                    </a:cubicBezTo>
                    <a:moveTo>
                      <a:pt x="10121" y="17549"/>
                    </a:moveTo>
                    <a:cubicBezTo>
                      <a:pt x="10017" y="17549"/>
                      <a:pt x="9922" y="17586"/>
                      <a:pt x="9824" y="17609"/>
                    </a:cubicBezTo>
                    <a:lnTo>
                      <a:pt x="3923" y="11612"/>
                    </a:lnTo>
                    <a:cubicBezTo>
                      <a:pt x="3946" y="11512"/>
                      <a:pt x="3982" y="11415"/>
                      <a:pt x="3982" y="11311"/>
                    </a:cubicBezTo>
                    <a:lnTo>
                      <a:pt x="3983" y="3180"/>
                    </a:lnTo>
                    <a:lnTo>
                      <a:pt x="18119" y="17549"/>
                    </a:lnTo>
                    <a:cubicBezTo>
                      <a:pt x="18119" y="17549"/>
                      <a:pt x="10121" y="17549"/>
                      <a:pt x="10121" y="17549"/>
                    </a:cubicBezTo>
                    <a:close/>
                    <a:moveTo>
                      <a:pt x="9182" y="17945"/>
                    </a:moveTo>
                    <a:lnTo>
                      <a:pt x="7109" y="20052"/>
                    </a:lnTo>
                    <a:cubicBezTo>
                      <a:pt x="6939" y="20224"/>
                      <a:pt x="6742" y="20249"/>
                      <a:pt x="6640" y="20249"/>
                    </a:cubicBezTo>
                    <a:cubicBezTo>
                      <a:pt x="6537" y="20249"/>
                      <a:pt x="6339" y="20224"/>
                      <a:pt x="6170" y="20052"/>
                    </a:cubicBezTo>
                    <a:lnTo>
                      <a:pt x="1522" y="15327"/>
                    </a:lnTo>
                    <a:cubicBezTo>
                      <a:pt x="1352" y="15154"/>
                      <a:pt x="1327" y="14953"/>
                      <a:pt x="1327" y="14850"/>
                    </a:cubicBezTo>
                    <a:cubicBezTo>
                      <a:pt x="1327" y="14745"/>
                      <a:pt x="1352" y="14544"/>
                      <a:pt x="1522" y="14373"/>
                    </a:cubicBezTo>
                    <a:lnTo>
                      <a:pt x="3593" y="12266"/>
                    </a:lnTo>
                    <a:cubicBezTo>
                      <a:pt x="3599" y="12260"/>
                      <a:pt x="3601" y="12251"/>
                      <a:pt x="3607" y="12245"/>
                    </a:cubicBezTo>
                    <a:lnTo>
                      <a:pt x="9202" y="17932"/>
                    </a:lnTo>
                    <a:cubicBezTo>
                      <a:pt x="9196" y="17937"/>
                      <a:pt x="9187" y="17939"/>
                      <a:pt x="9182" y="17945"/>
                    </a:cubicBezTo>
                    <a:moveTo>
                      <a:pt x="6056" y="593"/>
                    </a:moveTo>
                    <a:cubicBezTo>
                      <a:pt x="5675" y="205"/>
                      <a:pt x="5165" y="0"/>
                      <a:pt x="4647" y="0"/>
                    </a:cubicBezTo>
                    <a:cubicBezTo>
                      <a:pt x="4390" y="0"/>
                      <a:pt x="4132" y="49"/>
                      <a:pt x="3885" y="154"/>
                    </a:cubicBezTo>
                    <a:cubicBezTo>
                      <a:pt x="3141" y="467"/>
                      <a:pt x="2655" y="1205"/>
                      <a:pt x="2655" y="2025"/>
                    </a:cubicBezTo>
                    <a:lnTo>
                      <a:pt x="2654" y="11311"/>
                    </a:lnTo>
                    <a:lnTo>
                      <a:pt x="583" y="13418"/>
                    </a:lnTo>
                    <a:cubicBezTo>
                      <a:pt x="-195" y="14208"/>
                      <a:pt x="-195" y="15491"/>
                      <a:pt x="583" y="16281"/>
                    </a:cubicBezTo>
                    <a:lnTo>
                      <a:pt x="5231" y="21006"/>
                    </a:lnTo>
                    <a:cubicBezTo>
                      <a:pt x="5620" y="21402"/>
                      <a:pt x="6131" y="21599"/>
                      <a:pt x="6640" y="21599"/>
                    </a:cubicBezTo>
                    <a:cubicBezTo>
                      <a:pt x="7150" y="21599"/>
                      <a:pt x="7659" y="21402"/>
                      <a:pt x="8048" y="21006"/>
                    </a:cubicBezTo>
                    <a:lnTo>
                      <a:pt x="10121" y="18900"/>
                    </a:lnTo>
                    <a:lnTo>
                      <a:pt x="19255" y="18900"/>
                    </a:lnTo>
                    <a:cubicBezTo>
                      <a:pt x="20062" y="18900"/>
                      <a:pt x="20788" y="18407"/>
                      <a:pt x="21095" y="17650"/>
                    </a:cubicBezTo>
                    <a:cubicBezTo>
                      <a:pt x="21405" y="16893"/>
                      <a:pt x="21234" y="16022"/>
                      <a:pt x="20663" y="15443"/>
                    </a:cubicBezTo>
                    <a:cubicBezTo>
                      <a:pt x="20663" y="15443"/>
                      <a:pt x="6056" y="593"/>
                      <a:pt x="6056" y="593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9046" lIns="19046" rIns="19046" tIns="19046"/>
              <a:lstStyle/>
              <a:p>
                <a:pPr algn="ctr" defTabSz="228525" eaLnBrk="1" fontAlgn="base" hangingPunct="0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200" u="none">
                  <a:ln>
                    <a:noFill/>
                  </a:ln>
                  <a:solidFill>
                    <a:prstClr val="white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  <p:sp>
            <p:nvSpPr>
              <p:cNvPr id="21" name="AutoShape 138"/>
              <p:cNvSpPr/>
              <p:nvPr/>
            </p:nvSpPr>
            <p:spPr bwMode="auto">
              <a:xfrm>
                <a:off x="4686300" y="1652588"/>
                <a:ext cx="217488" cy="217488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1437" y="2880"/>
                    </a:moveTo>
                    <a:lnTo>
                      <a:pt x="1437" y="2885"/>
                    </a:lnTo>
                    <a:cubicBezTo>
                      <a:pt x="10965" y="2885"/>
                      <a:pt x="18717" y="10637"/>
                      <a:pt x="18717" y="20165"/>
                    </a:cubicBezTo>
                    <a:lnTo>
                      <a:pt x="18720" y="20165"/>
                    </a:lnTo>
                    <a:cubicBezTo>
                      <a:pt x="18722" y="20959"/>
                      <a:pt x="19366" y="21600"/>
                      <a:pt x="20160" y="21600"/>
                    </a:cubicBezTo>
                    <a:cubicBezTo>
                      <a:pt x="20955" y="21600"/>
                      <a:pt x="21599" y="20956"/>
                      <a:pt x="21599" y="20160"/>
                    </a:cubicBezTo>
                    <a:cubicBezTo>
                      <a:pt x="21599" y="20155"/>
                      <a:pt x="21597" y="20152"/>
                      <a:pt x="21597" y="20148"/>
                    </a:cubicBezTo>
                    <a:cubicBezTo>
                      <a:pt x="21588" y="9034"/>
                      <a:pt x="12588" y="28"/>
                      <a:pt x="1476" y="8"/>
                    </a:cubicBezTo>
                    <a:cubicBezTo>
                      <a:pt x="1465" y="7"/>
                      <a:pt x="1454" y="0"/>
                      <a:pt x="1440" y="0"/>
                    </a:cubicBezTo>
                    <a:cubicBezTo>
                      <a:pt x="644" y="0"/>
                      <a:pt x="0" y="644"/>
                      <a:pt x="0" y="1440"/>
                    </a:cubicBezTo>
                    <a:cubicBezTo>
                      <a:pt x="0" y="2234"/>
                      <a:pt x="644" y="2878"/>
                      <a:pt x="1437" y="288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19046" lIns="19046" rIns="19046" tIns="19046"/>
              <a:lstStyle/>
              <a:p>
                <a:pPr algn="ctr" defTabSz="228525" eaLnBrk="1" fontAlgn="base" hangingPunct="0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200" u="none">
                  <a:ln>
                    <a:noFill/>
                  </a:ln>
                  <a:solidFill>
                    <a:prstClr val="white"/>
                  </a:solidFill>
                  <a:effectLst>
                    <a:outerShdw algn="tl" blurRad="38100" dir="2700000" dist="38100">
                      <a:srgbClr val="000000"/>
                    </a:outerShdw>
                  </a:effectLst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endParaRP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2724756" y="2190893"/>
            <a:ext cx="612890" cy="612889"/>
            <a:chOff x="2843447" y="1989133"/>
            <a:chExt cx="613049" cy="613049"/>
          </a:xfrm>
        </p:grpSpPr>
        <p:sp>
          <p:nvSpPr>
            <p:cNvPr id="23" name="椭圆 22"/>
            <p:cNvSpPr/>
            <p:nvPr/>
          </p:nvSpPr>
          <p:spPr>
            <a:xfrm flipH="1">
              <a:off x="2843447" y="1989133"/>
              <a:ext cx="613049" cy="613049"/>
            </a:xfrm>
            <a:prstGeom prst="ellipse">
              <a:avLst/>
            </a:prstGeom>
            <a:solidFill>
              <a:srgbClr val="F9C5B8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4" name="Text Placeholder 7"/>
            <p:cNvSpPr txBox="1"/>
            <p:nvPr/>
          </p:nvSpPr>
          <p:spPr>
            <a:xfrm>
              <a:off x="2854312" y="2065996"/>
              <a:ext cx="591317" cy="459322"/>
            </a:xfrm>
            <a:prstGeom prst="rect">
              <a:avLst/>
            </a:prstGeom>
          </p:spPr>
          <p:txBody>
            <a:bodyPr anchor="ctr" bIns="85464" lIns="0" rIns="0" tIns="85464" vert="horz"/>
            <a:lstStyle>
              <a:lvl1pPr algn="ctr" defTabSz="914476" eaLnBrk="1" hangingPunct="1" indent="0" latinLnBrk="0" marL="0" rtl="0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 b="1" kern="1200" sz="2966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algn="l" defTabSz="914476" eaLnBrk="1" hangingPunct="1" indent="-228620" latinLnBrk="0" marL="68585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76" eaLnBrk="1" hangingPunct="1" indent="-228620" latinLnBrk="0" marL="114309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76" eaLnBrk="1" hangingPunct="1" indent="-228620" latinLnBrk="0" marL="1600333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76" eaLnBrk="1" hangingPunct="1" indent="-228620" latinLnBrk="0" marL="2057571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76" eaLnBrk="1" hangingPunct="1" indent="-228620" latinLnBrk="0" marL="2514809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76" eaLnBrk="1" hangingPunct="1" indent="-228620" latinLnBrk="0" marL="297204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76" eaLnBrk="1" hangingPunct="1" indent="-228620" latinLnBrk="0" marL="3429286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76" eaLnBrk="1" hangingPunct="1" indent="-228620" latinLnBrk="0" marL="388652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7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b="0" baseline="0" cap="none" i="0" kern="1200" kumimoji="0" lang="es-ES_tradnl" noProof="0" normalizeH="0" spc="0" strike="noStrike" sz="12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01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285799" y="2190893"/>
            <a:ext cx="612889" cy="612889"/>
            <a:chOff x="5361807" y="1989133"/>
            <a:chExt cx="613049" cy="613049"/>
          </a:xfrm>
        </p:grpSpPr>
        <p:sp>
          <p:nvSpPr>
            <p:cNvPr id="26" name="椭圆 25"/>
            <p:cNvSpPr/>
            <p:nvPr/>
          </p:nvSpPr>
          <p:spPr>
            <a:xfrm flipH="1">
              <a:off x="5361807" y="1989133"/>
              <a:ext cx="613049" cy="613049"/>
            </a:xfrm>
            <a:prstGeom prst="ellipse">
              <a:avLst/>
            </a:prstGeom>
            <a:solidFill>
              <a:srgbClr val="C3E2D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7" name="Text Placeholder 7"/>
            <p:cNvSpPr txBox="1"/>
            <p:nvPr/>
          </p:nvSpPr>
          <p:spPr>
            <a:xfrm>
              <a:off x="5361807" y="2065996"/>
              <a:ext cx="591317" cy="459322"/>
            </a:xfrm>
            <a:prstGeom prst="rect">
              <a:avLst/>
            </a:prstGeom>
          </p:spPr>
          <p:txBody>
            <a:bodyPr anchor="ctr" bIns="85464" lIns="0" rIns="0" tIns="85464" vert="horz"/>
            <a:lstStyle>
              <a:lvl1pPr algn="ctr" defTabSz="914476" eaLnBrk="1" hangingPunct="1" indent="0" latinLnBrk="0" marL="0" rtl="0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 b="1" kern="1200" sz="2966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algn="l" defTabSz="914476" eaLnBrk="1" hangingPunct="1" indent="-228620" latinLnBrk="0" marL="68585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76" eaLnBrk="1" hangingPunct="1" indent="-228620" latinLnBrk="0" marL="114309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76" eaLnBrk="1" hangingPunct="1" indent="-228620" latinLnBrk="0" marL="1600333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76" eaLnBrk="1" hangingPunct="1" indent="-228620" latinLnBrk="0" marL="2057571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76" eaLnBrk="1" hangingPunct="1" indent="-228620" latinLnBrk="0" marL="2514809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76" eaLnBrk="1" hangingPunct="1" indent="-228620" latinLnBrk="0" marL="297204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76" eaLnBrk="1" hangingPunct="1" indent="-228620" latinLnBrk="0" marL="3429286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76" eaLnBrk="1" hangingPunct="1" indent="-228620" latinLnBrk="0" marL="388652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7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b="0" baseline="0" cap="none" i="0" kern="1200" kumimoji="0" lang="es-ES_tradnl" noProof="0" normalizeH="0" spc="0" strike="noStrike" sz="12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02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7846841" y="2190893"/>
            <a:ext cx="612889" cy="612889"/>
            <a:chOff x="7905256" y="1989133"/>
            <a:chExt cx="613049" cy="613049"/>
          </a:xfrm>
        </p:grpSpPr>
        <p:sp>
          <p:nvSpPr>
            <p:cNvPr id="29" name="椭圆 28"/>
            <p:cNvSpPr/>
            <p:nvPr/>
          </p:nvSpPr>
          <p:spPr>
            <a:xfrm flipH="1">
              <a:off x="7905256" y="1989133"/>
              <a:ext cx="613049" cy="613049"/>
            </a:xfrm>
            <a:prstGeom prst="ellipse">
              <a:avLst/>
            </a:prstGeom>
            <a:solidFill>
              <a:srgbClr val="F9C5B8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0" name="Text Placeholder 7"/>
            <p:cNvSpPr txBox="1"/>
            <p:nvPr/>
          </p:nvSpPr>
          <p:spPr>
            <a:xfrm>
              <a:off x="7916122" y="2065996"/>
              <a:ext cx="591317" cy="459322"/>
            </a:xfrm>
            <a:prstGeom prst="rect">
              <a:avLst/>
            </a:prstGeom>
          </p:spPr>
          <p:txBody>
            <a:bodyPr anchor="ctr" bIns="85464" lIns="0" rIns="0" tIns="85464" vert="horz"/>
            <a:lstStyle>
              <a:lvl1pPr algn="ctr" defTabSz="914476" eaLnBrk="1" hangingPunct="1" indent="0" latinLnBrk="0" marL="0" rtl="0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 b="1" kern="1200" sz="2966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algn="l" defTabSz="914476" eaLnBrk="1" hangingPunct="1" indent="-228620" latinLnBrk="0" marL="68585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76" eaLnBrk="1" hangingPunct="1" indent="-228620" latinLnBrk="0" marL="114309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76" eaLnBrk="1" hangingPunct="1" indent="-228620" latinLnBrk="0" marL="1600333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76" eaLnBrk="1" hangingPunct="1" indent="-228620" latinLnBrk="0" marL="2057571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76" eaLnBrk="1" hangingPunct="1" indent="-228620" latinLnBrk="0" marL="2514809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76" eaLnBrk="1" hangingPunct="1" indent="-228620" latinLnBrk="0" marL="297204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76" eaLnBrk="1" hangingPunct="1" indent="-228620" latinLnBrk="0" marL="3429286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76" eaLnBrk="1" hangingPunct="1" indent="-228620" latinLnBrk="0" marL="388652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7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b="0" baseline="0" cap="none" i="0" kern="1200" kumimoji="0" lang="es-ES_tradnl" noProof="0" normalizeH="0" spc="0" strike="noStrike" sz="12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03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10407882" y="2190893"/>
            <a:ext cx="612889" cy="612889"/>
            <a:chOff x="10448703" y="1989133"/>
            <a:chExt cx="613049" cy="613049"/>
          </a:xfrm>
        </p:grpSpPr>
        <p:sp>
          <p:nvSpPr>
            <p:cNvPr id="32" name="椭圆 31"/>
            <p:cNvSpPr/>
            <p:nvPr/>
          </p:nvSpPr>
          <p:spPr>
            <a:xfrm flipH="1">
              <a:off x="10448703" y="1989133"/>
              <a:ext cx="613049" cy="613049"/>
            </a:xfrm>
            <a:prstGeom prst="ellipse">
              <a:avLst/>
            </a:prstGeom>
            <a:solidFill>
              <a:srgbClr val="C3E2D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3" name="Text Placeholder 7"/>
            <p:cNvSpPr txBox="1"/>
            <p:nvPr/>
          </p:nvSpPr>
          <p:spPr>
            <a:xfrm>
              <a:off x="10459569" y="2065996"/>
              <a:ext cx="591317" cy="459322"/>
            </a:xfrm>
            <a:prstGeom prst="rect">
              <a:avLst/>
            </a:prstGeom>
          </p:spPr>
          <p:txBody>
            <a:bodyPr anchor="ctr" bIns="85464" lIns="0" rIns="0" tIns="85464" vert="horz"/>
            <a:lstStyle>
              <a:lvl1pPr algn="ctr" defTabSz="914476" eaLnBrk="1" hangingPunct="1" indent="0" latinLnBrk="0" marL="0" rtl="0">
                <a:lnSpc>
                  <a:spcPct val="100000"/>
                </a:lnSpc>
                <a:spcBef>
                  <a:spcPct val="0"/>
                </a:spcBef>
                <a:buFont charset="0" panose="020b0604020202020204" pitchFamily="34" typeface="Arial"/>
                <a:buNone/>
                <a:defRPr b="1" kern="1200" sz="2966">
                  <a:solidFill>
                    <a:schemeClr val="bg1"/>
                  </a:solidFill>
                  <a:latin typeface="League Gothic Regular"/>
                  <a:ea typeface="+mn-ea"/>
                  <a:cs typeface="League Gothic Regular"/>
                </a:defRPr>
              </a:lvl1pPr>
              <a:lvl2pPr algn="l" defTabSz="914476" eaLnBrk="1" hangingPunct="1" indent="-228620" latinLnBrk="0" marL="68585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76" eaLnBrk="1" hangingPunct="1" indent="-228620" latinLnBrk="0" marL="114309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76" eaLnBrk="1" hangingPunct="1" indent="-228620" latinLnBrk="0" marL="1600333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76" eaLnBrk="1" hangingPunct="1" indent="-228620" latinLnBrk="0" marL="2057571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76" eaLnBrk="1" hangingPunct="1" indent="-228620" latinLnBrk="0" marL="2514809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76" eaLnBrk="1" hangingPunct="1" indent="-228620" latinLnBrk="0" marL="2972048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76" eaLnBrk="1" hangingPunct="1" indent="-228620" latinLnBrk="0" marL="3429286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76" eaLnBrk="1" hangingPunct="1" indent="-228620" latinLnBrk="0" marL="3886524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4476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b="0" baseline="0" cap="none" i="0" kern="1200" kumimoji="0" lang="es-ES_tradnl" noProof="0" normalizeH="0" spc="0" strike="noStrike" sz="12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04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172926" y="4385763"/>
            <a:ext cx="2093887" cy="1144213"/>
            <a:chOff x="1291215" y="4202692"/>
            <a:chExt cx="2094432" cy="1144512"/>
          </a:xfrm>
        </p:grpSpPr>
        <p:sp>
          <p:nvSpPr>
            <p:cNvPr id="35" name="1"/>
            <p:cNvSpPr txBox="1">
              <a:spLocks noChangeArrowheads="1"/>
            </p:cNvSpPr>
            <p:nvPr/>
          </p:nvSpPr>
          <p:spPr bwMode="auto">
            <a:xfrm>
              <a:off x="1429511" y="4202692"/>
              <a:ext cx="1817840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36" name="1"/>
            <p:cNvSpPr txBox="1">
              <a:spLocks noChangeArrowheads="1"/>
            </p:cNvSpPr>
            <p:nvPr/>
          </p:nvSpPr>
          <p:spPr bwMode="auto">
            <a:xfrm>
              <a:off x="1291215" y="4546069"/>
              <a:ext cx="2094432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3733570" y="4385763"/>
            <a:ext cx="2093887" cy="1144212"/>
            <a:chOff x="3802406" y="4193635"/>
            <a:chExt cx="2094432" cy="1144511"/>
          </a:xfrm>
        </p:grpSpPr>
        <p:sp>
          <p:nvSpPr>
            <p:cNvPr id="38" name="1"/>
            <p:cNvSpPr txBox="1">
              <a:spLocks noChangeArrowheads="1"/>
            </p:cNvSpPr>
            <p:nvPr/>
          </p:nvSpPr>
          <p:spPr bwMode="auto">
            <a:xfrm>
              <a:off x="3940702" y="4193635"/>
              <a:ext cx="1817840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39" name="1"/>
            <p:cNvSpPr txBox="1">
              <a:spLocks noChangeArrowheads="1"/>
            </p:cNvSpPr>
            <p:nvPr/>
          </p:nvSpPr>
          <p:spPr bwMode="auto">
            <a:xfrm>
              <a:off x="3802406" y="4537012"/>
              <a:ext cx="2094432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6294214" y="4385763"/>
            <a:ext cx="2093887" cy="1144212"/>
            <a:chOff x="6337902" y="4193635"/>
            <a:chExt cx="2094432" cy="1144511"/>
          </a:xfrm>
        </p:grpSpPr>
        <p:sp>
          <p:nvSpPr>
            <p:cNvPr id="41" name="1"/>
            <p:cNvSpPr txBox="1">
              <a:spLocks noChangeArrowheads="1"/>
            </p:cNvSpPr>
            <p:nvPr/>
          </p:nvSpPr>
          <p:spPr bwMode="auto">
            <a:xfrm>
              <a:off x="6476199" y="4193635"/>
              <a:ext cx="1817840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42" name="1"/>
            <p:cNvSpPr txBox="1">
              <a:spLocks noChangeArrowheads="1"/>
            </p:cNvSpPr>
            <p:nvPr/>
          </p:nvSpPr>
          <p:spPr bwMode="auto">
            <a:xfrm>
              <a:off x="6337903" y="4537012"/>
              <a:ext cx="2094432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8854857" y="4385763"/>
            <a:ext cx="2093887" cy="1144212"/>
            <a:chOff x="8895274" y="4184578"/>
            <a:chExt cx="2094432" cy="1144511"/>
          </a:xfrm>
        </p:grpSpPr>
        <p:sp>
          <p:nvSpPr>
            <p:cNvPr id="44" name="1"/>
            <p:cNvSpPr txBox="1">
              <a:spLocks noChangeArrowheads="1"/>
            </p:cNvSpPr>
            <p:nvPr/>
          </p:nvSpPr>
          <p:spPr bwMode="auto">
            <a:xfrm>
              <a:off x="9033570" y="4184578"/>
              <a:ext cx="1817840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45" name="1"/>
            <p:cNvSpPr txBox="1">
              <a:spLocks noChangeArrowheads="1"/>
            </p:cNvSpPr>
            <p:nvPr/>
          </p:nvSpPr>
          <p:spPr bwMode="auto">
            <a:xfrm>
              <a:off x="8895274" y="4527955"/>
              <a:ext cx="2094432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sp>
        <p:nvSpPr>
          <p:cNvPr id="50" name="文本框 49">
            <a:extLst>
              <a:ext uri="{FF2B5EF4-FFF2-40B4-BE49-F238E27FC236}">
                <a16:creationId xmlns:a16="http://schemas.microsoft.com/office/drawing/2014/main" id="{72DD142B-AF07-44A4-AC6F-588B769B750B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479176821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1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3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9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4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5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4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2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53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5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9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任意多边形 4"/>
          <p:cNvSpPr/>
          <p:nvPr/>
        </p:nvSpPr>
        <p:spPr>
          <a:xfrm rot="21046168">
            <a:off x="-181661" y="3196573"/>
            <a:ext cx="12394063" cy="1264477"/>
          </a:xfrm>
          <a:custGeom>
            <a:gdLst>
              <a:gd fmla="*/ 9738888 w 12397291" name="connsiteX0"/>
              <a:gd fmla="*/ 462570 h 1264806" name="connsiteY0"/>
              <a:gd fmla="*/ 10273176 w 12397291" name="connsiteX1"/>
              <a:gd fmla="*/ 550556 h 1264806" name="connsiteY1"/>
              <a:gd fmla="*/ 11731887 w 12397291" name="connsiteX2"/>
              <a:gd fmla="*/ 833930 h 1264806" name="connsiteY2"/>
              <a:gd fmla="*/ 12397291 w 12397291" name="connsiteX3"/>
              <a:gd fmla="*/ 985778 h 1264806" name="connsiteY3"/>
              <a:gd fmla="*/ 12356648 w 12397291" name="connsiteX4"/>
              <a:gd fmla="*/ 1235875 h 1264806" name="connsiteY4"/>
              <a:gd fmla="*/ 12299675 w 12397291" name="connsiteX5"/>
              <a:gd fmla="*/ 1225979 h 1264806" name="connsiteY5"/>
              <a:gd fmla="*/ 6261220 w 12397291" name="connsiteX6"/>
              <a:gd fmla="*/ 745576 h 1264806" name="connsiteY6"/>
              <a:gd fmla="*/ 120034 w 12397291" name="connsiteX7"/>
              <a:gd fmla="*/ 1243081 h 1264806" name="connsiteY7"/>
              <a:gd fmla="*/ 0 w 12397291" name="connsiteX8"/>
              <a:gd fmla="*/ 1264806 h 1264806" name="connsiteY8"/>
              <a:gd fmla="*/ 177144 w 12397291" name="connsiteX9"/>
              <a:gd fmla="*/ 174767 h 1264806" name="connsiteY9"/>
              <a:gd fmla="*/ 506098 w 12397291" name="connsiteX10"/>
              <a:gd fmla="*/ 141453 h 1264806" name="connsiteY10"/>
              <a:gd fmla="*/ 5829476 w 12397291" name="connsiteX11"/>
              <a:gd fmla="*/ 55603 h 1264806" name="connsiteY11"/>
              <a:gd fmla="*/ 9738888 w 12397291" name="connsiteX12"/>
              <a:gd fmla="*/ 462570 h 1264806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1264806" w="12397291">
                <a:moveTo>
                  <a:pt x="9738888" y="462570"/>
                </a:moveTo>
                <a:cubicBezTo>
                  <a:pt x="9918097" y="490710"/>
                  <a:pt x="10096207" y="520046"/>
                  <a:pt x="10273176" y="550556"/>
                </a:cubicBezTo>
                <a:cubicBezTo>
                  <a:pt x="10768690" y="635984"/>
                  <a:pt x="11255252" y="730613"/>
                  <a:pt x="11731887" y="833930"/>
                </a:cubicBezTo>
                <a:lnTo>
                  <a:pt x="12397291" y="985778"/>
                </a:lnTo>
                <a:lnTo>
                  <a:pt x="12356648" y="1235875"/>
                </a:lnTo>
                <a:lnTo>
                  <a:pt x="12299675" y="1225979"/>
                </a:lnTo>
                <a:cubicBezTo>
                  <a:pt x="10413586" y="915010"/>
                  <a:pt x="8380507" y="745575"/>
                  <a:pt x="6261220" y="745576"/>
                </a:cubicBezTo>
                <a:cubicBezTo>
                  <a:pt x="4103400" y="745575"/>
                  <a:pt x="2034953" y="921227"/>
                  <a:pt x="120034" y="1243081"/>
                </a:cubicBezTo>
                <a:lnTo>
                  <a:pt x="0" y="1264806"/>
                </a:lnTo>
                <a:lnTo>
                  <a:pt x="177144" y="174767"/>
                </a:lnTo>
                <a:lnTo>
                  <a:pt x="506098" y="141453"/>
                </a:lnTo>
                <a:cubicBezTo>
                  <a:pt x="2194294" y="-8605"/>
                  <a:pt x="3982529" y="-42680"/>
                  <a:pt x="5829476" y="55603"/>
                </a:cubicBezTo>
                <a:cubicBezTo>
                  <a:pt x="7176206" y="127268"/>
                  <a:pt x="8484432" y="265594"/>
                  <a:pt x="9738888" y="462570"/>
                </a:cubicBezTo>
                <a:close/>
              </a:path>
            </a:pathLst>
          </a:custGeom>
          <a:solidFill>
            <a:srgbClr val="FFF6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altLang="en-US" b="0" baseline="0" cap="none" i="0" kern="1200" kumimoji="0" lang="zh-CN" noProof="0" normalizeH="0" spc="0" strike="noStrike" sz="1600" u="none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charset="-122" panose="02010600010101010101" pitchFamily="2" typeface="Aa之云体"/>
              <a:ea charset="-122" panose="02010600010101010101" pitchFamily="2" typeface="Aa之云体"/>
              <a:cs typeface="+mn-ea"/>
              <a:sym charset="-122" panose="02010600010101010101" pitchFamily="2" typeface="Aa之云体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474286" y="2280141"/>
            <a:ext cx="1587516" cy="2920479"/>
            <a:chOff x="1474671" y="2283994"/>
            <a:chExt cx="1587930" cy="2921240"/>
          </a:xfrm>
        </p:grpSpPr>
        <p:cxnSp>
          <p:nvCxnSpPr>
            <p:cNvPr id="7" name="直接连接符 6"/>
            <p:cNvCxnSpPr/>
            <p:nvPr/>
          </p:nvCxnSpPr>
          <p:spPr>
            <a:xfrm flipH="1">
              <a:off x="2268636" y="3850996"/>
              <a:ext cx="0" cy="1354238"/>
            </a:xfrm>
            <a:prstGeom prst="line">
              <a:avLst/>
            </a:prstGeom>
            <a:ln w="12700">
              <a:solidFill>
                <a:srgbClr val="F9C5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任意多边形 7"/>
            <p:cNvSpPr/>
            <p:nvPr/>
          </p:nvSpPr>
          <p:spPr>
            <a:xfrm>
              <a:off x="1474671" y="2283994"/>
              <a:ext cx="1587930" cy="1916803"/>
            </a:xfrm>
            <a:custGeom>
              <a:gdLst>
                <a:gd fmla="*/ 794420 w 1587930" name="connsiteX0"/>
                <a:gd fmla="*/ 0 h 1916803" name="connsiteY0"/>
                <a:gd fmla="*/ 1355705 w 1587930" name="connsiteX1"/>
                <a:gd fmla="*/ 232869 h 1916803" name="connsiteY1"/>
                <a:gd fmla="*/ 1355062 w 1587930" name="connsiteX2"/>
                <a:gd fmla="*/ 1355706 h 1916803" name="connsiteY2"/>
                <a:gd fmla="*/ 793323 w 1587930" name="connsiteX3"/>
                <a:gd fmla="*/ 1916803 h 1916803" name="connsiteY3"/>
                <a:gd fmla="*/ 232225 w 1587930" name="connsiteX4"/>
                <a:gd fmla="*/ 1355064 h 1916803" name="connsiteY4"/>
                <a:gd fmla="*/ 232868 w 1587930" name="connsiteX5"/>
                <a:gd fmla="*/ 232226 h 1916803" name="connsiteY5"/>
                <a:gd fmla="*/ 794420 w 1587930" name="connsiteX6"/>
                <a:gd fmla="*/ 0 h 1916803" name="connsiteY6"/>
                <a:gd fmla="*/ 793966 w 1587930" name="connsiteX7"/>
                <a:gd fmla="*/ 163145 h 1916803" name="connsiteY7"/>
                <a:gd fmla="*/ 163145 w 1587930" name="connsiteX8"/>
                <a:gd fmla="*/ 793966 h 1916803" name="connsiteY8"/>
                <a:gd fmla="*/ 793966 w 1587930" name="connsiteX9"/>
                <a:gd fmla="*/ 1424787 h 1916803" name="connsiteY9"/>
                <a:gd fmla="*/ 1424787 w 1587930" name="connsiteX10"/>
                <a:gd fmla="*/ 793966 h 1916803" name="connsiteY10"/>
                <a:gd fmla="*/ 793966 w 1587930" name="connsiteX11"/>
                <a:gd fmla="*/ 163145 h 1916803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916803" w="1587930">
                  <a:moveTo>
                    <a:pt x="794420" y="0"/>
                  </a:moveTo>
                  <a:cubicBezTo>
                    <a:pt x="997613" y="116"/>
                    <a:pt x="1200763" y="77748"/>
                    <a:pt x="1355705" y="232869"/>
                  </a:cubicBezTo>
                  <a:cubicBezTo>
                    <a:pt x="1665590" y="543109"/>
                    <a:pt x="1665303" y="1045821"/>
                    <a:pt x="1355062" y="1355706"/>
                  </a:cubicBezTo>
                  <a:lnTo>
                    <a:pt x="793323" y="1916803"/>
                  </a:lnTo>
                  <a:lnTo>
                    <a:pt x="232225" y="1355064"/>
                  </a:lnTo>
                  <a:cubicBezTo>
                    <a:pt x="-77660" y="1044823"/>
                    <a:pt x="-77373" y="542112"/>
                    <a:pt x="232868" y="232226"/>
                  </a:cubicBezTo>
                  <a:cubicBezTo>
                    <a:pt x="387988" y="77283"/>
                    <a:pt x="591226" y="-116"/>
                    <a:pt x="794420" y="0"/>
                  </a:cubicBezTo>
                  <a:close/>
                  <a:moveTo>
                    <a:pt x="793966" y="163145"/>
                  </a:moveTo>
                  <a:cubicBezTo>
                    <a:pt x="445573" y="163145"/>
                    <a:pt x="163145" y="445573"/>
                    <a:pt x="163145" y="793966"/>
                  </a:cubicBezTo>
                  <a:cubicBezTo>
                    <a:pt x="163145" y="1142359"/>
                    <a:pt x="445573" y="1424787"/>
                    <a:pt x="793966" y="1424787"/>
                  </a:cubicBezTo>
                  <a:cubicBezTo>
                    <a:pt x="1142359" y="1424787"/>
                    <a:pt x="1424787" y="1142359"/>
                    <a:pt x="1424787" y="793966"/>
                  </a:cubicBezTo>
                  <a:cubicBezTo>
                    <a:pt x="1424787" y="445573"/>
                    <a:pt x="1142359" y="163145"/>
                    <a:pt x="793966" y="163145"/>
                  </a:cubicBezTo>
                  <a:close/>
                </a:path>
              </a:pathLst>
            </a:custGeom>
            <a:solidFill>
              <a:srgbClr val="F9C5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9" name="big-magnifying-glass_14073"/>
            <p:cNvSpPr>
              <a:spLocks noChangeAspect="1"/>
            </p:cNvSpPr>
            <p:nvPr/>
          </p:nvSpPr>
          <p:spPr bwMode="auto">
            <a:xfrm>
              <a:off x="1963793" y="2778550"/>
              <a:ext cx="609685" cy="605599"/>
            </a:xfrm>
            <a:custGeom>
              <a:gdLst>
                <a:gd fmla="*/ 526 w 551" name="T0"/>
                <a:gd fmla="*/ 466 h 548" name="T1"/>
                <a:gd fmla="*/ 448 w 551" name="T2"/>
                <a:gd fmla="*/ 388 h 548" name="T3"/>
                <a:gd fmla="*/ 435 w 551" name="T4"/>
                <a:gd fmla="*/ 303 h 548" name="T5"/>
                <a:gd fmla="*/ 449 w 551" name="T6"/>
                <a:gd fmla="*/ 224 h 548" name="T7"/>
                <a:gd fmla="*/ 383 w 551" name="T8"/>
                <a:gd fmla="*/ 65 h 548" name="T9"/>
                <a:gd fmla="*/ 224 w 551" name="T10"/>
                <a:gd fmla="*/ 0 h 548" name="T11"/>
                <a:gd fmla="*/ 66 w 551" name="T12"/>
                <a:gd fmla="*/ 65 h 548" name="T13"/>
                <a:gd fmla="*/ 0 w 551" name="T14"/>
                <a:gd fmla="*/ 224 h 548" name="T15"/>
                <a:gd fmla="*/ 66 w 551" name="T16"/>
                <a:gd fmla="*/ 383 h 548" name="T17"/>
                <a:gd fmla="*/ 224 w 551" name="T18"/>
                <a:gd fmla="*/ 448 h 548" name="T19"/>
                <a:gd fmla="*/ 307 w 551" name="T20"/>
                <a:gd fmla="*/ 433 h 548" name="T21"/>
                <a:gd fmla="*/ 392 w 551" name="T22"/>
                <a:gd fmla="*/ 445 h 548" name="T23"/>
                <a:gd fmla="*/ 470 w 551" name="T24"/>
                <a:gd fmla="*/ 523 h 548" name="T25"/>
                <a:gd fmla="*/ 536 w 551" name="T26"/>
                <a:gd fmla="*/ 532 h 548" name="T27"/>
                <a:gd fmla="*/ 526 w 551" name="T28"/>
                <a:gd fmla="*/ 466 h 548" name="T29"/>
                <a:gd fmla="*/ 224 w 551" name="T30"/>
                <a:gd fmla="*/ 368 h 548" name="T31"/>
                <a:gd fmla="*/ 122 w 551" name="T32"/>
                <a:gd fmla="*/ 326 h 548" name="T33"/>
                <a:gd fmla="*/ 80 w 551" name="T34"/>
                <a:gd fmla="*/ 224 h 548" name="T35"/>
                <a:gd fmla="*/ 122 w 551" name="T36"/>
                <a:gd fmla="*/ 122 h 548" name="T37"/>
                <a:gd fmla="*/ 224 w 551" name="T38"/>
                <a:gd fmla="*/ 80 h 548" name="T39"/>
                <a:gd fmla="*/ 327 w 551" name="T40"/>
                <a:gd fmla="*/ 122 h 548" name="T41"/>
                <a:gd fmla="*/ 369 w 551" name="T42"/>
                <a:gd fmla="*/ 224 h 548" name="T43"/>
                <a:gd fmla="*/ 327 w 551" name="T44"/>
                <a:gd fmla="*/ 326 h 548" name="T45"/>
                <a:gd fmla="*/ 224 w 551" name="T46"/>
                <a:gd fmla="*/ 368 h 548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548" w="551">
                  <a:moveTo>
                    <a:pt x="526" y="466"/>
                  </a:moveTo>
                  <a:lnTo>
                    <a:pt x="448" y="388"/>
                  </a:lnTo>
                  <a:cubicBezTo>
                    <a:pt x="427" y="367"/>
                    <a:pt x="424" y="330"/>
                    <a:pt x="435" y="303"/>
                  </a:cubicBezTo>
                  <a:cubicBezTo>
                    <a:pt x="444" y="278"/>
                    <a:pt x="449" y="251"/>
                    <a:pt x="449" y="224"/>
                  </a:cubicBezTo>
                  <a:cubicBezTo>
                    <a:pt x="449" y="164"/>
                    <a:pt x="426" y="108"/>
                    <a:pt x="383" y="65"/>
                  </a:cubicBezTo>
                  <a:cubicBezTo>
                    <a:pt x="341" y="23"/>
                    <a:pt x="284" y="0"/>
                    <a:pt x="224" y="0"/>
                  </a:cubicBezTo>
                  <a:cubicBezTo>
                    <a:pt x="164" y="0"/>
                    <a:pt x="108" y="23"/>
                    <a:pt x="66" y="65"/>
                  </a:cubicBezTo>
                  <a:cubicBezTo>
                    <a:pt x="23" y="108"/>
                    <a:pt x="0" y="164"/>
                    <a:pt x="0" y="224"/>
                  </a:cubicBezTo>
                  <a:cubicBezTo>
                    <a:pt x="0" y="284"/>
                    <a:pt x="23" y="340"/>
                    <a:pt x="66" y="383"/>
                  </a:cubicBezTo>
                  <a:cubicBezTo>
                    <a:pt x="108" y="425"/>
                    <a:pt x="164" y="448"/>
                    <a:pt x="224" y="448"/>
                  </a:cubicBezTo>
                  <a:cubicBezTo>
                    <a:pt x="253" y="448"/>
                    <a:pt x="281" y="443"/>
                    <a:pt x="307" y="433"/>
                  </a:cubicBezTo>
                  <a:cubicBezTo>
                    <a:pt x="335" y="422"/>
                    <a:pt x="371" y="424"/>
                    <a:pt x="392" y="445"/>
                  </a:cubicBezTo>
                  <a:lnTo>
                    <a:pt x="470" y="523"/>
                  </a:lnTo>
                  <a:cubicBezTo>
                    <a:pt x="490" y="543"/>
                    <a:pt x="520" y="548"/>
                    <a:pt x="536" y="532"/>
                  </a:cubicBezTo>
                  <a:cubicBezTo>
                    <a:pt x="551" y="516"/>
                    <a:pt x="547" y="487"/>
                    <a:pt x="526" y="466"/>
                  </a:cubicBezTo>
                  <a:close/>
                  <a:moveTo>
                    <a:pt x="224" y="368"/>
                  </a:moveTo>
                  <a:cubicBezTo>
                    <a:pt x="186" y="368"/>
                    <a:pt x="150" y="353"/>
                    <a:pt x="122" y="326"/>
                  </a:cubicBezTo>
                  <a:cubicBezTo>
                    <a:pt x="95" y="299"/>
                    <a:pt x="80" y="263"/>
                    <a:pt x="80" y="224"/>
                  </a:cubicBezTo>
                  <a:cubicBezTo>
                    <a:pt x="80" y="185"/>
                    <a:pt x="95" y="149"/>
                    <a:pt x="122" y="122"/>
                  </a:cubicBezTo>
                  <a:cubicBezTo>
                    <a:pt x="150" y="95"/>
                    <a:pt x="186" y="80"/>
                    <a:pt x="224" y="80"/>
                  </a:cubicBezTo>
                  <a:cubicBezTo>
                    <a:pt x="263" y="80"/>
                    <a:pt x="299" y="95"/>
                    <a:pt x="327" y="122"/>
                  </a:cubicBezTo>
                  <a:cubicBezTo>
                    <a:pt x="354" y="149"/>
                    <a:pt x="369" y="185"/>
                    <a:pt x="369" y="224"/>
                  </a:cubicBezTo>
                  <a:cubicBezTo>
                    <a:pt x="369" y="263"/>
                    <a:pt x="354" y="299"/>
                    <a:pt x="327" y="326"/>
                  </a:cubicBezTo>
                  <a:cubicBezTo>
                    <a:pt x="299" y="353"/>
                    <a:pt x="263" y="368"/>
                    <a:pt x="224" y="368"/>
                  </a:cubicBezTo>
                  <a:close/>
                </a:path>
              </a:pathLst>
            </a:custGeom>
            <a:solidFill>
              <a:srgbClr val="F9C5B8"/>
            </a:solidFill>
            <a:ln>
              <a:noFill/>
            </a:ln>
          </p:spPr>
          <p:txBody>
            <a:bodyPr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214385" y="5317794"/>
            <a:ext cx="2265662" cy="1155896"/>
            <a:chOff x="1514338" y="5322442"/>
            <a:chExt cx="1632933" cy="1156198"/>
          </a:xfrm>
        </p:grpSpPr>
        <p:sp>
          <p:nvSpPr>
            <p:cNvPr id="11" name="1"/>
            <p:cNvSpPr txBox="1">
              <a:spLocks noChangeArrowheads="1"/>
            </p:cNvSpPr>
            <p:nvPr/>
          </p:nvSpPr>
          <p:spPr bwMode="auto">
            <a:xfrm>
              <a:off x="1514338" y="5322443"/>
              <a:ext cx="1508596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2" name="1"/>
            <p:cNvSpPr txBox="1">
              <a:spLocks noChangeArrowheads="1"/>
            </p:cNvSpPr>
            <p:nvPr/>
          </p:nvSpPr>
          <p:spPr bwMode="auto">
            <a:xfrm>
              <a:off x="1525466" y="5647426"/>
              <a:ext cx="1621805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975689" y="1958134"/>
            <a:ext cx="1587516" cy="2874310"/>
            <a:chOff x="3976726" y="1961902"/>
            <a:chExt cx="1587930" cy="2875059"/>
          </a:xfrm>
          <a:solidFill>
            <a:srgbClr val="B7B3B4"/>
          </a:solidFill>
        </p:grpSpPr>
        <p:sp>
          <p:nvSpPr>
            <p:cNvPr id="14" name="soup-bowl_44116"/>
            <p:cNvSpPr>
              <a:spLocks noChangeAspect="1"/>
            </p:cNvSpPr>
            <p:nvPr/>
          </p:nvSpPr>
          <p:spPr bwMode="auto">
            <a:xfrm>
              <a:off x="4460760" y="2422197"/>
              <a:ext cx="609685" cy="600563"/>
            </a:xfrm>
            <a:custGeom>
              <a:gdLst>
                <a:gd fmla="*/ 0 w 608487" name="connsiteX0"/>
                <a:gd fmla="*/ 548152 h 599383" name="connsiteY0"/>
                <a:gd fmla="*/ 605239 w 608487" name="connsiteX1"/>
                <a:gd fmla="*/ 548152 h 599383" name="connsiteY1"/>
                <a:gd fmla="*/ 605239 w 608487" name="connsiteX2"/>
                <a:gd fmla="*/ 599383 h 599383" name="connsiteY2"/>
                <a:gd fmla="*/ 0 w 608487" name="connsiteX3"/>
                <a:gd fmla="*/ 599383 h 599383" name="connsiteY3"/>
                <a:gd fmla="*/ 0 w 608487" name="connsiteX4"/>
                <a:gd fmla="*/ 211908 h 599383" name="connsiteY4"/>
                <a:gd fmla="*/ 349886 w 608487" name="connsiteX5"/>
                <a:gd fmla="*/ 211908 h 599383" name="connsiteY5"/>
                <a:gd fmla="*/ 394554 w 608487" name="connsiteX6"/>
                <a:gd fmla="*/ 211908 h 599383" name="connsiteY6"/>
                <a:gd fmla="*/ 605239 w 608487" name="connsiteX7"/>
                <a:gd fmla="*/ 211908 h 599383" name="connsiteY7"/>
                <a:gd fmla="*/ 302620 w 608487" name="connsiteX8"/>
                <a:gd fmla="*/ 514069 h 599383" name="connsiteY8"/>
                <a:gd fmla="*/ 0 w 608487" name="connsiteX9"/>
                <a:gd fmla="*/ 211908 h 599383" name="connsiteY9"/>
                <a:gd fmla="*/ 596231 w 608487" name="connsiteX10"/>
                <a:gd fmla="*/ 36105 h 599383" name="connsiteY10"/>
                <a:gd fmla="*/ 599507 w 608487" name="connsiteX11"/>
                <a:gd fmla="*/ 65804 h 599383" name="connsiteY11"/>
                <a:gd fmla="*/ 410520 w 608487" name="connsiteX12"/>
                <a:gd fmla="*/ 194831 h 599383" name="connsiteY12"/>
                <a:gd fmla="*/ 364258 w 608487" name="connsiteX13"/>
                <a:gd fmla="*/ 194831 h 599383" name="connsiteY13"/>
                <a:gd fmla="*/ 582243 w 608487" name="connsiteX14"/>
                <a:gd fmla="*/ 36351 h 599383" name="connsiteY14"/>
                <a:gd fmla="*/ 596231 w 608487" name="connsiteX15"/>
                <a:gd fmla="*/ 36105 h 599383" name="connsiteY15"/>
                <a:gd fmla="*/ 325339 w 608487" name="connsiteX16"/>
                <a:gd fmla="*/ 0 h 599383" name="connsiteY16"/>
                <a:gd fmla="*/ 327769 w 608487" name="connsiteX17"/>
                <a:gd fmla="*/ 837 h 599383" name="connsiteY17"/>
                <a:gd fmla="*/ 333971 w 608487" name="connsiteX18"/>
                <a:gd fmla="*/ 4101 h 599383" name="connsiteY18"/>
                <a:gd fmla="*/ 351235 w 608487" name="connsiteX19"/>
                <a:gd fmla="*/ 22009 h 599383" name="connsiteY19"/>
                <a:gd fmla="*/ 357855 w 608487" name="connsiteX20"/>
                <a:gd fmla="*/ 38746 h 599383" name="connsiteY20"/>
                <a:gd fmla="*/ 358190 w 608487" name="connsiteX21"/>
                <a:gd fmla="*/ 60505 h 599383" name="connsiteY21"/>
                <a:gd fmla="*/ 349558 w 608487" name="connsiteX22"/>
                <a:gd fmla="*/ 82765 h 599383" name="connsiteY22"/>
                <a:gd fmla="*/ 334306 w 608487" name="connsiteX23"/>
                <a:gd fmla="*/ 100255 h 599383" name="connsiteY23"/>
                <a:gd fmla="*/ 329948 w 608487" name="connsiteX24"/>
                <a:gd fmla="*/ 103602 h 599383" name="connsiteY24"/>
                <a:gd fmla="*/ 327434 w 608487" name="connsiteX25"/>
                <a:gd fmla="*/ 105527 h 599383" name="connsiteY25"/>
                <a:gd fmla="*/ 324082 w 608487" name="connsiteX26"/>
                <a:gd fmla="*/ 107954 h 599383" name="connsiteY26"/>
                <a:gd fmla="*/ 322322 w 608487" name="connsiteX27"/>
                <a:gd fmla="*/ 109209 h 599383" name="connsiteY27"/>
                <a:gd fmla="*/ 320981 w 608487" name="connsiteX28"/>
                <a:gd fmla="*/ 110214 h 599383" name="connsiteY28"/>
                <a:gd fmla="*/ 317713 w 608487" name="connsiteX29"/>
                <a:gd fmla="*/ 112473 h 599383" name="connsiteY29"/>
                <a:gd fmla="*/ 314193 w 608487" name="connsiteX30"/>
                <a:gd fmla="*/ 115318 h 599383" name="connsiteY30"/>
                <a:gd fmla="*/ 311176 w 608487" name="connsiteX31"/>
                <a:gd fmla="*/ 118080 h 599383" name="connsiteY31"/>
                <a:gd fmla="*/ 309835 w 608487" name="connsiteX32"/>
                <a:gd fmla="*/ 119419 h 599383" name="connsiteY32"/>
                <a:gd fmla="*/ 308578 w 608487" name="connsiteX33"/>
                <a:gd fmla="*/ 120842 h 599383" name="connsiteY33"/>
                <a:gd fmla="*/ 307321 w 608487" name="connsiteX34"/>
                <a:gd fmla="*/ 122515 h 599383" name="connsiteY34"/>
                <a:gd fmla="*/ 306231 w 608487" name="connsiteX35"/>
                <a:gd fmla="*/ 124273 h 599383" name="connsiteY35"/>
                <a:gd fmla="*/ 305142 w 608487" name="connsiteX36"/>
                <a:gd fmla="*/ 126197 h 599383" name="connsiteY36"/>
                <a:gd fmla="*/ 304388 w 608487" name="connsiteX37"/>
                <a:gd fmla="*/ 128373 h 599383" name="connsiteY37"/>
                <a:gd fmla="*/ 302544 w 608487" name="connsiteX38"/>
                <a:gd fmla="*/ 137830 h 599383" name="connsiteY38"/>
                <a:gd fmla="*/ 302376 w 608487" name="connsiteX39"/>
                <a:gd fmla="*/ 142516 h 599383" name="connsiteY39"/>
                <a:gd fmla="*/ 302544 w 608487" name="connsiteX40"/>
                <a:gd fmla="*/ 146784 h 599383" name="connsiteY40"/>
                <a:gd fmla="*/ 303047 w 608487" name="connsiteX41"/>
                <a:gd fmla="*/ 153311 h 599383" name="connsiteY41"/>
                <a:gd fmla="*/ 303298 w 608487" name="connsiteX42"/>
                <a:gd fmla="*/ 155738 h 599383" name="connsiteY42"/>
                <a:gd fmla="*/ 300868 w 608487" name="connsiteX43"/>
                <a:gd fmla="*/ 155320 h 599383" name="connsiteY43"/>
                <a:gd fmla="*/ 294163 w 608487" name="connsiteX44"/>
                <a:gd fmla="*/ 152893 h 599383" name="connsiteY44"/>
                <a:gd fmla="*/ 289722 w 608487" name="connsiteX45"/>
                <a:gd fmla="*/ 150382 h 599383" name="connsiteY45"/>
                <a:gd fmla="*/ 284861 w 608487" name="connsiteX46"/>
                <a:gd fmla="*/ 146784 h 599383" name="connsiteY46"/>
                <a:gd fmla="*/ 279917 w 608487" name="connsiteX47"/>
                <a:gd fmla="*/ 141595 h 599383" name="connsiteY47"/>
                <a:gd fmla="*/ 275391 w 608487" name="connsiteX48"/>
                <a:gd fmla="*/ 134566 h 599383" name="connsiteY48"/>
                <a:gd fmla="*/ 273380 w 608487" name="connsiteX49"/>
                <a:gd fmla="*/ 130382 h 599383" name="connsiteY49"/>
                <a:gd fmla="*/ 271871 w 608487" name="connsiteX50"/>
                <a:gd fmla="*/ 125695 h 599383" name="connsiteY50"/>
                <a:gd fmla="*/ 270363 w 608487" name="connsiteX51"/>
                <a:gd fmla="*/ 115067 h 599383" name="connsiteY51"/>
                <a:gd fmla="*/ 270279 w 608487" name="connsiteX52"/>
                <a:gd fmla="*/ 112222 h 599383" name="connsiteY52"/>
                <a:gd fmla="*/ 270530 w 608487" name="connsiteX53"/>
                <a:gd fmla="*/ 109377 h 599383" name="connsiteY53"/>
                <a:gd fmla="*/ 271369 w 608487" name="connsiteX54"/>
                <a:gd fmla="*/ 103519 h 599383" name="connsiteY54"/>
                <a:gd fmla="*/ 272961 w 608487" name="connsiteX55"/>
                <a:gd fmla="*/ 97828 h 599383" name="connsiteY55"/>
                <a:gd fmla="*/ 274972 w 608487" name="connsiteX56"/>
                <a:gd fmla="*/ 92221 h 599383" name="connsiteY56"/>
                <a:gd fmla="*/ 280587 w 608487" name="connsiteX57"/>
                <a:gd fmla="*/ 81928 h 599383" name="connsiteY57"/>
                <a:gd fmla="*/ 288716 w 608487" name="connsiteX58"/>
                <a:gd fmla="*/ 72304 h 599383" name="connsiteY58"/>
                <a:gd fmla="*/ 290392 w 608487" name="connsiteX59"/>
                <a:gd fmla="*/ 70463 h 599383" name="connsiteY59"/>
                <a:gd fmla="*/ 291985 w 608487" name="connsiteX60"/>
                <a:gd fmla="*/ 69040 h 599383" name="connsiteY60"/>
                <a:gd fmla="*/ 295085 w 608487" name="connsiteX61"/>
                <a:gd fmla="*/ 66279 h 599383" name="connsiteY61"/>
                <a:gd fmla="*/ 296594 w 608487" name="connsiteX62"/>
                <a:gd fmla="*/ 64856 h 599383" name="connsiteY62"/>
                <a:gd fmla="*/ 297013 w 608487" name="connsiteX63"/>
                <a:gd fmla="*/ 64521 h 599383" name="connsiteY63"/>
                <a:gd fmla="*/ 297097 w 608487" name="connsiteX64"/>
                <a:gd fmla="*/ 64438 h 599383" name="connsiteY64"/>
                <a:gd fmla="*/ 298437 w 608487" name="connsiteX65"/>
                <a:gd fmla="*/ 63434 h 599383" name="connsiteY65"/>
                <a:gd fmla="*/ 298521 w 608487" name="connsiteX66"/>
                <a:gd fmla="*/ 63266 h 599383" name="connsiteY66"/>
                <a:gd fmla="*/ 299108 w 608487" name="connsiteX67"/>
                <a:gd fmla="*/ 62848 h 599383" name="connsiteY67"/>
                <a:gd fmla="*/ 301371 w 608487" name="connsiteX68"/>
                <a:gd fmla="*/ 61007 h 599383" name="connsiteY68"/>
                <a:gd fmla="*/ 308913 w 608487" name="connsiteX69"/>
                <a:gd fmla="*/ 54061 h 599383" name="connsiteY69"/>
                <a:gd fmla="*/ 314696 w 608487" name="connsiteX70"/>
                <a:gd fmla="*/ 47282 h 599383" name="connsiteY70"/>
                <a:gd fmla="*/ 319305 w 608487" name="connsiteX71"/>
                <a:gd fmla="*/ 39081 h 599383" name="connsiteY71"/>
                <a:gd fmla="*/ 322489 w 608487" name="connsiteX72"/>
                <a:gd fmla="*/ 28872 h 599383" name="connsiteY72"/>
                <a:gd fmla="*/ 325004 w 608487" name="connsiteX73"/>
                <a:gd fmla="*/ 9038 h 599383" name="connsiteY73"/>
                <a:gd fmla="*/ 325255 w 608487" name="connsiteX74"/>
                <a:gd fmla="*/ 2427 h 599383" name="connsiteY74"/>
                <a:gd fmla="*/ 325339 w 608487" name="connsiteX75"/>
                <a:gd fmla="*/ 0 h 599383" name="connsiteY75"/>
                <a:gd fmla="*/ 227322 w 608487" name="connsiteX76"/>
                <a:gd fmla="*/ 0 h 599383" name="connsiteY76"/>
                <a:gd fmla="*/ 229669 w 608487" name="connsiteX77"/>
                <a:gd fmla="*/ 837 h 599383" name="connsiteY77"/>
                <a:gd fmla="*/ 235870 w 608487" name="connsiteX78"/>
                <a:gd fmla="*/ 4101 h 599383" name="connsiteY78"/>
                <a:gd fmla="*/ 253218 w 608487" name="connsiteX79"/>
                <a:gd fmla="*/ 22009 h 599383" name="connsiteY79"/>
                <a:gd fmla="*/ 259755 w 608487" name="connsiteX80"/>
                <a:gd fmla="*/ 38746 h 599383" name="connsiteY80"/>
                <a:gd fmla="*/ 260090 w 608487" name="connsiteX81"/>
                <a:gd fmla="*/ 60505 h 599383" name="connsiteY81"/>
                <a:gd fmla="*/ 251542 w 608487" name="connsiteX82"/>
                <a:gd fmla="*/ 82765 h 599383" name="connsiteY82"/>
                <a:gd fmla="*/ 236289 w 608487" name="connsiteX83"/>
                <a:gd fmla="*/ 100255 h 599383" name="connsiteY83"/>
                <a:gd fmla="*/ 231848 w 608487" name="connsiteX84"/>
                <a:gd fmla="*/ 103602 h 599383" name="connsiteY84"/>
                <a:gd fmla="*/ 229417 w 608487" name="connsiteX85"/>
                <a:gd fmla="*/ 105527 h 599383" name="connsiteY85"/>
                <a:gd fmla="*/ 225981 w 608487" name="connsiteX86"/>
                <a:gd fmla="*/ 107954 h 599383" name="connsiteY86"/>
                <a:gd fmla="*/ 224305 w 608487" name="connsiteX87"/>
                <a:gd fmla="*/ 109209 h 599383" name="connsiteY87"/>
                <a:gd fmla="*/ 222965 w 608487" name="connsiteX88"/>
                <a:gd fmla="*/ 110214 h 599383" name="connsiteY88"/>
                <a:gd fmla="*/ 219696 w 608487" name="connsiteX89"/>
                <a:gd fmla="*/ 112473 h 599383" name="connsiteY89"/>
                <a:gd fmla="*/ 216093 w 608487" name="connsiteX90"/>
                <a:gd fmla="*/ 115318 h 599383" name="connsiteY90"/>
                <a:gd fmla="*/ 213076 w 608487" name="connsiteX91"/>
                <a:gd fmla="*/ 118080 h 599383" name="connsiteY91"/>
                <a:gd fmla="*/ 211818 w 608487" name="connsiteX92"/>
                <a:gd fmla="*/ 119419 h 599383" name="connsiteY92"/>
                <a:gd fmla="*/ 210478 w 608487" name="connsiteX93"/>
                <a:gd fmla="*/ 120842 h 599383" name="connsiteY93"/>
                <a:gd fmla="*/ 209221 w 608487" name="connsiteX94"/>
                <a:gd fmla="*/ 122515 h 599383" name="connsiteY94"/>
                <a:gd fmla="*/ 208215 w 608487" name="connsiteX95"/>
                <a:gd fmla="*/ 124273 h 599383" name="connsiteY95"/>
                <a:gd fmla="*/ 207125 w 608487" name="connsiteX96"/>
                <a:gd fmla="*/ 126197 h 599383" name="connsiteY96"/>
                <a:gd fmla="*/ 206371 w 608487" name="connsiteX97"/>
                <a:gd fmla="*/ 128373 h 599383" name="connsiteY97"/>
                <a:gd fmla="*/ 204527 w 608487" name="connsiteX98"/>
                <a:gd fmla="*/ 137830 h 599383" name="connsiteY98"/>
                <a:gd fmla="*/ 204360 w 608487" name="connsiteX99"/>
                <a:gd fmla="*/ 142516 h 599383" name="connsiteY99"/>
                <a:gd fmla="*/ 204444 w 608487" name="connsiteX100"/>
                <a:gd fmla="*/ 146784 h 599383" name="connsiteY100"/>
                <a:gd fmla="*/ 204946 w 608487" name="connsiteX101"/>
                <a:gd fmla="*/ 153311 h 599383" name="connsiteY101"/>
                <a:gd fmla="*/ 205282 w 608487" name="connsiteX102"/>
                <a:gd fmla="*/ 155738 h 599383" name="connsiteY102"/>
                <a:gd fmla="*/ 202768 w 608487" name="connsiteX103"/>
                <a:gd fmla="*/ 155320 h 599383" name="connsiteY103"/>
                <a:gd fmla="*/ 196147 w 608487" name="connsiteX104"/>
                <a:gd fmla="*/ 152893 h 599383" name="connsiteY104"/>
                <a:gd fmla="*/ 191705 w 608487" name="connsiteX105"/>
                <a:gd fmla="*/ 150382 h 599383" name="connsiteY105"/>
                <a:gd fmla="*/ 186761 w 608487" name="connsiteX106"/>
                <a:gd fmla="*/ 146784 h 599383" name="connsiteY106"/>
                <a:gd fmla="*/ 181816 w 608487" name="connsiteX107"/>
                <a:gd fmla="*/ 141595 h 599383" name="connsiteY107"/>
                <a:gd fmla="*/ 177291 w 608487" name="connsiteX108"/>
                <a:gd fmla="*/ 134566 h 599383" name="connsiteY108"/>
                <a:gd fmla="*/ 175363 w 608487" name="connsiteX109"/>
                <a:gd fmla="*/ 130382 h 599383" name="connsiteY109"/>
                <a:gd fmla="*/ 173855 w 608487" name="connsiteX110"/>
                <a:gd fmla="*/ 125695 h 599383" name="connsiteY110"/>
                <a:gd fmla="*/ 172263 w 608487" name="connsiteX111"/>
                <a:gd fmla="*/ 115067 h 599383" name="connsiteY111"/>
                <a:gd fmla="*/ 172179 w 608487" name="connsiteX112"/>
                <a:gd fmla="*/ 112222 h 599383" name="connsiteY112"/>
                <a:gd fmla="*/ 172514 w 608487" name="connsiteX113"/>
                <a:gd fmla="*/ 109377 h 599383" name="connsiteY113"/>
                <a:gd fmla="*/ 173268 w 608487" name="connsiteX114"/>
                <a:gd fmla="*/ 103519 h 599383" name="connsiteY114"/>
                <a:gd fmla="*/ 174861 w 608487" name="connsiteX115"/>
                <a:gd fmla="*/ 97828 h 599383" name="connsiteY115"/>
                <a:gd fmla="*/ 176872 w 608487" name="connsiteX116"/>
                <a:gd fmla="*/ 92221 h 599383" name="connsiteY116"/>
                <a:gd fmla="*/ 182571 w 608487" name="connsiteX117"/>
                <a:gd fmla="*/ 81928 h 599383" name="connsiteY117"/>
                <a:gd fmla="*/ 190616 w 608487" name="connsiteX118"/>
                <a:gd fmla="*/ 72304 h 599383" name="connsiteY118"/>
                <a:gd fmla="*/ 192376 w 608487" name="connsiteX119"/>
                <a:gd fmla="*/ 70463 h 599383" name="connsiteY119"/>
                <a:gd fmla="*/ 193884 w 608487" name="connsiteX120"/>
                <a:gd fmla="*/ 69040 h 599383" name="connsiteY120"/>
                <a:gd fmla="*/ 196985 w 608487" name="connsiteX121"/>
                <a:gd fmla="*/ 66279 h 599383" name="connsiteY121"/>
                <a:gd fmla="*/ 198577 w 608487" name="connsiteX122"/>
                <a:gd fmla="*/ 64856 h 599383" name="connsiteY122"/>
                <a:gd fmla="*/ 198996 w 608487" name="connsiteX123"/>
                <a:gd fmla="*/ 64521 h 599383" name="connsiteY123"/>
                <a:gd fmla="*/ 199080 w 608487" name="connsiteX124"/>
                <a:gd fmla="*/ 64438 h 599383" name="connsiteY124"/>
                <a:gd fmla="*/ 200337 w 608487" name="connsiteX125"/>
                <a:gd fmla="*/ 63434 h 599383" name="connsiteY125"/>
                <a:gd fmla="*/ 200505 w 608487" name="connsiteX126"/>
                <a:gd fmla="*/ 63266 h 599383" name="connsiteY126"/>
                <a:gd fmla="*/ 201008 w 608487" name="connsiteX127"/>
                <a:gd fmla="*/ 62848 h 599383" name="connsiteY127"/>
                <a:gd fmla="*/ 203354 w 608487" name="connsiteX128"/>
                <a:gd fmla="*/ 61007 h 599383" name="connsiteY128"/>
                <a:gd fmla="*/ 210897 w 608487" name="connsiteX129"/>
                <a:gd fmla="*/ 54061 h 599383" name="connsiteY129"/>
                <a:gd fmla="*/ 216679 w 608487" name="connsiteX130"/>
                <a:gd fmla="*/ 47282 h 599383" name="connsiteY130"/>
                <a:gd fmla="*/ 221288 w 608487" name="connsiteX131"/>
                <a:gd fmla="*/ 39081 h 599383" name="connsiteY131"/>
                <a:gd fmla="*/ 224473 w 608487" name="connsiteX132"/>
                <a:gd fmla="*/ 28872 h 599383" name="connsiteY132"/>
                <a:gd fmla="*/ 226903 w 608487" name="connsiteX133"/>
                <a:gd fmla="*/ 9038 h 599383" name="connsiteY133"/>
                <a:gd fmla="*/ 227239 w 608487" name="connsiteX134"/>
                <a:gd fmla="*/ 2427 h 599383" name="connsiteY134"/>
                <a:gd fmla="*/ 227322 w 608487" name="connsiteX135"/>
                <a:gd fmla="*/ 0 h 599383" name="connsiteY13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</a:cxnLst>
              <a:rect b="b" l="l" r="r" t="t"/>
              <a:pathLst>
                <a:path h="599383" w="608487">
                  <a:moveTo>
                    <a:pt x="0" y="548152"/>
                  </a:moveTo>
                  <a:lnTo>
                    <a:pt x="605239" y="548152"/>
                  </a:lnTo>
                  <a:lnTo>
                    <a:pt x="605239" y="599383"/>
                  </a:lnTo>
                  <a:lnTo>
                    <a:pt x="0" y="599383"/>
                  </a:lnTo>
                  <a:close/>
                  <a:moveTo>
                    <a:pt x="0" y="211908"/>
                  </a:moveTo>
                  <a:lnTo>
                    <a:pt x="349886" y="211908"/>
                  </a:lnTo>
                  <a:lnTo>
                    <a:pt x="394554" y="211908"/>
                  </a:lnTo>
                  <a:lnTo>
                    <a:pt x="605239" y="211908"/>
                  </a:lnTo>
                  <a:cubicBezTo>
                    <a:pt x="605239" y="378762"/>
                    <a:pt x="469727" y="514069"/>
                    <a:pt x="302620" y="514069"/>
                  </a:cubicBezTo>
                  <a:cubicBezTo>
                    <a:pt x="135512" y="514069"/>
                    <a:pt x="0" y="378762"/>
                    <a:pt x="0" y="211908"/>
                  </a:cubicBezTo>
                  <a:close/>
                  <a:moveTo>
                    <a:pt x="596231" y="36105"/>
                  </a:moveTo>
                  <a:cubicBezTo>
                    <a:pt x="608637" y="41157"/>
                    <a:pt x="614656" y="59340"/>
                    <a:pt x="599507" y="65804"/>
                  </a:cubicBezTo>
                  <a:cubicBezTo>
                    <a:pt x="528438" y="96178"/>
                    <a:pt x="464157" y="140024"/>
                    <a:pt x="410520" y="194831"/>
                  </a:cubicBezTo>
                  <a:lnTo>
                    <a:pt x="364258" y="194831"/>
                  </a:lnTo>
                  <a:cubicBezTo>
                    <a:pt x="424097" y="126803"/>
                    <a:pt x="498351" y="72164"/>
                    <a:pt x="582243" y="36351"/>
                  </a:cubicBezTo>
                  <a:cubicBezTo>
                    <a:pt x="587251" y="34196"/>
                    <a:pt x="592096" y="34421"/>
                    <a:pt x="596231" y="36105"/>
                  </a:cubicBezTo>
                  <a:close/>
                  <a:moveTo>
                    <a:pt x="325339" y="0"/>
                  </a:moveTo>
                  <a:cubicBezTo>
                    <a:pt x="325339" y="0"/>
                    <a:pt x="326261" y="168"/>
                    <a:pt x="327769" y="837"/>
                  </a:cubicBezTo>
                  <a:cubicBezTo>
                    <a:pt x="329194" y="1507"/>
                    <a:pt x="331457" y="2427"/>
                    <a:pt x="333971" y="4101"/>
                  </a:cubicBezTo>
                  <a:cubicBezTo>
                    <a:pt x="338999" y="7281"/>
                    <a:pt x="345703" y="12720"/>
                    <a:pt x="351235" y="22009"/>
                  </a:cubicBezTo>
                  <a:cubicBezTo>
                    <a:pt x="354000" y="26612"/>
                    <a:pt x="356514" y="32219"/>
                    <a:pt x="357855" y="38746"/>
                  </a:cubicBezTo>
                  <a:cubicBezTo>
                    <a:pt x="359196" y="45274"/>
                    <a:pt x="359531" y="52806"/>
                    <a:pt x="358190" y="60505"/>
                  </a:cubicBezTo>
                  <a:cubicBezTo>
                    <a:pt x="356849" y="68204"/>
                    <a:pt x="353833" y="75903"/>
                    <a:pt x="349558" y="82765"/>
                  </a:cubicBezTo>
                  <a:cubicBezTo>
                    <a:pt x="345368" y="89543"/>
                    <a:pt x="340005" y="95401"/>
                    <a:pt x="334306" y="100255"/>
                  </a:cubicBezTo>
                  <a:lnTo>
                    <a:pt x="329948" y="103602"/>
                  </a:lnTo>
                  <a:lnTo>
                    <a:pt x="327434" y="105527"/>
                  </a:lnTo>
                  <a:cubicBezTo>
                    <a:pt x="326345" y="106364"/>
                    <a:pt x="325171" y="107201"/>
                    <a:pt x="324082" y="107954"/>
                  </a:cubicBezTo>
                  <a:lnTo>
                    <a:pt x="322322" y="109209"/>
                  </a:lnTo>
                  <a:cubicBezTo>
                    <a:pt x="321819" y="109628"/>
                    <a:pt x="321065" y="110046"/>
                    <a:pt x="320981" y="110214"/>
                  </a:cubicBezTo>
                  <a:cubicBezTo>
                    <a:pt x="320059" y="111050"/>
                    <a:pt x="318970" y="111804"/>
                    <a:pt x="317713" y="112473"/>
                  </a:cubicBezTo>
                  <a:cubicBezTo>
                    <a:pt x="316707" y="113477"/>
                    <a:pt x="315534" y="114398"/>
                    <a:pt x="314193" y="115318"/>
                  </a:cubicBezTo>
                  <a:cubicBezTo>
                    <a:pt x="313355" y="116239"/>
                    <a:pt x="312181" y="117159"/>
                    <a:pt x="311176" y="118080"/>
                  </a:cubicBezTo>
                  <a:cubicBezTo>
                    <a:pt x="310757" y="118498"/>
                    <a:pt x="310338" y="118917"/>
                    <a:pt x="309835" y="119419"/>
                  </a:cubicBezTo>
                  <a:cubicBezTo>
                    <a:pt x="309332" y="119837"/>
                    <a:pt x="308829" y="120339"/>
                    <a:pt x="308578" y="120842"/>
                  </a:cubicBezTo>
                  <a:cubicBezTo>
                    <a:pt x="308159" y="121427"/>
                    <a:pt x="307824" y="121929"/>
                    <a:pt x="307321" y="122515"/>
                  </a:cubicBezTo>
                  <a:cubicBezTo>
                    <a:pt x="306734" y="123017"/>
                    <a:pt x="306650" y="123687"/>
                    <a:pt x="306231" y="124273"/>
                  </a:cubicBezTo>
                  <a:cubicBezTo>
                    <a:pt x="305896" y="124858"/>
                    <a:pt x="305477" y="125528"/>
                    <a:pt x="305142" y="126197"/>
                  </a:cubicBezTo>
                  <a:cubicBezTo>
                    <a:pt x="304974" y="126951"/>
                    <a:pt x="304723" y="127620"/>
                    <a:pt x="304388" y="128373"/>
                  </a:cubicBezTo>
                  <a:cubicBezTo>
                    <a:pt x="303298" y="131302"/>
                    <a:pt x="302879" y="134650"/>
                    <a:pt x="302544" y="137830"/>
                  </a:cubicBezTo>
                  <a:cubicBezTo>
                    <a:pt x="302544" y="139503"/>
                    <a:pt x="302460" y="141093"/>
                    <a:pt x="302376" y="142516"/>
                  </a:cubicBezTo>
                  <a:cubicBezTo>
                    <a:pt x="302460" y="144106"/>
                    <a:pt x="302460" y="145529"/>
                    <a:pt x="302544" y="146784"/>
                  </a:cubicBezTo>
                  <a:cubicBezTo>
                    <a:pt x="302712" y="149462"/>
                    <a:pt x="302795" y="151805"/>
                    <a:pt x="303047" y="153311"/>
                  </a:cubicBezTo>
                  <a:cubicBezTo>
                    <a:pt x="303214" y="154901"/>
                    <a:pt x="303298" y="155738"/>
                    <a:pt x="303298" y="155738"/>
                  </a:cubicBezTo>
                  <a:cubicBezTo>
                    <a:pt x="303298" y="155738"/>
                    <a:pt x="302460" y="155655"/>
                    <a:pt x="300868" y="155320"/>
                  </a:cubicBezTo>
                  <a:cubicBezTo>
                    <a:pt x="299359" y="154818"/>
                    <a:pt x="296929" y="154232"/>
                    <a:pt x="294163" y="152893"/>
                  </a:cubicBezTo>
                  <a:cubicBezTo>
                    <a:pt x="292739" y="152223"/>
                    <a:pt x="291398" y="151387"/>
                    <a:pt x="289722" y="150382"/>
                  </a:cubicBezTo>
                  <a:cubicBezTo>
                    <a:pt x="288129" y="149378"/>
                    <a:pt x="286621" y="148123"/>
                    <a:pt x="284861" y="146784"/>
                  </a:cubicBezTo>
                  <a:cubicBezTo>
                    <a:pt x="283269" y="145278"/>
                    <a:pt x="281593" y="143604"/>
                    <a:pt x="279917" y="141595"/>
                  </a:cubicBezTo>
                  <a:cubicBezTo>
                    <a:pt x="278408" y="139503"/>
                    <a:pt x="276648" y="137328"/>
                    <a:pt x="275391" y="134566"/>
                  </a:cubicBezTo>
                  <a:cubicBezTo>
                    <a:pt x="274637" y="133311"/>
                    <a:pt x="274050" y="131888"/>
                    <a:pt x="273380" y="130382"/>
                  </a:cubicBezTo>
                  <a:cubicBezTo>
                    <a:pt x="272793" y="128959"/>
                    <a:pt x="272374" y="127285"/>
                    <a:pt x="271871" y="125695"/>
                  </a:cubicBezTo>
                  <a:cubicBezTo>
                    <a:pt x="270866" y="122432"/>
                    <a:pt x="270530" y="118833"/>
                    <a:pt x="270363" y="115067"/>
                  </a:cubicBezTo>
                  <a:cubicBezTo>
                    <a:pt x="270279" y="114147"/>
                    <a:pt x="270195" y="113143"/>
                    <a:pt x="270279" y="112222"/>
                  </a:cubicBezTo>
                  <a:cubicBezTo>
                    <a:pt x="270363" y="111218"/>
                    <a:pt x="270447" y="110297"/>
                    <a:pt x="270530" y="109377"/>
                  </a:cubicBezTo>
                  <a:cubicBezTo>
                    <a:pt x="270698" y="107452"/>
                    <a:pt x="271033" y="105527"/>
                    <a:pt x="271369" y="103519"/>
                  </a:cubicBezTo>
                  <a:cubicBezTo>
                    <a:pt x="271620" y="101510"/>
                    <a:pt x="272374" y="99753"/>
                    <a:pt x="272961" y="97828"/>
                  </a:cubicBezTo>
                  <a:cubicBezTo>
                    <a:pt x="273547" y="95987"/>
                    <a:pt x="274218" y="94062"/>
                    <a:pt x="274972" y="92221"/>
                  </a:cubicBezTo>
                  <a:cubicBezTo>
                    <a:pt x="276648" y="88790"/>
                    <a:pt x="278492" y="85359"/>
                    <a:pt x="280587" y="81928"/>
                  </a:cubicBezTo>
                  <a:cubicBezTo>
                    <a:pt x="283101" y="78664"/>
                    <a:pt x="285783" y="75401"/>
                    <a:pt x="288716" y="72304"/>
                  </a:cubicBezTo>
                  <a:cubicBezTo>
                    <a:pt x="289470" y="71384"/>
                    <a:pt x="289889" y="70965"/>
                    <a:pt x="290392" y="70463"/>
                  </a:cubicBezTo>
                  <a:lnTo>
                    <a:pt x="291985" y="69040"/>
                  </a:lnTo>
                  <a:cubicBezTo>
                    <a:pt x="292990" y="68120"/>
                    <a:pt x="293996" y="67199"/>
                    <a:pt x="295085" y="66279"/>
                  </a:cubicBezTo>
                  <a:lnTo>
                    <a:pt x="296594" y="64856"/>
                  </a:lnTo>
                  <a:lnTo>
                    <a:pt x="297013" y="64521"/>
                  </a:lnTo>
                  <a:lnTo>
                    <a:pt x="297097" y="64438"/>
                  </a:lnTo>
                  <a:lnTo>
                    <a:pt x="298437" y="63434"/>
                  </a:lnTo>
                  <a:lnTo>
                    <a:pt x="298521" y="63266"/>
                  </a:lnTo>
                  <a:lnTo>
                    <a:pt x="299108" y="62848"/>
                  </a:lnTo>
                  <a:lnTo>
                    <a:pt x="301371" y="61007"/>
                  </a:lnTo>
                  <a:cubicBezTo>
                    <a:pt x="304220" y="58580"/>
                    <a:pt x="306734" y="56237"/>
                    <a:pt x="308913" y="54061"/>
                  </a:cubicBezTo>
                  <a:cubicBezTo>
                    <a:pt x="311092" y="51801"/>
                    <a:pt x="312936" y="49709"/>
                    <a:pt x="314696" y="47282"/>
                  </a:cubicBezTo>
                  <a:cubicBezTo>
                    <a:pt x="316456" y="44939"/>
                    <a:pt x="318048" y="42178"/>
                    <a:pt x="319305" y="39081"/>
                  </a:cubicBezTo>
                  <a:cubicBezTo>
                    <a:pt x="320646" y="35985"/>
                    <a:pt x="321735" y="32470"/>
                    <a:pt x="322489" y="28872"/>
                  </a:cubicBezTo>
                  <a:cubicBezTo>
                    <a:pt x="324082" y="21758"/>
                    <a:pt x="324668" y="14394"/>
                    <a:pt x="325004" y="9038"/>
                  </a:cubicBezTo>
                  <a:cubicBezTo>
                    <a:pt x="325087" y="6277"/>
                    <a:pt x="325339" y="4017"/>
                    <a:pt x="325255" y="2427"/>
                  </a:cubicBezTo>
                  <a:cubicBezTo>
                    <a:pt x="325339" y="837"/>
                    <a:pt x="325339" y="0"/>
                    <a:pt x="325339" y="0"/>
                  </a:cubicBezTo>
                  <a:close/>
                  <a:moveTo>
                    <a:pt x="227322" y="0"/>
                  </a:moveTo>
                  <a:cubicBezTo>
                    <a:pt x="227322" y="0"/>
                    <a:pt x="228160" y="168"/>
                    <a:pt x="229669" y="837"/>
                  </a:cubicBezTo>
                  <a:cubicBezTo>
                    <a:pt x="231094" y="1507"/>
                    <a:pt x="233356" y="2427"/>
                    <a:pt x="235870" y="4101"/>
                  </a:cubicBezTo>
                  <a:cubicBezTo>
                    <a:pt x="240899" y="7281"/>
                    <a:pt x="247687" y="12720"/>
                    <a:pt x="253218" y="22009"/>
                  </a:cubicBezTo>
                  <a:cubicBezTo>
                    <a:pt x="255900" y="26612"/>
                    <a:pt x="258414" y="32219"/>
                    <a:pt x="259755" y="38746"/>
                  </a:cubicBezTo>
                  <a:cubicBezTo>
                    <a:pt x="261180" y="45274"/>
                    <a:pt x="261515" y="52806"/>
                    <a:pt x="260090" y="60505"/>
                  </a:cubicBezTo>
                  <a:cubicBezTo>
                    <a:pt x="258749" y="68204"/>
                    <a:pt x="255816" y="75903"/>
                    <a:pt x="251542" y="82765"/>
                  </a:cubicBezTo>
                  <a:cubicBezTo>
                    <a:pt x="247268" y="89543"/>
                    <a:pt x="241988" y="95401"/>
                    <a:pt x="236289" y="100255"/>
                  </a:cubicBezTo>
                  <a:lnTo>
                    <a:pt x="231848" y="103602"/>
                  </a:lnTo>
                  <a:lnTo>
                    <a:pt x="229417" y="105527"/>
                  </a:lnTo>
                  <a:cubicBezTo>
                    <a:pt x="228244" y="106364"/>
                    <a:pt x="227155" y="107201"/>
                    <a:pt x="225981" y="107954"/>
                  </a:cubicBezTo>
                  <a:lnTo>
                    <a:pt x="224305" y="109209"/>
                  </a:lnTo>
                  <a:cubicBezTo>
                    <a:pt x="223719" y="109628"/>
                    <a:pt x="223048" y="110046"/>
                    <a:pt x="222965" y="110214"/>
                  </a:cubicBezTo>
                  <a:cubicBezTo>
                    <a:pt x="222043" y="111050"/>
                    <a:pt x="220953" y="111804"/>
                    <a:pt x="219696" y="112473"/>
                  </a:cubicBezTo>
                  <a:cubicBezTo>
                    <a:pt x="218607" y="113477"/>
                    <a:pt x="217433" y="114398"/>
                    <a:pt x="216093" y="115318"/>
                  </a:cubicBezTo>
                  <a:cubicBezTo>
                    <a:pt x="215254" y="116239"/>
                    <a:pt x="214081" y="117159"/>
                    <a:pt x="213076" y="118080"/>
                  </a:cubicBezTo>
                  <a:cubicBezTo>
                    <a:pt x="212740" y="118498"/>
                    <a:pt x="212321" y="118917"/>
                    <a:pt x="211818" y="119419"/>
                  </a:cubicBezTo>
                  <a:cubicBezTo>
                    <a:pt x="211316" y="119837"/>
                    <a:pt x="210813" y="120339"/>
                    <a:pt x="210478" y="120842"/>
                  </a:cubicBezTo>
                  <a:cubicBezTo>
                    <a:pt x="210142" y="121427"/>
                    <a:pt x="209723" y="121929"/>
                    <a:pt x="209221" y="122515"/>
                  </a:cubicBezTo>
                  <a:cubicBezTo>
                    <a:pt x="208718" y="123017"/>
                    <a:pt x="208634" y="123687"/>
                    <a:pt x="208215" y="124273"/>
                  </a:cubicBezTo>
                  <a:cubicBezTo>
                    <a:pt x="207880" y="124858"/>
                    <a:pt x="207377" y="125528"/>
                    <a:pt x="207125" y="126197"/>
                  </a:cubicBezTo>
                  <a:cubicBezTo>
                    <a:pt x="206874" y="126951"/>
                    <a:pt x="206706" y="127620"/>
                    <a:pt x="206371" y="128373"/>
                  </a:cubicBezTo>
                  <a:cubicBezTo>
                    <a:pt x="205282" y="131302"/>
                    <a:pt x="204863" y="134650"/>
                    <a:pt x="204527" y="137830"/>
                  </a:cubicBezTo>
                  <a:cubicBezTo>
                    <a:pt x="204444" y="139503"/>
                    <a:pt x="204360" y="141093"/>
                    <a:pt x="204360" y="142516"/>
                  </a:cubicBezTo>
                  <a:cubicBezTo>
                    <a:pt x="204360" y="144106"/>
                    <a:pt x="204444" y="145529"/>
                    <a:pt x="204444" y="146784"/>
                  </a:cubicBezTo>
                  <a:cubicBezTo>
                    <a:pt x="204611" y="149462"/>
                    <a:pt x="204695" y="151805"/>
                    <a:pt x="204946" y="153311"/>
                  </a:cubicBezTo>
                  <a:cubicBezTo>
                    <a:pt x="205198" y="154901"/>
                    <a:pt x="205282" y="155738"/>
                    <a:pt x="205282" y="155738"/>
                  </a:cubicBezTo>
                  <a:cubicBezTo>
                    <a:pt x="205282" y="155738"/>
                    <a:pt x="204360" y="155655"/>
                    <a:pt x="202768" y="155320"/>
                  </a:cubicBezTo>
                  <a:cubicBezTo>
                    <a:pt x="201259" y="154818"/>
                    <a:pt x="198829" y="154232"/>
                    <a:pt x="196147" y="152893"/>
                  </a:cubicBezTo>
                  <a:cubicBezTo>
                    <a:pt x="194722" y="152223"/>
                    <a:pt x="193298" y="151387"/>
                    <a:pt x="191705" y="150382"/>
                  </a:cubicBezTo>
                  <a:cubicBezTo>
                    <a:pt x="190113" y="149378"/>
                    <a:pt x="188521" y="148123"/>
                    <a:pt x="186761" y="146784"/>
                  </a:cubicBezTo>
                  <a:cubicBezTo>
                    <a:pt x="185169" y="145278"/>
                    <a:pt x="183492" y="143604"/>
                    <a:pt x="181816" y="141595"/>
                  </a:cubicBezTo>
                  <a:cubicBezTo>
                    <a:pt x="180308" y="139503"/>
                    <a:pt x="178632" y="137328"/>
                    <a:pt x="177291" y="134566"/>
                  </a:cubicBezTo>
                  <a:cubicBezTo>
                    <a:pt x="176620" y="133311"/>
                    <a:pt x="175950" y="131888"/>
                    <a:pt x="175363" y="130382"/>
                  </a:cubicBezTo>
                  <a:cubicBezTo>
                    <a:pt x="174693" y="128959"/>
                    <a:pt x="174358" y="127285"/>
                    <a:pt x="173855" y="125695"/>
                  </a:cubicBezTo>
                  <a:cubicBezTo>
                    <a:pt x="172765" y="122432"/>
                    <a:pt x="172430" y="118833"/>
                    <a:pt x="172263" y="115067"/>
                  </a:cubicBezTo>
                  <a:cubicBezTo>
                    <a:pt x="172263" y="114147"/>
                    <a:pt x="172179" y="113143"/>
                    <a:pt x="172179" y="112222"/>
                  </a:cubicBezTo>
                  <a:cubicBezTo>
                    <a:pt x="172263" y="111218"/>
                    <a:pt x="172346" y="110297"/>
                    <a:pt x="172514" y="109377"/>
                  </a:cubicBezTo>
                  <a:cubicBezTo>
                    <a:pt x="172682" y="107452"/>
                    <a:pt x="172933" y="105527"/>
                    <a:pt x="173268" y="103519"/>
                  </a:cubicBezTo>
                  <a:cubicBezTo>
                    <a:pt x="173603" y="101510"/>
                    <a:pt x="174274" y="99753"/>
                    <a:pt x="174861" y="97828"/>
                  </a:cubicBezTo>
                  <a:cubicBezTo>
                    <a:pt x="175447" y="95987"/>
                    <a:pt x="176118" y="94062"/>
                    <a:pt x="176872" y="92221"/>
                  </a:cubicBezTo>
                  <a:cubicBezTo>
                    <a:pt x="178548" y="88790"/>
                    <a:pt x="180475" y="85359"/>
                    <a:pt x="182571" y="81928"/>
                  </a:cubicBezTo>
                  <a:cubicBezTo>
                    <a:pt x="185001" y="78664"/>
                    <a:pt x="187766" y="75401"/>
                    <a:pt x="190616" y="72304"/>
                  </a:cubicBezTo>
                  <a:cubicBezTo>
                    <a:pt x="191454" y="71384"/>
                    <a:pt x="191873" y="70965"/>
                    <a:pt x="192376" y="70463"/>
                  </a:cubicBezTo>
                  <a:lnTo>
                    <a:pt x="193884" y="69040"/>
                  </a:lnTo>
                  <a:cubicBezTo>
                    <a:pt x="194890" y="68120"/>
                    <a:pt x="195979" y="67199"/>
                    <a:pt x="196985" y="66279"/>
                  </a:cubicBezTo>
                  <a:lnTo>
                    <a:pt x="198577" y="64856"/>
                  </a:lnTo>
                  <a:lnTo>
                    <a:pt x="198996" y="64521"/>
                  </a:lnTo>
                  <a:lnTo>
                    <a:pt x="199080" y="64438"/>
                  </a:lnTo>
                  <a:lnTo>
                    <a:pt x="200337" y="63434"/>
                  </a:lnTo>
                  <a:lnTo>
                    <a:pt x="200505" y="63266"/>
                  </a:lnTo>
                  <a:lnTo>
                    <a:pt x="201008" y="62848"/>
                  </a:lnTo>
                  <a:lnTo>
                    <a:pt x="203354" y="61007"/>
                  </a:lnTo>
                  <a:cubicBezTo>
                    <a:pt x="206204" y="58580"/>
                    <a:pt x="208718" y="56237"/>
                    <a:pt x="210897" y="54061"/>
                  </a:cubicBezTo>
                  <a:cubicBezTo>
                    <a:pt x="212992" y="51801"/>
                    <a:pt x="214919" y="49709"/>
                    <a:pt x="216679" y="47282"/>
                  </a:cubicBezTo>
                  <a:cubicBezTo>
                    <a:pt x="218355" y="44939"/>
                    <a:pt x="219948" y="42178"/>
                    <a:pt x="221288" y="39081"/>
                  </a:cubicBezTo>
                  <a:cubicBezTo>
                    <a:pt x="222629" y="35985"/>
                    <a:pt x="223719" y="32470"/>
                    <a:pt x="224473" y="28872"/>
                  </a:cubicBezTo>
                  <a:cubicBezTo>
                    <a:pt x="225981" y="21758"/>
                    <a:pt x="226568" y="14394"/>
                    <a:pt x="226903" y="9038"/>
                  </a:cubicBezTo>
                  <a:cubicBezTo>
                    <a:pt x="226987" y="6277"/>
                    <a:pt x="227239" y="4017"/>
                    <a:pt x="227239" y="2427"/>
                  </a:cubicBezTo>
                  <a:cubicBezTo>
                    <a:pt x="227239" y="837"/>
                    <a:pt x="227322" y="0"/>
                    <a:pt x="227322" y="0"/>
                  </a:cubicBezTo>
                  <a:close/>
                </a:path>
              </a:pathLst>
            </a:custGeom>
            <a:solidFill>
              <a:srgbClr val="C3E2D2"/>
            </a:solidFill>
            <a:ln>
              <a:solidFill>
                <a:srgbClr val="C3E2D2"/>
              </a:solidFill>
            </a:ln>
          </p:spPr>
          <p:txBody>
            <a:bodyPr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cxnSp>
          <p:nvCxnSpPr>
            <p:cNvPr id="15" name="直接连接符 14"/>
            <p:cNvCxnSpPr/>
            <p:nvPr/>
          </p:nvCxnSpPr>
          <p:spPr>
            <a:xfrm flipH="1">
              <a:off x="4770691" y="3482723"/>
              <a:ext cx="0" cy="1354238"/>
            </a:xfrm>
            <a:prstGeom prst="line">
              <a:avLst/>
            </a:prstGeom>
            <a:grpFill/>
            <a:ln w="12700">
              <a:solidFill>
                <a:srgbClr val="C3E2D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任意多边形 15"/>
            <p:cNvSpPr/>
            <p:nvPr/>
          </p:nvSpPr>
          <p:spPr>
            <a:xfrm>
              <a:off x="3976726" y="1961902"/>
              <a:ext cx="1587930" cy="1916803"/>
            </a:xfrm>
            <a:custGeom>
              <a:gdLst>
                <a:gd fmla="*/ 794420 w 1587930" name="connsiteX0"/>
                <a:gd fmla="*/ 0 h 1916803" name="connsiteY0"/>
                <a:gd fmla="*/ 1355705 w 1587930" name="connsiteX1"/>
                <a:gd fmla="*/ 232869 h 1916803" name="connsiteY1"/>
                <a:gd fmla="*/ 1355062 w 1587930" name="connsiteX2"/>
                <a:gd fmla="*/ 1355706 h 1916803" name="connsiteY2"/>
                <a:gd fmla="*/ 793323 w 1587930" name="connsiteX3"/>
                <a:gd fmla="*/ 1916803 h 1916803" name="connsiteY3"/>
                <a:gd fmla="*/ 232225 w 1587930" name="connsiteX4"/>
                <a:gd fmla="*/ 1355064 h 1916803" name="connsiteY4"/>
                <a:gd fmla="*/ 232868 w 1587930" name="connsiteX5"/>
                <a:gd fmla="*/ 232226 h 1916803" name="connsiteY5"/>
                <a:gd fmla="*/ 794420 w 1587930" name="connsiteX6"/>
                <a:gd fmla="*/ 0 h 1916803" name="connsiteY6"/>
                <a:gd fmla="*/ 793966 w 1587930" name="connsiteX7"/>
                <a:gd fmla="*/ 163145 h 1916803" name="connsiteY7"/>
                <a:gd fmla="*/ 163145 w 1587930" name="connsiteX8"/>
                <a:gd fmla="*/ 793966 h 1916803" name="connsiteY8"/>
                <a:gd fmla="*/ 793966 w 1587930" name="connsiteX9"/>
                <a:gd fmla="*/ 1424787 h 1916803" name="connsiteY9"/>
                <a:gd fmla="*/ 1424787 w 1587930" name="connsiteX10"/>
                <a:gd fmla="*/ 793966 h 1916803" name="connsiteY10"/>
                <a:gd fmla="*/ 793966 w 1587930" name="connsiteX11"/>
                <a:gd fmla="*/ 163145 h 1916803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916803" w="1587930">
                  <a:moveTo>
                    <a:pt x="794420" y="0"/>
                  </a:moveTo>
                  <a:cubicBezTo>
                    <a:pt x="997613" y="116"/>
                    <a:pt x="1200763" y="77748"/>
                    <a:pt x="1355705" y="232869"/>
                  </a:cubicBezTo>
                  <a:cubicBezTo>
                    <a:pt x="1665590" y="543109"/>
                    <a:pt x="1665303" y="1045821"/>
                    <a:pt x="1355062" y="1355706"/>
                  </a:cubicBezTo>
                  <a:lnTo>
                    <a:pt x="793323" y="1916803"/>
                  </a:lnTo>
                  <a:lnTo>
                    <a:pt x="232225" y="1355064"/>
                  </a:lnTo>
                  <a:cubicBezTo>
                    <a:pt x="-77660" y="1044823"/>
                    <a:pt x="-77373" y="542112"/>
                    <a:pt x="232868" y="232226"/>
                  </a:cubicBezTo>
                  <a:cubicBezTo>
                    <a:pt x="387988" y="77283"/>
                    <a:pt x="591226" y="-116"/>
                    <a:pt x="794420" y="0"/>
                  </a:cubicBezTo>
                  <a:close/>
                  <a:moveTo>
                    <a:pt x="793966" y="163145"/>
                  </a:moveTo>
                  <a:cubicBezTo>
                    <a:pt x="445573" y="163145"/>
                    <a:pt x="163145" y="445573"/>
                    <a:pt x="163145" y="793966"/>
                  </a:cubicBezTo>
                  <a:cubicBezTo>
                    <a:pt x="163145" y="1142359"/>
                    <a:pt x="445573" y="1424787"/>
                    <a:pt x="793966" y="1424787"/>
                  </a:cubicBezTo>
                  <a:cubicBezTo>
                    <a:pt x="1142359" y="1424787"/>
                    <a:pt x="1424787" y="1142359"/>
                    <a:pt x="1424787" y="793966"/>
                  </a:cubicBezTo>
                  <a:cubicBezTo>
                    <a:pt x="1424787" y="445573"/>
                    <a:pt x="1142359" y="163145"/>
                    <a:pt x="793966" y="163145"/>
                  </a:cubicBezTo>
                  <a:close/>
                </a:path>
              </a:pathLst>
            </a:custGeom>
            <a:solidFill>
              <a:srgbClr val="C3E2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684307" y="4995787"/>
            <a:ext cx="2206826" cy="1125824"/>
            <a:chOff x="3993702" y="5000350"/>
            <a:chExt cx="1590528" cy="1126118"/>
          </a:xfrm>
        </p:grpSpPr>
        <p:sp>
          <p:nvSpPr>
            <p:cNvPr id="19" name="1"/>
            <p:cNvSpPr txBox="1">
              <a:spLocks noChangeArrowheads="1"/>
            </p:cNvSpPr>
            <p:nvPr/>
          </p:nvSpPr>
          <p:spPr bwMode="auto">
            <a:xfrm>
              <a:off x="4016393" y="5000350"/>
              <a:ext cx="1508596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20" name="1"/>
            <p:cNvSpPr txBox="1">
              <a:spLocks noChangeArrowheads="1"/>
            </p:cNvSpPr>
            <p:nvPr/>
          </p:nvSpPr>
          <p:spPr bwMode="auto">
            <a:xfrm>
              <a:off x="3993702" y="5325333"/>
              <a:ext cx="1590528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511668" y="1463706"/>
            <a:ext cx="1587516" cy="2874310"/>
            <a:chOff x="6513365" y="1467346"/>
            <a:chExt cx="1587930" cy="2875059"/>
          </a:xfrm>
          <a:solidFill>
            <a:srgbClr val="B9897D"/>
          </a:solidFill>
        </p:grpSpPr>
        <p:sp>
          <p:nvSpPr>
            <p:cNvPr id="22" name="group_126413"/>
            <p:cNvSpPr>
              <a:spLocks noChangeAspect="1"/>
            </p:cNvSpPr>
            <p:nvPr/>
          </p:nvSpPr>
          <p:spPr bwMode="auto">
            <a:xfrm>
              <a:off x="7002487" y="2039693"/>
              <a:ext cx="609685" cy="363806"/>
            </a:xfrm>
            <a:custGeom>
              <a:gdLst>
                <a:gd fmla="*/ 304490 w 608979" name="connsiteX0"/>
                <a:gd fmla="*/ 195651 h 363385" name="connsiteY0"/>
                <a:gd fmla="*/ 304583 w 608979" name="connsiteX1"/>
                <a:gd fmla="*/ 195651 h 363385" name="connsiteY1"/>
                <a:gd fmla="*/ 304770 w 608979" name="connsiteX2"/>
                <a:gd fmla="*/ 195651 h 363385" name="connsiteY2"/>
                <a:gd fmla="*/ 312252 w 608979" name="connsiteX3"/>
                <a:gd fmla="*/ 237304 h 363385" name="connsiteY3"/>
                <a:gd fmla="*/ 328430 w 608979" name="connsiteX4"/>
                <a:gd fmla="*/ 283254 h 363385" name="connsiteY4"/>
                <a:gd fmla="*/ 356111 w 608979" name="connsiteX5"/>
                <a:gd fmla="*/ 195744 h 363385" name="connsiteY5"/>
                <a:gd fmla="*/ 422040 w 608979" name="connsiteX6"/>
                <a:gd fmla="*/ 232261 h 363385" name="connsiteY6"/>
                <a:gd fmla="*/ 430830 w 608979" name="connsiteX7"/>
                <a:gd fmla="*/ 238425 h 363385" name="connsiteY7"/>
                <a:gd fmla="*/ 450001 w 608979" name="connsiteX8"/>
                <a:gd fmla="*/ 228619 h 363385" name="connsiteY8"/>
                <a:gd fmla="*/ 472352 w 608979" name="connsiteX9"/>
                <a:gd fmla="*/ 299131 h 363385" name="connsiteY9"/>
                <a:gd fmla="*/ 485257 w 608979" name="connsiteX10"/>
                <a:gd fmla="*/ 262240 h 363385" name="connsiteY10"/>
                <a:gd fmla="*/ 491242 w 608979" name="connsiteX11"/>
                <a:gd fmla="*/ 228712 h 363385" name="connsiteY11"/>
                <a:gd fmla="*/ 491429 w 608979" name="connsiteX12"/>
                <a:gd fmla="*/ 228712 h 363385" name="connsiteY12"/>
                <a:gd fmla="*/ 491523 w 608979" name="connsiteX13"/>
                <a:gd fmla="*/ 228712 h 363385" name="connsiteY13"/>
                <a:gd fmla="*/ 497508 w 608979" name="connsiteX14"/>
                <a:gd fmla="*/ 262240 h 363385" name="connsiteY14"/>
                <a:gd fmla="*/ 510506 w 608979" name="connsiteX15"/>
                <a:gd fmla="*/ 299224 h 363385" name="connsiteY15"/>
                <a:gd fmla="*/ 532763 w 608979" name="connsiteX16"/>
                <a:gd fmla="*/ 228712 h 363385" name="connsiteY16"/>
                <a:gd fmla="*/ 585881 w 608979" name="connsiteX17"/>
                <a:gd fmla="*/ 258038 h 363385" name="connsiteY17"/>
                <a:gd fmla="*/ 608886 w 608979" name="connsiteX18"/>
                <a:gd fmla="*/ 301092 h 363385" name="connsiteY18"/>
                <a:gd fmla="*/ 608979 w 608979" name="connsiteX19"/>
                <a:gd fmla="*/ 363385 h 363385" name="connsiteY19"/>
                <a:gd fmla="*/ 491242 w 608979" name="connsiteX20"/>
                <a:gd fmla="*/ 363385 h 363385" name="connsiteY20"/>
                <a:gd fmla="*/ 450469 w 608979" name="connsiteX21"/>
                <a:gd fmla="*/ 363385 h 363385" name="connsiteY21"/>
                <a:gd fmla="*/ 373785 w 608979" name="connsiteX22"/>
                <a:gd fmla="*/ 363385 h 363385" name="connsiteY22"/>
                <a:gd fmla="*/ 304209 w 608979" name="connsiteX23"/>
                <a:gd fmla="*/ 363385 h 363385" name="connsiteY23"/>
                <a:gd fmla="*/ 234633 w 608979" name="connsiteX24"/>
                <a:gd fmla="*/ 363385 h 363385" name="connsiteY24"/>
                <a:gd fmla="*/ 158230 w 608979" name="connsiteX25"/>
                <a:gd fmla="*/ 363385 h 363385" name="connsiteY25"/>
                <a:gd fmla="*/ 117176 w 608979" name="connsiteX26"/>
                <a:gd fmla="*/ 363385 h 363385" name="connsiteY26"/>
                <a:gd fmla="*/ 0 w 608979" name="connsiteX27"/>
                <a:gd fmla="*/ 363385 h 363385" name="connsiteY27"/>
                <a:gd fmla="*/ 0 w 608979" name="connsiteX28"/>
                <a:gd fmla="*/ 300998 h 363385" name="connsiteY28"/>
                <a:gd fmla="*/ 22911 w 608979" name="connsiteX29"/>
                <a:gd fmla="*/ 257851 h 363385" name="connsiteY29"/>
                <a:gd fmla="*/ 76029 w 608979" name="connsiteX30"/>
                <a:gd fmla="*/ 228619 h 363385" name="connsiteY30"/>
                <a:gd fmla="*/ 98380 w 608979" name="connsiteX31"/>
                <a:gd fmla="*/ 299131 h 363385" name="connsiteY31"/>
                <a:gd fmla="*/ 111378 w 608979" name="connsiteX32"/>
                <a:gd fmla="*/ 262240 h 363385" name="connsiteY32"/>
                <a:gd fmla="*/ 117363 w 608979" name="connsiteX33"/>
                <a:gd fmla="*/ 228712 h 363385" name="connsiteY33"/>
                <a:gd fmla="*/ 117457 w 608979" name="connsiteX34"/>
                <a:gd fmla="*/ 228712 h 363385" name="connsiteY34"/>
                <a:gd fmla="*/ 117550 w 608979" name="connsiteX35"/>
                <a:gd fmla="*/ 228712 h 363385" name="connsiteY35"/>
                <a:gd fmla="*/ 123535 w 608979" name="connsiteX36"/>
                <a:gd fmla="*/ 262240 h 363385" name="connsiteY36"/>
                <a:gd fmla="*/ 136534 w 608979" name="connsiteX37"/>
                <a:gd fmla="*/ 299131 h 363385" name="connsiteY37"/>
                <a:gd fmla="*/ 158885 w 608979" name="connsiteX38"/>
                <a:gd fmla="*/ 228619 h 363385" name="connsiteY38"/>
                <a:gd fmla="*/ 178336 w 608979" name="connsiteX39"/>
                <a:gd fmla="*/ 238612 h 363385" name="connsiteY39"/>
                <a:gd fmla="*/ 187127 w 608979" name="connsiteX40"/>
                <a:gd fmla="*/ 232261 h 363385" name="connsiteY40"/>
                <a:gd fmla="*/ 253149 w 608979" name="connsiteX41"/>
                <a:gd fmla="*/ 195744 h 363385" name="connsiteY41"/>
                <a:gd fmla="*/ 280830 w 608979" name="connsiteX42"/>
                <a:gd fmla="*/ 283254 h 363385" name="connsiteY42"/>
                <a:gd fmla="*/ 297008 w 608979" name="connsiteX43"/>
                <a:gd fmla="*/ 237304 h 363385" name="connsiteY43"/>
                <a:gd fmla="*/ 304490 w 608979" name="connsiteX44"/>
                <a:gd fmla="*/ 195651 h 363385" name="connsiteY44"/>
                <a:gd fmla="*/ 491441 w 608979" name="connsiteX45"/>
                <a:gd fmla="*/ 71099 h 363385" name="connsiteY45"/>
                <a:gd fmla="*/ 546818 w 608979" name="connsiteX46"/>
                <a:gd fmla="*/ 127774 h 363385" name="connsiteY46"/>
                <a:gd fmla="*/ 491815 w 608979" name="connsiteX47"/>
                <a:gd fmla="*/ 214140 h 363385" name="connsiteY47"/>
                <a:gd fmla="*/ 491441 w 608979" name="connsiteX48"/>
                <a:gd fmla="*/ 214140 h 363385" name="connsiteY48"/>
                <a:gd fmla="*/ 491067 w 608979" name="connsiteX49"/>
                <a:gd fmla="*/ 214140 h 363385" name="connsiteY49"/>
                <a:gd fmla="*/ 436064 w 608979" name="connsiteX50"/>
                <a:gd fmla="*/ 127774 h 363385" name="connsiteY50"/>
                <a:gd fmla="*/ 491441 w 608979" name="connsiteX51"/>
                <a:gd fmla="*/ 71099 h 363385" name="connsiteY51"/>
                <a:gd fmla="*/ 117056 w 608979" name="connsiteX52"/>
                <a:gd fmla="*/ 71099 h 363385" name="connsiteY52"/>
                <a:gd fmla="*/ 172424 w 608979" name="connsiteX53"/>
                <a:gd fmla="*/ 127774 h 363385" name="connsiteY53"/>
                <a:gd fmla="*/ 117431 w 608979" name="connsiteX54"/>
                <a:gd fmla="*/ 214140 h 363385" name="connsiteY54"/>
                <a:gd fmla="*/ 117056 w 608979" name="connsiteX55"/>
                <a:gd fmla="*/ 214140 h 363385" name="connsiteY55"/>
                <a:gd fmla="*/ 116682 w 608979" name="connsiteX56"/>
                <a:gd fmla="*/ 214140 h 363385" name="connsiteY56"/>
                <a:gd fmla="*/ 61689 w 608979" name="connsiteX57"/>
                <a:gd fmla="*/ 127774 h 363385" name="connsiteY57"/>
                <a:gd fmla="*/ 117056 w 608979" name="connsiteX58"/>
                <a:gd fmla="*/ 71099 h 363385" name="connsiteY58"/>
                <a:gd fmla="*/ 304490 w 608979" name="connsiteX59"/>
                <a:gd fmla="*/ 38 h 363385" name="connsiteY59"/>
                <a:gd fmla="*/ 373335 w 608979" name="connsiteX60"/>
                <a:gd fmla="*/ 70367 h 363385" name="connsiteY60"/>
                <a:gd fmla="*/ 304957 w 608979" name="connsiteX61"/>
                <a:gd fmla="*/ 177869 h 363385" name="connsiteY61"/>
                <a:gd fmla="*/ 304490 w 608979" name="connsiteX62"/>
                <a:gd fmla="*/ 177869 h 363385" name="connsiteY62"/>
                <a:gd fmla="*/ 304022 w 608979" name="connsiteX63"/>
                <a:gd fmla="*/ 177869 h 363385" name="connsiteY63"/>
                <a:gd fmla="*/ 235644 w 608979" name="connsiteX64"/>
                <a:gd fmla="*/ 70367 h 363385" name="connsiteY64"/>
                <a:gd fmla="*/ 304490 w 608979" name="connsiteX65"/>
                <a:gd fmla="*/ 38 h 363385" name="connsiteY6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b="b" l="l" r="r" t="t"/>
              <a:pathLst>
                <a:path h="363385" w="608979">
                  <a:moveTo>
                    <a:pt x="304490" y="195651"/>
                  </a:moveTo>
                  <a:lnTo>
                    <a:pt x="304583" y="195651"/>
                  </a:lnTo>
                  <a:lnTo>
                    <a:pt x="304770" y="195651"/>
                  </a:lnTo>
                  <a:cubicBezTo>
                    <a:pt x="310194" y="195744"/>
                    <a:pt x="340681" y="197706"/>
                    <a:pt x="312252" y="237304"/>
                  </a:cubicBezTo>
                  <a:lnTo>
                    <a:pt x="328430" y="283254"/>
                  </a:lnTo>
                  <a:lnTo>
                    <a:pt x="356111" y="195744"/>
                  </a:lnTo>
                  <a:cubicBezTo>
                    <a:pt x="356111" y="195744"/>
                    <a:pt x="390899" y="212649"/>
                    <a:pt x="422040" y="232261"/>
                  </a:cubicBezTo>
                  <a:cubicBezTo>
                    <a:pt x="425313" y="234222"/>
                    <a:pt x="428212" y="236370"/>
                    <a:pt x="430830" y="238425"/>
                  </a:cubicBezTo>
                  <a:cubicBezTo>
                    <a:pt x="442052" y="232448"/>
                    <a:pt x="450001" y="228619"/>
                    <a:pt x="450001" y="228619"/>
                  </a:cubicBezTo>
                  <a:lnTo>
                    <a:pt x="472352" y="299131"/>
                  </a:lnTo>
                  <a:lnTo>
                    <a:pt x="485257" y="262240"/>
                  </a:lnTo>
                  <a:cubicBezTo>
                    <a:pt x="462439" y="230393"/>
                    <a:pt x="486940" y="228712"/>
                    <a:pt x="491242" y="228712"/>
                  </a:cubicBezTo>
                  <a:lnTo>
                    <a:pt x="491429" y="228712"/>
                  </a:lnTo>
                  <a:lnTo>
                    <a:pt x="491523" y="228712"/>
                  </a:lnTo>
                  <a:cubicBezTo>
                    <a:pt x="495918" y="228712"/>
                    <a:pt x="520326" y="230393"/>
                    <a:pt x="497508" y="262240"/>
                  </a:cubicBezTo>
                  <a:lnTo>
                    <a:pt x="510506" y="299224"/>
                  </a:lnTo>
                  <a:lnTo>
                    <a:pt x="532763" y="228712"/>
                  </a:lnTo>
                  <a:cubicBezTo>
                    <a:pt x="532763" y="228712"/>
                    <a:pt x="560818" y="242348"/>
                    <a:pt x="585881" y="258038"/>
                  </a:cubicBezTo>
                  <a:cubicBezTo>
                    <a:pt x="604771" y="269805"/>
                    <a:pt x="608325" y="282693"/>
                    <a:pt x="608886" y="301092"/>
                  </a:cubicBezTo>
                  <a:lnTo>
                    <a:pt x="608979" y="363385"/>
                  </a:lnTo>
                  <a:lnTo>
                    <a:pt x="491242" y="363385"/>
                  </a:lnTo>
                  <a:lnTo>
                    <a:pt x="450469" y="363385"/>
                  </a:lnTo>
                  <a:lnTo>
                    <a:pt x="373785" y="363385"/>
                  </a:lnTo>
                  <a:lnTo>
                    <a:pt x="304209" y="363385"/>
                  </a:lnTo>
                  <a:lnTo>
                    <a:pt x="234633" y="363385"/>
                  </a:lnTo>
                  <a:lnTo>
                    <a:pt x="158230" y="363385"/>
                  </a:lnTo>
                  <a:lnTo>
                    <a:pt x="117176" y="363385"/>
                  </a:lnTo>
                  <a:lnTo>
                    <a:pt x="0" y="363385"/>
                  </a:lnTo>
                  <a:lnTo>
                    <a:pt x="0" y="300998"/>
                  </a:lnTo>
                  <a:cubicBezTo>
                    <a:pt x="467" y="282507"/>
                    <a:pt x="4021" y="269712"/>
                    <a:pt x="22911" y="257851"/>
                  </a:cubicBezTo>
                  <a:cubicBezTo>
                    <a:pt x="47974" y="242161"/>
                    <a:pt x="76029" y="228619"/>
                    <a:pt x="76029" y="228619"/>
                  </a:cubicBezTo>
                  <a:lnTo>
                    <a:pt x="98380" y="299131"/>
                  </a:lnTo>
                  <a:lnTo>
                    <a:pt x="111378" y="262240"/>
                  </a:lnTo>
                  <a:cubicBezTo>
                    <a:pt x="88560" y="230393"/>
                    <a:pt x="112968" y="228712"/>
                    <a:pt x="117363" y="228712"/>
                  </a:cubicBezTo>
                  <a:lnTo>
                    <a:pt x="117457" y="228712"/>
                  </a:lnTo>
                  <a:lnTo>
                    <a:pt x="117550" y="228712"/>
                  </a:lnTo>
                  <a:cubicBezTo>
                    <a:pt x="121946" y="228712"/>
                    <a:pt x="146353" y="230393"/>
                    <a:pt x="123535" y="262240"/>
                  </a:cubicBezTo>
                  <a:lnTo>
                    <a:pt x="136534" y="299131"/>
                  </a:lnTo>
                  <a:lnTo>
                    <a:pt x="158885" y="228619"/>
                  </a:lnTo>
                  <a:cubicBezTo>
                    <a:pt x="158885" y="228619"/>
                    <a:pt x="166927" y="232448"/>
                    <a:pt x="178336" y="238612"/>
                  </a:cubicBezTo>
                  <a:cubicBezTo>
                    <a:pt x="180955" y="236464"/>
                    <a:pt x="183760" y="234316"/>
                    <a:pt x="187127" y="232261"/>
                  </a:cubicBezTo>
                  <a:cubicBezTo>
                    <a:pt x="218361" y="212649"/>
                    <a:pt x="253149" y="195744"/>
                    <a:pt x="253149" y="195744"/>
                  </a:cubicBezTo>
                  <a:lnTo>
                    <a:pt x="280830" y="283254"/>
                  </a:lnTo>
                  <a:lnTo>
                    <a:pt x="297008" y="237304"/>
                  </a:lnTo>
                  <a:cubicBezTo>
                    <a:pt x="268579" y="197612"/>
                    <a:pt x="298972" y="195651"/>
                    <a:pt x="304490" y="195651"/>
                  </a:cubicBezTo>
                  <a:close/>
                  <a:moveTo>
                    <a:pt x="491441" y="71099"/>
                  </a:moveTo>
                  <a:cubicBezTo>
                    <a:pt x="496118" y="71006"/>
                    <a:pt x="544199" y="70539"/>
                    <a:pt x="546818" y="127774"/>
                  </a:cubicBezTo>
                  <a:cubicBezTo>
                    <a:pt x="546818" y="127774"/>
                    <a:pt x="555985" y="213580"/>
                    <a:pt x="491815" y="214140"/>
                  </a:cubicBezTo>
                  <a:lnTo>
                    <a:pt x="491441" y="214140"/>
                  </a:lnTo>
                  <a:lnTo>
                    <a:pt x="491067" y="214140"/>
                  </a:lnTo>
                  <a:cubicBezTo>
                    <a:pt x="426709" y="213580"/>
                    <a:pt x="436064" y="127867"/>
                    <a:pt x="436064" y="127774"/>
                  </a:cubicBezTo>
                  <a:cubicBezTo>
                    <a:pt x="438683" y="70539"/>
                    <a:pt x="486670" y="70913"/>
                    <a:pt x="491441" y="71099"/>
                  </a:cubicBezTo>
                  <a:close/>
                  <a:moveTo>
                    <a:pt x="117056" y="71099"/>
                  </a:moveTo>
                  <a:cubicBezTo>
                    <a:pt x="121826" y="71006"/>
                    <a:pt x="169805" y="70539"/>
                    <a:pt x="172424" y="127774"/>
                  </a:cubicBezTo>
                  <a:cubicBezTo>
                    <a:pt x="172424" y="127774"/>
                    <a:pt x="181776" y="213580"/>
                    <a:pt x="117431" y="214140"/>
                  </a:cubicBezTo>
                  <a:lnTo>
                    <a:pt x="117056" y="214140"/>
                  </a:lnTo>
                  <a:lnTo>
                    <a:pt x="116682" y="214140"/>
                  </a:lnTo>
                  <a:cubicBezTo>
                    <a:pt x="52430" y="213580"/>
                    <a:pt x="61689" y="127867"/>
                    <a:pt x="61689" y="127774"/>
                  </a:cubicBezTo>
                  <a:cubicBezTo>
                    <a:pt x="64308" y="70539"/>
                    <a:pt x="112287" y="70913"/>
                    <a:pt x="117056" y="71099"/>
                  </a:cubicBezTo>
                  <a:close/>
                  <a:moveTo>
                    <a:pt x="304490" y="38"/>
                  </a:moveTo>
                  <a:cubicBezTo>
                    <a:pt x="310383" y="-243"/>
                    <a:pt x="370061" y="-803"/>
                    <a:pt x="373335" y="70367"/>
                  </a:cubicBezTo>
                  <a:cubicBezTo>
                    <a:pt x="373335" y="70367"/>
                    <a:pt x="384934" y="177028"/>
                    <a:pt x="304957" y="177869"/>
                  </a:cubicBezTo>
                  <a:lnTo>
                    <a:pt x="304490" y="177869"/>
                  </a:lnTo>
                  <a:lnTo>
                    <a:pt x="304022" y="177869"/>
                  </a:lnTo>
                  <a:cubicBezTo>
                    <a:pt x="224045" y="177122"/>
                    <a:pt x="235644" y="70554"/>
                    <a:pt x="235644" y="70367"/>
                  </a:cubicBezTo>
                  <a:cubicBezTo>
                    <a:pt x="239012" y="-803"/>
                    <a:pt x="298597" y="-243"/>
                    <a:pt x="304490" y="38"/>
                  </a:cubicBezTo>
                  <a:close/>
                </a:path>
              </a:pathLst>
            </a:custGeom>
            <a:solidFill>
              <a:srgbClr val="F9C5B8"/>
            </a:solidFill>
            <a:ln>
              <a:noFill/>
            </a:ln>
          </p:spPr>
          <p:txBody>
            <a:bodyPr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cxnSp>
          <p:nvCxnSpPr>
            <p:cNvPr id="23" name="直接连接符 22"/>
            <p:cNvCxnSpPr/>
            <p:nvPr/>
          </p:nvCxnSpPr>
          <p:spPr>
            <a:xfrm flipH="1">
              <a:off x="7307330" y="2988167"/>
              <a:ext cx="0" cy="1354238"/>
            </a:xfrm>
            <a:prstGeom prst="line">
              <a:avLst/>
            </a:prstGeom>
            <a:grpFill/>
            <a:ln w="12700">
              <a:solidFill>
                <a:srgbClr val="F9C5B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任意多边形 23"/>
            <p:cNvSpPr/>
            <p:nvPr/>
          </p:nvSpPr>
          <p:spPr>
            <a:xfrm>
              <a:off x="6513365" y="1467346"/>
              <a:ext cx="1587930" cy="1916803"/>
            </a:xfrm>
            <a:custGeom>
              <a:gdLst>
                <a:gd fmla="*/ 794420 w 1587930" name="connsiteX0"/>
                <a:gd fmla="*/ 0 h 1916803" name="connsiteY0"/>
                <a:gd fmla="*/ 1355705 w 1587930" name="connsiteX1"/>
                <a:gd fmla="*/ 232869 h 1916803" name="connsiteY1"/>
                <a:gd fmla="*/ 1355062 w 1587930" name="connsiteX2"/>
                <a:gd fmla="*/ 1355706 h 1916803" name="connsiteY2"/>
                <a:gd fmla="*/ 793323 w 1587930" name="connsiteX3"/>
                <a:gd fmla="*/ 1916803 h 1916803" name="connsiteY3"/>
                <a:gd fmla="*/ 232225 w 1587930" name="connsiteX4"/>
                <a:gd fmla="*/ 1355064 h 1916803" name="connsiteY4"/>
                <a:gd fmla="*/ 232868 w 1587930" name="connsiteX5"/>
                <a:gd fmla="*/ 232226 h 1916803" name="connsiteY5"/>
                <a:gd fmla="*/ 794420 w 1587930" name="connsiteX6"/>
                <a:gd fmla="*/ 0 h 1916803" name="connsiteY6"/>
                <a:gd fmla="*/ 793966 w 1587930" name="connsiteX7"/>
                <a:gd fmla="*/ 163145 h 1916803" name="connsiteY7"/>
                <a:gd fmla="*/ 163145 w 1587930" name="connsiteX8"/>
                <a:gd fmla="*/ 793966 h 1916803" name="connsiteY8"/>
                <a:gd fmla="*/ 793966 w 1587930" name="connsiteX9"/>
                <a:gd fmla="*/ 1424787 h 1916803" name="connsiteY9"/>
                <a:gd fmla="*/ 1424787 w 1587930" name="connsiteX10"/>
                <a:gd fmla="*/ 793966 h 1916803" name="connsiteY10"/>
                <a:gd fmla="*/ 793966 w 1587930" name="connsiteX11"/>
                <a:gd fmla="*/ 163145 h 1916803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916803" w="1587930">
                  <a:moveTo>
                    <a:pt x="794420" y="0"/>
                  </a:moveTo>
                  <a:cubicBezTo>
                    <a:pt x="997613" y="116"/>
                    <a:pt x="1200763" y="77748"/>
                    <a:pt x="1355705" y="232869"/>
                  </a:cubicBezTo>
                  <a:cubicBezTo>
                    <a:pt x="1665590" y="543109"/>
                    <a:pt x="1665303" y="1045821"/>
                    <a:pt x="1355062" y="1355706"/>
                  </a:cubicBezTo>
                  <a:lnTo>
                    <a:pt x="793323" y="1916803"/>
                  </a:lnTo>
                  <a:lnTo>
                    <a:pt x="232225" y="1355064"/>
                  </a:lnTo>
                  <a:cubicBezTo>
                    <a:pt x="-77660" y="1044823"/>
                    <a:pt x="-77373" y="542112"/>
                    <a:pt x="232868" y="232226"/>
                  </a:cubicBezTo>
                  <a:cubicBezTo>
                    <a:pt x="387988" y="77283"/>
                    <a:pt x="591226" y="-116"/>
                    <a:pt x="794420" y="0"/>
                  </a:cubicBezTo>
                  <a:close/>
                  <a:moveTo>
                    <a:pt x="793966" y="163145"/>
                  </a:moveTo>
                  <a:cubicBezTo>
                    <a:pt x="445573" y="163145"/>
                    <a:pt x="163145" y="445573"/>
                    <a:pt x="163145" y="793966"/>
                  </a:cubicBezTo>
                  <a:cubicBezTo>
                    <a:pt x="163145" y="1142359"/>
                    <a:pt x="445573" y="1424787"/>
                    <a:pt x="793966" y="1424787"/>
                  </a:cubicBezTo>
                  <a:cubicBezTo>
                    <a:pt x="1142359" y="1424787"/>
                    <a:pt x="1424787" y="1142359"/>
                    <a:pt x="1424787" y="793966"/>
                  </a:cubicBezTo>
                  <a:cubicBezTo>
                    <a:pt x="1424787" y="445573"/>
                    <a:pt x="1142359" y="163145"/>
                    <a:pt x="793966" y="163145"/>
                  </a:cubicBezTo>
                  <a:close/>
                </a:path>
              </a:pathLst>
            </a:custGeom>
            <a:solidFill>
              <a:srgbClr val="F9C5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237912" y="4501360"/>
            <a:ext cx="2171568" cy="1125824"/>
            <a:chOff x="6543047" y="4505794"/>
            <a:chExt cx="1565117" cy="1126118"/>
          </a:xfrm>
        </p:grpSpPr>
        <p:sp>
          <p:nvSpPr>
            <p:cNvPr id="26" name="1"/>
            <p:cNvSpPr txBox="1">
              <a:spLocks noChangeArrowheads="1"/>
            </p:cNvSpPr>
            <p:nvPr/>
          </p:nvSpPr>
          <p:spPr bwMode="auto">
            <a:xfrm>
              <a:off x="6553031" y="4505794"/>
              <a:ext cx="1508596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27" name="1"/>
            <p:cNvSpPr txBox="1">
              <a:spLocks noChangeArrowheads="1"/>
            </p:cNvSpPr>
            <p:nvPr/>
          </p:nvSpPr>
          <p:spPr bwMode="auto">
            <a:xfrm>
              <a:off x="6543046" y="4830778"/>
              <a:ext cx="1565117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9007988" y="1209677"/>
            <a:ext cx="1587516" cy="2874310"/>
            <a:chOff x="9010336" y="1213250"/>
            <a:chExt cx="1587930" cy="2875059"/>
          </a:xfrm>
          <a:solidFill>
            <a:srgbClr val="B7B3B4"/>
          </a:solidFill>
        </p:grpSpPr>
        <p:sp>
          <p:nvSpPr>
            <p:cNvPr id="29" name="verification-symbol-in-a-square-box_37892"/>
            <p:cNvSpPr>
              <a:spLocks noChangeAspect="1"/>
            </p:cNvSpPr>
            <p:nvPr/>
          </p:nvSpPr>
          <p:spPr bwMode="auto">
            <a:xfrm>
              <a:off x="9517733" y="1709131"/>
              <a:ext cx="609685" cy="512465"/>
            </a:xfrm>
            <a:custGeom>
              <a:gdLst>
                <a:gd fmla="*/ 536415 w 607227" name="connsiteX0"/>
                <a:gd fmla="*/ 12631 h 510399" name="connsiteY0"/>
                <a:gd fmla="*/ 557192 w 607227" name="connsiteX1"/>
                <a:gd fmla="*/ 21221 h 510399" name="connsiteY1"/>
                <a:gd fmla="*/ 598584 w 607227" name="connsiteX2"/>
                <a:gd fmla="*/ 62633 h 510399" name="connsiteY2"/>
                <a:gd fmla="*/ 598584 w 607227" name="connsiteX3"/>
                <a:gd fmla="*/ 104044 h 510399" name="connsiteY3"/>
                <a:gd fmla="*/ 511175 w 607227" name="connsiteX4"/>
                <a:gd fmla="*/ 191324 h 510399" name="connsiteY4"/>
                <a:gd fmla="*/ 444948 w 607227" name="connsiteX5"/>
                <a:gd fmla="*/ 257453 h 510399" name="connsiteY5"/>
                <a:gd fmla="*/ 339441 w 607227" name="connsiteX6"/>
                <a:gd fmla="*/ 362805 h 510399" name="connsiteY6"/>
                <a:gd fmla="*/ 297968 w 607227" name="connsiteX7"/>
                <a:gd fmla="*/ 404217 h 510399" name="connsiteY7"/>
                <a:gd fmla="*/ 277191 w 607227" name="connsiteX8"/>
                <a:gd fmla="*/ 412807 h 510399" name="connsiteY8"/>
                <a:gd fmla="*/ 256495 w 607227" name="connsiteX9"/>
                <a:gd fmla="*/ 404217 h 510399" name="connsiteY9"/>
                <a:gd fmla="*/ 215023 w 607227" name="connsiteX10"/>
                <a:gd fmla="*/ 362805 h 510399" name="connsiteY10"/>
                <a:gd fmla="*/ 138814 w 607227" name="connsiteX11"/>
                <a:gd fmla="*/ 286790 h 510399" name="connsiteY11"/>
                <a:gd fmla="*/ 138814 w 607227" name="connsiteX12"/>
                <a:gd fmla="*/ 245378 h 510399" name="connsiteY12"/>
                <a:gd fmla="*/ 180286 w 607227" name="connsiteX13"/>
                <a:gd fmla="*/ 203967 h 510399" name="connsiteY13"/>
                <a:gd fmla="*/ 201063 w 607227" name="connsiteX14"/>
                <a:gd fmla="*/ 195376 h 510399" name="connsiteY14"/>
                <a:gd fmla="*/ 221759 w 607227" name="connsiteX15"/>
                <a:gd fmla="*/ 203967 h 510399" name="connsiteY15"/>
                <a:gd fmla="*/ 277191 w 607227" name="connsiteX16"/>
                <a:gd fmla="*/ 259317 h 510399" name="connsiteY16"/>
                <a:gd fmla="*/ 444948 w 607227" name="connsiteX17"/>
                <a:gd fmla="*/ 91807 h 510399" name="connsiteY17"/>
                <a:gd fmla="*/ 503951 w 607227" name="connsiteX18"/>
                <a:gd fmla="*/ 32891 h 510399" name="connsiteY18"/>
                <a:gd fmla="*/ 515719 w 607227" name="connsiteX19"/>
                <a:gd fmla="*/ 21221 h 510399" name="connsiteY19"/>
                <a:gd fmla="*/ 536415 w 607227" name="connsiteX20"/>
                <a:gd fmla="*/ 12631 h 510399" name="connsiteY20"/>
                <a:gd fmla="*/ 61847 w 607227" name="connsiteX21"/>
                <a:gd fmla="*/ 0 h 510399" name="connsiteY21"/>
                <a:gd fmla="*/ 449328 w 607227" name="connsiteX22"/>
                <a:gd fmla="*/ 0 h 510399" name="connsiteY22"/>
                <a:gd fmla="*/ 491858 w 607227" name="connsiteX23"/>
                <a:gd fmla="*/ 17019 h 510399" name="connsiteY23"/>
                <a:gd fmla="*/ 442591 w 607227" name="connsiteX24"/>
                <a:gd fmla="*/ 66130 h 510399" name="connsiteY24"/>
                <a:gd fmla="*/ 66230 w 607227" name="connsiteX25"/>
                <a:gd fmla="*/ 66130 h 510399" name="connsiteY25"/>
                <a:gd fmla="*/ 66230 w 607227" name="connsiteX26"/>
                <a:gd fmla="*/ 444269 h 510399" name="connsiteY26"/>
                <a:gd fmla="*/ 444945 w 607227" name="connsiteX27"/>
                <a:gd fmla="*/ 444269 h 510399" name="connsiteY27"/>
                <a:gd fmla="*/ 444945 w 607227" name="connsiteX28"/>
                <a:gd fmla="*/ 285590 h 510399" name="connsiteY28"/>
                <a:gd fmla="*/ 511175 w 607227" name="connsiteX29"/>
                <a:gd fmla="*/ 219460 h 510399" name="connsiteY29"/>
                <a:gd fmla="*/ 511175 w 607227" name="connsiteX30"/>
                <a:gd fmla="*/ 448645 h 510399" name="connsiteY30"/>
                <a:gd fmla="*/ 449328 w 607227" name="connsiteX31"/>
                <a:gd fmla="*/ 510399 h 510399" name="connsiteY31"/>
                <a:gd fmla="*/ 61847 w 607227" name="connsiteX32"/>
                <a:gd fmla="*/ 510399 h 510399" name="connsiteY32"/>
                <a:gd fmla="*/ 0 w 607227" name="connsiteX33"/>
                <a:gd fmla="*/ 448645 h 510399" name="connsiteY33"/>
                <a:gd fmla="*/ 0 w 607227" name="connsiteX34"/>
                <a:gd fmla="*/ 61673 h 510399" name="connsiteY34"/>
                <a:gd fmla="*/ 61847 w 607227" name="connsiteX35"/>
                <a:gd fmla="*/ 0 h 510399" name="connsiteY3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b="b" l="l" r="r" t="t"/>
              <a:pathLst>
                <a:path h="510399" w="607227">
                  <a:moveTo>
                    <a:pt x="536415" y="12631"/>
                  </a:moveTo>
                  <a:cubicBezTo>
                    <a:pt x="543882" y="12631"/>
                    <a:pt x="551430" y="15467"/>
                    <a:pt x="557192" y="21221"/>
                  </a:cubicBezTo>
                  <a:lnTo>
                    <a:pt x="598584" y="62633"/>
                  </a:lnTo>
                  <a:cubicBezTo>
                    <a:pt x="610108" y="74059"/>
                    <a:pt x="610108" y="92618"/>
                    <a:pt x="598584" y="104044"/>
                  </a:cubicBezTo>
                  <a:lnTo>
                    <a:pt x="511175" y="191324"/>
                  </a:lnTo>
                  <a:lnTo>
                    <a:pt x="444948" y="257453"/>
                  </a:lnTo>
                  <a:lnTo>
                    <a:pt x="339441" y="362805"/>
                  </a:lnTo>
                  <a:lnTo>
                    <a:pt x="297968" y="404217"/>
                  </a:lnTo>
                  <a:cubicBezTo>
                    <a:pt x="292206" y="409971"/>
                    <a:pt x="284739" y="412807"/>
                    <a:pt x="277191" y="412807"/>
                  </a:cubicBezTo>
                  <a:cubicBezTo>
                    <a:pt x="269724" y="412807"/>
                    <a:pt x="262177" y="409971"/>
                    <a:pt x="256495" y="404217"/>
                  </a:cubicBezTo>
                  <a:lnTo>
                    <a:pt x="215023" y="362805"/>
                  </a:lnTo>
                  <a:lnTo>
                    <a:pt x="138814" y="286790"/>
                  </a:lnTo>
                  <a:cubicBezTo>
                    <a:pt x="127370" y="275363"/>
                    <a:pt x="127370" y="256805"/>
                    <a:pt x="138814" y="245378"/>
                  </a:cubicBezTo>
                  <a:lnTo>
                    <a:pt x="180286" y="203967"/>
                  </a:lnTo>
                  <a:cubicBezTo>
                    <a:pt x="186049" y="198213"/>
                    <a:pt x="193515" y="195376"/>
                    <a:pt x="201063" y="195376"/>
                  </a:cubicBezTo>
                  <a:cubicBezTo>
                    <a:pt x="208530" y="195376"/>
                    <a:pt x="215997" y="198213"/>
                    <a:pt x="221759" y="203967"/>
                  </a:cubicBezTo>
                  <a:lnTo>
                    <a:pt x="277191" y="259317"/>
                  </a:lnTo>
                  <a:lnTo>
                    <a:pt x="444948" y="91807"/>
                  </a:lnTo>
                  <a:lnTo>
                    <a:pt x="503951" y="32891"/>
                  </a:lnTo>
                  <a:lnTo>
                    <a:pt x="515719" y="21221"/>
                  </a:lnTo>
                  <a:cubicBezTo>
                    <a:pt x="521401" y="15467"/>
                    <a:pt x="528949" y="12631"/>
                    <a:pt x="536415" y="12631"/>
                  </a:cubicBezTo>
                  <a:close/>
                  <a:moveTo>
                    <a:pt x="61847" y="0"/>
                  </a:moveTo>
                  <a:lnTo>
                    <a:pt x="449328" y="0"/>
                  </a:lnTo>
                  <a:cubicBezTo>
                    <a:pt x="465804" y="0"/>
                    <a:pt x="480738" y="6483"/>
                    <a:pt x="491858" y="17019"/>
                  </a:cubicBezTo>
                  <a:lnTo>
                    <a:pt x="442591" y="66130"/>
                  </a:lnTo>
                  <a:lnTo>
                    <a:pt x="66230" y="66130"/>
                  </a:lnTo>
                  <a:lnTo>
                    <a:pt x="66230" y="444269"/>
                  </a:lnTo>
                  <a:lnTo>
                    <a:pt x="444945" y="444269"/>
                  </a:lnTo>
                  <a:lnTo>
                    <a:pt x="444945" y="285590"/>
                  </a:lnTo>
                  <a:lnTo>
                    <a:pt x="511175" y="219460"/>
                  </a:lnTo>
                  <a:lnTo>
                    <a:pt x="511175" y="448645"/>
                  </a:lnTo>
                  <a:cubicBezTo>
                    <a:pt x="511175" y="482683"/>
                    <a:pt x="483417" y="510399"/>
                    <a:pt x="449328" y="510399"/>
                  </a:cubicBezTo>
                  <a:lnTo>
                    <a:pt x="61847" y="510399"/>
                  </a:lnTo>
                  <a:cubicBezTo>
                    <a:pt x="27758" y="510399"/>
                    <a:pt x="0" y="482683"/>
                    <a:pt x="0" y="448645"/>
                  </a:cubicBezTo>
                  <a:lnTo>
                    <a:pt x="0" y="61673"/>
                  </a:lnTo>
                  <a:cubicBezTo>
                    <a:pt x="0" y="27635"/>
                    <a:pt x="27758" y="0"/>
                    <a:pt x="61847" y="0"/>
                  </a:cubicBezTo>
                  <a:close/>
                </a:path>
              </a:pathLst>
            </a:custGeom>
            <a:solidFill>
              <a:srgbClr val="C3E2D2"/>
            </a:solidFill>
            <a:ln>
              <a:solidFill>
                <a:srgbClr val="C3E2D2"/>
              </a:solidFill>
            </a:ln>
          </p:spPr>
          <p:txBody>
            <a:bodyPr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cxnSp>
          <p:nvCxnSpPr>
            <p:cNvPr id="30" name="直接连接符 29"/>
            <p:cNvCxnSpPr/>
            <p:nvPr/>
          </p:nvCxnSpPr>
          <p:spPr>
            <a:xfrm flipH="1">
              <a:off x="9804301" y="2734071"/>
              <a:ext cx="0" cy="1354238"/>
            </a:xfrm>
            <a:prstGeom prst="line">
              <a:avLst/>
            </a:prstGeom>
            <a:grpFill/>
            <a:ln w="12700">
              <a:solidFill>
                <a:srgbClr val="C3E2D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任意多边形 30"/>
            <p:cNvSpPr/>
            <p:nvPr/>
          </p:nvSpPr>
          <p:spPr>
            <a:xfrm>
              <a:off x="9010336" y="1213250"/>
              <a:ext cx="1587930" cy="1916803"/>
            </a:xfrm>
            <a:custGeom>
              <a:gdLst>
                <a:gd fmla="*/ 794420 w 1587930" name="connsiteX0"/>
                <a:gd fmla="*/ 0 h 1916803" name="connsiteY0"/>
                <a:gd fmla="*/ 1355705 w 1587930" name="connsiteX1"/>
                <a:gd fmla="*/ 232869 h 1916803" name="connsiteY1"/>
                <a:gd fmla="*/ 1355062 w 1587930" name="connsiteX2"/>
                <a:gd fmla="*/ 1355706 h 1916803" name="connsiteY2"/>
                <a:gd fmla="*/ 793323 w 1587930" name="connsiteX3"/>
                <a:gd fmla="*/ 1916803 h 1916803" name="connsiteY3"/>
                <a:gd fmla="*/ 232225 w 1587930" name="connsiteX4"/>
                <a:gd fmla="*/ 1355064 h 1916803" name="connsiteY4"/>
                <a:gd fmla="*/ 232868 w 1587930" name="connsiteX5"/>
                <a:gd fmla="*/ 232226 h 1916803" name="connsiteY5"/>
                <a:gd fmla="*/ 794420 w 1587930" name="connsiteX6"/>
                <a:gd fmla="*/ 0 h 1916803" name="connsiteY6"/>
                <a:gd fmla="*/ 793966 w 1587930" name="connsiteX7"/>
                <a:gd fmla="*/ 163145 h 1916803" name="connsiteY7"/>
                <a:gd fmla="*/ 163145 w 1587930" name="connsiteX8"/>
                <a:gd fmla="*/ 793966 h 1916803" name="connsiteY8"/>
                <a:gd fmla="*/ 793966 w 1587930" name="connsiteX9"/>
                <a:gd fmla="*/ 1424787 h 1916803" name="connsiteY9"/>
                <a:gd fmla="*/ 1424787 w 1587930" name="connsiteX10"/>
                <a:gd fmla="*/ 793966 h 1916803" name="connsiteY10"/>
                <a:gd fmla="*/ 793966 w 1587930" name="connsiteX11"/>
                <a:gd fmla="*/ 163145 h 1916803" name="connsiteY1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b="b" l="l" r="r" t="t"/>
              <a:pathLst>
                <a:path h="1916803" w="1587930">
                  <a:moveTo>
                    <a:pt x="794420" y="0"/>
                  </a:moveTo>
                  <a:cubicBezTo>
                    <a:pt x="997613" y="116"/>
                    <a:pt x="1200763" y="77748"/>
                    <a:pt x="1355705" y="232869"/>
                  </a:cubicBezTo>
                  <a:cubicBezTo>
                    <a:pt x="1665590" y="543109"/>
                    <a:pt x="1665303" y="1045821"/>
                    <a:pt x="1355062" y="1355706"/>
                  </a:cubicBezTo>
                  <a:lnTo>
                    <a:pt x="793323" y="1916803"/>
                  </a:lnTo>
                  <a:lnTo>
                    <a:pt x="232225" y="1355064"/>
                  </a:lnTo>
                  <a:cubicBezTo>
                    <a:pt x="-77660" y="1044823"/>
                    <a:pt x="-77373" y="542112"/>
                    <a:pt x="232868" y="232226"/>
                  </a:cubicBezTo>
                  <a:cubicBezTo>
                    <a:pt x="387988" y="77283"/>
                    <a:pt x="591226" y="-116"/>
                    <a:pt x="794420" y="0"/>
                  </a:cubicBezTo>
                  <a:close/>
                  <a:moveTo>
                    <a:pt x="793966" y="163145"/>
                  </a:moveTo>
                  <a:cubicBezTo>
                    <a:pt x="445573" y="163145"/>
                    <a:pt x="163145" y="445573"/>
                    <a:pt x="163145" y="793966"/>
                  </a:cubicBezTo>
                  <a:cubicBezTo>
                    <a:pt x="163145" y="1142359"/>
                    <a:pt x="445573" y="1424787"/>
                    <a:pt x="793966" y="1424787"/>
                  </a:cubicBezTo>
                  <a:cubicBezTo>
                    <a:pt x="1142359" y="1424787"/>
                    <a:pt x="1424787" y="1142359"/>
                    <a:pt x="1424787" y="793966"/>
                  </a:cubicBezTo>
                  <a:cubicBezTo>
                    <a:pt x="1424787" y="445573"/>
                    <a:pt x="1142359" y="163145"/>
                    <a:pt x="793966" y="163145"/>
                  </a:cubicBezTo>
                  <a:close/>
                </a:path>
              </a:pathLst>
            </a:custGeom>
            <a:solidFill>
              <a:srgbClr val="C3E2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600" u="none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8712200" y="4247329"/>
            <a:ext cx="2215627" cy="1125824"/>
            <a:chOff x="9024141" y="4251698"/>
            <a:chExt cx="1596872" cy="1126118"/>
          </a:xfrm>
        </p:grpSpPr>
        <p:sp>
          <p:nvSpPr>
            <p:cNvPr id="33" name="1"/>
            <p:cNvSpPr txBox="1">
              <a:spLocks noChangeArrowheads="1"/>
            </p:cNvSpPr>
            <p:nvPr/>
          </p:nvSpPr>
          <p:spPr bwMode="auto">
            <a:xfrm>
              <a:off x="9050004" y="4251698"/>
              <a:ext cx="1508596" cy="304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34" name="1"/>
            <p:cNvSpPr txBox="1">
              <a:spLocks noChangeArrowheads="1"/>
            </p:cNvSpPr>
            <p:nvPr/>
          </p:nvSpPr>
          <p:spPr bwMode="auto">
            <a:xfrm>
              <a:off x="9024140" y="4576682"/>
              <a:ext cx="1596872" cy="82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square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b0503020204020204" pitchFamily="34" typeface="微软雅黑"/>
                </a:defRPr>
              </a:lvl9pPr>
            </a:lstStyle>
            <a:p>
              <a:pPr algn="ctr" defTabSz="121602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sp>
        <p:nvSpPr>
          <p:cNvPr id="35" name="文本框 34">
            <a:extLst>
              <a:ext uri="{FF2B5EF4-FFF2-40B4-BE49-F238E27FC236}">
                <a16:creationId xmlns:a16="http://schemas.microsoft.com/office/drawing/2014/main" id="{11716DFF-F267-4B2E-AC67-F8AD4912F1A1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1987341719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1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42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03C21E38-0E58-423B-AACE-9CF667805F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230FEB4A-E8DC-4221-A8D9-92C8E5694F5C}"/>
              </a:ext>
            </a:extLst>
          </p:cNvPr>
          <p:cNvGrpSpPr/>
          <p:nvPr/>
        </p:nvGrpSpPr>
        <p:grpSpPr>
          <a:xfrm>
            <a:off x="5068457" y="1616788"/>
            <a:ext cx="2137737" cy="1867164"/>
            <a:chOff x="4734611" y="1107486"/>
            <a:chExt cx="2137737" cy="1867164"/>
          </a:xfrm>
        </p:grpSpPr>
        <p:sp>
          <p:nvSpPr>
            <p:cNvPr id="71" name="文本框 70">
              <a:extLst>
                <a:ext uri="{FF2B5EF4-FFF2-40B4-BE49-F238E27FC236}">
                  <a16:creationId xmlns:a16="http://schemas.microsoft.com/office/drawing/2014/main" id="{A355DE67-014B-47DB-9022-1E4B3A12A027}"/>
                </a:ext>
              </a:extLst>
            </p:cNvPr>
            <p:cNvSpPr txBox="1"/>
            <p:nvPr/>
          </p:nvSpPr>
          <p:spPr>
            <a:xfrm>
              <a:off x="5801221" y="1107486"/>
              <a:ext cx="913130" cy="18440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lang="en-US" sz="11500">
                  <a:solidFill>
                    <a:srgbClr val="F9C5B8"/>
                  </a:solidFill>
                  <a:latin charset="-122" panose="02010600010101010101" pitchFamily="2" typeface="Aa之云体"/>
                  <a:ea charset="-122" panose="02010600010101010101" pitchFamily="2" typeface="Aa之云体"/>
                  <a:sym charset="-122" panose="02010600010101010101" pitchFamily="2" typeface="Aa之云体"/>
                </a:rPr>
                <a:t>2</a:t>
              </a:r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B8E1EAE4-0079-44B2-AAFD-985EFDB832F0}"/>
                </a:ext>
              </a:extLst>
            </p:cNvPr>
            <p:cNvSpPr txBox="1"/>
            <p:nvPr/>
          </p:nvSpPr>
          <p:spPr>
            <a:xfrm>
              <a:off x="4734609" y="1112602"/>
              <a:ext cx="913130" cy="18440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1" baseline="0" cap="none" i="0" kern="1200" kumimoji="0" lang="en-US" noProof="0" normalizeH="0" spc="0" strike="noStrike" sz="11500" u="none">
                  <a:ln>
                    <a:noFill/>
                  </a:ln>
                  <a:solidFill>
                    <a:srgbClr val="C3E2D2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cs"/>
                  <a:sym charset="-122" panose="02010600010101010101" pitchFamily="2" typeface="Aa之云体"/>
                </a:rPr>
                <a:t>0</a:t>
              </a: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F02FE2B8-246E-4ABA-BF5C-57132E7BCC42}"/>
              </a:ext>
            </a:extLst>
          </p:cNvPr>
          <p:cNvGrpSpPr/>
          <p:nvPr/>
        </p:nvGrpSpPr>
        <p:grpSpPr>
          <a:xfrm>
            <a:off x="3464500" y="3545714"/>
            <a:ext cx="5393600" cy="1015663"/>
            <a:chOff x="3292813" y="3576346"/>
            <a:chExt cx="5393600" cy="1015663"/>
          </a:xfrm>
        </p:grpSpPr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60491E6E-908E-4DC5-9AB8-5810E6483974}"/>
                </a:ext>
              </a:extLst>
            </p:cNvPr>
            <p:cNvSpPr txBox="1"/>
            <p:nvPr/>
          </p:nvSpPr>
          <p:spPr>
            <a:xfrm>
              <a:off x="3418389" y="3576346"/>
              <a:ext cx="5259727" cy="1005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6000" u="none">
                  <a:ln>
                    <a:noFill/>
                  </a:ln>
                  <a:solidFill>
                    <a:srgbClr val="373536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输入标题</a:t>
              </a:r>
            </a:p>
          </p:txBody>
        </p: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79C553CA-C219-4A9A-AAF7-D0E68CCFC5EA}"/>
                </a:ext>
              </a:extLst>
            </p:cNvPr>
            <p:cNvSpPr txBox="1"/>
            <p:nvPr/>
          </p:nvSpPr>
          <p:spPr>
            <a:xfrm>
              <a:off x="3292813" y="3997449"/>
              <a:ext cx="720000" cy="250478"/>
            </a:xfrm>
            <a:custGeom>
              <a:rect b="b" l="l" r="r" t="t"/>
              <a:pathLst>
                <a:path h="215684" w="1361142">
                  <a:moveTo>
                    <a:pt x="0" y="0"/>
                  </a:moveTo>
                  <a:lnTo>
                    <a:pt x="1361142" y="0"/>
                  </a:lnTo>
                  <a:lnTo>
                    <a:pt x="1361142" y="215684"/>
                  </a:lnTo>
                  <a:lnTo>
                    <a:pt x="0" y="215684"/>
                  </a:lnTo>
                  <a:close/>
                </a:path>
              </a:pathLst>
            </a:custGeom>
            <a:solidFill>
              <a:srgbClr val="F9C5B8"/>
            </a:solidFill>
            <a:ln>
              <a:noFill/>
            </a:ln>
            <a:effectLst/>
          </p:spPr>
          <p:txBody>
  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15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cs"/>
                <a:sym charset="-122" panose="02010600010101010101" pitchFamily="2" typeface="Aa之云体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56EF79A0-60F1-433E-B201-0E6B805DFBC2}"/>
                </a:ext>
              </a:extLst>
            </p:cNvPr>
            <p:cNvSpPr txBox="1"/>
            <p:nvPr/>
          </p:nvSpPr>
          <p:spPr>
            <a:xfrm>
              <a:off x="7966413" y="3997449"/>
              <a:ext cx="720000" cy="250478"/>
            </a:xfrm>
            <a:custGeom>
              <a:rect b="b" l="l" r="r" t="t"/>
              <a:pathLst>
                <a:path h="215684" w="1361142">
                  <a:moveTo>
                    <a:pt x="0" y="0"/>
                  </a:moveTo>
                  <a:lnTo>
                    <a:pt x="1361142" y="0"/>
                  </a:lnTo>
                  <a:lnTo>
                    <a:pt x="1361142" y="215684"/>
                  </a:lnTo>
                  <a:lnTo>
                    <a:pt x="0" y="215684"/>
                  </a:lnTo>
                  <a:close/>
                </a:path>
              </a:pathLst>
            </a:custGeom>
            <a:solidFill>
              <a:srgbClr val="C3E2D2"/>
            </a:solidFill>
            <a:ln>
              <a:noFill/>
            </a:ln>
            <a:effectLst/>
          </p:spPr>
          <p:txBody>
            <a:bodyPr anchor="t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15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cs"/>
                <a:sym charset="-122" panose="02010600010101010101" pitchFamily="2" typeface="Aa之云体"/>
              </a:endParaRPr>
            </a:p>
          </p:txBody>
        </p:sp>
      </p:grpSp>
      <p:sp>
        <p:nvSpPr>
          <p:cNvPr id="56" name="Rectangle 44">
            <a:extLst>
              <a:ext uri="{FF2B5EF4-FFF2-40B4-BE49-F238E27FC236}">
                <a16:creationId xmlns:a16="http://schemas.microsoft.com/office/drawing/2014/main" id="{0D8CE84D-B29F-4A4B-92FE-27A31882A5A0}"/>
              </a:ext>
            </a:extLst>
          </p:cNvPr>
          <p:cNvSpPr/>
          <p:nvPr/>
        </p:nvSpPr>
        <p:spPr>
          <a:xfrm>
            <a:off x="3205393" y="4630690"/>
            <a:ext cx="5791161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0" baseline="0" cap="none" i="0" kern="1200" kumimoji="0" lang="en-US" noProof="0" normalizeH="0" spc="0" strike="noStrike" sz="1250" u="none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A wonderful serenity has taken possession of my entire soul, like these sweet mornings of spring which I enjoy with my whole heart. </a:t>
            </a:r>
          </a:p>
        </p:txBody>
      </p:sp>
    </p:spTree>
    <p:custDataLst>
      <p:tags r:id="rId4"/>
    </p:custDataLst>
    <p:extLst>
      <p:ext uri="{BB962C8B-B14F-4D97-AF65-F5344CB8AC3E}">
        <p14:creationId val="3991575766"/>
      </p:ext>
    </p:extLst>
  </p:cSld>
  <p:clrMapOvr>
    <a:masterClrMapping/>
  </p:clrMapOvr>
  <p:transition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3" presetSubtype="3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6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8965250" y="4592988"/>
            <a:ext cx="2336723" cy="1255101"/>
            <a:chOff x="9108807" y="4549740"/>
            <a:chExt cx="2337332" cy="1255428"/>
          </a:xfrm>
        </p:grpSpPr>
        <p:sp>
          <p:nvSpPr>
            <p:cNvPr id="3" name="文本框 2"/>
            <p:cNvSpPr txBox="1"/>
            <p:nvPr/>
          </p:nvSpPr>
          <p:spPr>
            <a:xfrm>
              <a:off x="9122663" y="4549741"/>
              <a:ext cx="2281156" cy="396343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9108806" y="4911677"/>
              <a:ext cx="2337332" cy="91463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defRPr>
              </a:lvl1pPr>
            </a:lstStyle>
            <a:p>
              <a:pPr algn="ctr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267834" y="4592988"/>
            <a:ext cx="2336723" cy="1255101"/>
            <a:chOff x="6341548" y="4549740"/>
            <a:chExt cx="2337332" cy="1255428"/>
          </a:xfrm>
        </p:grpSpPr>
        <p:sp>
          <p:nvSpPr>
            <p:cNvPr id="6" name="文本框 5"/>
            <p:cNvSpPr txBox="1"/>
            <p:nvPr/>
          </p:nvSpPr>
          <p:spPr>
            <a:xfrm>
              <a:off x="6355403" y="4549741"/>
              <a:ext cx="2281156" cy="396343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6341548" y="4911677"/>
              <a:ext cx="2337332" cy="91463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defRPr>
              </a:lvl1pPr>
            </a:lstStyle>
            <a:p>
              <a:pPr algn="ctr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3570417" y="4592988"/>
            <a:ext cx="2336723" cy="1255101"/>
            <a:chOff x="3523488" y="4549740"/>
            <a:chExt cx="2337332" cy="1255428"/>
          </a:xfrm>
        </p:grpSpPr>
        <p:sp>
          <p:nvSpPr>
            <p:cNvPr id="9" name="文本框 8"/>
            <p:cNvSpPr txBox="1"/>
            <p:nvPr/>
          </p:nvSpPr>
          <p:spPr>
            <a:xfrm>
              <a:off x="3537345" y="4549741"/>
              <a:ext cx="2281156" cy="396343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523488" y="4911677"/>
              <a:ext cx="2337332" cy="914638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ct val="150000"/>
                </a:lnSpc>
                <a:defRPr sz="1100">
                  <a:solidFill>
                    <a:schemeClr val="tx1">
                      <a:lumMod val="65000"/>
                      <a:lumOff val="3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defRPr>
              </a:lvl1pPr>
            </a:lstStyle>
            <a:p>
              <a:pPr algn="ctr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873000" y="4592988"/>
            <a:ext cx="2336723" cy="1255101"/>
            <a:chOff x="873228" y="4549740"/>
            <a:chExt cx="2337332" cy="1255429"/>
          </a:xfrm>
        </p:grpSpPr>
        <p:sp>
          <p:nvSpPr>
            <p:cNvPr id="12" name="文本框 11"/>
            <p:cNvSpPr txBox="1"/>
            <p:nvPr/>
          </p:nvSpPr>
          <p:spPr>
            <a:xfrm>
              <a:off x="887084" y="4549740"/>
              <a:ext cx="2281156" cy="396344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1" baseline="0" cap="none" i="0" kern="1200" kumimoji="0" lang="zh-CN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添加标题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873228" y="4911677"/>
              <a:ext cx="2337332" cy="914639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pc="0" strike="noStrike" sz="12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单击此处添加内容，内容要与标题相符，可以直接复制粘贴，要选择有用的关键词录入。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977820" y="1941170"/>
            <a:ext cx="2127082" cy="2127081"/>
            <a:chOff x="893985" y="1897229"/>
            <a:chExt cx="2127636" cy="2127635"/>
          </a:xfrm>
        </p:grpSpPr>
        <p:sp>
          <p:nvSpPr>
            <p:cNvPr id="15" name="BackShape"/>
            <p:cNvSpPr/>
            <p:nvPr/>
          </p:nvSpPr>
          <p:spPr>
            <a:xfrm>
              <a:off x="936808" y="1968762"/>
              <a:ext cx="1984569" cy="19845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6" name="ValueShape"/>
            <p:cNvSpPr/>
            <p:nvPr/>
          </p:nvSpPr>
          <p:spPr>
            <a:xfrm>
              <a:off x="893985" y="1897229"/>
              <a:ext cx="2127636" cy="2127635"/>
            </a:xfrm>
            <a:prstGeom prst="pie">
              <a:avLst>
                <a:gd fmla="val 16200000" name="adj1"/>
                <a:gd fmla="val 7776000" name="adj2"/>
              </a:avLst>
            </a:prstGeom>
            <a:solidFill>
              <a:srgbClr val="C3E2D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7" name="ValueBack"/>
            <p:cNvSpPr/>
            <p:nvPr/>
          </p:nvSpPr>
          <p:spPr>
            <a:xfrm>
              <a:off x="1272655" y="2308433"/>
              <a:ext cx="1305227" cy="1305226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bg1">
                  <a:lumMod val="85000"/>
                  <a:alpha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544152" y="2750533"/>
              <a:ext cx="899541" cy="39634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63%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675237" y="1941170"/>
            <a:ext cx="2127082" cy="2127081"/>
            <a:chOff x="3632463" y="1897229"/>
            <a:chExt cx="2127636" cy="2127635"/>
          </a:xfrm>
        </p:grpSpPr>
        <p:sp>
          <p:nvSpPr>
            <p:cNvPr id="20" name="BackShape"/>
            <p:cNvSpPr/>
            <p:nvPr/>
          </p:nvSpPr>
          <p:spPr>
            <a:xfrm>
              <a:off x="3675285" y="1968762"/>
              <a:ext cx="1984569" cy="19845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1" name="ValueShape"/>
            <p:cNvSpPr/>
            <p:nvPr/>
          </p:nvSpPr>
          <p:spPr>
            <a:xfrm>
              <a:off x="3632463" y="1897229"/>
              <a:ext cx="2127636" cy="2127635"/>
            </a:xfrm>
            <a:prstGeom prst="pie">
              <a:avLst>
                <a:gd fmla="val 16200000" name="adj1"/>
                <a:gd fmla="val 3672000" name="adj2"/>
              </a:avLst>
            </a:prstGeom>
            <a:solidFill>
              <a:srgbClr val="F9C5B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2" name="ValueBack"/>
            <p:cNvSpPr/>
            <p:nvPr/>
          </p:nvSpPr>
          <p:spPr>
            <a:xfrm>
              <a:off x="4011133" y="2308433"/>
              <a:ext cx="1305227" cy="1305226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bg1">
                  <a:lumMod val="85000"/>
                  <a:alpha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4256670" y="2750532"/>
              <a:ext cx="899541" cy="39634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40%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372654" y="1941170"/>
            <a:ext cx="2127082" cy="2127081"/>
            <a:chOff x="6462381" y="1897229"/>
            <a:chExt cx="2127636" cy="2127635"/>
          </a:xfrm>
        </p:grpSpPr>
        <p:sp>
          <p:nvSpPr>
            <p:cNvPr id="25" name="BackShape"/>
            <p:cNvSpPr/>
            <p:nvPr/>
          </p:nvSpPr>
          <p:spPr>
            <a:xfrm>
              <a:off x="6505203" y="1968762"/>
              <a:ext cx="1984569" cy="19845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6" name="ValueShape"/>
            <p:cNvSpPr/>
            <p:nvPr/>
          </p:nvSpPr>
          <p:spPr>
            <a:xfrm>
              <a:off x="6462381" y="1897229"/>
              <a:ext cx="2127636" cy="2127635"/>
            </a:xfrm>
            <a:prstGeom prst="pie">
              <a:avLst>
                <a:gd fmla="val 16200000" name="adj1"/>
                <a:gd fmla="val 11880000" name="adj2"/>
              </a:avLst>
            </a:prstGeom>
            <a:solidFill>
              <a:srgbClr val="C3E2D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7" name="ValueBack"/>
            <p:cNvSpPr/>
            <p:nvPr/>
          </p:nvSpPr>
          <p:spPr>
            <a:xfrm>
              <a:off x="6841051" y="2308433"/>
              <a:ext cx="1305227" cy="1305226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bg1">
                  <a:lumMod val="85000"/>
                  <a:alpha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7086160" y="2750533"/>
              <a:ext cx="899541" cy="39634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80%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9070070" y="1941170"/>
            <a:ext cx="2127082" cy="2127081"/>
            <a:chOff x="9200859" y="1897229"/>
            <a:chExt cx="2127636" cy="2127635"/>
          </a:xfrm>
        </p:grpSpPr>
        <p:sp>
          <p:nvSpPr>
            <p:cNvPr id="30" name="BackShape"/>
            <p:cNvSpPr/>
            <p:nvPr/>
          </p:nvSpPr>
          <p:spPr>
            <a:xfrm>
              <a:off x="9243681" y="1968762"/>
              <a:ext cx="1984569" cy="19845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1" name="ValueShape"/>
            <p:cNvSpPr/>
            <p:nvPr/>
          </p:nvSpPr>
          <p:spPr>
            <a:xfrm>
              <a:off x="9200859" y="1897229"/>
              <a:ext cx="2127636" cy="2127635"/>
            </a:xfrm>
            <a:prstGeom prst="pie">
              <a:avLst>
                <a:gd fmla="val 16200000" name="adj1"/>
                <a:gd fmla="val 13608000" name="adj2"/>
              </a:avLst>
            </a:prstGeom>
            <a:solidFill>
              <a:srgbClr val="F9C5B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2" name="ValueBack"/>
            <p:cNvSpPr/>
            <p:nvPr/>
          </p:nvSpPr>
          <p:spPr>
            <a:xfrm>
              <a:off x="9579529" y="2308433"/>
              <a:ext cx="1305227" cy="1305226"/>
            </a:xfrm>
            <a:prstGeom prst="ellipse">
              <a:avLst/>
            </a:prstGeom>
            <a:solidFill>
              <a:schemeClr val="bg1"/>
            </a:solidFill>
            <a:ln w="127000">
              <a:solidFill>
                <a:schemeClr val="bg1">
                  <a:lumMod val="85000"/>
                  <a:alpha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1200" kumimoji="0" noProof="0" normalizeH="0" spc="0" strike="noStrike" sz="16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9798678" y="2750532"/>
              <a:ext cx="899541" cy="39634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="0" baseline="0" cap="none" i="0" kern="1200" kumimoji="0" lang="en-US" noProof="0" normalizeH="0" spc="0" strike="noStrike" sz="20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10600010101010101" pitchFamily="2" typeface="Aa之云体"/>
                  <a:ea charset="-122" panose="02010600010101010101" pitchFamily="2" typeface="Aa之云体"/>
                  <a:cs typeface="+mn-ea"/>
                  <a:sym charset="-122" panose="02010600010101010101" pitchFamily="2" typeface="Aa之云体"/>
                </a:rPr>
                <a:t>92%</a:t>
              </a:r>
            </a:p>
          </p:txBody>
        </p:sp>
      </p:grpSp>
      <p:sp>
        <p:nvSpPr>
          <p:cNvPr id="37" name="文本框 36">
            <a:extLst>
              <a:ext uri="{FF2B5EF4-FFF2-40B4-BE49-F238E27FC236}">
                <a16:creationId xmlns:a16="http://schemas.microsoft.com/office/drawing/2014/main" id="{471D7D0F-A549-42CC-82B5-B75DD46011E4}"/>
              </a:ext>
            </a:extLst>
          </p:cNvPr>
          <p:cNvSpPr txBox="1"/>
          <p:nvPr/>
        </p:nvSpPr>
        <p:spPr>
          <a:xfrm>
            <a:off x="4620280" y="433001"/>
            <a:ext cx="2981539" cy="701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3491" eaLnBrk="1" fontAlgn="auto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pc="267" strike="noStrike" sz="4000" u="none">
                <a:ln>
                  <a:noFill/>
                </a:ln>
                <a:solidFill>
                  <a:srgbClr val="373536"/>
                </a:solidFill>
                <a:effectLst/>
                <a:uLnTx/>
                <a:uFillTx/>
                <a:latin charset="-122" panose="02010600010101010101" pitchFamily="2" typeface="Aa之云体"/>
                <a:ea charset="-122" panose="02010600010101010101" pitchFamily="2" typeface="Aa之云体"/>
                <a:cs typeface="+mn-ea"/>
                <a:sym charset="-122" panose="02010600010101010101" pitchFamily="2" typeface="Aa之云体"/>
              </a:rPr>
              <a:t>输入标题</a:t>
            </a:r>
          </a:p>
        </p:txBody>
      </p:sp>
    </p:spTree>
    <p:extLst>
      <p:ext uri="{BB962C8B-B14F-4D97-AF65-F5344CB8AC3E}">
        <p14:creationId val="4239882373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29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id="3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41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id="4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M_TEMPLATE_JOB_ID" val="2"/>
  <p:tag name="KSO_WM_TEMPLATE_OUTLINE_ID" val="15"/>
  <p:tag name="KSO_WM_TEMPLATE_SCENE_ID" val="1"/>
  <p:tag name="KSO_WM_TEMPLATE_TOPIC_DEFAULT" val="1"/>
  <p:tag name="KSO_WM_TEMPLATE_TOPIC_ID" val="2869567"/>
</p:tagLst>
</file>

<file path=ppt/tags/tag10.xml><?xml version="1.0" encoding="utf-8"?>
<p:tagLst xmlns:p="http://schemas.openxmlformats.org/presentationml/2006/main">
  <p:tag name="KSO_WM_TEMPLATE_JOB_ID" val="2"/>
  <p:tag name="KSO_WM_TEMPLATE_OUTLINE_ID" val="15"/>
  <p:tag name="KSO_WM_TEMPLATE_SCENE_ID" val="1"/>
  <p:tag name="KSO_WM_TEMPLATE_TOPIC_DEFAULT" val="1"/>
  <p:tag name="KSO_WM_TEMPLATE_TOPIC_ID" val="2869567"/>
</p:tagLst>
</file>

<file path=ppt/tags/tag11.xml><?xml version="1.0" encoding="utf-8"?>
<p:tagLst xmlns:p="http://schemas.openxmlformats.org/presentationml/2006/main">
  <p:tag name="PA" val="v4.0.0"/>
</p:tagLst>
</file>

<file path=ppt/tags/tag12.xml><?xml version="1.0" encoding="utf-8"?>
<p:tagLst xmlns:p="http://schemas.openxmlformats.org/presentationml/2006/main">
  <p:tag name="PA" val="v4.0.0"/>
</p:tagLst>
</file>

<file path=ppt/tags/tag13.xml><?xml version="1.0" encoding="utf-8"?>
<p:tagLst xmlns:p="http://schemas.openxmlformats.org/presentationml/2006/main">
  <p:tag name="PA" val="v4.0.0"/>
</p:tagLst>
</file>

<file path=ppt/tags/tag14.xml><?xml version="1.0" encoding="utf-8"?>
<p:tagLst xmlns:p="http://schemas.openxmlformats.org/presentationml/2006/main">
  <p:tag name="PA" val="v4.0.0"/>
</p:tagLst>
</file>

<file path=ppt/tags/tag15.xml><?xml version="1.0" encoding="utf-8"?>
<p:tagLst xmlns:p="http://schemas.openxmlformats.org/presentationml/2006/main">
  <p:tag name="PA" val="v4.0.0"/>
</p:tagLst>
</file>

<file path=ppt/tags/tag16.xml><?xml version="1.0" encoding="utf-8"?>
<p:tagLst xmlns:p="http://schemas.openxmlformats.org/presentationml/2006/main">
  <p:tag name="PA" val="v4.0.0"/>
</p:tagLst>
</file>

<file path=ppt/tags/tag17.xml><?xml version="1.0" encoding="utf-8"?>
<p:tagLst xmlns:p="http://schemas.openxmlformats.org/presentationml/2006/main">
  <p:tag name="KSO_WM_TEMPLATE_JOB_ID" val="2"/>
  <p:tag name="KSO_WM_TEMPLATE_OUTLINE_ID" val="15"/>
  <p:tag name="KSO_WM_TEMPLATE_SCENE_ID" val="1"/>
  <p:tag name="KSO_WM_TEMPLATE_TOPIC_DEFAULT" val="1"/>
  <p:tag name="KSO_WM_TEMPLATE_TOPIC_ID" val="2869567"/>
</p:tagLst>
</file>

<file path=ppt/tags/tag18.xml><?xml version="1.0" encoding="utf-8"?>
<p:tagLst xmlns:p="http://schemas.openxmlformats.org/presentationml/2006/main">
  <p:tag name="PA" val="v5.1.2"/>
</p:tagLst>
</file>

<file path=ppt/tags/tag19.xml><?xml version="1.0" encoding="utf-8"?>
<p:tagLst xmlns:p="http://schemas.openxmlformats.org/presentationml/2006/main">
  <p:tag name="PA" val="v5.1.2"/>
</p:tagLst>
</file>

<file path=ppt/tags/tag2.xml><?xml version="1.0" encoding="utf-8"?>
<p:tagLst xmlns:p="http://schemas.openxmlformats.org/presentationml/2006/main">
  <p:tag name="KSO_WM_TEMPLATE_JOB_ID" val="2"/>
  <p:tag name="KSO_WM_TEMPLATE_OUTLINE_ID" val="15"/>
  <p:tag name="KSO_WM_TEMPLATE_SCENE_ID" val="1"/>
  <p:tag name="KSO_WM_TEMPLATE_TOPIC_DEFAULT" val="1"/>
  <p:tag name="KSO_WM_TEMPLATE_TOPIC_ID" val="2869567"/>
</p:tagLst>
</file>

<file path=ppt/tags/tag20.xml><?xml version="1.0" encoding="utf-8"?>
<p:tagLst xmlns:p="http://schemas.openxmlformats.org/presentationml/2006/main">
  <p:tag name="PA" val="v5.1.2"/>
</p:tagLst>
</file>

<file path=ppt/tags/tag21.xml><?xml version="1.0" encoding="utf-8"?>
<p:tagLst xmlns:p="http://schemas.openxmlformats.org/presentationml/2006/main">
  <p:tag name="PA" val="v5.1.2"/>
</p:tagLst>
</file>

<file path=ppt/tags/tag22.xml><?xml version="1.0" encoding="utf-8"?>
<p:tagLst xmlns:p="http://schemas.openxmlformats.org/presentationml/2006/main">
  <p:tag name="KSO_WM_TEMPLATE_JOB_ID" val="2"/>
  <p:tag name="KSO_WM_TEMPLATE_OUTLINE_ID" val="15"/>
  <p:tag name="KSO_WM_TEMPLATE_SCENE_ID" val="1"/>
  <p:tag name="KSO_WM_TEMPLATE_TOPIC_DEFAULT" val="1"/>
  <p:tag name="KSO_WM_TEMPLATE_TOPIC_ID" val="2869567"/>
</p:tagLst>
</file>

<file path=ppt/tags/tag23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几何多边形年终总结"/>
</p:tagLst>
</file>

<file path=ppt/tags/tag3.xml><?xml version="1.0" encoding="utf-8"?>
<p:tagLst xmlns:p="http://schemas.openxmlformats.org/presentationml/2006/main">
  <p:tag name="PA" val="v5.1.2"/>
</p:tagLst>
</file>

<file path=ppt/tags/tag4.xml><?xml version="1.0" encoding="utf-8"?>
<p:tagLst xmlns:p="http://schemas.openxmlformats.org/presentationml/2006/main">
  <p:tag name="PA" val="v5.1.2"/>
</p:tagLst>
</file>

<file path=ppt/tags/tag5.xml><?xml version="1.0" encoding="utf-8"?>
<p:tagLst xmlns:p="http://schemas.openxmlformats.org/presentationml/2006/main">
  <p:tag name="PA" val="v5.1.2"/>
</p:tagLst>
</file>

<file path=ppt/tags/tag6.xml><?xml version="1.0" encoding="utf-8"?>
<p:tagLst xmlns:p="http://schemas.openxmlformats.org/presentationml/2006/main">
  <p:tag name="KSO_WM_TEMPLATE_JOB_ID" val="2"/>
  <p:tag name="KSO_WM_TEMPLATE_OUTLINE_ID" val="15"/>
  <p:tag name="KSO_WM_TEMPLATE_SCENE_ID" val="1"/>
  <p:tag name="KSO_WM_TEMPLATE_TOPIC_DEFAULT" val="1"/>
  <p:tag name="KSO_WM_TEMPLATE_TOPIC_ID" val="2869567"/>
</p:tagLst>
</file>

<file path=ppt/tags/tag7.xml><?xml version="1.0" encoding="utf-8"?>
<p:tagLst xmlns:p="http://schemas.openxmlformats.org/presentationml/2006/main">
  <p:tag name="PA" val="v5.1.2"/>
</p:tagLst>
</file>

<file path=ppt/tags/tag8.xml><?xml version="1.0" encoding="utf-8"?>
<p:tagLst xmlns:p="http://schemas.openxmlformats.org/presentationml/2006/main">
  <p:tag name="PA" val="v5.1.2"/>
</p:tagLst>
</file>

<file path=ppt/tags/tag9.xml><?xml version="1.0" encoding="utf-8"?>
<p:tagLst xmlns:p="http://schemas.openxmlformats.org/presentationml/2006/main">
  <p:tag name="PA" val="v5.1.2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AEABAB"/>
      </a:accent2>
      <a:accent3>
        <a:srgbClr val="C00000"/>
      </a:accent3>
      <a:accent4>
        <a:srgbClr val="AEABAB"/>
      </a:accent4>
      <a:accent5>
        <a:srgbClr val="C00000"/>
      </a:accent5>
      <a:accent6>
        <a:srgbClr val="AEABAB"/>
      </a:accent6>
      <a:hlink>
        <a:srgbClr val="FF0000"/>
      </a:hlink>
      <a:folHlink>
        <a:srgbClr val="C00000"/>
      </a:folHlink>
    </a:clrScheme>
    <a:fontScheme name="思源黑体 CN Medium">
      <a:majorFont>
        <a:latin typeface="Arial"/>
        <a:ea typeface="思源黑体 CN Medium"/>
        <a:cs typeface="Arial"/>
      </a:majorFont>
      <a:minorFont>
        <a:latin typeface="Arial"/>
        <a:ea typeface="思源黑体 CN Medium"/>
        <a:cs typeface="Arial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219</Paragraphs>
  <Slides>25</Slides>
  <Notes>25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baseType="lpstr" size="38">
      <vt:lpstr>Arial</vt:lpstr>
      <vt:lpstr>思源黑体 CN Medium</vt:lpstr>
      <vt:lpstr>Calibri Light</vt:lpstr>
      <vt:lpstr>Calibri</vt:lpstr>
      <vt:lpstr>等线 Light</vt:lpstr>
      <vt:lpstr>等线</vt:lpstr>
      <vt:lpstr>Aa之云体</vt:lpstr>
      <vt:lpstr>微软雅黑</vt:lpstr>
      <vt:lpstr>Source Han Sans CN Normal</vt:lpstr>
      <vt:lpstr>League Gothic Regular</vt:lpstr>
      <vt:lpstr>Gill Sans</vt:lpstr>
      <vt:lpstr>宋体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2021-08-22T12:05:27Z</dcterms:created>
  <cp:lastPrinted>2021-08-22T12:05:27Z</cp:lastPrinted>
  <dcterms:modified xsi:type="dcterms:W3CDTF">2021-08-22T05:43:55Z</dcterms:modified>
  <cp:revision>1</cp:revision>
</cp:coreProperties>
</file>