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6" r:id="rId2"/>
  </p:sldMasterIdLst>
  <p:notesMasterIdLst>
    <p:notesMasterId r:id="rId3"/>
  </p:notesMasterIdLst>
  <p:sldIdLst>
    <p:sldId id="256" r:id="rId4"/>
    <p:sldId id="257" r:id="rId5"/>
    <p:sldId id="258" r:id="rId6"/>
    <p:sldId id="259" r:id="rId7"/>
    <p:sldId id="261" r:id="rId8"/>
    <p:sldId id="260" r:id="rId9"/>
    <p:sldId id="262" r:id="rId10"/>
    <p:sldId id="264" r:id="rId11"/>
    <p:sldId id="263" r:id="rId12"/>
    <p:sldId id="265" r:id="rId13"/>
    <p:sldId id="267" r:id="rId14"/>
    <p:sldId id="266" r:id="rId15"/>
    <p:sldId id="277" r:id="rId16"/>
    <p:sldId id="269" r:id="rId17"/>
    <p:sldId id="271" r:id="rId18"/>
    <p:sldId id="270" r:id="rId19"/>
    <p:sldId id="272" r:id="rId20"/>
    <p:sldId id="274" r:id="rId21"/>
    <p:sldId id="273" r:id="rId22"/>
    <p:sldId id="275" r:id="rId23"/>
    <p:sldId id="278" r:id="rId24"/>
    <p:sldId id="276" r:id="rId25"/>
    <p:sldId id="279" r:id="rId26"/>
    <p:sldId id="281" r:id="rId27"/>
    <p:sldId id="282" r:id="rId28"/>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
          <p15:clr>
            <a:srgbClr val="A4A3A4"/>
          </p15:clr>
        </p15:guide>
        <p15:guide id="2" orient="horz" pos="3162">
          <p15:clr>
            <a:srgbClr val="A4A3A4"/>
          </p15:clr>
        </p15:guide>
        <p15:guide id="3" orient="horz" pos="1597">
          <p15:clr>
            <a:srgbClr val="A4A3A4"/>
          </p15:clr>
        </p15:guide>
        <p15:guide id="4" pos="90">
          <p15:clr>
            <a:srgbClr val="A4A3A4"/>
          </p15:clr>
        </p15:guide>
        <p15:guide id="5" pos="567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7" d="100"/>
          <a:sy n="117" d="100"/>
        </p:scale>
        <p:origin x="246" y="96"/>
      </p:cViewPr>
      <p:guideLst>
        <p:guide orient="horz" pos="32"/>
        <p:guide orient="horz" pos="3162"/>
        <p:guide orient="horz" pos="1597"/>
        <p:guide pos="90"/>
        <p:guide pos="5670"/>
      </p:guideLst>
    </p:cSldViewPr>
  </p:slideViewPr>
  <p:notesTextViewPr>
    <p:cViewPr>
      <p:scale>
        <a:sx n="1" d="1"/>
        <a:sy n="1" d="1"/>
      </p:scale>
      <p:origin x="0" y="0"/>
    </p:cViewPr>
  </p:notesTextViewPr>
  <p:sorterViewPr>
    <p:cViewPr>
      <p:scale>
        <a:sx n="100" d="100"/>
        <a:sy n="100" d="100"/>
      </p:scale>
      <p:origin x="0" y="-3355"/>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19050">
              <a:noFill/>
            </a:ln>
          </c:spPr>
          <c:explosion val="6"/>
          <c:dPt>
            <c:idx val="0"/>
            <c:invertIfNegative val="1"/>
            <c:spPr>
              <a:solidFill>
                <a:schemeClr val="accent1"/>
              </a:solidFill>
              <a:ln w="19050">
                <a:noFill/>
              </a:ln>
            </c:spPr>
          </c:dPt>
          <c:dPt>
            <c:idx val="1"/>
            <c:invertIfNegative val="1"/>
            <c:spPr>
              <a:solidFill>
                <a:schemeClr val="bg1"/>
              </a:solidFill>
              <a:ln w="19050">
                <a:noFill/>
              </a:ln>
            </c:spPr>
          </c:dPt>
          <c:dPt>
            <c:idx val="2"/>
            <c:invertIfNegative val="1"/>
            <c:spPr>
              <a:solidFill>
                <a:schemeClr val="accent1">
                  <a:lumMod val="50000"/>
                </a:schemeClr>
              </a:solidFill>
              <a:ln w="19050">
                <a:noFill/>
              </a:ln>
            </c:spPr>
          </c:dPt>
          <c:dPt>
            <c:idx val="3"/>
            <c:invertIfNegative val="1"/>
            <c:spPr>
              <a:solidFill>
                <a:schemeClr val="accent1">
                  <a:lumMod val="75000"/>
                </a:schemeClr>
              </a:solidFill>
              <a:ln w="19050">
                <a:noFill/>
              </a:ln>
            </c:spPr>
          </c:dPt>
          <c:dLbls>
            <c:delete val="1"/>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EDC18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400" b="0" i="0" u="none" strike="noStrike" kern="1200" baseline="0" smtId="4294967295">
                    <a:solidFill>
                      <a:schemeClr val="bg1"/>
                    </a:solidFill>
                    <a:latin typeface="+mn-lt"/>
                    <a:ea typeface="+mn-ea"/>
                    <a:cs typeface="+mn-cs"/>
                  </a:defRPr>
                </a:pPr>
                <a:endParaRPr lang="zh-CN" sz="1400"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bg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200" b="0" i="0" u="none" strike="noStrike" kern="1200" baseline="0" smtId="4294967295">
                    <a:solidFill>
                      <a:schemeClr val="bg1"/>
                    </a:solidFill>
                    <a:latin typeface="+mn-lt"/>
                    <a:ea typeface="+mn-ea"/>
                    <a:cs typeface="+mn-cs"/>
                  </a:defRPr>
                </a:pPr>
                <a:endParaRPr lang="zh-CN" sz="1200"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219"/>
        <c:overlap val="-15"/>
        <c:axId val="692165536"/>
        <c:axId val="702346400"/>
      </c:barChart>
      <c:catAx>
        <c:axId val="69216553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crossAx val="702346400"/>
        <c:crosses val="autoZero"/>
        <c:auto val="0"/>
        <c:lblAlgn val="ctr"/>
        <c:lblOffset/>
        <c:noMultiLvlLbl val="0"/>
      </c:catAx>
      <c:valAx>
        <c:axId val="702346400"/>
        <c:scaling>
          <c:orientation/>
        </c:scaling>
        <c:delete val="1"/>
        <c:axPos val="l"/>
        <c:numFmt formatCode="General" sourceLinked="1"/>
        <c:majorTickMark val="none"/>
        <c:minorTickMark val="none"/>
        <c:crossAx val="692165536"/>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F6D35-04C0-424D-9956-F6B114A77DFC}"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5888B-166A-4E01-8B64-45A626462BFD}" type="slidenum">
              <a:rPr lang="zh-CN" altLang="en-US" smtClean="0"/>
              <a:t>‹#›</a:t>
            </a:fld>
            <a:endParaRPr lang="zh-CN" altLang="en-US"/>
          </a:p>
        </p:txBody>
      </p:sp>
    </p:spTree>
    <p:extLst>
      <p:ext uri="{BB962C8B-B14F-4D97-AF65-F5344CB8AC3E}">
        <p14:creationId val="419592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16317ED-4856-4573-9EC5-A4500FC9CEED}"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4AAF99-EE5A-401E-A471-2869354EEDA6}"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536699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89736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39437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879712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18194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527537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784398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922017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474610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71346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42032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
        <p:nvSpPr>
          <p:cNvPr id="4" name="Picture Placeholder 7"/>
          <p:cNvSpPr>
            <a:spLocks noGrp="1"/>
          </p:cNvSpPr>
          <p:nvPr>
            <p:ph type="pic" sz="quarter" idx="12"/>
          </p:nvPr>
        </p:nvSpPr>
        <p:spPr>
          <a:xfrm>
            <a:off x="2391863" y="1261240"/>
            <a:ext cx="2111290" cy="317352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200">
                <a:solidFill>
                  <a:schemeClr val="tx1">
                    <a:lumMod val="85000"/>
                    <a:lumOff val="15000"/>
                  </a:schemeClr>
                </a:solidFill>
                <a:latin typeface="+mj-lt"/>
              </a:defRPr>
            </a:lvl1pPr>
          </a:lstStyle>
          <a:p>
            <a:pPr marL="0" lvl="0" algn="ctr"/>
            <a:endParaRPr lang="en-US"/>
          </a:p>
        </p:txBody>
      </p:sp>
      <p:sp>
        <p:nvSpPr>
          <p:cNvPr id="5" name="Picture Placeholder 7"/>
          <p:cNvSpPr>
            <a:spLocks noGrp="1"/>
          </p:cNvSpPr>
          <p:nvPr>
            <p:ph type="pic" sz="quarter" idx="13"/>
          </p:nvPr>
        </p:nvSpPr>
        <p:spPr>
          <a:xfrm>
            <a:off x="6816811" y="1261240"/>
            <a:ext cx="2111290" cy="317352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1200">
                <a:solidFill>
                  <a:schemeClr val="tx1">
                    <a:lumMod val="85000"/>
                    <a:lumOff val="15000"/>
                  </a:schemeClr>
                </a:solidFill>
                <a:latin typeface="+mj-lt"/>
              </a:defRPr>
            </a:lvl1pPr>
          </a:lstStyle>
          <a:p>
            <a:pPr marL="0" lvl="0" algn="ctr"/>
            <a:endParaRPr lang="en-US"/>
          </a:p>
        </p:txBody>
      </p:sp>
      <p:sp>
        <p:nvSpPr>
          <p:cNvPr id="6" name="矩形 5"/>
          <p:cNvSpPr/>
          <p:nvPr userDrawn="1"/>
        </p:nvSpPr>
        <p:spPr>
          <a:xfrm>
            <a:off x="4604337" y="1261240"/>
            <a:ext cx="2111290" cy="3173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79389" y="1261240"/>
            <a:ext cx="2111290" cy="3173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
        <p:nvSpPr>
          <p:cNvPr id="3" name="Picture Placeholder 7"/>
          <p:cNvSpPr>
            <a:spLocks noGrp="1"/>
          </p:cNvSpPr>
          <p:nvPr>
            <p:ph type="pic" sz="quarter" idx="12"/>
          </p:nvPr>
        </p:nvSpPr>
        <p:spPr>
          <a:xfrm>
            <a:off x="5922628" y="-8248"/>
            <a:ext cx="3221372" cy="51517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
        <p:nvSpPr>
          <p:cNvPr id="3" name="Picture Placeholder 7"/>
          <p:cNvSpPr>
            <a:spLocks noGrp="1"/>
          </p:cNvSpPr>
          <p:nvPr>
            <p:ph type="pic" sz="quarter" idx="12"/>
          </p:nvPr>
        </p:nvSpPr>
        <p:spPr>
          <a:xfrm>
            <a:off x="5553856" y="-8248"/>
            <a:ext cx="3590144" cy="51517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
        <p:nvSpPr>
          <p:cNvPr id="5" name="Picture Placeholder 7"/>
          <p:cNvSpPr>
            <a:spLocks noGrp="1"/>
          </p:cNvSpPr>
          <p:nvPr>
            <p:ph type="pic" sz="quarter" idx="16"/>
          </p:nvPr>
        </p:nvSpPr>
        <p:spPr>
          <a:xfrm>
            <a:off x="1" y="-13479"/>
            <a:ext cx="9143999" cy="172458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6" name="Picture Placeholder 7"/>
          <p:cNvSpPr>
            <a:spLocks noGrp="1"/>
          </p:cNvSpPr>
          <p:nvPr>
            <p:ph type="pic" sz="quarter" idx="17"/>
          </p:nvPr>
        </p:nvSpPr>
        <p:spPr>
          <a:xfrm>
            <a:off x="-1" y="1704414"/>
            <a:ext cx="9143999" cy="1714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8" name="Picture Placeholder 7"/>
          <p:cNvSpPr>
            <a:spLocks noGrp="1"/>
          </p:cNvSpPr>
          <p:nvPr>
            <p:ph type="pic" sz="quarter" idx="18"/>
          </p:nvPr>
        </p:nvSpPr>
        <p:spPr>
          <a:xfrm>
            <a:off x="-1" y="3418914"/>
            <a:ext cx="9143999" cy="17245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
        <p:nvSpPr>
          <p:cNvPr id="3" name="Picture Placeholder 7"/>
          <p:cNvSpPr>
            <a:spLocks noGrp="1"/>
          </p:cNvSpPr>
          <p:nvPr>
            <p:ph type="pic" sz="quarter" idx="12"/>
          </p:nvPr>
        </p:nvSpPr>
        <p:spPr>
          <a:xfrm>
            <a:off x="287338" y="2474259"/>
            <a:ext cx="2650844" cy="19027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9" name="Picture Placeholder 7"/>
          <p:cNvSpPr>
            <a:spLocks noGrp="1"/>
          </p:cNvSpPr>
          <p:nvPr>
            <p:ph type="pic" sz="quarter" idx="13"/>
          </p:nvPr>
        </p:nvSpPr>
        <p:spPr>
          <a:xfrm>
            <a:off x="6183873" y="2474259"/>
            <a:ext cx="2650844" cy="19027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9144000" cy="5143500"/>
          </a:xfrm>
          <a:prstGeom prst="rect">
            <a:avLst/>
          </a:prstGeom>
        </p:spPr>
      </p:pic>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chemeClr val="tx2"/>
        </a:solidFill>
        <a:effectLst/>
      </p:bgPr>
    </p:bg>
    <p:spTree>
      <p:nvGrpSpPr>
        <p:cNvPr id="1" name=""/>
        <p:cNvGrpSpPr/>
        <p:nvPr/>
      </p:nvGrpSpPr>
      <p:grpSpPr>
        <a:xfrm>
          <a:off x="0" y="0"/>
          <a:ext cx="0" cy="0"/>
        </a:xfrm>
      </p:grpSpPr>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16317ED-4856-4573-9EC5-A4500FC9CEED}" type="datetimeFigureOut">
              <a:rPr lang="zh-CN" altLang="en-US" smtClean="0"/>
              <a:t>2018/6/6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4AAF99-EE5A-401E-A471-2869354EEDA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91775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nvSpPr>
        <p:spPr>
          <a:xfrm>
            <a:off x="177485" y="2242776"/>
            <a:ext cx="4246880" cy="701040"/>
          </a:xfrm>
          <a:prstGeom prst="rect">
            <a:avLst/>
          </a:prstGeom>
          <a:noFill/>
        </p:spPr>
        <p:txBody>
          <a:bodyPr rtlCol="0" wrap="none">
            <a:spAutoFit/>
          </a:bodyPr>
          <a:lstStyle/>
          <a:p>
            <a:r>
              <a:rPr altLang="en-US" lang="zh-CN" smtClean="0" sz="4000">
                <a:solidFill>
                  <a:schemeClr val="accent1"/>
                </a:solidFill>
                <a:latin typeface="+mj-ea"/>
                <a:ea typeface="+mj-ea"/>
              </a:rPr>
              <a:t>黑金工作汇报总结</a:t>
            </a:r>
          </a:p>
        </p:txBody>
      </p:sp>
      <p:sp>
        <p:nvSpPr>
          <p:cNvPr id="22" name="矩形 21"/>
          <p:cNvSpPr/>
          <p:nvPr/>
        </p:nvSpPr>
        <p:spPr>
          <a:xfrm>
            <a:off x="281271" y="3461145"/>
            <a:ext cx="1226850" cy="24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000">
                <a:solidFill>
                  <a:schemeClr val="tx1"/>
                </a:solidFill>
                <a:latin typeface="+mj-ea"/>
                <a:ea typeface="+mj-ea"/>
              </a:rPr>
              <a:t>品牌部—XXX</a:t>
            </a:r>
          </a:p>
        </p:txBody>
      </p:sp>
      <p:sp>
        <p:nvSpPr>
          <p:cNvPr id="23" name="矩形 22"/>
          <p:cNvSpPr/>
          <p:nvPr/>
        </p:nvSpPr>
        <p:spPr>
          <a:xfrm>
            <a:off x="198572" y="2994659"/>
            <a:ext cx="3418274" cy="457200"/>
          </a:xfrm>
          <a:prstGeom prst="rect">
            <a:avLst/>
          </a:prstGeom>
        </p:spPr>
        <p:txBody>
          <a:bodyPr wrap="square">
            <a:spAutoFit/>
          </a:bodyPr>
          <a:lstStyle/>
          <a:p>
            <a:pPr>
              <a:lnSpc>
                <a:spcPct val="150000"/>
              </a:lnSpc>
            </a:pPr>
            <a:r>
              <a:rPr altLang="zh-CN" lang="en-US" smtClean="0" sz="800">
                <a:solidFill>
                  <a:schemeClr val="bg1"/>
                </a:solidFill>
              </a:rPr>
              <a:t>Lorem ipsum dolor sit amet, consectetur adipiscing elit. Donec luctus nibh sit amet sem vulputate venenatis bibendum orci pulvinar. </a:t>
            </a:r>
          </a:p>
        </p:txBody>
      </p:sp>
      <p:cxnSp>
        <p:nvCxnSpPr>
          <p:cNvPr id="25" name="直接连接符 24"/>
          <p:cNvCxnSpPr/>
          <p:nvPr/>
        </p:nvCxnSpPr>
        <p:spPr>
          <a:xfrm>
            <a:off x="287338" y="3002316"/>
            <a:ext cx="354196"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3959013" y="1618826"/>
            <a:ext cx="1225974" cy="1225974"/>
          </a:xfrm>
          <a:prstGeom prst="rect">
            <a:avLst/>
          </a:prstGeom>
          <a:noFill/>
          <a:ln w="38100">
            <a:gradFill flip="none" rotWithShape="1">
              <a:gsLst>
                <a:gs pos="0">
                  <a:schemeClr val="accent1"/>
                </a:gs>
                <a:gs pos="59000">
                  <a:srgbClr val="C68C2F"/>
                </a:gs>
                <a:gs pos="100000">
                  <a:schemeClr val="accent2"/>
                </a:gs>
              </a:gsLst>
              <a:lin ang="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矩形 15"/>
          <p:cNvSpPr/>
          <p:nvPr/>
        </p:nvSpPr>
        <p:spPr>
          <a:xfrm>
            <a:off x="3426957" y="3018549"/>
            <a:ext cx="2290088" cy="579120"/>
          </a:xfrm>
          <a:prstGeom prst="rect">
            <a:avLst/>
          </a:prstGeom>
        </p:spPr>
        <p:txBody>
          <a:bodyPr wrap="none">
            <a:spAutoFit/>
          </a:bodyPr>
          <a:lstStyle/>
          <a:p>
            <a:pPr algn="ctr"/>
            <a:r>
              <a:rPr altLang="zh-CN" lang="en-US" smtClean="0" sz="3200">
                <a:solidFill>
                  <a:schemeClr val="accent1"/>
                </a:solidFill>
                <a:latin typeface="Arial"/>
              </a:rPr>
              <a:t>PART TWO</a:t>
            </a:r>
          </a:p>
        </p:txBody>
      </p:sp>
      <p:cxnSp>
        <p:nvCxnSpPr>
          <p:cNvPr id="17" name="直接连接符 16"/>
          <p:cNvCxnSpPr/>
          <p:nvPr/>
        </p:nvCxnSpPr>
        <p:spPr>
          <a:xfrm>
            <a:off x="4450080" y="3603325"/>
            <a:ext cx="25738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174975" y="3673029"/>
            <a:ext cx="894080" cy="304800"/>
          </a:xfrm>
          <a:prstGeom prst="rect">
            <a:avLst/>
          </a:prstGeom>
        </p:spPr>
        <p:txBody>
          <a:bodyPr wrap="none">
            <a:spAutoFit/>
          </a:bodyPr>
          <a:lstStyle/>
          <a:p>
            <a:pPr algn="ctr"/>
            <a:r>
              <a:rPr altLang="en-US" lang="zh-CN" smtClean="0" sz="1400">
                <a:solidFill>
                  <a:schemeClr val="accent1"/>
                </a:solidFill>
                <a:latin charset="-122" panose="020b0503020204020204" typeface="微软雅黑"/>
                <a:ea typeface="微软雅黑"/>
              </a:rPr>
              <a:t>工作总结</a:t>
            </a:r>
          </a:p>
        </p:txBody>
      </p:sp>
      <p:sp>
        <p:nvSpPr>
          <p:cNvPr id="19" name="矩形 18"/>
          <p:cNvSpPr/>
          <p:nvPr/>
        </p:nvSpPr>
        <p:spPr>
          <a:xfrm>
            <a:off x="2826134" y="3915574"/>
            <a:ext cx="3505275" cy="502920"/>
          </a:xfrm>
          <a:prstGeom prst="rect">
            <a:avLst/>
          </a:prstGeom>
        </p:spPr>
        <p:txBody>
          <a:bodyPr wrap="square">
            <a:spAutoFit/>
          </a:bodyPr>
          <a:lstStyle/>
          <a:p>
            <a:pPr algn="ctr">
              <a:lnSpc>
                <a:spcPct val="150000"/>
              </a:lnSpc>
            </a:pPr>
            <a:r>
              <a:rPr altLang="zh-CN" lang="en-US" sz="900">
                <a:solidFill>
                  <a:prstClr val="white"/>
                </a:solidFill>
              </a:rPr>
              <a:t>Lorem ipsum dolor sit amet, consectetur adipiscing elit. Donec luctus nibh sit amet sem vulputate venenatis bibendum orci pulvinar. </a:t>
            </a:r>
          </a:p>
        </p:txBody>
      </p:sp>
      <p:sp>
        <p:nvSpPr>
          <p:cNvPr id="20" name="AutoShape 112"/>
          <p:cNvSpPr/>
          <p:nvPr/>
        </p:nvSpPr>
        <p:spPr bwMode="auto">
          <a:xfrm>
            <a:off x="4184664" y="1860536"/>
            <a:ext cx="774672" cy="771258"/>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a:outerShdw algn="t" blurRad="50800" dir="5400000" dist="38100" rotWithShape="0">
              <a:prstClr val="black">
                <a:alpha val="40000"/>
              </a:prstClr>
            </a:outerShdw>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工作总结</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02</a:t>
            </a:r>
          </a:p>
        </p:txBody>
      </p:sp>
      <p:grpSp>
        <p:nvGrpSpPr>
          <p:cNvPr id="10" name="组合 9"/>
          <p:cNvGrpSpPr/>
          <p:nvPr/>
        </p:nvGrpSpPr>
        <p:grpSpPr>
          <a:xfrm>
            <a:off x="172198" y="1685878"/>
            <a:ext cx="4526819" cy="2657881"/>
            <a:chOff x="159979" y="1552612"/>
            <a:chExt cx="5047895" cy="2963826"/>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791033" y="1779934"/>
              <a:ext cx="3817480" cy="2545714"/>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159979" y="1552612"/>
              <a:ext cx="5047895" cy="2963826"/>
            </a:xfrm>
            <a:prstGeom prst="rect">
              <a:avLst/>
            </a:prstGeom>
          </p:spPr>
        </p:pic>
      </p:grpSp>
      <p:sp>
        <p:nvSpPr>
          <p:cNvPr id="38" name="矩形 37"/>
          <p:cNvSpPr/>
          <p:nvPr/>
        </p:nvSpPr>
        <p:spPr>
          <a:xfrm>
            <a:off x="5268856" y="1944330"/>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39" name="矩形 38"/>
          <p:cNvSpPr/>
          <p:nvPr/>
        </p:nvSpPr>
        <p:spPr>
          <a:xfrm>
            <a:off x="5268856" y="1717472"/>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40" name="直接连接符 39"/>
          <p:cNvCxnSpPr/>
          <p:nvPr/>
        </p:nvCxnSpPr>
        <p:spPr>
          <a:xfrm>
            <a:off x="5362703" y="1987169"/>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941990" y="1717472"/>
            <a:ext cx="322940" cy="322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schemeClr val="tx2"/>
                </a:solidFill>
                <a:latin typeface="+mj-lt"/>
              </a:rPr>
              <a:t>1</a:t>
            </a:r>
          </a:p>
        </p:txBody>
      </p:sp>
      <p:sp>
        <p:nvSpPr>
          <p:cNvPr id="41" name="矩形 40"/>
          <p:cNvSpPr/>
          <p:nvPr/>
        </p:nvSpPr>
        <p:spPr>
          <a:xfrm>
            <a:off x="5268856" y="2903658"/>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42" name="矩形 41"/>
          <p:cNvSpPr/>
          <p:nvPr/>
        </p:nvSpPr>
        <p:spPr>
          <a:xfrm>
            <a:off x="5268856" y="2676800"/>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43" name="直接连接符 42"/>
          <p:cNvCxnSpPr/>
          <p:nvPr/>
        </p:nvCxnSpPr>
        <p:spPr>
          <a:xfrm>
            <a:off x="5362703" y="294649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4941990" y="2676800"/>
            <a:ext cx="322940" cy="322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schemeClr val="tx2"/>
                </a:solidFill>
                <a:latin typeface="+mj-lt"/>
              </a:rPr>
              <a:t>2</a:t>
            </a:r>
          </a:p>
        </p:txBody>
      </p:sp>
      <p:sp>
        <p:nvSpPr>
          <p:cNvPr id="49" name="矩形 48"/>
          <p:cNvSpPr/>
          <p:nvPr/>
        </p:nvSpPr>
        <p:spPr>
          <a:xfrm>
            <a:off x="5268856" y="3835927"/>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50" name="矩形 49"/>
          <p:cNvSpPr/>
          <p:nvPr/>
        </p:nvSpPr>
        <p:spPr>
          <a:xfrm>
            <a:off x="5268856" y="3609070"/>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51" name="直接连接符 50"/>
          <p:cNvCxnSpPr/>
          <p:nvPr/>
        </p:nvCxnSpPr>
        <p:spPr>
          <a:xfrm>
            <a:off x="5362703" y="387876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4941990" y="3609070"/>
            <a:ext cx="322940" cy="322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schemeClr val="tx2"/>
                </a:solidFill>
                <a:latin typeface="+mj-lt"/>
              </a:rPr>
              <a:t>3</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工作总结</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02</a:t>
            </a:r>
          </a:p>
        </p:txBody>
      </p:sp>
      <p:grpSp>
        <p:nvGrpSpPr>
          <p:cNvPr id="71" name="组合 70"/>
          <p:cNvGrpSpPr/>
          <p:nvPr/>
        </p:nvGrpSpPr>
        <p:grpSpPr>
          <a:xfrm>
            <a:off x="3441532" y="1411315"/>
            <a:ext cx="2214580" cy="3309542"/>
            <a:chOff x="3519812" y="1262457"/>
            <a:chExt cx="2177401" cy="3253981"/>
          </a:xfrm>
        </p:grpSpPr>
        <p:grpSp>
          <p:nvGrpSpPr>
            <p:cNvPr id="64" name="组合 63"/>
            <p:cNvGrpSpPr/>
            <p:nvPr/>
          </p:nvGrpSpPr>
          <p:grpSpPr>
            <a:xfrm>
              <a:off x="3519812" y="1262457"/>
              <a:ext cx="2177401" cy="3253981"/>
              <a:chOff x="4350210" y="1426119"/>
              <a:chExt cx="3235347" cy="4835012"/>
            </a:xfrm>
            <a:gradFill>
              <a:gsLst>
                <a:gs pos="0">
                  <a:srgbClr val="CDB268"/>
                </a:gs>
                <a:gs pos="100000">
                  <a:srgbClr val="956945"/>
                </a:gs>
              </a:gsLst>
              <a:lin ang="2400000" scaled="0"/>
            </a:gradFill>
          </p:grpSpPr>
          <p:sp>
            <p:nvSpPr>
              <p:cNvPr id="66" name="任意多边形 65"/>
              <p:cNvSpPr/>
              <p:nvPr/>
            </p:nvSpPr>
            <p:spPr>
              <a:xfrm>
                <a:off x="4350210" y="1426119"/>
                <a:ext cx="3235347" cy="3166231"/>
              </a:xfrm>
              <a:custGeom>
                <a:gdLst>
                  <a:gd fmla="*/ 1017270 w 3223260" name="connsiteX0"/>
                  <a:gd fmla="*/ 3154680 h 3166110" name="connsiteY0"/>
                  <a:gd fmla="*/ 640080 w 3223260" name="connsiteX1"/>
                  <a:gd fmla="*/ 3154680 h 3166110" name="connsiteY1"/>
                  <a:gd fmla="*/ 0 w 3223260" name="connsiteX2"/>
                  <a:gd fmla="*/ 1417320 h 3166110" name="connsiteY2"/>
                  <a:gd fmla="*/ 1600200 w 3223260" name="connsiteX3"/>
                  <a:gd fmla="*/ 0 h 3166110" name="connsiteY3"/>
                  <a:gd fmla="*/ 3223260 w 3223260" name="connsiteX4"/>
                  <a:gd fmla="*/ 1337310 h 3166110" name="connsiteY4"/>
                  <a:gd fmla="*/ 2674620 w 3223260" name="connsiteX5"/>
                  <a:gd fmla="*/ 3166110 h 3166110" name="connsiteY5"/>
                  <a:gd fmla="*/ 2308860 w 3223260" name="connsiteX6"/>
                  <a:gd fmla="*/ 3166110 h 3166110" name="connsiteY6"/>
                  <a:gd fmla="*/ 2754630 w 3223260" name="connsiteX7"/>
                  <a:gd fmla="*/ 1360170 h 3166110" name="connsiteY7"/>
                  <a:gd fmla="*/ 480060 w 3223260" name="connsiteX8"/>
                  <a:gd fmla="*/ 1360170 h 3166110" name="connsiteY8"/>
                  <a:gd fmla="*/ 1017270 w 3223260" name="connsiteX9"/>
                  <a:gd fmla="*/ 3154680 h 3166110" name="connsiteY9"/>
                  <a:gd fmla="*/ 1017270 w 3223260" name="connsiteX0-1"/>
                  <a:gd fmla="*/ 3154680 h 3166110" name="connsiteY0-2"/>
                  <a:gd fmla="*/ 640080 w 3223260" name="connsiteX1-3"/>
                  <a:gd fmla="*/ 3154680 h 3166110" name="connsiteY1-4"/>
                  <a:gd fmla="*/ 0 w 3223260" name="connsiteX2-5"/>
                  <a:gd fmla="*/ 1417320 h 3166110" name="connsiteY2-6"/>
                  <a:gd fmla="*/ 1600200 w 3223260" name="connsiteX3-7"/>
                  <a:gd fmla="*/ 0 h 3166110" name="connsiteY3-8"/>
                  <a:gd fmla="*/ 3223260 w 3223260" name="connsiteX4-9"/>
                  <a:gd fmla="*/ 1337310 h 3166110" name="connsiteY4-10"/>
                  <a:gd fmla="*/ 2674620 w 3223260" name="connsiteX5-11"/>
                  <a:gd fmla="*/ 3166110 h 3166110" name="connsiteY5-12"/>
                  <a:gd fmla="*/ 2308860 w 3223260" name="connsiteX6-13"/>
                  <a:gd fmla="*/ 3166110 h 3166110" name="connsiteY6-14"/>
                  <a:gd fmla="*/ 2754630 w 3223260" name="connsiteX7-15"/>
                  <a:gd fmla="*/ 1360170 h 3166110" name="connsiteY7-16"/>
                  <a:gd fmla="*/ 1543050 w 3223260" name="connsiteX8-17"/>
                  <a:gd fmla="*/ 1348740 h 3166110" name="connsiteY8-18"/>
                  <a:gd fmla="*/ 480060 w 3223260" name="connsiteX9-19"/>
                  <a:gd fmla="*/ 1360170 h 3166110" name="connsiteY9-20"/>
                  <a:gd fmla="*/ 1017270 w 3223260" name="connsiteX10"/>
                  <a:gd fmla="*/ 3154680 h 3166110" name="connsiteY10"/>
                  <a:gd fmla="*/ 1017270 w 3223260" name="connsiteX0-21"/>
                  <a:gd fmla="*/ 3154680 h 3166110" name="connsiteY0-22"/>
                  <a:gd fmla="*/ 640080 w 3223260" name="connsiteX1-23"/>
                  <a:gd fmla="*/ 3154680 h 3166110" name="connsiteY1-24"/>
                  <a:gd fmla="*/ 0 w 3223260" name="connsiteX2-25"/>
                  <a:gd fmla="*/ 1417320 h 3166110" name="connsiteY2-26"/>
                  <a:gd fmla="*/ 1600200 w 3223260" name="connsiteX3-27"/>
                  <a:gd fmla="*/ 0 h 3166110" name="connsiteY3-28"/>
                  <a:gd fmla="*/ 3223260 w 3223260" name="connsiteX4-29"/>
                  <a:gd fmla="*/ 1337310 h 3166110" name="connsiteY4-30"/>
                  <a:gd fmla="*/ 2674620 w 3223260" name="connsiteX5-31"/>
                  <a:gd fmla="*/ 3166110 h 3166110" name="connsiteY5-32"/>
                  <a:gd fmla="*/ 2308860 w 3223260" name="connsiteX6-33"/>
                  <a:gd fmla="*/ 3166110 h 3166110" name="connsiteY6-34"/>
                  <a:gd fmla="*/ 2754630 w 3223260" name="connsiteX7-35"/>
                  <a:gd fmla="*/ 1360170 h 3166110" name="connsiteY7-36"/>
                  <a:gd fmla="*/ 1565910 w 3223260" name="connsiteX8-37"/>
                  <a:gd fmla="*/ 514350 h 3166110" name="connsiteY8-38"/>
                  <a:gd fmla="*/ 480060 w 3223260" name="connsiteX9-39"/>
                  <a:gd fmla="*/ 1360170 h 3166110" name="connsiteY9-40"/>
                  <a:gd fmla="*/ 1017270 w 3223260" name="connsiteX10-41"/>
                  <a:gd fmla="*/ 3154680 h 3166110" name="connsiteY10-42"/>
                  <a:gd fmla="*/ 1033836 w 3239826" name="connsiteX0-43"/>
                  <a:gd fmla="*/ 3154680 h 3166110" name="connsiteY0-44"/>
                  <a:gd fmla="*/ 656646 w 3239826" name="connsiteX1-45"/>
                  <a:gd fmla="*/ 3154680 h 3166110" name="connsiteY1-46"/>
                  <a:gd fmla="*/ 16566 w 3239826" name="connsiteX2-47"/>
                  <a:gd fmla="*/ 1417320 h 3166110" name="connsiteY2-48"/>
                  <a:gd fmla="*/ 1616766 w 3239826" name="connsiteX3-49"/>
                  <a:gd fmla="*/ 0 h 3166110" name="connsiteY3-50"/>
                  <a:gd fmla="*/ 3239826 w 3239826" name="connsiteX4-51"/>
                  <a:gd fmla="*/ 1337310 h 3166110" name="connsiteY4-52"/>
                  <a:gd fmla="*/ 2691186 w 3239826" name="connsiteX5-53"/>
                  <a:gd fmla="*/ 3166110 h 3166110" name="connsiteY5-54"/>
                  <a:gd fmla="*/ 2325426 w 3239826" name="connsiteX6-55"/>
                  <a:gd fmla="*/ 3166110 h 3166110" name="connsiteY6-56"/>
                  <a:gd fmla="*/ 2771196 w 3239826" name="connsiteX7-57"/>
                  <a:gd fmla="*/ 1360170 h 3166110" name="connsiteY7-58"/>
                  <a:gd fmla="*/ 1582476 w 3239826" name="connsiteX8-59"/>
                  <a:gd fmla="*/ 514350 h 3166110" name="connsiteY8-60"/>
                  <a:gd fmla="*/ 496626 w 3239826" name="connsiteX9-61"/>
                  <a:gd fmla="*/ 1360170 h 3166110" name="connsiteY9-62"/>
                  <a:gd fmla="*/ 1033836 w 3239826" name="connsiteX10-63"/>
                  <a:gd fmla="*/ 3154680 h 3166110" name="connsiteY10-64"/>
                  <a:gd fmla="*/ 1042495 w 3248485" name="connsiteX0-65"/>
                  <a:gd fmla="*/ 3154680 h 3166110" name="connsiteY0-66"/>
                  <a:gd fmla="*/ 665305 w 3248485" name="connsiteX1-67"/>
                  <a:gd fmla="*/ 3154680 h 3166110" name="connsiteY1-68"/>
                  <a:gd fmla="*/ 25225 w 3248485" name="connsiteX2-69"/>
                  <a:gd fmla="*/ 1417320 h 3166110" name="connsiteY2-70"/>
                  <a:gd fmla="*/ 1625425 w 3248485" name="connsiteX3-71"/>
                  <a:gd fmla="*/ 0 h 3166110" name="connsiteY3-72"/>
                  <a:gd fmla="*/ 3248485 w 3248485" name="connsiteX4-73"/>
                  <a:gd fmla="*/ 1337310 h 3166110" name="connsiteY4-74"/>
                  <a:gd fmla="*/ 2699845 w 3248485" name="connsiteX5-75"/>
                  <a:gd fmla="*/ 3166110 h 3166110" name="connsiteY5-76"/>
                  <a:gd fmla="*/ 2334085 w 3248485" name="connsiteX6-77"/>
                  <a:gd fmla="*/ 3166110 h 3166110" name="connsiteY6-78"/>
                  <a:gd fmla="*/ 2779855 w 3248485" name="connsiteX7-79"/>
                  <a:gd fmla="*/ 1360170 h 3166110" name="connsiteY7-80"/>
                  <a:gd fmla="*/ 1591135 w 3248485" name="connsiteX8-81"/>
                  <a:gd fmla="*/ 514350 h 3166110" name="connsiteY8-82"/>
                  <a:gd fmla="*/ 505285 w 3248485" name="connsiteX9-83"/>
                  <a:gd fmla="*/ 1360170 h 3166110" name="connsiteY9-84"/>
                  <a:gd fmla="*/ 1042495 w 3248485" name="connsiteX10-85"/>
                  <a:gd fmla="*/ 3154680 h 3166110" name="connsiteY10-86"/>
                  <a:gd fmla="*/ 1041731 w 3247721" name="connsiteX0-87"/>
                  <a:gd fmla="*/ 3154680 h 3166110" name="connsiteY0-88"/>
                  <a:gd fmla="*/ 664541 w 3247721" name="connsiteX1-89"/>
                  <a:gd fmla="*/ 3154680 h 3166110" name="connsiteY1-90"/>
                  <a:gd fmla="*/ 24461 w 3247721" name="connsiteX2-91"/>
                  <a:gd fmla="*/ 1417320 h 3166110" name="connsiteY2-92"/>
                  <a:gd fmla="*/ 1624661 w 3247721" name="connsiteX3-93"/>
                  <a:gd fmla="*/ 0 h 3166110" name="connsiteY3-94"/>
                  <a:gd fmla="*/ 3247721 w 3247721" name="connsiteX4-95"/>
                  <a:gd fmla="*/ 1337310 h 3166110" name="connsiteY4-96"/>
                  <a:gd fmla="*/ 2699081 w 3247721" name="connsiteX5-97"/>
                  <a:gd fmla="*/ 3166110 h 3166110" name="connsiteY5-98"/>
                  <a:gd fmla="*/ 2333321 w 3247721" name="connsiteX6-99"/>
                  <a:gd fmla="*/ 3166110 h 3166110" name="connsiteY6-100"/>
                  <a:gd fmla="*/ 2779091 w 3247721" name="connsiteX7-101"/>
                  <a:gd fmla="*/ 1360170 h 3166110" name="connsiteY7-102"/>
                  <a:gd fmla="*/ 1590371 w 3247721" name="connsiteX8-103"/>
                  <a:gd fmla="*/ 514350 h 3166110" name="connsiteY8-104"/>
                  <a:gd fmla="*/ 504521 w 3247721" name="connsiteX9-105"/>
                  <a:gd fmla="*/ 1360170 h 3166110" name="connsiteY9-106"/>
                  <a:gd fmla="*/ 1041731 w 3247721" name="connsiteX10-107"/>
                  <a:gd fmla="*/ 3154680 h 3166110" name="connsiteY10-108"/>
                  <a:gd fmla="*/ 1043307 w 3249297" name="connsiteX0-109"/>
                  <a:gd fmla="*/ 3154680 h 3166110" name="connsiteY0-110"/>
                  <a:gd fmla="*/ 666117 w 3249297" name="connsiteX1-111"/>
                  <a:gd fmla="*/ 3154680 h 3166110" name="connsiteY1-112"/>
                  <a:gd fmla="*/ 26037 w 3249297" name="connsiteX2-113"/>
                  <a:gd fmla="*/ 1417320 h 3166110" name="connsiteY2-114"/>
                  <a:gd fmla="*/ 1626237 w 3249297" name="connsiteX3-115"/>
                  <a:gd fmla="*/ 0 h 3166110" name="connsiteY3-116"/>
                  <a:gd fmla="*/ 3249297 w 3249297" name="connsiteX4-117"/>
                  <a:gd fmla="*/ 1337310 h 3166110" name="connsiteY4-118"/>
                  <a:gd fmla="*/ 2700657 w 3249297" name="connsiteX5-119"/>
                  <a:gd fmla="*/ 3166110 h 3166110" name="connsiteY5-120"/>
                  <a:gd fmla="*/ 2334897 w 3249297" name="connsiteX6-121"/>
                  <a:gd fmla="*/ 3166110 h 3166110" name="connsiteY6-122"/>
                  <a:gd fmla="*/ 2780667 w 3249297" name="connsiteX7-123"/>
                  <a:gd fmla="*/ 1360170 h 3166110" name="connsiteY7-124"/>
                  <a:gd fmla="*/ 1591947 w 3249297" name="connsiteX8-125"/>
                  <a:gd fmla="*/ 514350 h 3166110" name="connsiteY8-126"/>
                  <a:gd fmla="*/ 506097 w 3249297" name="connsiteX9-127"/>
                  <a:gd fmla="*/ 1360170 h 3166110" name="connsiteY9-128"/>
                  <a:gd fmla="*/ 1043307 w 3249297" name="connsiteX10-129"/>
                  <a:gd fmla="*/ 3154680 h 3166110" name="connsiteY10-130"/>
                  <a:gd fmla="*/ 1043307 w 3249297" name="connsiteX0-131"/>
                  <a:gd fmla="*/ 3154680 h 3166110" name="connsiteY0-132"/>
                  <a:gd fmla="*/ 666117 w 3249297" name="connsiteX1-133"/>
                  <a:gd fmla="*/ 3154680 h 3166110" name="connsiteY1-134"/>
                  <a:gd fmla="*/ 26037 w 3249297" name="connsiteX2-135"/>
                  <a:gd fmla="*/ 1417320 h 3166110" name="connsiteY2-136"/>
                  <a:gd fmla="*/ 1626237 w 3249297" name="connsiteX3-137"/>
                  <a:gd fmla="*/ 0 h 3166110" name="connsiteY3-138"/>
                  <a:gd fmla="*/ 3249297 w 3249297" name="connsiteX4-139"/>
                  <a:gd fmla="*/ 1337310 h 3166110" name="connsiteY4-140"/>
                  <a:gd fmla="*/ 2700657 w 3249297" name="connsiteX5-141"/>
                  <a:gd fmla="*/ 3166110 h 3166110" name="connsiteY5-142"/>
                  <a:gd fmla="*/ 2334897 w 3249297" name="connsiteX6-143"/>
                  <a:gd fmla="*/ 3166110 h 3166110" name="connsiteY6-144"/>
                  <a:gd fmla="*/ 2780667 w 3249297" name="connsiteX7-145"/>
                  <a:gd fmla="*/ 1360170 h 3166110" name="connsiteY7-146"/>
                  <a:gd fmla="*/ 1591947 w 3249297" name="connsiteX8-147"/>
                  <a:gd fmla="*/ 514350 h 3166110" name="connsiteY8-148"/>
                  <a:gd fmla="*/ 506097 w 3249297" name="connsiteX9-149"/>
                  <a:gd fmla="*/ 1360170 h 3166110" name="connsiteY9-150"/>
                  <a:gd fmla="*/ 1043307 w 3249297" name="connsiteX10-151"/>
                  <a:gd fmla="*/ 3154680 h 3166110" name="connsiteY10-152"/>
                  <a:gd fmla="*/ 1024678 w 3230668" name="connsiteX0-153"/>
                  <a:gd fmla="*/ 3154680 h 3166110" name="connsiteY0-154"/>
                  <a:gd fmla="*/ 647488 w 3230668" name="connsiteX1-155"/>
                  <a:gd fmla="*/ 3154680 h 3166110" name="connsiteY1-156"/>
                  <a:gd fmla="*/ 7408 w 3230668" name="connsiteX2-157"/>
                  <a:gd fmla="*/ 1417320 h 3166110" name="connsiteY2-158"/>
                  <a:gd fmla="*/ 1607608 w 3230668" name="connsiteX3-159"/>
                  <a:gd fmla="*/ 0 h 3166110" name="connsiteY3-160"/>
                  <a:gd fmla="*/ 3230668 w 3230668" name="connsiteX4-161"/>
                  <a:gd fmla="*/ 1337310 h 3166110" name="connsiteY4-162"/>
                  <a:gd fmla="*/ 2682028 w 3230668" name="connsiteX5-163"/>
                  <a:gd fmla="*/ 3166110 h 3166110" name="connsiteY5-164"/>
                  <a:gd fmla="*/ 2316268 w 3230668" name="connsiteX6-165"/>
                  <a:gd fmla="*/ 3166110 h 3166110" name="connsiteY6-166"/>
                  <a:gd fmla="*/ 2762038 w 3230668" name="connsiteX7-167"/>
                  <a:gd fmla="*/ 1360170 h 3166110" name="connsiteY7-168"/>
                  <a:gd fmla="*/ 1573318 w 3230668" name="connsiteX8-169"/>
                  <a:gd fmla="*/ 514350 h 3166110" name="connsiteY8-170"/>
                  <a:gd fmla="*/ 487468 w 3230668" name="connsiteX9-171"/>
                  <a:gd fmla="*/ 1360170 h 3166110" name="connsiteY9-172"/>
                  <a:gd fmla="*/ 1024678 w 3230668" name="connsiteX10-173"/>
                  <a:gd fmla="*/ 3154680 h 3166110" name="connsiteY10-174"/>
                  <a:gd fmla="*/ 1024678 w 3230668" name="connsiteX0-175"/>
                  <a:gd fmla="*/ 3154680 h 3166110" name="connsiteY0-176"/>
                  <a:gd fmla="*/ 647488 w 3230668" name="connsiteX1-177"/>
                  <a:gd fmla="*/ 3154680 h 3166110" name="connsiteY1-178"/>
                  <a:gd fmla="*/ 7408 w 3230668" name="connsiteX2-179"/>
                  <a:gd fmla="*/ 1417320 h 3166110" name="connsiteY2-180"/>
                  <a:gd fmla="*/ 1607608 w 3230668" name="connsiteX3-181"/>
                  <a:gd fmla="*/ 0 h 3166110" name="connsiteY3-182"/>
                  <a:gd fmla="*/ 3230668 w 3230668" name="connsiteX4-183"/>
                  <a:gd fmla="*/ 1337310 h 3166110" name="connsiteY4-184"/>
                  <a:gd fmla="*/ 2682028 w 3230668" name="connsiteX5-185"/>
                  <a:gd fmla="*/ 3166110 h 3166110" name="connsiteY5-186"/>
                  <a:gd fmla="*/ 2316268 w 3230668" name="connsiteX6-187"/>
                  <a:gd fmla="*/ 3166110 h 3166110" name="connsiteY6-188"/>
                  <a:gd fmla="*/ 2762038 w 3230668" name="connsiteX7-189"/>
                  <a:gd fmla="*/ 1360170 h 3166110" name="connsiteY7-190"/>
                  <a:gd fmla="*/ 1573318 w 3230668" name="connsiteX8-191"/>
                  <a:gd fmla="*/ 514350 h 3166110" name="connsiteY8-192"/>
                  <a:gd fmla="*/ 487468 w 3230668" name="connsiteX9-193"/>
                  <a:gd fmla="*/ 1360170 h 3166110" name="connsiteY9-194"/>
                  <a:gd fmla="*/ 1024678 w 3230668" name="connsiteX10-195"/>
                  <a:gd fmla="*/ 3154680 h 3166110" name="connsiteY10-196"/>
                  <a:gd fmla="*/ 1024678 w 3230668" name="connsiteX0-197"/>
                  <a:gd fmla="*/ 3154680 h 3166110" name="connsiteY0-198"/>
                  <a:gd fmla="*/ 647488 w 3230668" name="connsiteX1-199"/>
                  <a:gd fmla="*/ 3154680 h 3166110" name="connsiteY1-200"/>
                  <a:gd fmla="*/ 7408 w 3230668" name="connsiteX2-201"/>
                  <a:gd fmla="*/ 1417320 h 3166110" name="connsiteY2-202"/>
                  <a:gd fmla="*/ 1607608 w 3230668" name="connsiteX3-203"/>
                  <a:gd fmla="*/ 0 h 3166110" name="connsiteY3-204"/>
                  <a:gd fmla="*/ 3230668 w 3230668" name="connsiteX4-205"/>
                  <a:gd fmla="*/ 1337310 h 3166110" name="connsiteY4-206"/>
                  <a:gd fmla="*/ 2682028 w 3230668" name="connsiteX5-207"/>
                  <a:gd fmla="*/ 3166110 h 3166110" name="connsiteY5-208"/>
                  <a:gd fmla="*/ 2316268 w 3230668" name="connsiteX6-209"/>
                  <a:gd fmla="*/ 3166110 h 3166110" name="connsiteY6-210"/>
                  <a:gd fmla="*/ 2762038 w 3230668" name="connsiteX7-211"/>
                  <a:gd fmla="*/ 1360170 h 3166110" name="connsiteY7-212"/>
                  <a:gd fmla="*/ 1573318 w 3230668" name="connsiteX8-213"/>
                  <a:gd fmla="*/ 514350 h 3166110" name="connsiteY8-214"/>
                  <a:gd fmla="*/ 487468 w 3230668" name="connsiteX9-215"/>
                  <a:gd fmla="*/ 1360170 h 3166110" name="connsiteY9-216"/>
                  <a:gd fmla="*/ 1024678 w 3230668" name="connsiteX10-217"/>
                  <a:gd fmla="*/ 3154680 h 3166110" name="connsiteY10-218"/>
                  <a:gd fmla="*/ 1024678 w 3230668" name="connsiteX0-219"/>
                  <a:gd fmla="*/ 3154787 h 3166217" name="connsiteY0-220"/>
                  <a:gd fmla="*/ 647488 w 3230668" name="connsiteX1-221"/>
                  <a:gd fmla="*/ 3154787 h 3166217" name="connsiteY1-222"/>
                  <a:gd fmla="*/ 7408 w 3230668" name="connsiteX2-223"/>
                  <a:gd fmla="*/ 1417427 h 3166217" name="connsiteY2-224"/>
                  <a:gd fmla="*/ 1607608 w 3230668" name="connsiteX3-225"/>
                  <a:gd fmla="*/ 107 h 3166217" name="connsiteY3-226"/>
                  <a:gd fmla="*/ 3230668 w 3230668" name="connsiteX4-227"/>
                  <a:gd fmla="*/ 1337417 h 3166217" name="connsiteY4-228"/>
                  <a:gd fmla="*/ 2682028 w 3230668" name="connsiteX5-229"/>
                  <a:gd fmla="*/ 3166217 h 3166217" name="connsiteY5-230"/>
                  <a:gd fmla="*/ 2316268 w 3230668" name="connsiteX6-231"/>
                  <a:gd fmla="*/ 3166217 h 3166217" name="connsiteY6-232"/>
                  <a:gd fmla="*/ 2762038 w 3230668" name="connsiteX7-233"/>
                  <a:gd fmla="*/ 1360277 h 3166217" name="connsiteY7-234"/>
                  <a:gd fmla="*/ 1573318 w 3230668" name="connsiteX8-235"/>
                  <a:gd fmla="*/ 514457 h 3166217" name="connsiteY8-236"/>
                  <a:gd fmla="*/ 487468 w 3230668" name="connsiteX9-237"/>
                  <a:gd fmla="*/ 1360277 h 3166217" name="connsiteY9-238"/>
                  <a:gd fmla="*/ 1024678 w 3230668" name="connsiteX10-239"/>
                  <a:gd fmla="*/ 3154787 h 3166217" name="connsiteY10-240"/>
                  <a:gd fmla="*/ 1024678 w 3230734" name="connsiteX0-241"/>
                  <a:gd fmla="*/ 3154799 h 3166229" name="connsiteY0-242"/>
                  <a:gd fmla="*/ 647488 w 3230734" name="connsiteX1-243"/>
                  <a:gd fmla="*/ 3154799 h 3166229" name="connsiteY1-244"/>
                  <a:gd fmla="*/ 7408 w 3230734" name="connsiteX2-245"/>
                  <a:gd fmla="*/ 1417439 h 3166229" name="connsiteY2-246"/>
                  <a:gd fmla="*/ 1607608 w 3230734" name="connsiteX3-247"/>
                  <a:gd fmla="*/ 119 h 3166229" name="connsiteY3-248"/>
                  <a:gd fmla="*/ 3230668 w 3230734" name="connsiteX4-249"/>
                  <a:gd fmla="*/ 1337429 h 3166229" name="connsiteY4-250"/>
                  <a:gd fmla="*/ 2682028 w 3230734" name="connsiteX5-251"/>
                  <a:gd fmla="*/ 3166229 h 3166229" name="connsiteY5-252"/>
                  <a:gd fmla="*/ 2316268 w 3230734" name="connsiteX6-253"/>
                  <a:gd fmla="*/ 3166229 h 3166229" name="connsiteY6-254"/>
                  <a:gd fmla="*/ 2762038 w 3230734" name="connsiteX7-255"/>
                  <a:gd fmla="*/ 1360289 h 3166229" name="connsiteY7-256"/>
                  <a:gd fmla="*/ 1573318 w 3230734" name="connsiteX8-257"/>
                  <a:gd fmla="*/ 514469 h 3166229" name="connsiteY8-258"/>
                  <a:gd fmla="*/ 487468 w 3230734" name="connsiteX9-259"/>
                  <a:gd fmla="*/ 1360289 h 3166229" name="connsiteY9-260"/>
                  <a:gd fmla="*/ 1024678 w 3230734" name="connsiteX10-261"/>
                  <a:gd fmla="*/ 3154799 h 3166229" name="connsiteY10-262"/>
                  <a:gd fmla="*/ 1024678 w 3232740" name="connsiteX0-263"/>
                  <a:gd fmla="*/ 3154799 h 3166229" name="connsiteY0-264"/>
                  <a:gd fmla="*/ 647488 w 3232740" name="connsiteX1-265"/>
                  <a:gd fmla="*/ 3154799 h 3166229" name="connsiteY1-266"/>
                  <a:gd fmla="*/ 7408 w 3232740" name="connsiteX2-267"/>
                  <a:gd fmla="*/ 1417439 h 3166229" name="connsiteY2-268"/>
                  <a:gd fmla="*/ 1607608 w 3232740" name="connsiteX3-269"/>
                  <a:gd fmla="*/ 119 h 3166229" name="connsiteY3-270"/>
                  <a:gd fmla="*/ 3230668 w 3232740" name="connsiteX4-271"/>
                  <a:gd fmla="*/ 1337429 h 3166229" name="connsiteY4-272"/>
                  <a:gd fmla="*/ 2682028 w 3232740" name="connsiteX5-273"/>
                  <a:gd fmla="*/ 3166229 h 3166229" name="connsiteY5-274"/>
                  <a:gd fmla="*/ 2316268 w 3232740" name="connsiteX6-275"/>
                  <a:gd fmla="*/ 3166229 h 3166229" name="connsiteY6-276"/>
                  <a:gd fmla="*/ 2762038 w 3232740" name="connsiteX7-277"/>
                  <a:gd fmla="*/ 1360289 h 3166229" name="connsiteY7-278"/>
                  <a:gd fmla="*/ 1573318 w 3232740" name="connsiteX8-279"/>
                  <a:gd fmla="*/ 514469 h 3166229" name="connsiteY8-280"/>
                  <a:gd fmla="*/ 487468 w 3232740" name="connsiteX9-281"/>
                  <a:gd fmla="*/ 1360289 h 3166229" name="connsiteY9-282"/>
                  <a:gd fmla="*/ 1024678 w 3232740" name="connsiteX10-283"/>
                  <a:gd fmla="*/ 3154799 h 3166229" name="connsiteY10-284"/>
                  <a:gd fmla="*/ 1024678 w 3232740" name="connsiteX0-285"/>
                  <a:gd fmla="*/ 3154801 h 3166231" name="connsiteY0-286"/>
                  <a:gd fmla="*/ 647488 w 3232740" name="connsiteX1-287"/>
                  <a:gd fmla="*/ 3154801 h 3166231" name="connsiteY1-288"/>
                  <a:gd fmla="*/ 7408 w 3232740" name="connsiteX2-289"/>
                  <a:gd fmla="*/ 1417441 h 3166231" name="connsiteY2-290"/>
                  <a:gd fmla="*/ 1607608 w 3232740" name="connsiteX3-291"/>
                  <a:gd fmla="*/ 121 h 3166231" name="connsiteY3-292"/>
                  <a:gd fmla="*/ 3230668 w 3232740" name="connsiteX4-293"/>
                  <a:gd fmla="*/ 1337431 h 3166231" name="connsiteY4-294"/>
                  <a:gd fmla="*/ 2682028 w 3232740" name="connsiteX5-295"/>
                  <a:gd fmla="*/ 3166231 h 3166231" name="connsiteY5-296"/>
                  <a:gd fmla="*/ 2316268 w 3232740" name="connsiteX6-297"/>
                  <a:gd fmla="*/ 3166231 h 3166231" name="connsiteY6-298"/>
                  <a:gd fmla="*/ 2762038 w 3232740" name="connsiteX7-299"/>
                  <a:gd fmla="*/ 1360291 h 3166231" name="connsiteY7-300"/>
                  <a:gd fmla="*/ 1573318 w 3232740" name="connsiteX8-301"/>
                  <a:gd fmla="*/ 514471 h 3166231" name="connsiteY8-302"/>
                  <a:gd fmla="*/ 487468 w 3232740" name="connsiteX9-303"/>
                  <a:gd fmla="*/ 1360291 h 3166231" name="connsiteY9-304"/>
                  <a:gd fmla="*/ 1024678 w 3232740" name="connsiteX10-305"/>
                  <a:gd fmla="*/ 3154801 h 3166231" name="connsiteY10-306"/>
                  <a:gd fmla="*/ 1024678 w 3234187" name="connsiteX0-307"/>
                  <a:gd fmla="*/ 3154801 h 3166231" name="connsiteY0-308"/>
                  <a:gd fmla="*/ 647488 w 3234187" name="connsiteX1-309"/>
                  <a:gd fmla="*/ 3154801 h 3166231" name="connsiteY1-310"/>
                  <a:gd fmla="*/ 7408 w 3234187" name="connsiteX2-311"/>
                  <a:gd fmla="*/ 1417441 h 3166231" name="connsiteY2-312"/>
                  <a:gd fmla="*/ 1607608 w 3234187" name="connsiteX3-313"/>
                  <a:gd fmla="*/ 121 h 3166231" name="connsiteY3-314"/>
                  <a:gd fmla="*/ 3230668 w 3234187" name="connsiteX4-315"/>
                  <a:gd fmla="*/ 1337431 h 3166231" name="connsiteY4-316"/>
                  <a:gd fmla="*/ 2682028 w 3234187" name="connsiteX5-317"/>
                  <a:gd fmla="*/ 3166231 h 3166231" name="connsiteY5-318"/>
                  <a:gd fmla="*/ 2316268 w 3234187" name="connsiteX6-319"/>
                  <a:gd fmla="*/ 3166231 h 3166231" name="connsiteY6-320"/>
                  <a:gd fmla="*/ 2762038 w 3234187" name="connsiteX7-321"/>
                  <a:gd fmla="*/ 1360291 h 3166231" name="connsiteY7-322"/>
                  <a:gd fmla="*/ 1573318 w 3234187" name="connsiteX8-323"/>
                  <a:gd fmla="*/ 514471 h 3166231" name="connsiteY8-324"/>
                  <a:gd fmla="*/ 487468 w 3234187" name="connsiteX9-325"/>
                  <a:gd fmla="*/ 1360291 h 3166231" name="connsiteY9-326"/>
                  <a:gd fmla="*/ 1024678 w 3234187" name="connsiteX10-327"/>
                  <a:gd fmla="*/ 3154801 h 3166231" name="connsiteY10-328"/>
                  <a:gd fmla="*/ 1024678 w 3235347" name="connsiteX0-329"/>
                  <a:gd fmla="*/ 3154801 h 3166231" name="connsiteY0-330"/>
                  <a:gd fmla="*/ 647488 w 3235347" name="connsiteX1-331"/>
                  <a:gd fmla="*/ 3154801 h 3166231" name="connsiteY1-332"/>
                  <a:gd fmla="*/ 7408 w 3235347" name="connsiteX2-333"/>
                  <a:gd fmla="*/ 1417441 h 3166231" name="connsiteY2-334"/>
                  <a:gd fmla="*/ 1607608 w 3235347" name="connsiteX3-335"/>
                  <a:gd fmla="*/ 121 h 3166231" name="connsiteY3-336"/>
                  <a:gd fmla="*/ 3230668 w 3235347" name="connsiteX4-337"/>
                  <a:gd fmla="*/ 1337431 h 3166231" name="connsiteY4-338"/>
                  <a:gd fmla="*/ 2682028 w 3235347" name="connsiteX5-339"/>
                  <a:gd fmla="*/ 3166231 h 3166231" name="connsiteY5-340"/>
                  <a:gd fmla="*/ 2316268 w 3235347" name="connsiteX6-341"/>
                  <a:gd fmla="*/ 3166231 h 3166231" name="connsiteY6-342"/>
                  <a:gd fmla="*/ 2762038 w 3235347" name="connsiteX7-343"/>
                  <a:gd fmla="*/ 1360291 h 3166231" name="connsiteY7-344"/>
                  <a:gd fmla="*/ 1573318 w 3235347" name="connsiteX8-345"/>
                  <a:gd fmla="*/ 514471 h 3166231" name="connsiteY8-346"/>
                  <a:gd fmla="*/ 487468 w 3235347" name="connsiteX9-347"/>
                  <a:gd fmla="*/ 1360291 h 3166231" name="connsiteY9-348"/>
                  <a:gd fmla="*/ 1024678 w 3235347" name="connsiteX10-349"/>
                  <a:gd fmla="*/ 3154801 h 3166231" name="connsiteY10-350"/>
                  <a:gd fmla="*/ 1024678 w 3235347" name="connsiteX0-351"/>
                  <a:gd fmla="*/ 3154801 h 3166231" name="connsiteY0-352"/>
                  <a:gd fmla="*/ 647488 w 3235347" name="connsiteX1-353"/>
                  <a:gd fmla="*/ 3154801 h 3166231" name="connsiteY1-354"/>
                  <a:gd fmla="*/ 7408 w 3235347" name="connsiteX2-355"/>
                  <a:gd fmla="*/ 1417441 h 3166231" name="connsiteY2-356"/>
                  <a:gd fmla="*/ 1607608 w 3235347" name="connsiteX3-357"/>
                  <a:gd fmla="*/ 121 h 3166231" name="connsiteY3-358"/>
                  <a:gd fmla="*/ 3230668 w 3235347" name="connsiteX4-359"/>
                  <a:gd fmla="*/ 1337431 h 3166231" name="connsiteY4-360"/>
                  <a:gd fmla="*/ 2682028 w 3235347" name="connsiteX5-361"/>
                  <a:gd fmla="*/ 3166231 h 3166231" name="connsiteY5-362"/>
                  <a:gd fmla="*/ 2316268 w 3235347" name="connsiteX6-363"/>
                  <a:gd fmla="*/ 3166231 h 3166231" name="connsiteY6-364"/>
                  <a:gd fmla="*/ 2762038 w 3235347" name="connsiteX7-365"/>
                  <a:gd fmla="*/ 1360291 h 3166231" name="connsiteY7-366"/>
                  <a:gd fmla="*/ 1573318 w 3235347" name="connsiteX8-367"/>
                  <a:gd fmla="*/ 514471 h 3166231" name="connsiteY8-368"/>
                  <a:gd fmla="*/ 487468 w 3235347" name="connsiteX9-369"/>
                  <a:gd fmla="*/ 1360291 h 3166231" name="connsiteY9-370"/>
                  <a:gd fmla="*/ 1024678 w 3235347" name="connsiteX10-371"/>
                  <a:gd fmla="*/ 3154801 h 3166231" name="connsiteY10-372"/>
                  <a:gd fmla="*/ 1024678 w 3235347" name="connsiteX0-373"/>
                  <a:gd fmla="*/ 3154801 h 3166231" name="connsiteY0-374"/>
                  <a:gd fmla="*/ 647488 w 3235347" name="connsiteX1-375"/>
                  <a:gd fmla="*/ 3154801 h 3166231" name="connsiteY1-376"/>
                  <a:gd fmla="*/ 7408 w 3235347" name="connsiteX2-377"/>
                  <a:gd fmla="*/ 1417441 h 3166231" name="connsiteY2-378"/>
                  <a:gd fmla="*/ 1607608 w 3235347" name="connsiteX3-379"/>
                  <a:gd fmla="*/ 121 h 3166231" name="connsiteY3-380"/>
                  <a:gd fmla="*/ 3230668 w 3235347" name="connsiteX4-381"/>
                  <a:gd fmla="*/ 1337431 h 3166231" name="connsiteY4-382"/>
                  <a:gd fmla="*/ 2682028 w 3235347" name="connsiteX5-383"/>
                  <a:gd fmla="*/ 3166231 h 3166231" name="connsiteY5-384"/>
                  <a:gd fmla="*/ 2316268 w 3235347" name="connsiteX6-385"/>
                  <a:gd fmla="*/ 3166231 h 3166231" name="connsiteY6-386"/>
                  <a:gd fmla="*/ 2762038 w 3235347" name="connsiteX7-387"/>
                  <a:gd fmla="*/ 1360291 h 3166231" name="connsiteY7-388"/>
                  <a:gd fmla="*/ 1573318 w 3235347" name="connsiteX8-389"/>
                  <a:gd fmla="*/ 514471 h 3166231" name="connsiteY8-390"/>
                  <a:gd fmla="*/ 487468 w 3235347" name="connsiteX9-391"/>
                  <a:gd fmla="*/ 1360291 h 3166231" name="connsiteY9-392"/>
                  <a:gd fmla="*/ 1024678 w 3235347" name="connsiteX10-393"/>
                  <a:gd fmla="*/ 3154801 h 3166231" name="connsiteY10-394"/>
                  <a:gd fmla="*/ 1024678 w 3235347" name="connsiteX0-395"/>
                  <a:gd fmla="*/ 3154801 h 3166231" name="connsiteY0-396"/>
                  <a:gd fmla="*/ 647488 w 3235347" name="connsiteX1-397"/>
                  <a:gd fmla="*/ 3154801 h 3166231" name="connsiteY1-398"/>
                  <a:gd fmla="*/ 7408 w 3235347" name="connsiteX2-399"/>
                  <a:gd fmla="*/ 1417441 h 3166231" name="connsiteY2-400"/>
                  <a:gd fmla="*/ 1607608 w 3235347" name="connsiteX3-401"/>
                  <a:gd fmla="*/ 121 h 3166231" name="connsiteY3-402"/>
                  <a:gd fmla="*/ 3230668 w 3235347" name="connsiteX4-403"/>
                  <a:gd fmla="*/ 1337431 h 3166231" name="connsiteY4-404"/>
                  <a:gd fmla="*/ 2682028 w 3235347" name="connsiteX5-405"/>
                  <a:gd fmla="*/ 3166231 h 3166231" name="connsiteY5-406"/>
                  <a:gd fmla="*/ 2316268 w 3235347" name="connsiteX6-407"/>
                  <a:gd fmla="*/ 3166231 h 3166231" name="connsiteY6-408"/>
                  <a:gd fmla="*/ 2762038 w 3235347" name="connsiteX7-409"/>
                  <a:gd fmla="*/ 1360291 h 3166231" name="connsiteY7-410"/>
                  <a:gd fmla="*/ 1573318 w 3235347" name="connsiteX8-411"/>
                  <a:gd fmla="*/ 514471 h 3166231" name="connsiteY8-412"/>
                  <a:gd fmla="*/ 487468 w 3235347" name="connsiteX9-413"/>
                  <a:gd fmla="*/ 1360291 h 3166231" name="connsiteY9-414"/>
                  <a:gd fmla="*/ 1024678 w 3235347" name="connsiteX10-415"/>
                  <a:gd fmla="*/ 3154801 h 3166231" name="connsiteY10-416"/>
                  <a:gd fmla="*/ 1024678 w 3235347" name="connsiteX0-417"/>
                  <a:gd fmla="*/ 3154801 h 3166231" name="connsiteY0-418"/>
                  <a:gd fmla="*/ 647488 w 3235347" name="connsiteX1-419"/>
                  <a:gd fmla="*/ 3154801 h 3166231" name="connsiteY1-420"/>
                  <a:gd fmla="*/ 7408 w 3235347" name="connsiteX2-421"/>
                  <a:gd fmla="*/ 1417441 h 3166231" name="connsiteY2-422"/>
                  <a:gd fmla="*/ 1607608 w 3235347" name="connsiteX3-423"/>
                  <a:gd fmla="*/ 121 h 3166231" name="connsiteY3-424"/>
                  <a:gd fmla="*/ 3230668 w 3235347" name="connsiteX4-425"/>
                  <a:gd fmla="*/ 1337431 h 3166231" name="connsiteY4-426"/>
                  <a:gd fmla="*/ 2682028 w 3235347" name="connsiteX5-427"/>
                  <a:gd fmla="*/ 3166231 h 3166231" name="connsiteY5-428"/>
                  <a:gd fmla="*/ 2316268 w 3235347" name="connsiteX6-429"/>
                  <a:gd fmla="*/ 3166231 h 3166231" name="connsiteY6-430"/>
                  <a:gd fmla="*/ 2762038 w 3235347" name="connsiteX7-431"/>
                  <a:gd fmla="*/ 1360291 h 3166231" name="connsiteY7-432"/>
                  <a:gd fmla="*/ 1573318 w 3235347" name="connsiteX8-433"/>
                  <a:gd fmla="*/ 514471 h 3166231" name="connsiteY8-434"/>
                  <a:gd fmla="*/ 487468 w 3235347" name="connsiteX9-435"/>
                  <a:gd fmla="*/ 1360291 h 3166231" name="connsiteY9-436"/>
                  <a:gd fmla="*/ 1024678 w 3235347" name="connsiteX10-437"/>
                  <a:gd fmla="*/ 3154801 h 3166231" name="connsiteY10-438"/>
                  <a:gd fmla="*/ 1024678 w 3235347" name="connsiteX0-439"/>
                  <a:gd fmla="*/ 3154801 h 3166231" name="connsiteY0-440"/>
                  <a:gd fmla="*/ 647488 w 3235347" name="connsiteX1-441"/>
                  <a:gd fmla="*/ 3154801 h 3166231" name="connsiteY1-442"/>
                  <a:gd fmla="*/ 7408 w 3235347" name="connsiteX2-443"/>
                  <a:gd fmla="*/ 1417441 h 3166231" name="connsiteY2-444"/>
                  <a:gd fmla="*/ 1607608 w 3235347" name="connsiteX3-445"/>
                  <a:gd fmla="*/ 121 h 3166231" name="connsiteY3-446"/>
                  <a:gd fmla="*/ 3230668 w 3235347" name="connsiteX4-447"/>
                  <a:gd fmla="*/ 1337431 h 3166231" name="connsiteY4-448"/>
                  <a:gd fmla="*/ 2682028 w 3235347" name="connsiteX5-449"/>
                  <a:gd fmla="*/ 3166231 h 3166231" name="connsiteY5-450"/>
                  <a:gd fmla="*/ 2316268 w 3235347" name="connsiteX6-451"/>
                  <a:gd fmla="*/ 3166231 h 3166231" name="connsiteY6-452"/>
                  <a:gd fmla="*/ 2762038 w 3235347" name="connsiteX7-453"/>
                  <a:gd fmla="*/ 1360291 h 3166231" name="connsiteY7-454"/>
                  <a:gd fmla="*/ 1573318 w 3235347" name="connsiteX8-455"/>
                  <a:gd fmla="*/ 514471 h 3166231" name="connsiteY8-456"/>
                  <a:gd fmla="*/ 487468 w 3235347" name="connsiteX9-457"/>
                  <a:gd fmla="*/ 1360291 h 3166231" name="connsiteY9-458"/>
                  <a:gd fmla="*/ 1024678 w 3235347" name="connsiteX10-459"/>
                  <a:gd fmla="*/ 3154801 h 3166231" name="connsiteY10-460"/>
                  <a:gd fmla="*/ 1024678 w 3235347" name="connsiteX0-461"/>
                  <a:gd fmla="*/ 3154801 h 3166231" name="connsiteY0-462"/>
                  <a:gd fmla="*/ 647488 w 3235347" name="connsiteX1-463"/>
                  <a:gd fmla="*/ 3154801 h 3166231" name="connsiteY1-464"/>
                  <a:gd fmla="*/ 7408 w 3235347" name="connsiteX2-465"/>
                  <a:gd fmla="*/ 1417441 h 3166231" name="connsiteY2-466"/>
                  <a:gd fmla="*/ 1607608 w 3235347" name="connsiteX3-467"/>
                  <a:gd fmla="*/ 121 h 3166231" name="connsiteY3-468"/>
                  <a:gd fmla="*/ 3230668 w 3235347" name="connsiteX4-469"/>
                  <a:gd fmla="*/ 1337431 h 3166231" name="connsiteY4-470"/>
                  <a:gd fmla="*/ 2682028 w 3235347" name="connsiteX5-471"/>
                  <a:gd fmla="*/ 3166231 h 3166231" name="connsiteY5-472"/>
                  <a:gd fmla="*/ 2316268 w 3235347" name="connsiteX6-473"/>
                  <a:gd fmla="*/ 3166231 h 3166231" name="connsiteY6-474"/>
                  <a:gd fmla="*/ 2762038 w 3235347" name="connsiteX7-475"/>
                  <a:gd fmla="*/ 1360291 h 3166231" name="connsiteY7-476"/>
                  <a:gd fmla="*/ 1573318 w 3235347" name="connsiteX8-477"/>
                  <a:gd fmla="*/ 514471 h 3166231" name="connsiteY8-478"/>
                  <a:gd fmla="*/ 487468 w 3235347" name="connsiteX9-479"/>
                  <a:gd fmla="*/ 1360291 h 3166231" name="connsiteY9-480"/>
                  <a:gd fmla="*/ 1024678 w 3235347" name="connsiteX10-481"/>
                  <a:gd fmla="*/ 3154801 h 3166231" name="connsiteY10-482"/>
                  <a:gd fmla="*/ 1024678 w 3235347" name="connsiteX0-483"/>
                  <a:gd fmla="*/ 3154801 h 3166231" name="connsiteY0-484"/>
                  <a:gd fmla="*/ 647488 w 3235347" name="connsiteX1-485"/>
                  <a:gd fmla="*/ 3154801 h 3166231" name="connsiteY1-486"/>
                  <a:gd fmla="*/ 7408 w 3235347" name="connsiteX2-487"/>
                  <a:gd fmla="*/ 1417441 h 3166231" name="connsiteY2-488"/>
                  <a:gd fmla="*/ 1607608 w 3235347" name="connsiteX3-489"/>
                  <a:gd fmla="*/ 121 h 3166231" name="connsiteY3-490"/>
                  <a:gd fmla="*/ 3230668 w 3235347" name="connsiteX4-491"/>
                  <a:gd fmla="*/ 1337431 h 3166231" name="connsiteY4-492"/>
                  <a:gd fmla="*/ 2682028 w 3235347" name="connsiteX5-493"/>
                  <a:gd fmla="*/ 3166231 h 3166231" name="connsiteY5-494"/>
                  <a:gd fmla="*/ 2316268 w 3235347" name="connsiteX6-495"/>
                  <a:gd fmla="*/ 3166231 h 3166231" name="connsiteY6-496"/>
                  <a:gd fmla="*/ 2762038 w 3235347" name="connsiteX7-497"/>
                  <a:gd fmla="*/ 1360291 h 3166231" name="connsiteY7-498"/>
                  <a:gd fmla="*/ 1573318 w 3235347" name="connsiteX8-499"/>
                  <a:gd fmla="*/ 514471 h 3166231" name="connsiteY8-500"/>
                  <a:gd fmla="*/ 487468 w 3235347" name="connsiteX9-501"/>
                  <a:gd fmla="*/ 1360291 h 3166231" name="connsiteY9-502"/>
                  <a:gd fmla="*/ 1024678 w 3235347" name="connsiteX10-503"/>
                  <a:gd fmla="*/ 3154801 h 3166231" name="connsiteY10-504"/>
                  <a:gd fmla="*/ 1024678 w 3235347" name="connsiteX0-505"/>
                  <a:gd fmla="*/ 3154801 h 3166231" name="connsiteY0-506"/>
                  <a:gd fmla="*/ 647488 w 3235347" name="connsiteX1-507"/>
                  <a:gd fmla="*/ 3154801 h 3166231" name="connsiteY1-508"/>
                  <a:gd fmla="*/ 7408 w 3235347" name="connsiteX2-509"/>
                  <a:gd fmla="*/ 1417441 h 3166231" name="connsiteY2-510"/>
                  <a:gd fmla="*/ 1607608 w 3235347" name="connsiteX3-511"/>
                  <a:gd fmla="*/ 121 h 3166231" name="connsiteY3-512"/>
                  <a:gd fmla="*/ 3230668 w 3235347" name="connsiteX4-513"/>
                  <a:gd fmla="*/ 1337431 h 3166231" name="connsiteY4-514"/>
                  <a:gd fmla="*/ 2682028 w 3235347" name="connsiteX5-515"/>
                  <a:gd fmla="*/ 3166231 h 3166231" name="connsiteY5-516"/>
                  <a:gd fmla="*/ 2316268 w 3235347" name="connsiteX6-517"/>
                  <a:gd fmla="*/ 3166231 h 3166231" name="connsiteY6-518"/>
                  <a:gd fmla="*/ 2762038 w 3235347" name="connsiteX7-519"/>
                  <a:gd fmla="*/ 1360291 h 3166231" name="connsiteY7-520"/>
                  <a:gd fmla="*/ 1573318 w 3235347" name="connsiteX8-521"/>
                  <a:gd fmla="*/ 514471 h 3166231" name="connsiteY8-522"/>
                  <a:gd fmla="*/ 487468 w 3235347" name="connsiteX9-523"/>
                  <a:gd fmla="*/ 1360291 h 3166231" name="connsiteY9-524"/>
                  <a:gd fmla="*/ 1024678 w 3235347" name="connsiteX10-525"/>
                  <a:gd fmla="*/ 3154801 h 3166231" name="connsiteY10-526"/>
                  <a:gd fmla="*/ 1024678 w 3235347" name="connsiteX0-527"/>
                  <a:gd fmla="*/ 3154801 h 3166231" name="connsiteY0-528"/>
                  <a:gd fmla="*/ 647488 w 3235347" name="connsiteX1-529"/>
                  <a:gd fmla="*/ 3154801 h 3166231" name="connsiteY1-530"/>
                  <a:gd fmla="*/ 7408 w 3235347" name="connsiteX2-531"/>
                  <a:gd fmla="*/ 1417441 h 3166231" name="connsiteY2-532"/>
                  <a:gd fmla="*/ 1607608 w 3235347" name="connsiteX3-533"/>
                  <a:gd fmla="*/ 121 h 3166231" name="connsiteY3-534"/>
                  <a:gd fmla="*/ 3230668 w 3235347" name="connsiteX4-535"/>
                  <a:gd fmla="*/ 1337431 h 3166231" name="connsiteY4-536"/>
                  <a:gd fmla="*/ 2682028 w 3235347" name="connsiteX5-537"/>
                  <a:gd fmla="*/ 3166231 h 3166231" name="connsiteY5-538"/>
                  <a:gd fmla="*/ 2316268 w 3235347" name="connsiteX6-539"/>
                  <a:gd fmla="*/ 3166231 h 3166231" name="connsiteY6-540"/>
                  <a:gd fmla="*/ 2762038 w 3235347" name="connsiteX7-541"/>
                  <a:gd fmla="*/ 1360291 h 3166231" name="connsiteY7-542"/>
                  <a:gd fmla="*/ 1573318 w 3235347" name="connsiteX8-543"/>
                  <a:gd fmla="*/ 514471 h 3166231" name="connsiteY8-544"/>
                  <a:gd fmla="*/ 487468 w 3235347" name="connsiteX9-545"/>
                  <a:gd fmla="*/ 1360291 h 3166231" name="connsiteY9-546"/>
                  <a:gd fmla="*/ 1024678 w 3235347" name="connsiteX10-547"/>
                  <a:gd fmla="*/ 3154801 h 3166231" name="connsiteY10-548"/>
                  <a:gd fmla="*/ 1024678 w 3235347" name="connsiteX0-549"/>
                  <a:gd fmla="*/ 3154801 h 3166231" name="connsiteY0-550"/>
                  <a:gd fmla="*/ 647488 w 3235347" name="connsiteX1-551"/>
                  <a:gd fmla="*/ 3154801 h 3166231" name="connsiteY1-552"/>
                  <a:gd fmla="*/ 7408 w 3235347" name="connsiteX2-553"/>
                  <a:gd fmla="*/ 1417441 h 3166231" name="connsiteY2-554"/>
                  <a:gd fmla="*/ 1607608 w 3235347" name="connsiteX3-555"/>
                  <a:gd fmla="*/ 121 h 3166231" name="connsiteY3-556"/>
                  <a:gd fmla="*/ 3230668 w 3235347" name="connsiteX4-557"/>
                  <a:gd fmla="*/ 1337431 h 3166231" name="connsiteY4-558"/>
                  <a:gd fmla="*/ 2682028 w 3235347" name="connsiteX5-559"/>
                  <a:gd fmla="*/ 3166231 h 3166231" name="connsiteY5-560"/>
                  <a:gd fmla="*/ 2316268 w 3235347" name="connsiteX6-561"/>
                  <a:gd fmla="*/ 3166231 h 3166231" name="connsiteY6-562"/>
                  <a:gd fmla="*/ 2762038 w 3235347" name="connsiteX7-563"/>
                  <a:gd fmla="*/ 1360291 h 3166231" name="connsiteY7-564"/>
                  <a:gd fmla="*/ 1573318 w 3235347" name="connsiteX8-565"/>
                  <a:gd fmla="*/ 514471 h 3166231" name="connsiteY8-566"/>
                  <a:gd fmla="*/ 487468 w 3235347" name="connsiteX9-567"/>
                  <a:gd fmla="*/ 1360291 h 3166231" name="connsiteY9-568"/>
                  <a:gd fmla="*/ 1024678 w 3235347" name="connsiteX10-569"/>
                  <a:gd fmla="*/ 3154801 h 3166231" name="connsiteY10-57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b="b" l="l" r="r" t="t"/>
                <a:pathLst>
                  <a:path h="3166231" w="3235347">
                    <a:moveTo>
                      <a:pt x="1024678" y="3154801"/>
                    </a:moveTo>
                    <a:lnTo>
                      <a:pt x="647488" y="3154801"/>
                    </a:lnTo>
                    <a:cubicBezTo>
                      <a:pt x="411268" y="2541391"/>
                      <a:pt x="-64982" y="2179441"/>
                      <a:pt x="7408" y="1417441"/>
                    </a:cubicBezTo>
                    <a:cubicBezTo>
                      <a:pt x="72178" y="773551"/>
                      <a:pt x="617008" y="15361"/>
                      <a:pt x="1607608" y="121"/>
                    </a:cubicBezTo>
                    <a:cubicBezTo>
                      <a:pt x="2594398" y="-11309"/>
                      <a:pt x="3203998" y="788791"/>
                      <a:pt x="3230668" y="1337431"/>
                    </a:cubicBezTo>
                    <a:cubicBezTo>
                      <a:pt x="3276388" y="1969891"/>
                      <a:pt x="2979208" y="2522341"/>
                      <a:pt x="2682028" y="3166231"/>
                    </a:cubicBezTo>
                    <a:lnTo>
                      <a:pt x="2316268" y="3166231"/>
                    </a:lnTo>
                    <a:cubicBezTo>
                      <a:pt x="2293408" y="2621401"/>
                      <a:pt x="2922058" y="1985131"/>
                      <a:pt x="2762038" y="1360291"/>
                    </a:cubicBezTo>
                    <a:cubicBezTo>
                      <a:pt x="2628688" y="872611"/>
                      <a:pt x="2152438" y="510661"/>
                      <a:pt x="1573318" y="514471"/>
                    </a:cubicBezTo>
                    <a:cubicBezTo>
                      <a:pt x="971338" y="533521"/>
                      <a:pt x="517948" y="975481"/>
                      <a:pt x="487468" y="1360291"/>
                    </a:cubicBezTo>
                    <a:cubicBezTo>
                      <a:pt x="415078" y="2198491"/>
                      <a:pt x="982768" y="2613781"/>
                      <a:pt x="1024678" y="3154801"/>
                    </a:cubicBezTo>
                    <a:close/>
                  </a:path>
                </a:pathLst>
              </a:custGeom>
              <a:grpFill/>
              <a:ln>
                <a:noFill/>
              </a:ln>
              <a:effectLst>
                <a:outerShdw algn="t" blurRad="1016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67" name="圆角矩形 66"/>
              <p:cNvSpPr/>
              <p:nvPr/>
            </p:nvSpPr>
            <p:spPr>
              <a:xfrm>
                <a:off x="5020558" y="4638071"/>
                <a:ext cx="1943100" cy="400050"/>
              </a:xfrm>
              <a:prstGeom prst="roundRect">
                <a:avLst>
                  <a:gd fmla="val 50000" name="adj"/>
                </a:avLst>
              </a:prstGeom>
              <a:grpFill/>
              <a:ln>
                <a:noFill/>
              </a:ln>
              <a:effectLst>
                <a:outerShdw algn="t" blurRad="1397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68" name="圆角矩形 67"/>
              <p:cNvSpPr/>
              <p:nvPr/>
            </p:nvSpPr>
            <p:spPr>
              <a:xfrm>
                <a:off x="4996333" y="5072411"/>
                <a:ext cx="1943100" cy="400050"/>
              </a:xfrm>
              <a:prstGeom prst="roundRect">
                <a:avLst>
                  <a:gd fmla="val 50000" name="adj"/>
                </a:avLst>
              </a:prstGeom>
              <a:grpFill/>
              <a:ln>
                <a:noFill/>
              </a:ln>
              <a:effectLst>
                <a:outerShdw algn="t" blurRad="1397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69" name="圆角矩形 68"/>
              <p:cNvSpPr/>
              <p:nvPr/>
            </p:nvSpPr>
            <p:spPr>
              <a:xfrm>
                <a:off x="5101225" y="5506751"/>
                <a:ext cx="1781765" cy="400050"/>
              </a:xfrm>
              <a:prstGeom prst="roundRect">
                <a:avLst>
                  <a:gd fmla="val 50000" name="adj"/>
                </a:avLst>
              </a:prstGeom>
              <a:grpFill/>
              <a:ln>
                <a:noFill/>
              </a:ln>
              <a:effectLst>
                <a:outerShdw algn="t" blurRad="1016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70" name="任意多边形 69"/>
              <p:cNvSpPr/>
              <p:nvPr/>
            </p:nvSpPr>
            <p:spPr>
              <a:xfrm>
                <a:off x="5501933" y="5941091"/>
                <a:ext cx="981665" cy="320040"/>
              </a:xfrm>
              <a:custGeom>
                <a:gdLst>
                  <a:gd fmla="*/ 0 w 981665" name="connsiteX0"/>
                  <a:gd fmla="*/ 0 h 320040" name="connsiteY0"/>
                  <a:gd fmla="*/ 981665 w 981665" name="connsiteX1"/>
                  <a:gd fmla="*/ 0 h 320040" name="connsiteY1"/>
                  <a:gd fmla="*/ 661625 w 981665" name="connsiteX2"/>
                  <a:gd fmla="*/ 320040 h 320040" name="connsiteY2"/>
                  <a:gd fmla="*/ 320040 w 981665" name="connsiteX3"/>
                  <a:gd fmla="*/ 320039 h 320040" name="connsiteY3"/>
                  <a:gd fmla="*/ 6502 w 981665" name="connsiteX4"/>
                  <a:gd fmla="*/ 64498 h 320040" name="connsiteY4"/>
                  <a:gd fmla="*/ 0 w 981665" name="connsiteX5"/>
                  <a:gd fmla="*/ 0 h 3200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20040" w="981664">
                    <a:moveTo>
                      <a:pt x="0" y="0"/>
                    </a:moveTo>
                    <a:lnTo>
                      <a:pt x="981665" y="0"/>
                    </a:lnTo>
                    <a:cubicBezTo>
                      <a:pt x="981665" y="176753"/>
                      <a:pt x="838378" y="320040"/>
                      <a:pt x="661625" y="320040"/>
                    </a:cubicBezTo>
                    <a:lnTo>
                      <a:pt x="320040" y="320039"/>
                    </a:lnTo>
                    <a:cubicBezTo>
                      <a:pt x="165381" y="320039"/>
                      <a:pt x="36345" y="210335"/>
                      <a:pt x="6502" y="64498"/>
                    </a:cubicBezTo>
                    <a:lnTo>
                      <a:pt x="0" y="0"/>
                    </a:lnTo>
                    <a:close/>
                  </a:path>
                </a:pathLst>
              </a:custGeom>
              <a:grpFill/>
              <a:ln w="15875">
                <a:no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grpSp>
        <p:sp>
          <p:nvSpPr>
            <p:cNvPr id="65" name="任意多边形 64"/>
            <p:cNvSpPr/>
            <p:nvPr/>
          </p:nvSpPr>
          <p:spPr>
            <a:xfrm>
              <a:off x="4223045" y="2136513"/>
              <a:ext cx="828291" cy="1264523"/>
            </a:xfrm>
            <a:custGeom>
              <a:gdLst>
                <a:gd fmla="*/ 596980 w 1230738" name="connsiteX0"/>
                <a:gd fmla="*/ 44562 h 1878925" name="connsiteY0"/>
                <a:gd fmla="*/ 793369 w 1230738" name="connsiteX1"/>
                <a:gd fmla="*/ 240951 h 1878925" name="connsiteY1"/>
                <a:gd fmla="*/ 596980 w 1230738" name="connsiteX2"/>
                <a:gd fmla="*/ 437340 h 1878925" name="connsiteY2"/>
                <a:gd fmla="*/ 400591 w 1230738" name="connsiteX3"/>
                <a:gd fmla="*/ 240951 h 1878925" name="connsiteY3"/>
                <a:gd fmla="*/ 596980 w 1230738" name="connsiteX4"/>
                <a:gd fmla="*/ 44562 h 1878925" name="connsiteY4"/>
                <a:gd fmla="*/ 1169757 w 1230738" name="connsiteX5"/>
                <a:gd fmla="*/ 16353 h 1878925" name="connsiteY5"/>
                <a:gd fmla="*/ 1169758 w 1230738" name="connsiteX6"/>
                <a:gd fmla="*/ 16354 h 1878925" name="connsiteY6"/>
                <a:gd fmla="*/ 1169757 w 1230738" name="connsiteX7"/>
                <a:gd fmla="*/ 16354 h 1878925" name="connsiteY7"/>
                <a:gd fmla="*/ 1123867 w 1230738" name="connsiteX8"/>
                <a:gd fmla="*/ 923 h 1878925" name="connsiteY8"/>
                <a:gd fmla="*/ 1169757 w 1230738" name="connsiteX9"/>
                <a:gd fmla="*/ 16354 h 1878925" name="connsiteY9"/>
                <a:gd fmla="*/ 1206066 w 1230738" name="connsiteX10"/>
                <a:gd fmla="*/ 48380 h 1878925" name="connsiteY10"/>
                <a:gd fmla="*/ 1214384 w 1230738" name="connsiteX11"/>
                <a:gd fmla="*/ 182903 h 1878925" name="connsiteY11"/>
                <a:gd fmla="*/ 890150 w 1230738" name="connsiteX12"/>
                <a:gd fmla="*/ 744492 h 1878925" name="connsiteY12"/>
                <a:gd fmla="*/ 890150 w 1230738" name="connsiteX13"/>
                <a:gd fmla="*/ 1273735 h 1878925" name="connsiteY13"/>
                <a:gd fmla="*/ 867614 w 1230738" name="connsiteX14"/>
                <a:gd fmla="*/ 1273735 h 1878925" name="connsiteY14"/>
                <a:gd fmla="*/ 867614 w 1230738" name="connsiteX15"/>
                <a:gd fmla="*/ 1757002 h 1878925" name="connsiteY15"/>
                <a:gd fmla="*/ 745691 w 1230738" name="connsiteX16"/>
                <a:gd fmla="*/ 1878925 h 1878925" name="connsiteY16"/>
                <a:gd fmla="*/ 745691 w 1230738" name="connsiteX17"/>
                <a:gd fmla="*/ 1878924 h 1878925" name="connsiteY17"/>
                <a:gd fmla="*/ 623768 w 1230738" name="connsiteX18"/>
                <a:gd fmla="*/ 1757001 h 1878925" name="connsiteY18"/>
                <a:gd fmla="*/ 623768 w 1230738" name="connsiteX19"/>
                <a:gd fmla="*/ 1273735 h 1878925" name="connsiteY19"/>
                <a:gd fmla="*/ 572756 w 1230738" name="connsiteX20"/>
                <a:gd fmla="*/ 1273735 h 1878925" name="connsiteY20"/>
                <a:gd fmla="*/ 572756 w 1230738" name="connsiteX21"/>
                <a:gd fmla="*/ 1757002 h 1878925" name="connsiteY21"/>
                <a:gd fmla="*/ 450833 w 1230738" name="connsiteX22"/>
                <a:gd fmla="*/ 1878925 h 1878925" name="connsiteY22"/>
                <a:gd fmla="*/ 450833 w 1230738" name="connsiteX23"/>
                <a:gd fmla="*/ 1878924 h 1878925" name="connsiteY23"/>
                <a:gd fmla="*/ 328909 w 1230738" name="connsiteX24"/>
                <a:gd fmla="*/ 1757001 h 1878925" name="connsiteY24"/>
                <a:gd fmla="*/ 328910 w 1230738" name="connsiteX25"/>
                <a:gd fmla="*/ 1273735 h 1878925" name="connsiteY25"/>
                <a:gd fmla="*/ 304613 w 1230738" name="connsiteX26"/>
                <a:gd fmla="*/ 1273735 h 1878925" name="connsiteY26"/>
                <a:gd fmla="*/ 304613 w 1230738" name="connsiteX27"/>
                <a:gd fmla="*/ 682185 h 1878925" name="connsiteY27"/>
                <a:gd fmla="*/ 16354 w 1230738" name="connsiteX28"/>
                <a:gd fmla="*/ 182904 h 1878925" name="connsiteY28"/>
                <a:gd fmla="*/ 24672 w 1230738" name="connsiteX29"/>
                <a:gd fmla="*/ 48381 h 1878925" name="connsiteY29"/>
                <a:gd fmla="*/ 60981 w 1230738" name="connsiteX30"/>
                <a:gd fmla="*/ 16355 h 1878925" name="connsiteY30"/>
                <a:gd fmla="*/ 106871 w 1230738" name="connsiteX31"/>
                <a:gd fmla="*/ 924 h 1878925" name="connsiteY31"/>
                <a:gd fmla="*/ 227530 w 1230738" name="connsiteX32"/>
                <a:gd fmla="*/ 60982 h 1878925" name="connsiteY32"/>
                <a:gd fmla="*/ 464619 w 1230738" name="connsiteX33"/>
                <a:gd fmla="*/ 471630 h 1878925" name="connsiteY33"/>
                <a:gd fmla="*/ 766118 w 1230738" name="connsiteX34"/>
                <a:gd fmla="*/ 471630 h 1878925" name="connsiteY34"/>
                <a:gd fmla="*/ 1003208 w 1230738" name="connsiteX35"/>
                <a:gd fmla="*/ 60981 h 1878925" name="connsiteY35"/>
                <a:gd fmla="*/ 1123867 w 1230738" name="connsiteX36"/>
                <a:gd fmla="*/ 923 h 1878925"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878925" w="1230738">
                  <a:moveTo>
                    <a:pt x="596980" y="44562"/>
                  </a:moveTo>
                  <a:cubicBezTo>
                    <a:pt x="705443" y="44562"/>
                    <a:pt x="793369" y="132488"/>
                    <a:pt x="793369" y="240951"/>
                  </a:cubicBezTo>
                  <a:cubicBezTo>
                    <a:pt x="793369" y="349414"/>
                    <a:pt x="705443" y="437340"/>
                    <a:pt x="596980" y="437340"/>
                  </a:cubicBezTo>
                  <a:cubicBezTo>
                    <a:pt x="488517" y="437340"/>
                    <a:pt x="400591" y="349414"/>
                    <a:pt x="400591" y="240951"/>
                  </a:cubicBezTo>
                  <a:cubicBezTo>
                    <a:pt x="400591" y="132488"/>
                    <a:pt x="488517" y="44562"/>
                    <a:pt x="596980" y="44562"/>
                  </a:cubicBezTo>
                  <a:close/>
                  <a:moveTo>
                    <a:pt x="1169757" y="16353"/>
                  </a:moveTo>
                  <a:lnTo>
                    <a:pt x="1169758" y="16354"/>
                  </a:lnTo>
                  <a:lnTo>
                    <a:pt x="1169757" y="16354"/>
                  </a:lnTo>
                  <a:close/>
                  <a:moveTo>
                    <a:pt x="1123867" y="923"/>
                  </a:moveTo>
                  <a:lnTo>
                    <a:pt x="1169757" y="16354"/>
                  </a:lnTo>
                  <a:lnTo>
                    <a:pt x="1206066" y="48380"/>
                  </a:lnTo>
                  <a:cubicBezTo>
                    <a:pt x="1234709" y="86289"/>
                    <a:pt x="1239635" y="139168"/>
                    <a:pt x="1214384" y="182903"/>
                  </a:cubicBezTo>
                  <a:lnTo>
                    <a:pt x="890150" y="744492"/>
                  </a:lnTo>
                  <a:lnTo>
                    <a:pt x="890150" y="1273735"/>
                  </a:lnTo>
                  <a:lnTo>
                    <a:pt x="867614" y="1273735"/>
                  </a:lnTo>
                  <a:lnTo>
                    <a:pt x="867614" y="1757002"/>
                  </a:lnTo>
                  <a:cubicBezTo>
                    <a:pt x="867614" y="1824338"/>
                    <a:pt x="813027" y="1878925"/>
                    <a:pt x="745691" y="1878925"/>
                  </a:cubicBezTo>
                  <a:lnTo>
                    <a:pt x="745691" y="1878924"/>
                  </a:lnTo>
                  <a:cubicBezTo>
                    <a:pt x="678355" y="1878924"/>
                    <a:pt x="623768" y="1824337"/>
                    <a:pt x="623768" y="1757001"/>
                  </a:cubicBezTo>
                  <a:lnTo>
                    <a:pt x="623768" y="1273735"/>
                  </a:lnTo>
                  <a:lnTo>
                    <a:pt x="572756" y="1273735"/>
                  </a:lnTo>
                  <a:lnTo>
                    <a:pt x="572756" y="1757002"/>
                  </a:lnTo>
                  <a:cubicBezTo>
                    <a:pt x="572756" y="1824338"/>
                    <a:pt x="518169" y="1878925"/>
                    <a:pt x="450833" y="1878925"/>
                  </a:cubicBezTo>
                  <a:lnTo>
                    <a:pt x="450833" y="1878924"/>
                  </a:lnTo>
                  <a:cubicBezTo>
                    <a:pt x="383496" y="1878924"/>
                    <a:pt x="328909" y="1824337"/>
                    <a:pt x="328909" y="1757001"/>
                  </a:cubicBezTo>
                  <a:lnTo>
                    <a:pt x="328910" y="1273735"/>
                  </a:lnTo>
                  <a:lnTo>
                    <a:pt x="304613" y="1273735"/>
                  </a:lnTo>
                  <a:lnTo>
                    <a:pt x="304613" y="682185"/>
                  </a:lnTo>
                  <a:lnTo>
                    <a:pt x="16354" y="182904"/>
                  </a:lnTo>
                  <a:cubicBezTo>
                    <a:pt x="-8897" y="139169"/>
                    <a:pt x="-3971" y="86290"/>
                    <a:pt x="24672" y="48381"/>
                  </a:cubicBezTo>
                  <a:lnTo>
                    <a:pt x="60981" y="16355"/>
                  </a:lnTo>
                  <a:lnTo>
                    <a:pt x="106871" y="924"/>
                  </a:lnTo>
                  <a:cubicBezTo>
                    <a:pt x="154023" y="-4927"/>
                    <a:pt x="202279" y="17246"/>
                    <a:pt x="227530" y="60982"/>
                  </a:cubicBezTo>
                  <a:lnTo>
                    <a:pt x="464619" y="471630"/>
                  </a:lnTo>
                  <a:lnTo>
                    <a:pt x="766118" y="471630"/>
                  </a:lnTo>
                  <a:lnTo>
                    <a:pt x="1003208" y="60981"/>
                  </a:lnTo>
                  <a:cubicBezTo>
                    <a:pt x="1028459" y="17245"/>
                    <a:pt x="1076715" y="-4928"/>
                    <a:pt x="1123867" y="923"/>
                  </a:cubicBezTo>
                  <a:close/>
                </a:path>
              </a:pathLst>
            </a:custGeom>
            <a:gradFill>
              <a:gsLst>
                <a:gs pos="0">
                  <a:srgbClr val="CDB268"/>
                </a:gs>
                <a:gs pos="100000">
                  <a:srgbClr val="956945"/>
                </a:gs>
              </a:gsLst>
              <a:lin ang="2400000" scaled="0"/>
            </a:gradFill>
            <a:ln w="15875">
              <a:noFill/>
            </a:ln>
            <a:effectLst>
              <a:outerShdw algn="tr" blurRad="76200" dir="8100000" dist="381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grpSp>
      <p:sp>
        <p:nvSpPr>
          <p:cNvPr id="72" name="矩形 71"/>
          <p:cNvSpPr/>
          <p:nvPr/>
        </p:nvSpPr>
        <p:spPr>
          <a:xfrm>
            <a:off x="6077720" y="1819657"/>
            <a:ext cx="2864839" cy="70866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73" name="矩形 72"/>
          <p:cNvSpPr/>
          <p:nvPr/>
        </p:nvSpPr>
        <p:spPr>
          <a:xfrm>
            <a:off x="6077720" y="1592799"/>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74" name="直接连接符 73"/>
          <p:cNvCxnSpPr/>
          <p:nvPr/>
        </p:nvCxnSpPr>
        <p:spPr>
          <a:xfrm>
            <a:off x="6171567" y="1862496"/>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6076410" y="3497966"/>
            <a:ext cx="2864839" cy="70866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76" name="矩形 75"/>
          <p:cNvSpPr/>
          <p:nvPr/>
        </p:nvSpPr>
        <p:spPr>
          <a:xfrm>
            <a:off x="6076410" y="3271108"/>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77" name="直接连接符 76"/>
          <p:cNvCxnSpPr/>
          <p:nvPr/>
        </p:nvCxnSpPr>
        <p:spPr>
          <a:xfrm>
            <a:off x="6170257" y="3540805"/>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50874" y="1819656"/>
            <a:ext cx="2864839" cy="708660"/>
          </a:xfrm>
          <a:prstGeom prst="rect">
            <a:avLst/>
          </a:prstGeom>
        </p:spPr>
        <p:txBody>
          <a:bodyPr wrap="square">
            <a:spAutoFit/>
          </a:bodyPr>
          <a:lstStyle/>
          <a:p>
            <a:pPr algn="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81" name="矩形 80"/>
          <p:cNvSpPr/>
          <p:nvPr/>
        </p:nvSpPr>
        <p:spPr>
          <a:xfrm>
            <a:off x="1388208" y="1592798"/>
            <a:ext cx="1627505" cy="251460"/>
          </a:xfrm>
          <a:prstGeom prst="rect">
            <a:avLst/>
          </a:prstGeom>
        </p:spPr>
        <p:txBody>
          <a:bodyPr wrap="none">
            <a:spAutoFit/>
          </a:bodyPr>
          <a:lstStyle/>
          <a:p>
            <a:pPr algn="r"/>
            <a:r>
              <a:rPr altLang="zh-CN" lang="en-US" smtClean="0" sz="1050">
                <a:solidFill>
                  <a:schemeClr val="accent1"/>
                </a:solidFill>
                <a:latin typeface="+mj-lt"/>
              </a:rPr>
              <a:t>LOREM IPSUM DOLOR</a:t>
            </a:r>
          </a:p>
        </p:txBody>
      </p:sp>
      <p:cxnSp>
        <p:nvCxnSpPr>
          <p:cNvPr id="82" name="直接连接符 81"/>
          <p:cNvCxnSpPr/>
          <p:nvPr/>
        </p:nvCxnSpPr>
        <p:spPr>
          <a:xfrm>
            <a:off x="2702180" y="1846714"/>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3001457" y="1636474"/>
            <a:ext cx="168191" cy="168191"/>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87" name="椭圆 86"/>
          <p:cNvSpPr/>
          <p:nvPr/>
        </p:nvSpPr>
        <p:spPr>
          <a:xfrm>
            <a:off x="3001457" y="3383329"/>
            <a:ext cx="168191" cy="168191"/>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88" name="矩形 87"/>
          <p:cNvSpPr/>
          <p:nvPr/>
        </p:nvSpPr>
        <p:spPr>
          <a:xfrm>
            <a:off x="139357" y="3525921"/>
            <a:ext cx="2864839" cy="708660"/>
          </a:xfrm>
          <a:prstGeom prst="rect">
            <a:avLst/>
          </a:prstGeom>
        </p:spPr>
        <p:txBody>
          <a:bodyPr wrap="square">
            <a:spAutoFit/>
          </a:bodyPr>
          <a:lstStyle/>
          <a:p>
            <a:pPr algn="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89" name="矩形 88"/>
          <p:cNvSpPr/>
          <p:nvPr/>
        </p:nvSpPr>
        <p:spPr>
          <a:xfrm>
            <a:off x="1376691" y="3299063"/>
            <a:ext cx="1627505" cy="251460"/>
          </a:xfrm>
          <a:prstGeom prst="rect">
            <a:avLst/>
          </a:prstGeom>
        </p:spPr>
        <p:txBody>
          <a:bodyPr wrap="none">
            <a:spAutoFit/>
          </a:bodyPr>
          <a:lstStyle/>
          <a:p>
            <a:pPr algn="r"/>
            <a:r>
              <a:rPr altLang="zh-CN" lang="en-US" smtClean="0" sz="1050">
                <a:solidFill>
                  <a:schemeClr val="accent1"/>
                </a:solidFill>
                <a:latin typeface="+mj-lt"/>
              </a:rPr>
              <a:t>LOREM IPSUM DOLOR</a:t>
            </a:r>
          </a:p>
        </p:txBody>
      </p:sp>
      <p:cxnSp>
        <p:nvCxnSpPr>
          <p:cNvPr id="90" name="直接连接符 89"/>
          <p:cNvCxnSpPr/>
          <p:nvPr/>
        </p:nvCxnSpPr>
        <p:spPr>
          <a:xfrm>
            <a:off x="2690663" y="3552979"/>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5908219" y="1611544"/>
            <a:ext cx="168191" cy="168191"/>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31" name="椭圆 30"/>
          <p:cNvSpPr/>
          <p:nvPr/>
        </p:nvSpPr>
        <p:spPr>
          <a:xfrm>
            <a:off x="5908219" y="3358399"/>
            <a:ext cx="168191" cy="168191"/>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工作总结</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02</a:t>
            </a:r>
          </a:p>
        </p:txBody>
      </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26" name="Group 49"/>
          <p:cNvGrpSpPr/>
          <p:nvPr/>
        </p:nvGrpSpPr>
        <p:grpSpPr>
          <a:xfrm>
            <a:off x="1376646" y="1918994"/>
            <a:ext cx="2019441" cy="2019437"/>
            <a:chOff x="953424" y="1486519"/>
            <a:chExt cx="2228412" cy="2228408"/>
          </a:xfrm>
          <a:solidFill>
            <a:schemeClr val="accent1"/>
          </a:solidFill>
        </p:grpSpPr>
        <p:sp>
          <p:nvSpPr>
            <p:cNvPr id="27" name="Freeform 41"/>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p>
          </p:txBody>
        </p:sp>
        <p:sp>
          <p:nvSpPr>
            <p:cNvPr id="28" name="Oval 48"/>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600"/>
            </a:p>
          </p:txBody>
        </p:sp>
      </p:gr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29" name="Group 50"/>
          <p:cNvGrpSpPr/>
          <p:nvPr/>
        </p:nvGrpSpPr>
        <p:grpSpPr>
          <a:xfrm>
            <a:off x="3377182" y="1962260"/>
            <a:ext cx="1401411" cy="1401408"/>
            <a:chOff x="953424" y="1486519"/>
            <a:chExt cx="2228412" cy="2228408"/>
          </a:xfrm>
          <a:solidFill>
            <a:schemeClr val="accent2"/>
          </a:solidFill>
        </p:grpSpPr>
        <p:sp>
          <p:nvSpPr>
            <p:cNvPr id="31" name="Freeform 51"/>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p>
          </p:txBody>
        </p:sp>
        <p:sp>
          <p:nvSpPr>
            <p:cNvPr id="32" name="Oval 52"/>
            <p:cNvSpPr/>
            <p:nvPr/>
          </p:nvSpPr>
          <p:spPr>
            <a:xfrm>
              <a:off x="1376346" y="1909439"/>
              <a:ext cx="1382568" cy="1382568"/>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33" name="Group 53"/>
          <p:cNvGrpSpPr/>
          <p:nvPr/>
        </p:nvGrpSpPr>
        <p:grpSpPr>
          <a:xfrm>
            <a:off x="4709637" y="1918994"/>
            <a:ext cx="2019441" cy="2019437"/>
            <a:chOff x="953424" y="1486519"/>
            <a:chExt cx="2228412" cy="2228408"/>
          </a:xfrm>
          <a:solidFill>
            <a:schemeClr val="accent3"/>
          </a:solidFill>
        </p:grpSpPr>
        <p:sp>
          <p:nvSpPr>
            <p:cNvPr id="36" name="Freeform 54"/>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p>
          </p:txBody>
        </p:sp>
        <p:sp>
          <p:nvSpPr>
            <p:cNvPr id="39"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600">
                <a:solidFill>
                  <a:schemeClr val="bg1"/>
                </a:solidFill>
              </a:endParaRPr>
            </a:p>
          </p:txBody>
        </p:sp>
      </p:gr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42" name="Group 56"/>
          <p:cNvGrpSpPr/>
          <p:nvPr/>
        </p:nvGrpSpPr>
        <p:grpSpPr>
          <a:xfrm>
            <a:off x="6649336" y="1962260"/>
            <a:ext cx="1401411" cy="1401408"/>
            <a:chOff x="953424" y="1486519"/>
            <a:chExt cx="2228412" cy="2228408"/>
          </a:xfrm>
          <a:solidFill>
            <a:schemeClr val="accent4"/>
          </a:solidFill>
        </p:grpSpPr>
        <p:sp>
          <p:nvSpPr>
            <p:cNvPr id="55" name="Freeform 57"/>
            <p:cNvSpPr/>
            <p:nvPr/>
          </p:nvSpPr>
          <p:spPr>
            <a:xfrm>
              <a:off x="953424" y="1486519"/>
              <a:ext cx="2228412" cy="2228408"/>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6755" lIns="356481" numCol="1" rIns="356481" spcCol="1270" spcFirstLastPara="0" tIns="548640" vert="horz" wrap="square">
              <a:noAutofit/>
            </a:bodyPr>
            <a:lstStyle/>
            <a:p>
              <a:pPr algn="ctr" defTabSz="1333500" lvl="0">
                <a:lnSpc>
                  <a:spcPct val="90000"/>
                </a:lnSpc>
                <a:spcBef>
                  <a:spcPct val="0"/>
                </a:spcBef>
                <a:spcAft>
                  <a:spcPct val="35000"/>
                </a:spcAft>
              </a:pPr>
              <a:endParaRPr kern="1200" lang="en-US" sz="3000"/>
            </a:p>
          </p:txBody>
        </p:sp>
        <p:sp>
          <p:nvSpPr>
            <p:cNvPr id="56" name="Oval 58"/>
            <p:cNvSpPr/>
            <p:nvPr/>
          </p:nvSpPr>
          <p:spPr>
            <a:xfrm>
              <a:off x="1376346" y="1909439"/>
              <a:ext cx="1382568" cy="1382568"/>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sp>
        <p:nv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57" name="Arc 61"/>
          <p:cNvSpPr/>
          <p:nvPr/>
        </p:nvSpPr>
        <p:spPr>
          <a:xfrm rot="19051048">
            <a:off x="2561948" y="1812293"/>
            <a:ext cx="1482880" cy="148288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58" name="Arc 62"/>
          <p:cNvSpPr/>
          <p:nvPr/>
        </p:nvSpPr>
        <p:spPr>
          <a:xfrm rot="19051048">
            <a:off x="5800041" y="1650845"/>
            <a:ext cx="1482880" cy="148288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59" name="Arc 63"/>
          <p:cNvSpPr/>
          <p:nvPr/>
        </p:nvSpPr>
        <p:spPr>
          <a:xfrm flipV="1" rot="3261709">
            <a:off x="3705710" y="2345470"/>
            <a:ext cx="1482880" cy="1482880"/>
          </a:xfrm>
          <a:prstGeom prst="arc">
            <a:avLst/>
          </a:prstGeom>
          <a:noFill/>
          <a:ln algn="ctr" cap="flat" cmpd="sng" w="28575">
            <a:solidFill>
              <a:srgbClr val="FFFFFF">
                <a:lumMod val="65000"/>
              </a:srgbClr>
            </a:solidFill>
            <a:prstDash val="sysDot"/>
            <a:tailEnd type="stealth"/>
          </a:ln>
          <a:effectLst/>
        </p:spPr>
        <p:txBody>
          <a:bodyPr anchor="ctr" rtlCol="0"/>
          <a:lstStyle/>
          <a:p>
            <a:pPr algn="ctr" defTabSz="103124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000" u="none">
              <a:ln>
                <a:noFill/>
              </a:ln>
              <a:solidFill>
                <a:srgbClr val="262626"/>
              </a:solidFill>
              <a:effectLst/>
              <a:uLnTx/>
              <a:uFillTx/>
              <a:latin typeface="Arial"/>
            </a:endParaRPr>
          </a:p>
        </p:txBody>
      </p:sp>
      <p:sp>
        <p:nv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60" name="矩形 59"/>
          <p:cNvSpPr/>
          <p:nvPr/>
        </p:nvSpPr>
        <p:spPr>
          <a:xfrm>
            <a:off x="1268426" y="4134882"/>
            <a:ext cx="2144135" cy="811530"/>
          </a:xfrm>
          <a:prstGeom prst="rect">
            <a:avLst/>
          </a:prstGeom>
        </p:spPr>
        <p:txBody>
          <a:bodyPr wrap="square">
            <a:spAutoFit/>
          </a:bodyPr>
          <a:lstStyle/>
          <a:p>
            <a:pPr algn="ctr" defTabSz="914400">
              <a:lnSpc>
                <a:spcPct val="150000"/>
              </a:lnSpc>
              <a:defRPr/>
            </a:pPr>
            <a:r>
              <a:rPr altLang="zh-CN" kern="0" lang="en-US" sz="1050">
                <a:solidFill>
                  <a:schemeClr val="bg1"/>
                </a:solidFill>
                <a:cs charset="0" panose="020b0604020202020204" pitchFamily="34" typeface="Arial"/>
              </a:rPr>
              <a:t>Lorem ipsum dolor sit amet, consectetuer adipiscing elit. Aenean commodo ligula eget dolor. </a:t>
            </a:r>
          </a:p>
        </p:txBody>
      </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68" name="Group 25"/>
          <p:cNvGrpSpPr/>
          <p:nvPr/>
        </p:nvGrpSpPr>
        <p:grpSpPr>
          <a:xfrm>
            <a:off x="3933090" y="2436259"/>
            <a:ext cx="306388" cy="444500"/>
            <a:chOff x="3814763" y="2921000"/>
            <a:chExt cx="306388" cy="444500"/>
          </a:xfrm>
          <a:solidFill>
            <a:schemeClr val="tx1">
              <a:lumMod val="85000"/>
              <a:lumOff val="15000"/>
            </a:schemeClr>
          </a:solidFill>
        </p:grpSpPr>
        <p:sp>
          <p:nvSpPr>
            <p:cNvPr id="69" name="Freeform 24"/>
            <p:cNvSpPr>
              <a:spLocks noEditPoints="1"/>
            </p:cNvSpPr>
            <p:nvPr/>
          </p:nvSpPr>
          <p:spPr bwMode="auto">
            <a:xfrm>
              <a:off x="3814763" y="2921000"/>
              <a:ext cx="306388" cy="444500"/>
            </a:xfrm>
            <a:custGeom>
              <a:gdLst>
                <a:gd fmla="*/ 340 w 398" name="T0"/>
                <a:gd fmla="*/ 0 h 580" name="T1"/>
                <a:gd fmla="*/ 58 w 398" name="T2"/>
                <a:gd fmla="*/ 0 h 580" name="T3"/>
                <a:gd fmla="*/ 0 w 398" name="T4"/>
                <a:gd fmla="*/ 57 h 580" name="T5"/>
                <a:gd fmla="*/ 0 w 398" name="T6"/>
                <a:gd fmla="*/ 523 h 580" name="T7"/>
                <a:gd fmla="*/ 58 w 398" name="T8"/>
                <a:gd fmla="*/ 580 h 580" name="T9"/>
                <a:gd fmla="*/ 340 w 398" name="T10"/>
                <a:gd fmla="*/ 580 h 580" name="T11"/>
                <a:gd fmla="*/ 398 w 398" name="T12"/>
                <a:gd fmla="*/ 523 h 580" name="T13"/>
                <a:gd fmla="*/ 398 w 398" name="T14"/>
                <a:gd fmla="*/ 522 h 580" name="T15"/>
                <a:gd fmla="*/ 398 w 398" name="T16"/>
                <a:gd fmla="*/ 518 h 580" name="T17"/>
                <a:gd fmla="*/ 398 w 398" name="T18"/>
                <a:gd fmla="*/ 57 h 580" name="T19"/>
                <a:gd fmla="*/ 340 w 398" name="T20"/>
                <a:gd fmla="*/ 0 h 580" name="T21"/>
                <a:gd fmla="*/ 172 w 398" name="T22"/>
                <a:gd fmla="*/ 15 h 580" name="T23"/>
                <a:gd fmla="*/ 226 w 398" name="T24"/>
                <a:gd fmla="*/ 15 h 580" name="T25"/>
                <a:gd fmla="*/ 232 w 398" name="T26"/>
                <a:gd fmla="*/ 21 h 580" name="T27"/>
                <a:gd fmla="*/ 226 w 398" name="T28"/>
                <a:gd fmla="*/ 28 h 580" name="T29"/>
                <a:gd fmla="*/ 172 w 398" name="T30"/>
                <a:gd fmla="*/ 28 h 580" name="T31"/>
                <a:gd fmla="*/ 166 w 398" name="T32"/>
                <a:gd fmla="*/ 21 h 580" name="T33"/>
                <a:gd fmla="*/ 172 w 398" name="T34"/>
                <a:gd fmla="*/ 15 h 580" name="T35"/>
                <a:gd fmla="*/ 199 w 398" name="T36"/>
                <a:gd fmla="*/ 561 h 580" name="T37"/>
                <a:gd fmla="*/ 173 w 398" name="T38"/>
                <a:gd fmla="*/ 535 h 580" name="T39"/>
                <a:gd fmla="*/ 199 w 398" name="T40"/>
                <a:gd fmla="*/ 508 h 580" name="T41"/>
                <a:gd fmla="*/ 225 w 398" name="T42"/>
                <a:gd fmla="*/ 535 h 580" name="T43"/>
                <a:gd fmla="*/ 199 w 398" name="T44"/>
                <a:gd fmla="*/ 561 h 580" name="T45"/>
                <a:gd fmla="*/ 356 w 398" name="T46"/>
                <a:gd fmla="*/ 476 h 580" name="T47"/>
                <a:gd fmla="*/ 340 w 398" name="T48"/>
                <a:gd fmla="*/ 491 h 580" name="T49"/>
                <a:gd fmla="*/ 58 w 398" name="T50"/>
                <a:gd fmla="*/ 491 h 580" name="T51"/>
                <a:gd fmla="*/ 42 w 398" name="T52"/>
                <a:gd fmla="*/ 475 h 580" name="T53"/>
                <a:gd fmla="*/ 42 w 398" name="T54"/>
                <a:gd fmla="*/ 63 h 580" name="T55"/>
                <a:gd fmla="*/ 58 w 398" name="T56"/>
                <a:gd fmla="*/ 47 h 580" name="T57"/>
                <a:gd fmla="*/ 340 w 398" name="T58"/>
                <a:gd fmla="*/ 47 h 580" name="T59"/>
                <a:gd fmla="*/ 356 w 398" name="T60"/>
                <a:gd fmla="*/ 63 h 580" name="T61"/>
                <a:gd fmla="*/ 356 w 398" name="T62"/>
                <a:gd fmla="*/ 476 h 5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80" w="398">
                  <a:moveTo>
                    <a:pt x="340" y="0"/>
                  </a:moveTo>
                  <a:cubicBezTo>
                    <a:pt x="58" y="0"/>
                    <a:pt x="58" y="0"/>
                    <a:pt x="58" y="0"/>
                  </a:cubicBezTo>
                  <a:cubicBezTo>
                    <a:pt x="26" y="0"/>
                    <a:pt x="0" y="25"/>
                    <a:pt x="0" y="57"/>
                  </a:cubicBezTo>
                  <a:cubicBezTo>
                    <a:pt x="0" y="523"/>
                    <a:pt x="0" y="523"/>
                    <a:pt x="0" y="523"/>
                  </a:cubicBezTo>
                  <a:cubicBezTo>
                    <a:pt x="0" y="555"/>
                    <a:pt x="26" y="580"/>
                    <a:pt x="58" y="580"/>
                  </a:cubicBezTo>
                  <a:cubicBezTo>
                    <a:pt x="340" y="580"/>
                    <a:pt x="340" y="580"/>
                    <a:pt x="340" y="580"/>
                  </a:cubicBezTo>
                  <a:cubicBezTo>
                    <a:pt x="372" y="580"/>
                    <a:pt x="398" y="555"/>
                    <a:pt x="398" y="523"/>
                  </a:cubicBezTo>
                  <a:cubicBezTo>
                    <a:pt x="398" y="522"/>
                    <a:pt x="398" y="522"/>
                    <a:pt x="398" y="522"/>
                  </a:cubicBezTo>
                  <a:cubicBezTo>
                    <a:pt x="398" y="518"/>
                    <a:pt x="398" y="518"/>
                    <a:pt x="398" y="518"/>
                  </a:cubicBezTo>
                  <a:cubicBezTo>
                    <a:pt x="398" y="57"/>
                    <a:pt x="398" y="57"/>
                    <a:pt x="398" y="57"/>
                  </a:cubicBezTo>
                  <a:cubicBezTo>
                    <a:pt x="398" y="25"/>
                    <a:pt x="372" y="0"/>
                    <a:pt x="340" y="0"/>
                  </a:cubicBezTo>
                  <a:close/>
                  <a:moveTo>
                    <a:pt x="172" y="15"/>
                  </a:moveTo>
                  <a:cubicBezTo>
                    <a:pt x="226" y="15"/>
                    <a:pt x="226" y="15"/>
                    <a:pt x="226" y="15"/>
                  </a:cubicBezTo>
                  <a:cubicBezTo>
                    <a:pt x="230" y="15"/>
                    <a:pt x="232" y="18"/>
                    <a:pt x="232" y="21"/>
                  </a:cubicBezTo>
                  <a:cubicBezTo>
                    <a:pt x="232" y="25"/>
                    <a:pt x="230" y="28"/>
                    <a:pt x="226" y="28"/>
                  </a:cubicBezTo>
                  <a:cubicBezTo>
                    <a:pt x="172" y="28"/>
                    <a:pt x="172" y="28"/>
                    <a:pt x="172" y="28"/>
                  </a:cubicBezTo>
                  <a:cubicBezTo>
                    <a:pt x="168" y="28"/>
                    <a:pt x="166" y="25"/>
                    <a:pt x="166" y="21"/>
                  </a:cubicBezTo>
                  <a:cubicBezTo>
                    <a:pt x="166" y="18"/>
                    <a:pt x="168" y="15"/>
                    <a:pt x="172" y="15"/>
                  </a:cubicBezTo>
                  <a:close/>
                  <a:moveTo>
                    <a:pt x="199" y="561"/>
                  </a:moveTo>
                  <a:cubicBezTo>
                    <a:pt x="184" y="561"/>
                    <a:pt x="173" y="549"/>
                    <a:pt x="173" y="535"/>
                  </a:cubicBezTo>
                  <a:cubicBezTo>
                    <a:pt x="173" y="520"/>
                    <a:pt x="184" y="508"/>
                    <a:pt x="199" y="508"/>
                  </a:cubicBezTo>
                  <a:cubicBezTo>
                    <a:pt x="214" y="508"/>
                    <a:pt x="225" y="520"/>
                    <a:pt x="225" y="535"/>
                  </a:cubicBezTo>
                  <a:cubicBezTo>
                    <a:pt x="225" y="549"/>
                    <a:pt x="214" y="561"/>
                    <a:pt x="199" y="561"/>
                  </a:cubicBezTo>
                  <a:close/>
                  <a:moveTo>
                    <a:pt x="356" y="476"/>
                  </a:moveTo>
                  <a:cubicBezTo>
                    <a:pt x="355" y="484"/>
                    <a:pt x="349" y="491"/>
                    <a:pt x="340" y="491"/>
                  </a:cubicBezTo>
                  <a:cubicBezTo>
                    <a:pt x="58" y="491"/>
                    <a:pt x="58" y="491"/>
                    <a:pt x="58" y="491"/>
                  </a:cubicBezTo>
                  <a:cubicBezTo>
                    <a:pt x="49" y="491"/>
                    <a:pt x="42" y="484"/>
                    <a:pt x="42" y="475"/>
                  </a:cubicBezTo>
                  <a:cubicBezTo>
                    <a:pt x="42" y="63"/>
                    <a:pt x="42" y="63"/>
                    <a:pt x="42" y="63"/>
                  </a:cubicBezTo>
                  <a:cubicBezTo>
                    <a:pt x="42" y="54"/>
                    <a:pt x="49" y="47"/>
                    <a:pt x="58" y="47"/>
                  </a:cubicBezTo>
                  <a:cubicBezTo>
                    <a:pt x="340" y="47"/>
                    <a:pt x="340" y="47"/>
                    <a:pt x="340" y="47"/>
                  </a:cubicBezTo>
                  <a:cubicBezTo>
                    <a:pt x="349" y="47"/>
                    <a:pt x="356" y="54"/>
                    <a:pt x="356" y="63"/>
                  </a:cubicBezTo>
                  <a:cubicBezTo>
                    <a:pt x="356" y="476"/>
                    <a:pt x="356" y="476"/>
                    <a:pt x="356" y="476"/>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0" name="Freeform 25"/>
            <p:cNvSpPr/>
            <p:nvPr/>
          </p:nvSpPr>
          <p:spPr bwMode="auto">
            <a:xfrm>
              <a:off x="3903663" y="2998788"/>
              <a:ext cx="128588" cy="96838"/>
            </a:xfrm>
            <a:custGeom>
              <a:gdLst>
                <a:gd fmla="*/ 166 w 166" name="T0"/>
                <a:gd fmla="*/ 62 h 127" name="T1"/>
                <a:gd fmla="*/ 133 w 166" name="T2"/>
                <a:gd fmla="*/ 47 h 127" name="T3"/>
                <a:gd fmla="*/ 0 w 166" name="T4"/>
                <a:gd fmla="*/ 117 h 127" name="T5"/>
                <a:gd fmla="*/ 111 w 166" name="T6"/>
                <a:gd fmla="*/ 37 h 127" name="T7"/>
                <a:gd fmla="*/ 80 w 166" name="T8"/>
                <a:gd fmla="*/ 23 h 127" name="T9"/>
                <a:gd fmla="*/ 143 w 166" name="T10"/>
                <a:gd fmla="*/ 0 h 127" name="T11"/>
                <a:gd fmla="*/ 166 w 166" name="T12"/>
                <a:gd fmla="*/ 62 h 127" name="T13"/>
              </a:gdLst>
              <a:cxnLst>
                <a:cxn ang="0">
                  <a:pos x="T0" y="T1"/>
                </a:cxn>
                <a:cxn ang="0">
                  <a:pos x="T2" y="T3"/>
                </a:cxn>
                <a:cxn ang="0">
                  <a:pos x="T4" y="T5"/>
                </a:cxn>
                <a:cxn ang="0">
                  <a:pos x="T6" y="T7"/>
                </a:cxn>
                <a:cxn ang="0">
                  <a:pos x="T8" y="T9"/>
                </a:cxn>
                <a:cxn ang="0">
                  <a:pos x="T10" y="T11"/>
                </a:cxn>
                <a:cxn ang="0">
                  <a:pos x="T12" y="T13"/>
                </a:cxn>
              </a:cxnLst>
              <a:rect b="b" l="0" r="r" t="0"/>
              <a:pathLst>
                <a:path h="127" w="166">
                  <a:moveTo>
                    <a:pt x="166" y="62"/>
                  </a:moveTo>
                  <a:cubicBezTo>
                    <a:pt x="133" y="47"/>
                    <a:pt x="133" y="47"/>
                    <a:pt x="133" y="47"/>
                  </a:cubicBezTo>
                  <a:cubicBezTo>
                    <a:pt x="95" y="127"/>
                    <a:pt x="0" y="117"/>
                    <a:pt x="0" y="117"/>
                  </a:cubicBezTo>
                  <a:cubicBezTo>
                    <a:pt x="71" y="106"/>
                    <a:pt x="101" y="58"/>
                    <a:pt x="111" y="37"/>
                  </a:cubicBezTo>
                  <a:cubicBezTo>
                    <a:pt x="80" y="23"/>
                    <a:pt x="80" y="23"/>
                    <a:pt x="80" y="23"/>
                  </a:cubicBezTo>
                  <a:cubicBezTo>
                    <a:pt x="143" y="0"/>
                    <a:pt x="143" y="0"/>
                    <a:pt x="143" y="0"/>
                  </a:cubicBezTo>
                  <a:lnTo>
                    <a:pt x="166" y="62"/>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1" name="Freeform 26"/>
            <p:cNvSpPr/>
            <p:nvPr/>
          </p:nvSpPr>
          <p:spPr bwMode="auto">
            <a:xfrm>
              <a:off x="4008438" y="3060700"/>
              <a:ext cx="52388" cy="207963"/>
            </a:xfrm>
            <a:custGeom>
              <a:gdLst>
                <a:gd fmla="*/ 68 w 68" name="T0"/>
                <a:gd fmla="*/ 10 h 271" name="T1"/>
                <a:gd fmla="*/ 68 w 68" name="T2"/>
                <a:gd fmla="*/ 261 h 271" name="T3"/>
                <a:gd fmla="*/ 58 w 68" name="T4"/>
                <a:gd fmla="*/ 271 h 271" name="T5"/>
                <a:gd fmla="*/ 10 w 68" name="T6"/>
                <a:gd fmla="*/ 271 h 271" name="T7"/>
                <a:gd fmla="*/ 0 w 68" name="T8"/>
                <a:gd fmla="*/ 261 h 271" name="T9"/>
                <a:gd fmla="*/ 0 w 68" name="T10"/>
                <a:gd fmla="*/ 10 h 271" name="T11"/>
                <a:gd fmla="*/ 10 w 68" name="T12"/>
                <a:gd fmla="*/ 0 h 271" name="T13"/>
                <a:gd fmla="*/ 58 w 68" name="T14"/>
                <a:gd fmla="*/ 0 h 271" name="T15"/>
                <a:gd fmla="*/ 68 w 68" name="T16"/>
                <a:gd fmla="*/ 10 h 2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1" w="68">
                  <a:moveTo>
                    <a:pt x="68" y="10"/>
                  </a:moveTo>
                  <a:cubicBezTo>
                    <a:pt x="68" y="261"/>
                    <a:pt x="68" y="261"/>
                    <a:pt x="68" y="261"/>
                  </a:cubicBezTo>
                  <a:cubicBezTo>
                    <a:pt x="68" y="266"/>
                    <a:pt x="64" y="271"/>
                    <a:pt x="58" y="271"/>
                  </a:cubicBezTo>
                  <a:cubicBezTo>
                    <a:pt x="10" y="271"/>
                    <a:pt x="10" y="271"/>
                    <a:pt x="10" y="271"/>
                  </a:cubicBezTo>
                  <a:cubicBezTo>
                    <a:pt x="4" y="271"/>
                    <a:pt x="0" y="266"/>
                    <a:pt x="0" y="261"/>
                  </a:cubicBezTo>
                  <a:cubicBezTo>
                    <a:pt x="0" y="10"/>
                    <a:pt x="0" y="10"/>
                    <a:pt x="0" y="10"/>
                  </a:cubicBezTo>
                  <a:cubicBezTo>
                    <a:pt x="0" y="4"/>
                    <a:pt x="4" y="0"/>
                    <a:pt x="10" y="0"/>
                  </a:cubicBezTo>
                  <a:cubicBezTo>
                    <a:pt x="58" y="0"/>
                    <a:pt x="58" y="0"/>
                    <a:pt x="58" y="0"/>
                  </a:cubicBezTo>
                  <a:cubicBezTo>
                    <a:pt x="64" y="0"/>
                    <a:pt x="68" y="4"/>
                    <a:pt x="68" y="10"/>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2" name="Freeform 27"/>
            <p:cNvSpPr/>
            <p:nvPr/>
          </p:nvSpPr>
          <p:spPr bwMode="auto">
            <a:xfrm>
              <a:off x="3941763" y="3098800"/>
              <a:ext cx="52388" cy="169863"/>
            </a:xfrm>
            <a:custGeom>
              <a:gdLst>
                <a:gd fmla="*/ 68 w 68" name="T0"/>
                <a:gd fmla="*/ 10 h 220" name="T1"/>
                <a:gd fmla="*/ 68 w 68" name="T2"/>
                <a:gd fmla="*/ 210 h 220" name="T3"/>
                <a:gd fmla="*/ 58 w 68" name="T4"/>
                <a:gd fmla="*/ 220 h 220" name="T5"/>
                <a:gd fmla="*/ 10 w 68" name="T6"/>
                <a:gd fmla="*/ 220 h 220" name="T7"/>
                <a:gd fmla="*/ 0 w 68" name="T8"/>
                <a:gd fmla="*/ 210 h 220" name="T9"/>
                <a:gd fmla="*/ 0 w 68" name="T10"/>
                <a:gd fmla="*/ 10 h 220" name="T11"/>
                <a:gd fmla="*/ 10 w 68" name="T12"/>
                <a:gd fmla="*/ 0 h 220" name="T13"/>
                <a:gd fmla="*/ 58 w 68" name="T14"/>
                <a:gd fmla="*/ 0 h 220" name="T15"/>
                <a:gd fmla="*/ 68 w 68" name="T16"/>
                <a:gd fmla="*/ 10 h 2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0" w="68">
                  <a:moveTo>
                    <a:pt x="68" y="10"/>
                  </a:moveTo>
                  <a:cubicBezTo>
                    <a:pt x="68" y="210"/>
                    <a:pt x="68" y="210"/>
                    <a:pt x="68" y="210"/>
                  </a:cubicBezTo>
                  <a:cubicBezTo>
                    <a:pt x="68" y="215"/>
                    <a:pt x="64" y="220"/>
                    <a:pt x="58" y="220"/>
                  </a:cubicBezTo>
                  <a:cubicBezTo>
                    <a:pt x="10" y="220"/>
                    <a:pt x="10" y="220"/>
                    <a:pt x="10" y="220"/>
                  </a:cubicBezTo>
                  <a:cubicBezTo>
                    <a:pt x="4" y="220"/>
                    <a:pt x="0" y="215"/>
                    <a:pt x="0" y="210"/>
                  </a:cubicBezTo>
                  <a:cubicBezTo>
                    <a:pt x="0" y="10"/>
                    <a:pt x="0" y="10"/>
                    <a:pt x="0" y="10"/>
                  </a:cubicBezTo>
                  <a:cubicBezTo>
                    <a:pt x="0" y="5"/>
                    <a:pt x="4" y="0"/>
                    <a:pt x="10" y="0"/>
                  </a:cubicBezTo>
                  <a:cubicBezTo>
                    <a:pt x="58" y="0"/>
                    <a:pt x="58" y="0"/>
                    <a:pt x="58" y="0"/>
                  </a:cubicBezTo>
                  <a:cubicBezTo>
                    <a:pt x="64" y="0"/>
                    <a:pt x="68" y="5"/>
                    <a:pt x="68" y="10"/>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3" name="Freeform 28"/>
            <p:cNvSpPr/>
            <p:nvPr/>
          </p:nvSpPr>
          <p:spPr bwMode="auto">
            <a:xfrm>
              <a:off x="3875088" y="3138488"/>
              <a:ext cx="53975" cy="130175"/>
            </a:xfrm>
            <a:custGeom>
              <a:gdLst>
                <a:gd fmla="*/ 69 w 69" name="T0"/>
                <a:gd fmla="*/ 10 h 168" name="T1"/>
                <a:gd fmla="*/ 69 w 69" name="T2"/>
                <a:gd fmla="*/ 158 h 168" name="T3"/>
                <a:gd fmla="*/ 58 w 69" name="T4"/>
                <a:gd fmla="*/ 168 h 168" name="T5"/>
                <a:gd fmla="*/ 10 w 69" name="T6"/>
                <a:gd fmla="*/ 168 h 168" name="T7"/>
                <a:gd fmla="*/ 0 w 69" name="T8"/>
                <a:gd fmla="*/ 158 h 168" name="T9"/>
                <a:gd fmla="*/ 0 w 69" name="T10"/>
                <a:gd fmla="*/ 10 h 168" name="T11"/>
                <a:gd fmla="*/ 10 w 69" name="T12"/>
                <a:gd fmla="*/ 0 h 168" name="T13"/>
                <a:gd fmla="*/ 58 w 69" name="T14"/>
                <a:gd fmla="*/ 0 h 168" name="T15"/>
                <a:gd fmla="*/ 69 w 69" name="T16"/>
                <a:gd fmla="*/ 10 h 1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8" w="69">
                  <a:moveTo>
                    <a:pt x="69" y="10"/>
                  </a:moveTo>
                  <a:cubicBezTo>
                    <a:pt x="69" y="158"/>
                    <a:pt x="69" y="158"/>
                    <a:pt x="69" y="158"/>
                  </a:cubicBezTo>
                  <a:cubicBezTo>
                    <a:pt x="69" y="163"/>
                    <a:pt x="64" y="168"/>
                    <a:pt x="58" y="168"/>
                  </a:cubicBezTo>
                  <a:cubicBezTo>
                    <a:pt x="10" y="168"/>
                    <a:pt x="10" y="168"/>
                    <a:pt x="10" y="168"/>
                  </a:cubicBezTo>
                  <a:cubicBezTo>
                    <a:pt x="4" y="168"/>
                    <a:pt x="0" y="163"/>
                    <a:pt x="0" y="158"/>
                  </a:cubicBezTo>
                  <a:cubicBezTo>
                    <a:pt x="0" y="10"/>
                    <a:pt x="0" y="10"/>
                    <a:pt x="0" y="10"/>
                  </a:cubicBezTo>
                  <a:cubicBezTo>
                    <a:pt x="0" y="4"/>
                    <a:pt x="4" y="0"/>
                    <a:pt x="10" y="0"/>
                  </a:cubicBezTo>
                  <a:cubicBezTo>
                    <a:pt x="58" y="0"/>
                    <a:pt x="58" y="0"/>
                    <a:pt x="58" y="0"/>
                  </a:cubicBezTo>
                  <a:cubicBezTo>
                    <a:pt x="64" y="0"/>
                    <a:pt x="69" y="4"/>
                    <a:pt x="69" y="10"/>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gr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74" name="Group 35"/>
          <p:cNvGrpSpPr/>
          <p:nvPr/>
        </p:nvGrpSpPr>
        <p:grpSpPr>
          <a:xfrm>
            <a:off x="5452131" y="2674518"/>
            <a:ext cx="562385" cy="473252"/>
            <a:chOff x="4605338" y="3814763"/>
            <a:chExt cx="420688" cy="354013"/>
          </a:xfrm>
          <a:solidFill>
            <a:schemeClr val="tx1">
              <a:lumMod val="85000"/>
              <a:lumOff val="15000"/>
            </a:schemeClr>
          </a:solidFill>
        </p:grpSpPr>
        <p:sp>
          <p:nvSpPr>
            <p:cNvPr id="75"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6"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7"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8"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79"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0"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1"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2"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gr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83" name="Group 44"/>
          <p:cNvGrpSpPr/>
          <p:nvPr/>
        </p:nvGrpSpPr>
        <p:grpSpPr>
          <a:xfrm>
            <a:off x="7169914" y="2458970"/>
            <a:ext cx="357188" cy="407988"/>
            <a:chOff x="3789363" y="3787775"/>
            <a:chExt cx="357188" cy="407988"/>
          </a:xfrm>
          <a:solidFill>
            <a:schemeClr val="tx1">
              <a:lumMod val="85000"/>
              <a:lumOff val="15000"/>
            </a:schemeClr>
          </a:solidFill>
        </p:grpSpPr>
        <p:sp>
          <p:nvSpPr>
            <p:cNvPr id="84" name="Freeform 40"/>
            <p:cNvSpPr>
              <a:spLocks noEditPoints="1"/>
            </p:cNvSpPr>
            <p:nvPr/>
          </p:nvSpPr>
          <p:spPr bwMode="auto">
            <a:xfrm>
              <a:off x="3789363" y="3787775"/>
              <a:ext cx="357188" cy="407988"/>
            </a:xfrm>
            <a:custGeom>
              <a:gdLst>
                <a:gd fmla="*/ 403 w 464" name="T0"/>
                <a:gd fmla="*/ 0 h 532" name="T1"/>
                <a:gd fmla="*/ 61 w 464" name="T2"/>
                <a:gd fmla="*/ 0 h 532" name="T3"/>
                <a:gd fmla="*/ 0 w 464" name="T4"/>
                <a:gd fmla="*/ 62 h 532" name="T5"/>
                <a:gd fmla="*/ 0 w 464" name="T6"/>
                <a:gd fmla="*/ 470 h 532" name="T7"/>
                <a:gd fmla="*/ 61 w 464" name="T8"/>
                <a:gd fmla="*/ 532 h 532" name="T9"/>
                <a:gd fmla="*/ 403 w 464" name="T10"/>
                <a:gd fmla="*/ 532 h 532" name="T11"/>
                <a:gd fmla="*/ 464 w 464" name="T12"/>
                <a:gd fmla="*/ 470 h 532" name="T13"/>
                <a:gd fmla="*/ 464 w 464" name="T14"/>
                <a:gd fmla="*/ 62 h 532" name="T15"/>
                <a:gd fmla="*/ 403 w 464" name="T16"/>
                <a:gd fmla="*/ 0 h 532" name="T17"/>
                <a:gd fmla="*/ 430 w 464" name="T18"/>
                <a:gd fmla="*/ 470 h 532" name="T19"/>
                <a:gd fmla="*/ 403 w 464" name="T20"/>
                <a:gd fmla="*/ 498 h 532" name="T21"/>
                <a:gd fmla="*/ 61 w 464" name="T22"/>
                <a:gd fmla="*/ 498 h 532" name="T23"/>
                <a:gd fmla="*/ 34 w 464" name="T24"/>
                <a:gd fmla="*/ 470 h 532" name="T25"/>
                <a:gd fmla="*/ 34 w 464" name="T26"/>
                <a:gd fmla="*/ 62 h 532" name="T27"/>
                <a:gd fmla="*/ 61 w 464" name="T28"/>
                <a:gd fmla="*/ 34 h 532" name="T29"/>
                <a:gd fmla="*/ 403 w 464" name="T30"/>
                <a:gd fmla="*/ 34 h 532" name="T31"/>
                <a:gd fmla="*/ 430 w 464" name="T32"/>
                <a:gd fmla="*/ 62 h 532" name="T33"/>
                <a:gd fmla="*/ 430 w 464" name="T34"/>
                <a:gd fmla="*/ 470 h 5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2" w="463">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5" name="Freeform 41"/>
            <p:cNvSpPr/>
            <p:nvPr/>
          </p:nvSpPr>
          <p:spPr bwMode="auto">
            <a:xfrm>
              <a:off x="3916363"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6" name="Freeform 42"/>
            <p:cNvSpPr/>
            <p:nvPr/>
          </p:nvSpPr>
          <p:spPr bwMode="auto">
            <a:xfrm>
              <a:off x="3976688"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7" name="Freeform 43"/>
            <p:cNvSpPr/>
            <p:nvPr/>
          </p:nvSpPr>
          <p:spPr bwMode="auto">
            <a:xfrm>
              <a:off x="3916363"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8" name="Freeform 44"/>
            <p:cNvSpPr/>
            <p:nvPr/>
          </p:nvSpPr>
          <p:spPr bwMode="auto">
            <a:xfrm>
              <a:off x="3916363"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89" name="Freeform 45"/>
            <p:cNvSpPr/>
            <p:nvPr/>
          </p:nvSpPr>
          <p:spPr bwMode="auto">
            <a:xfrm>
              <a:off x="3916363"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0" name="Freeform 46"/>
            <p:cNvSpPr/>
            <p:nvPr/>
          </p:nvSpPr>
          <p:spPr bwMode="auto">
            <a:xfrm>
              <a:off x="3854450" y="4049713"/>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1" name="Freeform 47"/>
            <p:cNvSpPr/>
            <p:nvPr/>
          </p:nvSpPr>
          <p:spPr bwMode="auto">
            <a:xfrm>
              <a:off x="3854450" y="3946525"/>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2" name="Freeform 48"/>
            <p:cNvSpPr/>
            <p:nvPr/>
          </p:nvSpPr>
          <p:spPr bwMode="auto">
            <a:xfrm>
              <a:off x="3854450" y="3997325"/>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3" name="Freeform 49"/>
            <p:cNvSpPr/>
            <p:nvPr/>
          </p:nvSpPr>
          <p:spPr bwMode="auto">
            <a:xfrm>
              <a:off x="3854450" y="4100513"/>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4" name="Freeform 50"/>
            <p:cNvSpPr/>
            <p:nvPr/>
          </p:nvSpPr>
          <p:spPr bwMode="auto">
            <a:xfrm>
              <a:off x="4037013" y="3946525"/>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5" name="Freeform 51"/>
            <p:cNvSpPr/>
            <p:nvPr/>
          </p:nvSpPr>
          <p:spPr bwMode="auto">
            <a:xfrm>
              <a:off x="4037013" y="3997325"/>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6" name="Freeform 52"/>
            <p:cNvSpPr/>
            <p:nvPr/>
          </p:nvSpPr>
          <p:spPr bwMode="auto">
            <a:xfrm>
              <a:off x="3976688"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7" name="Freeform 53"/>
            <p:cNvSpPr/>
            <p:nvPr/>
          </p:nvSpPr>
          <p:spPr bwMode="auto">
            <a:xfrm>
              <a:off x="3976688"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8" name="Freeform 54"/>
            <p:cNvSpPr/>
            <p:nvPr/>
          </p:nvSpPr>
          <p:spPr bwMode="auto">
            <a:xfrm>
              <a:off x="4037013" y="4049713"/>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99" name="Freeform 55"/>
            <p:cNvSpPr/>
            <p:nvPr/>
          </p:nvSpPr>
          <p:spPr bwMode="auto">
            <a:xfrm>
              <a:off x="3976688"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0" name="Freeform 56"/>
            <p:cNvSpPr/>
            <p:nvPr/>
          </p:nvSpPr>
          <p:spPr bwMode="auto">
            <a:xfrm>
              <a:off x="4037013" y="4100513"/>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1" name="Freeform 57"/>
            <p:cNvSpPr/>
            <p:nvPr/>
          </p:nvSpPr>
          <p:spPr bwMode="auto">
            <a:xfrm>
              <a:off x="3849688" y="3840163"/>
              <a:ext cx="236538" cy="79375"/>
            </a:xfrm>
            <a:custGeom>
              <a:gdLst>
                <a:gd fmla="*/ 287 w 308" name="T0"/>
                <a:gd fmla="*/ 0 h 105" name="T1"/>
                <a:gd fmla="*/ 21 w 308" name="T2"/>
                <a:gd fmla="*/ 0 h 105" name="T3"/>
                <a:gd fmla="*/ 0 w 308" name="T4"/>
                <a:gd fmla="*/ 26 h 105" name="T5"/>
                <a:gd fmla="*/ 0 w 308" name="T6"/>
                <a:gd fmla="*/ 79 h 105" name="T7"/>
                <a:gd fmla="*/ 21 w 308" name="T8"/>
                <a:gd fmla="*/ 105 h 105" name="T9"/>
                <a:gd fmla="*/ 287 w 308" name="T10"/>
                <a:gd fmla="*/ 105 h 105" name="T11"/>
                <a:gd fmla="*/ 308 w 308" name="T12"/>
                <a:gd fmla="*/ 79 h 105" name="T13"/>
                <a:gd fmla="*/ 308 w 308" name="T14"/>
                <a:gd fmla="*/ 26 h 105" name="T15"/>
                <a:gd fmla="*/ 287 w 308" name="T16"/>
                <a:gd fmla="*/ 0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308">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2" name="Freeform 58"/>
            <p:cNvSpPr/>
            <p:nvPr/>
          </p:nvSpPr>
          <p:spPr bwMode="auto">
            <a:xfrm>
              <a:off x="3921125" y="3862388"/>
              <a:ext cx="15875" cy="34925"/>
            </a:xfrm>
            <a:custGeom>
              <a:gdLst>
                <a:gd fmla="*/ 5 w 10" name="T0"/>
                <a:gd fmla="*/ 4 h 22" name="T1"/>
                <a:gd fmla="*/ 5 w 10" name="T2"/>
                <a:gd fmla="*/ 4 h 22" name="T3"/>
                <a:gd fmla="*/ 1 w 10" name="T4"/>
                <a:gd fmla="*/ 6 h 22" name="T5"/>
                <a:gd fmla="*/ 0 w 10" name="T6"/>
                <a:gd fmla="*/ 2 h 22" name="T7"/>
                <a:gd fmla="*/ 5 w 10" name="T8"/>
                <a:gd fmla="*/ 0 h 22" name="T9"/>
                <a:gd fmla="*/ 10 w 10" name="T10"/>
                <a:gd fmla="*/ 0 h 22" name="T11"/>
                <a:gd fmla="*/ 10 w 10" name="T12"/>
                <a:gd fmla="*/ 22 h 22" name="T13"/>
                <a:gd fmla="*/ 5 w 10" name="T14"/>
                <a:gd fmla="*/ 22 h 22" name="T15"/>
                <a:gd fmla="*/ 5 w 10" name="T16"/>
                <a:gd fmla="*/ 4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0">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3" name="Freeform 59"/>
            <p:cNvSpPr/>
            <p:nvPr/>
          </p:nvSpPr>
          <p:spPr bwMode="auto">
            <a:xfrm>
              <a:off x="3944938" y="3860800"/>
              <a:ext cx="20638" cy="36513"/>
            </a:xfrm>
            <a:custGeom>
              <a:gdLst>
                <a:gd fmla="*/ 0 w 27" name="T0"/>
                <a:gd fmla="*/ 48 h 48" name="T1"/>
                <a:gd fmla="*/ 0 w 27" name="T2"/>
                <a:gd fmla="*/ 41 h 48" name="T3"/>
                <a:gd fmla="*/ 5 w 27" name="T4"/>
                <a:gd fmla="*/ 34 h 48" name="T5"/>
                <a:gd fmla="*/ 16 w 27" name="T6"/>
                <a:gd fmla="*/ 15 h 48" name="T7"/>
                <a:gd fmla="*/ 10 w 27" name="T8"/>
                <a:gd fmla="*/ 9 h 48" name="T9"/>
                <a:gd fmla="*/ 3 w 27" name="T10"/>
                <a:gd fmla="*/ 12 h 48" name="T11"/>
                <a:gd fmla="*/ 1 w 27" name="T12"/>
                <a:gd fmla="*/ 3 h 48" name="T13"/>
                <a:gd fmla="*/ 12 w 27" name="T14"/>
                <a:gd fmla="*/ 0 h 48" name="T15"/>
                <a:gd fmla="*/ 27 w 27" name="T16"/>
                <a:gd fmla="*/ 14 h 48" name="T17"/>
                <a:gd fmla="*/ 16 w 27" name="T18"/>
                <a:gd fmla="*/ 35 h 48" name="T19"/>
                <a:gd fmla="*/ 14 w 27" name="T20"/>
                <a:gd fmla="*/ 38 h 48" name="T21"/>
                <a:gd fmla="*/ 14 w 27" name="T22"/>
                <a:gd fmla="*/ 38 h 48" name="T23"/>
                <a:gd fmla="*/ 27 w 27" name="T24"/>
                <a:gd fmla="*/ 38 h 48" name="T25"/>
                <a:gd fmla="*/ 27 w 27" name="T26"/>
                <a:gd fmla="*/ 48 h 48" name="T27"/>
                <a:gd fmla="*/ 0 w 27" name="T28"/>
                <a:gd fmla="*/ 48 h 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 w="27">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4" name="Freeform 60"/>
            <p:cNvSpPr/>
            <p:nvPr/>
          </p:nvSpPr>
          <p:spPr bwMode="auto">
            <a:xfrm>
              <a:off x="3970338" y="3860800"/>
              <a:ext cx="19050" cy="38100"/>
            </a:xfrm>
            <a:custGeom>
              <a:gdLst>
                <a:gd fmla="*/ 1 w 26" name="T0"/>
                <a:gd fmla="*/ 38 h 49" name="T1"/>
                <a:gd fmla="*/ 8 w 26" name="T2"/>
                <a:gd fmla="*/ 40 h 49" name="T3"/>
                <a:gd fmla="*/ 15 w 26" name="T4"/>
                <a:gd fmla="*/ 34 h 49" name="T5"/>
                <a:gd fmla="*/ 7 w 26" name="T6"/>
                <a:gd fmla="*/ 27 h 49" name="T7"/>
                <a:gd fmla="*/ 5 w 26" name="T8"/>
                <a:gd fmla="*/ 27 h 49" name="T9"/>
                <a:gd fmla="*/ 5 w 26" name="T10"/>
                <a:gd fmla="*/ 19 h 49" name="T11"/>
                <a:gd fmla="*/ 6 w 26" name="T12"/>
                <a:gd fmla="*/ 19 h 49" name="T13"/>
                <a:gd fmla="*/ 14 w 26" name="T14"/>
                <a:gd fmla="*/ 14 h 49" name="T15"/>
                <a:gd fmla="*/ 9 w 26" name="T16"/>
                <a:gd fmla="*/ 9 h 49" name="T17"/>
                <a:gd fmla="*/ 3 w 26" name="T18"/>
                <a:gd fmla="*/ 11 h 49" name="T19"/>
                <a:gd fmla="*/ 1 w 26" name="T20"/>
                <a:gd fmla="*/ 2 h 49" name="T21"/>
                <a:gd fmla="*/ 12 w 26" name="T22"/>
                <a:gd fmla="*/ 0 h 49" name="T23"/>
                <a:gd fmla="*/ 25 w 26" name="T24"/>
                <a:gd fmla="*/ 12 h 49" name="T25"/>
                <a:gd fmla="*/ 18 w 26" name="T26"/>
                <a:gd fmla="*/ 22 h 49" name="T27"/>
                <a:gd fmla="*/ 18 w 26" name="T28"/>
                <a:gd fmla="*/ 22 h 49" name="T29"/>
                <a:gd fmla="*/ 26 w 26" name="T30"/>
                <a:gd fmla="*/ 34 h 49" name="T31"/>
                <a:gd fmla="*/ 10 w 26" name="T32"/>
                <a:gd fmla="*/ 49 h 49" name="T33"/>
                <a:gd fmla="*/ 0 w 26" name="T34"/>
                <a:gd fmla="*/ 47 h 49" name="T35"/>
                <a:gd fmla="*/ 1 w 26" name="T36"/>
                <a:gd fmla="*/ 38 h 4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 w="26">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5" name="Freeform 61"/>
            <p:cNvSpPr>
              <a:spLocks noEditPoints="1"/>
            </p:cNvSpPr>
            <p:nvPr/>
          </p:nvSpPr>
          <p:spPr bwMode="auto">
            <a:xfrm>
              <a:off x="3994150" y="3862388"/>
              <a:ext cx="23813" cy="34925"/>
            </a:xfrm>
            <a:custGeom>
              <a:gdLst>
                <a:gd fmla="*/ 17 w 31" name="T0"/>
                <a:gd fmla="*/ 47 h 47" name="T1"/>
                <a:gd fmla="*/ 17 w 31" name="T2"/>
                <a:gd fmla="*/ 37 h 47" name="T3"/>
                <a:gd fmla="*/ 0 w 31" name="T4"/>
                <a:gd fmla="*/ 37 h 47" name="T5"/>
                <a:gd fmla="*/ 0 w 31" name="T6"/>
                <a:gd fmla="*/ 29 h 47" name="T7"/>
                <a:gd fmla="*/ 16 w 31" name="T8"/>
                <a:gd fmla="*/ 0 h 47" name="T9"/>
                <a:gd fmla="*/ 27 w 31" name="T10"/>
                <a:gd fmla="*/ 0 h 47" name="T11"/>
                <a:gd fmla="*/ 27 w 31" name="T12"/>
                <a:gd fmla="*/ 28 h 47" name="T13"/>
                <a:gd fmla="*/ 31 w 31" name="T14"/>
                <a:gd fmla="*/ 28 h 47" name="T15"/>
                <a:gd fmla="*/ 31 w 31" name="T16"/>
                <a:gd fmla="*/ 37 h 47" name="T17"/>
                <a:gd fmla="*/ 27 w 31" name="T18"/>
                <a:gd fmla="*/ 37 h 47" name="T19"/>
                <a:gd fmla="*/ 27 w 31" name="T20"/>
                <a:gd fmla="*/ 47 h 47" name="T21"/>
                <a:gd fmla="*/ 17 w 31" name="T22"/>
                <a:gd fmla="*/ 47 h 47" name="T23"/>
                <a:gd fmla="*/ 17 w 31" name="T24"/>
                <a:gd fmla="*/ 28 h 47" name="T25"/>
                <a:gd fmla="*/ 17 w 31" name="T26"/>
                <a:gd fmla="*/ 19 h 47" name="T27"/>
                <a:gd fmla="*/ 17 w 31" name="T28"/>
                <a:gd fmla="*/ 12 h 47" name="T29"/>
                <a:gd fmla="*/ 17 w 31" name="T30"/>
                <a:gd fmla="*/ 12 h 47" name="T31"/>
                <a:gd fmla="*/ 14 w 31" name="T32"/>
                <a:gd fmla="*/ 19 h 47" name="T33"/>
                <a:gd fmla="*/ 10 w 31" name="T34"/>
                <a:gd fmla="*/ 27 h 47" name="T35"/>
                <a:gd fmla="*/ 10 w 31" name="T36"/>
                <a:gd fmla="*/ 28 h 47" name="T37"/>
                <a:gd fmla="*/ 17 w 31" name="T38"/>
                <a:gd fmla="*/ 28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31">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6" name="Freeform 62"/>
            <p:cNvSpPr/>
            <p:nvPr/>
          </p:nvSpPr>
          <p:spPr bwMode="auto">
            <a:xfrm>
              <a:off x="4019550" y="3862388"/>
              <a:ext cx="20638" cy="36513"/>
            </a:xfrm>
            <a:custGeom>
              <a:gdLst>
                <a:gd fmla="*/ 26 w 27" name="T0"/>
                <a:gd fmla="*/ 9 h 48" name="T1"/>
                <a:gd fmla="*/ 13 w 27" name="T2"/>
                <a:gd fmla="*/ 9 h 48" name="T3"/>
                <a:gd fmla="*/ 13 w 27" name="T4"/>
                <a:gd fmla="*/ 16 h 48" name="T5"/>
                <a:gd fmla="*/ 14 w 27" name="T6"/>
                <a:gd fmla="*/ 16 h 48" name="T7"/>
                <a:gd fmla="*/ 23 w 27" name="T8"/>
                <a:gd fmla="*/ 20 h 48" name="T9"/>
                <a:gd fmla="*/ 27 w 27" name="T10"/>
                <a:gd fmla="*/ 31 h 48" name="T11"/>
                <a:gd fmla="*/ 10 w 27" name="T12"/>
                <a:gd fmla="*/ 48 h 48" name="T13"/>
                <a:gd fmla="*/ 0 w 27" name="T14"/>
                <a:gd fmla="*/ 46 h 48" name="T15"/>
                <a:gd fmla="*/ 2 w 27" name="T16"/>
                <a:gd fmla="*/ 37 h 48" name="T17"/>
                <a:gd fmla="*/ 9 w 27" name="T18"/>
                <a:gd fmla="*/ 39 h 48" name="T19"/>
                <a:gd fmla="*/ 16 w 27" name="T20"/>
                <a:gd fmla="*/ 32 h 48" name="T21"/>
                <a:gd fmla="*/ 6 w 27" name="T22"/>
                <a:gd fmla="*/ 24 h 48" name="T23"/>
                <a:gd fmla="*/ 3 w 27" name="T24"/>
                <a:gd fmla="*/ 24 h 48" name="T25"/>
                <a:gd fmla="*/ 5 w 27" name="T26"/>
                <a:gd fmla="*/ 0 h 48" name="T27"/>
                <a:gd fmla="*/ 26 w 27" name="T28"/>
                <a:gd fmla="*/ 0 h 48" name="T29"/>
                <a:gd fmla="*/ 26 w 27" name="T30"/>
                <a:gd fmla="*/ 9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27">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07" name="Freeform 63"/>
            <p:cNvSpPr>
              <a:spLocks noEditPoints="1"/>
            </p:cNvSpPr>
            <p:nvPr/>
          </p:nvSpPr>
          <p:spPr bwMode="auto">
            <a:xfrm>
              <a:off x="4044950" y="3860800"/>
              <a:ext cx="22225" cy="38100"/>
            </a:xfrm>
            <a:custGeom>
              <a:gdLst>
                <a:gd fmla="*/ 26 w 30" name="T0"/>
                <a:gd fmla="*/ 9 h 49" name="T1"/>
                <a:gd fmla="*/ 22 w 30" name="T2"/>
                <a:gd fmla="*/ 10 h 49" name="T3"/>
                <a:gd fmla="*/ 12 w 30" name="T4"/>
                <a:gd fmla="*/ 20 h 49" name="T5"/>
                <a:gd fmla="*/ 12 w 30" name="T6"/>
                <a:gd fmla="*/ 20 h 49" name="T7"/>
                <a:gd fmla="*/ 19 w 30" name="T8"/>
                <a:gd fmla="*/ 17 h 49" name="T9"/>
                <a:gd fmla="*/ 30 w 30" name="T10"/>
                <a:gd fmla="*/ 32 h 49" name="T11"/>
                <a:gd fmla="*/ 16 w 30" name="T12"/>
                <a:gd fmla="*/ 49 h 49" name="T13"/>
                <a:gd fmla="*/ 0 w 30" name="T14"/>
                <a:gd fmla="*/ 29 h 49" name="T15"/>
                <a:gd fmla="*/ 9 w 30" name="T16"/>
                <a:gd fmla="*/ 7 h 49" name="T17"/>
                <a:gd fmla="*/ 20 w 30" name="T18"/>
                <a:gd fmla="*/ 1 h 49" name="T19"/>
                <a:gd fmla="*/ 26 w 30" name="T20"/>
                <a:gd fmla="*/ 0 h 49" name="T21"/>
                <a:gd fmla="*/ 26 w 30" name="T22"/>
                <a:gd fmla="*/ 9 h 49" name="T23"/>
                <a:gd fmla="*/ 19 w 30" name="T24"/>
                <a:gd fmla="*/ 31 h 49" name="T25"/>
                <a:gd fmla="*/ 15 w 30" name="T26"/>
                <a:gd fmla="*/ 25 h 49" name="T27"/>
                <a:gd fmla="*/ 12 w 30" name="T28"/>
                <a:gd fmla="*/ 27 h 49" name="T29"/>
                <a:gd fmla="*/ 12 w 30" name="T30"/>
                <a:gd fmla="*/ 32 h 49" name="T31"/>
                <a:gd fmla="*/ 15 w 30" name="T32"/>
                <a:gd fmla="*/ 41 h 49" name="T33"/>
                <a:gd fmla="*/ 19 w 30" name="T34"/>
                <a:gd fmla="*/ 31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30">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grpSp>
      <p:grpSp>
        <p:nvGrp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108" name="Group 242"/>
          <p:cNvGrpSpPr/>
          <p:nvPr/>
        </p:nvGrpSpPr>
        <p:grpSpPr>
          <a:xfrm>
            <a:off x="2048160" y="2612882"/>
            <a:ext cx="668508" cy="509679"/>
            <a:chOff x="2908300" y="2946400"/>
            <a:chExt cx="447675" cy="341313"/>
          </a:xfrm>
          <a:solidFill>
            <a:schemeClr val="tx1">
              <a:lumMod val="85000"/>
              <a:lumOff val="15000"/>
            </a:schemeClr>
          </a:solidFill>
        </p:grpSpPr>
        <p:sp>
          <p:nvSpPr>
            <p:cNvPr id="109"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sp>
          <p:nvSpPr>
            <p:cNvPr id="110"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kern="0" lang="en-AU" sz="1800">
                <a:solidFill>
                  <a:srgbClr val="000000"/>
                </a:solidFill>
                <a:latin charset="-122" panose="020b0503020204020204" typeface="微软雅黑"/>
                <a:ea charset="-122" panose="020b0503020204020204" typeface="Microsoft YaHei UI"/>
              </a:endParaRPr>
            </a:p>
          </p:txBody>
        </p:sp>
      </p:grpSp>
      <p:sp>
        <p:nvSpPr>
          <p:cNvPr id="111" name="矩形 110"/>
          <p:cNvSpPr/>
          <p:nvPr/>
        </p:nvSpPr>
        <p:spPr>
          <a:xfrm>
            <a:off x="1524654" y="3938430"/>
            <a:ext cx="1627505" cy="251460"/>
          </a:xfrm>
          <a:prstGeom prst="rect">
            <a:avLst/>
          </a:prstGeom>
        </p:spPr>
        <p:txBody>
          <a:bodyPr wrap="none">
            <a:spAutoFit/>
          </a:bodyPr>
          <a:lstStyle/>
          <a:p>
            <a:pPr algn="ctr"/>
            <a:r>
              <a:rPr altLang="zh-CN" lang="en-US" smtClean="0" sz="1050">
                <a:solidFill>
                  <a:schemeClr val="accent1"/>
                </a:solidFill>
                <a:latin typeface="+mj-lt"/>
              </a:rPr>
              <a:t>LOREM IPSUM DOLOR</a:t>
            </a:r>
          </a:p>
        </p:txBody>
      </p:sp>
      <p:cxnSp>
        <p:nvCxnSpPr>
          <p:cNvPr id="112" name="直接连接符 111"/>
          <p:cNvCxnSpPr/>
          <p:nvPr/>
        </p:nvCxnSpPr>
        <p:spPr>
          <a:xfrm>
            <a:off x="2231250" y="4207142"/>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113" name="矩形 112"/>
          <p:cNvSpPr/>
          <p:nvPr/>
        </p:nvSpPr>
        <p:spPr>
          <a:xfrm>
            <a:off x="3054697" y="1150057"/>
            <a:ext cx="2144135" cy="811530"/>
          </a:xfrm>
          <a:prstGeom prst="rect">
            <a:avLst/>
          </a:prstGeom>
        </p:spPr>
        <p:txBody>
          <a:bodyPr wrap="square">
            <a:spAutoFit/>
          </a:bodyPr>
          <a:lstStyle/>
          <a:p>
            <a:pPr algn="ctr" defTabSz="914400">
              <a:lnSpc>
                <a:spcPct val="150000"/>
              </a:lnSpc>
              <a:defRPr/>
            </a:pPr>
            <a:r>
              <a:rPr altLang="zh-CN" kern="0" lang="en-US" sz="1050">
                <a:solidFill>
                  <a:schemeClr val="bg1"/>
                </a:solidFill>
                <a:cs charset="0" panose="020b0604020202020204" pitchFamily="34" typeface="Arial"/>
              </a:rPr>
              <a:t>Lorem ipsum dolor sit amet, consectetuer adipiscing elit. Aenean commodo ligula eget dolor. </a:t>
            </a:r>
          </a:p>
        </p:txBody>
      </p:sp>
      <p:sp>
        <p:nvSpPr>
          <p:cNvPr id="114" name="矩形 113"/>
          <p:cNvSpPr/>
          <p:nvPr/>
        </p:nvSpPr>
        <p:spPr>
          <a:xfrm>
            <a:off x="3310924" y="953604"/>
            <a:ext cx="1627505" cy="251460"/>
          </a:xfrm>
          <a:prstGeom prst="rect">
            <a:avLst/>
          </a:prstGeom>
        </p:spPr>
        <p:txBody>
          <a:bodyPr wrap="none">
            <a:spAutoFit/>
          </a:bodyPr>
          <a:lstStyle/>
          <a:p>
            <a:pPr algn="ctr"/>
            <a:r>
              <a:rPr altLang="zh-CN" lang="en-US" smtClean="0" sz="1050">
                <a:solidFill>
                  <a:schemeClr val="accent1"/>
                </a:solidFill>
                <a:latin typeface="+mj-lt"/>
              </a:rPr>
              <a:t>LOREM IPSUM DOLOR</a:t>
            </a:r>
          </a:p>
        </p:txBody>
      </p:sp>
      <p:cxnSp>
        <p:nvCxnSpPr>
          <p:cNvPr id="115" name="直接连接符 114"/>
          <p:cNvCxnSpPr/>
          <p:nvPr/>
        </p:nvCxnSpPr>
        <p:spPr>
          <a:xfrm>
            <a:off x="4017521" y="1222316"/>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116" name="矩形 115"/>
          <p:cNvSpPr/>
          <p:nvPr/>
        </p:nvSpPr>
        <p:spPr>
          <a:xfrm>
            <a:off x="4662126" y="4121336"/>
            <a:ext cx="2144135" cy="811530"/>
          </a:xfrm>
          <a:prstGeom prst="rect">
            <a:avLst/>
          </a:prstGeom>
        </p:spPr>
        <p:txBody>
          <a:bodyPr wrap="square">
            <a:spAutoFit/>
          </a:bodyPr>
          <a:lstStyle/>
          <a:p>
            <a:pPr algn="ctr" defTabSz="914400">
              <a:lnSpc>
                <a:spcPct val="150000"/>
              </a:lnSpc>
              <a:defRPr/>
            </a:pPr>
            <a:r>
              <a:rPr altLang="zh-CN" kern="0" lang="en-US" sz="1050">
                <a:solidFill>
                  <a:schemeClr val="bg1"/>
                </a:solidFill>
                <a:cs charset="0" panose="020b0604020202020204" pitchFamily="34" typeface="Arial"/>
              </a:rPr>
              <a:t>Lorem ipsum dolor sit amet, consectetuer adipiscing elit. Aenean commodo ligula eget dolor. </a:t>
            </a:r>
          </a:p>
        </p:txBody>
      </p:sp>
      <p:sp>
        <p:nvSpPr>
          <p:cNvPr id="117" name="矩形 116"/>
          <p:cNvSpPr/>
          <p:nvPr/>
        </p:nvSpPr>
        <p:spPr>
          <a:xfrm>
            <a:off x="4918353" y="3924883"/>
            <a:ext cx="1627505" cy="251460"/>
          </a:xfrm>
          <a:prstGeom prst="rect">
            <a:avLst/>
          </a:prstGeom>
        </p:spPr>
        <p:txBody>
          <a:bodyPr wrap="none">
            <a:spAutoFit/>
          </a:bodyPr>
          <a:lstStyle/>
          <a:p>
            <a:pPr algn="ctr"/>
            <a:r>
              <a:rPr altLang="zh-CN" lang="en-US" smtClean="0" sz="1050">
                <a:solidFill>
                  <a:schemeClr val="accent1"/>
                </a:solidFill>
                <a:latin typeface="+mj-lt"/>
              </a:rPr>
              <a:t>LOREM IPSUM DOLOR</a:t>
            </a:r>
          </a:p>
        </p:txBody>
      </p:sp>
      <p:cxnSp>
        <p:nvCxnSpPr>
          <p:cNvPr id="118" name="直接连接符 117"/>
          <p:cNvCxnSpPr/>
          <p:nvPr/>
        </p:nvCxnSpPr>
        <p:spPr>
          <a:xfrm>
            <a:off x="5624950" y="4193595"/>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DA5EC6AB94CEBF90BB9D130BA0127F09EC8A07211E2FEF95E7943F3DE3248CA114C4C742E7B12E00857F8A8442F66718DAE26259F7AA66D8" id="119" name="矩形 118"/>
          <p:cNvSpPr/>
          <p:nvPr/>
        </p:nvSpPr>
        <p:spPr>
          <a:xfrm>
            <a:off x="6267709" y="1242445"/>
            <a:ext cx="2144135" cy="811530"/>
          </a:xfrm>
          <a:prstGeom prst="rect">
            <a:avLst/>
          </a:prstGeom>
        </p:spPr>
        <p:txBody>
          <a:bodyPr wrap="square">
            <a:spAutoFit/>
          </a:bodyPr>
          <a:lstStyle/>
          <a:p>
            <a:pPr algn="ctr" defTabSz="914400">
              <a:lnSpc>
                <a:spcPct val="150000"/>
              </a:lnSpc>
              <a:defRPr/>
            </a:pPr>
            <a:r>
              <a:rPr altLang="zh-CN" kern="0" lang="en-US" sz="1050">
                <a:solidFill>
                  <a:schemeClr val="bg1"/>
                </a:solidFill>
                <a:cs charset="0" panose="020b0604020202020204" pitchFamily="34" typeface="Arial"/>
              </a:rPr>
              <a:t>Lorem ipsum dolor sit amet, consectetuer adipiscing elit. Aenean commodo ligula eget dolor. </a:t>
            </a:r>
          </a:p>
        </p:txBody>
      </p:sp>
      <p:sp>
        <p:nvSpPr>
          <p:cNvPr id="120" name="矩形 119"/>
          <p:cNvSpPr/>
          <p:nvPr/>
        </p:nvSpPr>
        <p:spPr>
          <a:xfrm>
            <a:off x="6523937" y="1045992"/>
            <a:ext cx="1627505" cy="251460"/>
          </a:xfrm>
          <a:prstGeom prst="rect">
            <a:avLst/>
          </a:prstGeom>
        </p:spPr>
        <p:txBody>
          <a:bodyPr wrap="none">
            <a:spAutoFit/>
          </a:bodyPr>
          <a:lstStyle/>
          <a:p>
            <a:pPr algn="ctr"/>
            <a:r>
              <a:rPr altLang="zh-CN" lang="en-US" smtClean="0" sz="1050">
                <a:solidFill>
                  <a:schemeClr val="accent1"/>
                </a:solidFill>
                <a:latin typeface="+mj-lt"/>
              </a:rPr>
              <a:t>LOREM IPSUM DOLOR</a:t>
            </a:r>
          </a:p>
        </p:txBody>
      </p:sp>
      <p:cxnSp>
        <p:nvCxnSpPr>
          <p:cNvPr id="121" name="直接连接符 120"/>
          <p:cNvCxnSpPr/>
          <p:nvPr/>
        </p:nvCxnSpPr>
        <p:spPr>
          <a:xfrm>
            <a:off x="7230533" y="1314704"/>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工作总结</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02</a:t>
            </a:r>
          </a:p>
        </p:txBody>
      </p:sp>
      <p:sp>
        <p:nvSpPr>
          <p:cNvPr id="57" name="矩形 56"/>
          <p:cNvSpPr/>
          <p:nvPr/>
        </p:nvSpPr>
        <p:spPr>
          <a:xfrm>
            <a:off x="918364" y="1629536"/>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58" name="矩形 57"/>
          <p:cNvSpPr/>
          <p:nvPr/>
        </p:nvSpPr>
        <p:spPr>
          <a:xfrm>
            <a:off x="918364" y="1402678"/>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59" name="直接连接符 58"/>
          <p:cNvCxnSpPr/>
          <p:nvPr/>
        </p:nvCxnSpPr>
        <p:spPr>
          <a:xfrm>
            <a:off x="1012211" y="1672375"/>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900743" y="2722189"/>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62" name="矩形 61"/>
          <p:cNvSpPr/>
          <p:nvPr/>
        </p:nvSpPr>
        <p:spPr>
          <a:xfrm>
            <a:off x="900743" y="2495331"/>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63" name="直接连接符 62"/>
          <p:cNvCxnSpPr/>
          <p:nvPr/>
        </p:nvCxnSpPr>
        <p:spPr>
          <a:xfrm>
            <a:off x="994590" y="2765028"/>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18364" y="3817645"/>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65" name="矩形 64"/>
          <p:cNvSpPr/>
          <p:nvPr/>
        </p:nvSpPr>
        <p:spPr>
          <a:xfrm>
            <a:off x="918364" y="3590787"/>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66" name="直接连接符 65"/>
          <p:cNvCxnSpPr/>
          <p:nvPr/>
        </p:nvCxnSpPr>
        <p:spPr>
          <a:xfrm>
            <a:off x="1012211" y="3860484"/>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87338" y="1501731"/>
            <a:ext cx="562131" cy="5621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287338" y="2587525"/>
            <a:ext cx="562131" cy="5621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287338" y="3673319"/>
            <a:ext cx="562131" cy="5621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5" name="图片占位符 24"/>
          <p:cNvPicPr>
            <a:picLocks noChangeAspect="1" noGrp="1"/>
          </p:cNvPicPr>
          <p:nvPr>
            <p:ph idx="12" sz="quarter" type="pic"/>
          </p:nvPr>
        </p:nvPicPr>
        <p:blipFill>
          <a:blip r:embed="rId2">
            <a:extLst>
              <a:ext uri="{28A0092B-C50C-407E-A947-70E740481C1C}">
                <a14:useLocalDpi val="0"/>
              </a:ext>
            </a:extLst>
          </a:blip>
          <a:stretch>
            <a:fillRect/>
          </a:stretch>
        </p:blipFill>
        <p:spPr>
          <a:xfrm>
            <a:off x="5553856" y="-4599"/>
            <a:ext cx="3590144" cy="5144450"/>
          </a:xfrm>
        </p:spPr>
      </p:pic>
      <p:sp>
        <p:nvSpPr>
          <p:cNvPr id="19" name="AutoShape 59"/>
          <p:cNvSpPr/>
          <p:nvPr/>
        </p:nvSpPr>
        <p:spPr bwMode="auto">
          <a:xfrm>
            <a:off x="359359" y="1603408"/>
            <a:ext cx="360362" cy="35877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20" name="Group 112"/>
          <p:cNvGrpSpPr/>
          <p:nvPr/>
        </p:nvGrpSpPr>
        <p:grpSpPr>
          <a:xfrm>
            <a:off x="388513" y="2700058"/>
            <a:ext cx="359779" cy="337063"/>
            <a:chOff x="5368132" y="3540125"/>
            <a:chExt cx="465138" cy="435769"/>
          </a:xfrm>
          <a:solidFill>
            <a:schemeClr val="accent1"/>
          </a:solidFill>
        </p:grpSpPr>
        <p:sp>
          <p:nvSpPr>
            <p:cNvPr id="22"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3"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24" name="AutoShape 112"/>
          <p:cNvSpPr/>
          <p:nvPr/>
        </p:nvSpPr>
        <p:spPr bwMode="auto">
          <a:xfrm>
            <a:off x="387929" y="3774996"/>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工作总结</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solidFill>
                  <a:srgbClr val="C6A864"/>
                </a:solidFill>
                <a:latin typeface="Arial"/>
              </a:rPr>
              <a:t>02</a:t>
            </a:r>
          </a:p>
        </p:txBody>
      </p:sp>
      <p:sp>
        <p:nvSpPr>
          <p:cNvPr id="26" name="矩形 25"/>
          <p:cNvSpPr/>
          <p:nvPr/>
        </p:nvSpPr>
        <p:spPr>
          <a:xfrm>
            <a:off x="3839304" y="1899164"/>
            <a:ext cx="5304696" cy="571500"/>
          </a:xfrm>
          <a:prstGeom prst="rect">
            <a:avLst/>
          </a:prstGeom>
        </p:spPr>
        <p:txBody>
          <a:bodyPr wrap="square">
            <a:spAutoFit/>
          </a:bodyPr>
          <a:lstStyle/>
          <a:p>
            <a:pPr>
              <a:lnSpc>
                <a:spcPct val="150000"/>
              </a:lnSpc>
            </a:pPr>
            <a:r>
              <a:rPr altLang="zh-CN" lang="en-US" sz="1050">
                <a:solidFill>
                  <a:schemeClr val="bg1"/>
                </a:solidFill>
                <a:ea charset="-122" panose="02010600040101010101" pitchFamily="2" typeface="华文细黑"/>
              </a:rPr>
              <a:t>Lorem ipsum dolor sit amet, consectetur adipiscing elit. Donec luctus nibh sit amet sem. Lorem ipsum dolor sit amet, consectetur adipiscing elit. Donec luctus nibh sit amet sem. </a:t>
            </a:r>
          </a:p>
        </p:txBody>
      </p:sp>
      <p:sp>
        <p:nvSpPr>
          <p:cNvPr id="27" name="文本框 5"/>
          <p:cNvSpPr txBox="1">
            <a:spLocks noChangeArrowheads="1"/>
          </p:cNvSpPr>
          <p:nvPr/>
        </p:nvSpPr>
        <p:spPr bwMode="auto">
          <a:xfrm>
            <a:off x="3839304" y="1539334"/>
            <a:ext cx="223758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typeface="Calibri Light"/>
                <a:ea charset="-122" panose="02000000000000000000" pitchFamily="2" typeface="方正宋刻本秀楷简体"/>
              </a:defRPr>
            </a:lvl1pPr>
            <a:lvl2pPr indent="-285750" marL="742950">
              <a:defRPr sz="1300">
                <a:solidFill>
                  <a:schemeClr val="tx1"/>
                </a:solidFill>
                <a:latin typeface="Calibri Light"/>
                <a:ea charset="-122" panose="02000000000000000000" pitchFamily="2" typeface="方正宋刻本秀楷简体"/>
              </a:defRPr>
            </a:lvl2pPr>
            <a:lvl3pPr indent="-228600" marL="1143000">
              <a:defRPr sz="1300">
                <a:solidFill>
                  <a:schemeClr val="tx1"/>
                </a:solidFill>
                <a:latin typeface="Calibri Light"/>
                <a:ea charset="-122" panose="02000000000000000000" pitchFamily="2" typeface="方正宋刻本秀楷简体"/>
              </a:defRPr>
            </a:lvl3pPr>
            <a:lvl4pPr indent="-228600" marL="1600200">
              <a:defRPr sz="1300">
                <a:solidFill>
                  <a:schemeClr val="tx1"/>
                </a:solidFill>
                <a:latin typeface="Calibri Light"/>
                <a:ea charset="-122" panose="02000000000000000000" pitchFamily="2" typeface="方正宋刻本秀楷简体"/>
              </a:defRPr>
            </a:lvl4pPr>
            <a:lvl5pPr indent="-228600" marL="2057400">
              <a:defRPr sz="1300">
                <a:solidFill>
                  <a:schemeClr val="tx1"/>
                </a:solidFill>
                <a:latin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typeface="Calibri Light"/>
                <a:ea charset="-122" panose="02000000000000000000" pitchFamily="2" typeface="方正宋刻本秀楷简体"/>
              </a:defRPr>
            </a:lvl9pPr>
          </a:lstStyle>
          <a:p>
            <a:pPr fontAlgn="base">
              <a:spcBef>
                <a:spcPct val="0"/>
              </a:spcBef>
              <a:spcAft>
                <a:spcPct val="0"/>
              </a:spcAft>
              <a:defRPr/>
            </a:pPr>
            <a:r>
              <a:rPr altLang="en-US" lang="zh-CN" smtClean="0" sz="2000">
                <a:solidFill>
                  <a:schemeClr val="accent1"/>
                </a:solidFill>
                <a:latin typeface="+mn-ea"/>
                <a:ea typeface="+mn-ea"/>
              </a:rPr>
              <a:t>市场分析</a:t>
            </a:r>
          </a:p>
        </p:txBody>
      </p:sp>
      <p:sp>
        <p:nvSpPr>
          <p:cNvPr id="28" name="文本框 5"/>
          <p:cNvSpPr txBox="1">
            <a:spLocks noChangeArrowheads="1"/>
          </p:cNvSpPr>
          <p:nvPr/>
        </p:nvSpPr>
        <p:spPr bwMode="auto">
          <a:xfrm>
            <a:off x="4400548" y="2986877"/>
            <a:ext cx="1559379"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typeface="Calibri Light"/>
                <a:ea charset="-122" panose="02000000000000000000" pitchFamily="2" typeface="方正宋刻本秀楷简体"/>
              </a:defRPr>
            </a:lvl1pPr>
            <a:lvl2pPr indent="-285750" marL="742950">
              <a:defRPr sz="1300">
                <a:solidFill>
                  <a:schemeClr val="tx1"/>
                </a:solidFill>
                <a:latin typeface="Calibri Light"/>
                <a:ea charset="-122" panose="02000000000000000000" pitchFamily="2" typeface="方正宋刻本秀楷简体"/>
              </a:defRPr>
            </a:lvl2pPr>
            <a:lvl3pPr indent="-228600" marL="1143000">
              <a:defRPr sz="1300">
                <a:solidFill>
                  <a:schemeClr val="tx1"/>
                </a:solidFill>
                <a:latin typeface="Calibri Light"/>
                <a:ea charset="-122" panose="02000000000000000000" pitchFamily="2" typeface="方正宋刻本秀楷简体"/>
              </a:defRPr>
            </a:lvl3pPr>
            <a:lvl4pPr indent="-228600" marL="1600200">
              <a:defRPr sz="1300">
                <a:solidFill>
                  <a:schemeClr val="tx1"/>
                </a:solidFill>
                <a:latin typeface="Calibri Light"/>
                <a:ea charset="-122" panose="02000000000000000000" pitchFamily="2" typeface="方正宋刻本秀楷简体"/>
              </a:defRPr>
            </a:lvl4pPr>
            <a:lvl5pPr indent="-228600" marL="2057400">
              <a:defRPr sz="1300">
                <a:solidFill>
                  <a:schemeClr val="tx1"/>
                </a:solidFill>
                <a:latin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typeface="Calibri Light"/>
                <a:ea charset="-122" panose="02000000000000000000" pitchFamily="2" typeface="方正宋刻本秀楷简体"/>
              </a:defRPr>
            </a:lvl9pPr>
          </a:lstStyle>
          <a:p>
            <a:pPr fontAlgn="base">
              <a:spcBef>
                <a:spcPct val="0"/>
              </a:spcBef>
              <a:spcAft>
                <a:spcPct val="0"/>
              </a:spcAft>
              <a:defRPr/>
            </a:pPr>
            <a:r>
              <a:rPr altLang="zh-CN" lang="en-US" smtClean="0" sz="1100">
                <a:solidFill>
                  <a:schemeClr val="accent1"/>
                </a:solidFill>
                <a:latin typeface="+mj-lt"/>
                <a:ea charset="-122" panose="02000000000000000000" typeface="方正兰亭黑_GBK"/>
              </a:rPr>
              <a:t>MARKET ANALYSIS</a:t>
            </a:r>
          </a:p>
        </p:txBody>
      </p:sp>
      <p:sp>
        <p:nvSpPr>
          <p:cNvPr id="29" name="矩形 28"/>
          <p:cNvSpPr/>
          <p:nvPr/>
        </p:nvSpPr>
        <p:spPr>
          <a:xfrm>
            <a:off x="4400548" y="3230135"/>
            <a:ext cx="2122715" cy="708660"/>
          </a:xfrm>
          <a:prstGeom prst="rect">
            <a:avLst/>
          </a:prstGeom>
        </p:spPr>
        <p:txBody>
          <a:bodyPr wrap="square">
            <a:spAutoFit/>
          </a:bodyPr>
          <a:lstStyle/>
          <a:p>
            <a:pPr>
              <a:lnSpc>
                <a:spcPct val="150000"/>
              </a:lnSpc>
            </a:pPr>
            <a:r>
              <a:rPr altLang="zh-CN" lang="en-US" smtClean="0" sz="900">
                <a:solidFill>
                  <a:schemeClr val="bg1"/>
                </a:solidFill>
                <a:ea charset="-122" panose="02010600040101010101" pitchFamily="2" typeface="华文细黑"/>
              </a:rPr>
              <a:t>Lorem ipsum dolor sit amet, consectetur adipiscing elit. Donec luctus nibh sit amet sem. </a:t>
            </a:r>
          </a:p>
        </p:txBody>
      </p:sp>
      <p:sp>
        <p:nvSpPr>
          <p:cNvPr id="31" name="文本框 5"/>
          <p:cNvSpPr txBox="1">
            <a:spLocks noChangeArrowheads="1"/>
          </p:cNvSpPr>
          <p:nvPr/>
        </p:nvSpPr>
        <p:spPr bwMode="auto">
          <a:xfrm>
            <a:off x="7021286" y="2986877"/>
            <a:ext cx="1559379"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typeface="Calibri Light"/>
                <a:ea charset="-122" panose="02000000000000000000" pitchFamily="2" typeface="方正宋刻本秀楷简体"/>
              </a:defRPr>
            </a:lvl1pPr>
            <a:lvl2pPr indent="-285750" marL="742950">
              <a:defRPr sz="1300">
                <a:solidFill>
                  <a:schemeClr val="tx1"/>
                </a:solidFill>
                <a:latin typeface="Calibri Light"/>
                <a:ea charset="-122" panose="02000000000000000000" pitchFamily="2" typeface="方正宋刻本秀楷简体"/>
              </a:defRPr>
            </a:lvl2pPr>
            <a:lvl3pPr indent="-228600" marL="1143000">
              <a:defRPr sz="1300">
                <a:solidFill>
                  <a:schemeClr val="tx1"/>
                </a:solidFill>
                <a:latin typeface="Calibri Light"/>
                <a:ea charset="-122" panose="02000000000000000000" pitchFamily="2" typeface="方正宋刻本秀楷简体"/>
              </a:defRPr>
            </a:lvl3pPr>
            <a:lvl4pPr indent="-228600" marL="1600200">
              <a:defRPr sz="1300">
                <a:solidFill>
                  <a:schemeClr val="tx1"/>
                </a:solidFill>
                <a:latin typeface="Calibri Light"/>
                <a:ea charset="-122" panose="02000000000000000000" pitchFamily="2" typeface="方正宋刻本秀楷简体"/>
              </a:defRPr>
            </a:lvl4pPr>
            <a:lvl5pPr indent="-228600" marL="2057400">
              <a:defRPr sz="1300">
                <a:solidFill>
                  <a:schemeClr val="tx1"/>
                </a:solidFill>
                <a:latin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typeface="Calibri Light"/>
                <a:ea charset="-122" panose="02000000000000000000" pitchFamily="2" typeface="方正宋刻本秀楷简体"/>
              </a:defRPr>
            </a:lvl9pPr>
          </a:lstStyle>
          <a:p>
            <a:pPr fontAlgn="base">
              <a:spcBef>
                <a:spcPct val="0"/>
              </a:spcBef>
              <a:spcAft>
                <a:spcPct val="0"/>
              </a:spcAft>
              <a:defRPr/>
            </a:pPr>
            <a:r>
              <a:rPr altLang="zh-CN" lang="en-US" smtClean="0" sz="1100">
                <a:solidFill>
                  <a:schemeClr val="accent1"/>
                </a:solidFill>
                <a:latin typeface="+mj-lt"/>
                <a:ea charset="-122" panose="02000000000000000000" typeface="方正兰亭黑_GBK"/>
              </a:rPr>
              <a:t>MARKET ANALYSIS</a:t>
            </a:r>
          </a:p>
        </p:txBody>
      </p:sp>
      <p:sp>
        <p:nvSpPr>
          <p:cNvPr id="32" name="矩形 31"/>
          <p:cNvSpPr/>
          <p:nvPr/>
        </p:nvSpPr>
        <p:spPr>
          <a:xfrm>
            <a:off x="7021286" y="3230135"/>
            <a:ext cx="2122715" cy="708660"/>
          </a:xfrm>
          <a:prstGeom prst="rect">
            <a:avLst/>
          </a:prstGeom>
        </p:spPr>
        <p:txBody>
          <a:bodyPr wrap="square">
            <a:spAutoFit/>
          </a:bodyPr>
          <a:lstStyle/>
          <a:p>
            <a:pPr>
              <a:lnSpc>
                <a:spcPct val="150000"/>
              </a:lnSpc>
            </a:pPr>
            <a:r>
              <a:rPr altLang="zh-CN" lang="en-US" smtClean="0" sz="900">
                <a:solidFill>
                  <a:schemeClr val="bg1"/>
                </a:solidFill>
                <a:ea charset="-122" panose="02010600040101010101" pitchFamily="2" typeface="华文细黑"/>
              </a:rPr>
              <a:t>Lorem ipsum dolor sit amet, consectetur adipiscing elit. Donec luctus nibh sit amet sem. </a:t>
            </a:r>
          </a:p>
        </p:txBody>
      </p:sp>
      <p:grpSp>
        <p:nvGrpSpPr>
          <p:cNvPr id="33" name="组合 32"/>
          <p:cNvGrpSpPr/>
          <p:nvPr/>
        </p:nvGrpSpPr>
        <p:grpSpPr>
          <a:xfrm>
            <a:off x="6585571" y="2730601"/>
            <a:ext cx="667690" cy="701557"/>
            <a:chOff x="771525" y="3679825"/>
            <a:chExt cx="1095376" cy="1150937"/>
          </a:xfrm>
          <a:solidFill>
            <a:schemeClr val="accent1"/>
          </a:solidFill>
        </p:grpSpPr>
        <p:sp>
          <p:nvSpPr>
            <p:cNvPr id="36" name="Freeform 12"/>
            <p:cNvSpPr/>
            <p:nvPr/>
          </p:nvSpPr>
          <p:spPr bwMode="auto">
            <a:xfrm>
              <a:off x="1516063" y="3679825"/>
              <a:ext cx="350838" cy="298450"/>
            </a:xfrm>
            <a:custGeom>
              <a:gdLst>
                <a:gd fmla="*/ 48 w 116" name="T0"/>
                <a:gd fmla="*/ 0 h 99" name="T1"/>
                <a:gd fmla="*/ 0 w 116" name="T2"/>
                <a:gd fmla="*/ 46 h 99" name="T3"/>
                <a:gd fmla="*/ 63 w 116" name="T4"/>
                <a:gd fmla="*/ 99 h 99" name="T5"/>
                <a:gd fmla="*/ 116 w 116" name="T6"/>
                <a:gd fmla="*/ 51 h 99" name="T7"/>
                <a:gd fmla="*/ 48 w 116" name="T8"/>
                <a:gd fmla="*/ 0 h 99" name="T9"/>
              </a:gdLst>
              <a:cxnLst>
                <a:cxn ang="0">
                  <a:pos x="T0" y="T1"/>
                </a:cxn>
                <a:cxn ang="0">
                  <a:pos x="T2" y="T3"/>
                </a:cxn>
                <a:cxn ang="0">
                  <a:pos x="T4" y="T5"/>
                </a:cxn>
                <a:cxn ang="0">
                  <a:pos x="T6" y="T7"/>
                </a:cxn>
                <a:cxn ang="0">
                  <a:pos x="T8" y="T9"/>
                </a:cxn>
              </a:cxnLst>
              <a:rect b="b" l="0" r="r" t="0"/>
              <a:pathLst>
                <a:path h="99" w="115">
                  <a:moveTo>
                    <a:pt x="48" y="0"/>
                  </a:moveTo>
                  <a:cubicBezTo>
                    <a:pt x="48" y="0"/>
                    <a:pt x="21" y="27"/>
                    <a:pt x="0" y="46"/>
                  </a:cubicBezTo>
                  <a:cubicBezTo>
                    <a:pt x="63" y="99"/>
                    <a:pt x="63" y="99"/>
                    <a:pt x="63" y="99"/>
                  </a:cubicBezTo>
                  <a:cubicBezTo>
                    <a:pt x="87" y="81"/>
                    <a:pt x="116" y="51"/>
                    <a:pt x="116" y="51"/>
                  </a:cubicBezTo>
                  <a:lnTo>
                    <a:pt x="48"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3"/>
            <p:cNvSpPr/>
            <p:nvPr/>
          </p:nvSpPr>
          <p:spPr bwMode="auto">
            <a:xfrm>
              <a:off x="1076325" y="4168775"/>
              <a:ext cx="352425" cy="365125"/>
            </a:xfrm>
            <a:custGeom>
              <a:gdLst>
                <a:gd fmla="*/ 59 w 117" name="T0"/>
                <a:gd fmla="*/ 5 h 121" name="T1"/>
                <a:gd fmla="*/ 0 w 117" name="T2"/>
                <a:gd fmla="*/ 23 h 121" name="T3"/>
                <a:gd fmla="*/ 2 w 117" name="T4"/>
                <a:gd fmla="*/ 32 h 121" name="T5"/>
                <a:gd fmla="*/ 8 w 117" name="T6"/>
                <a:gd fmla="*/ 55 h 121" name="T7"/>
                <a:gd fmla="*/ 9 w 117" name="T8"/>
                <a:gd fmla="*/ 56 h 121" name="T9"/>
                <a:gd fmla="*/ 15 w 117" name="T10"/>
                <a:gd fmla="*/ 50 h 121" name="T11"/>
                <a:gd fmla="*/ 19 w 117" name="T12"/>
                <a:gd fmla="*/ 48 h 121" name="T13"/>
                <a:gd fmla="*/ 31 w 117" name="T14"/>
                <a:gd fmla="*/ 49 h 121" name="T15"/>
                <a:gd fmla="*/ 42 w 117" name="T16"/>
                <a:gd fmla="*/ 69 h 121" name="T17"/>
                <a:gd fmla="*/ 33 w 117" name="T18"/>
                <a:gd fmla="*/ 82 h 121" name="T19"/>
                <a:gd fmla="*/ 32 w 117" name="T20"/>
                <a:gd fmla="*/ 82 h 121" name="T21"/>
                <a:gd fmla="*/ 22 w 117" name="T22"/>
                <a:gd fmla="*/ 83 h 121" name="T23"/>
                <a:gd fmla="*/ 19 w 117" name="T24"/>
                <a:gd fmla="*/ 83 h 121" name="T25"/>
                <a:gd fmla="*/ 25 w 117" name="T26"/>
                <a:gd fmla="*/ 100 h 121" name="T27"/>
                <a:gd fmla="*/ 30 w 117" name="T28"/>
                <a:gd fmla="*/ 110 h 121" name="T29"/>
                <a:gd fmla="*/ 54 w 117" name="T30"/>
                <a:gd fmla="*/ 100 h 121" name="T31"/>
                <a:gd fmla="*/ 60 w 117" name="T32"/>
                <a:gd fmla="*/ 98 h 121" name="T33"/>
                <a:gd fmla="*/ 62 w 117" name="T34"/>
                <a:gd fmla="*/ 98 h 121" name="T35"/>
                <a:gd fmla="*/ 63 w 117" name="T36"/>
                <a:gd fmla="*/ 98 h 121" name="T37"/>
                <a:gd fmla="*/ 66 w 117" name="T38"/>
                <a:gd fmla="*/ 101 h 121" name="T39"/>
                <a:gd fmla="*/ 66 w 117" name="T40"/>
                <a:gd fmla="*/ 101 h 121" name="T41"/>
                <a:gd fmla="*/ 66 w 117" name="T42"/>
                <a:gd fmla="*/ 107 h 121" name="T43"/>
                <a:gd fmla="*/ 66 w 117" name="T44"/>
                <a:gd fmla="*/ 116 h 121" name="T45"/>
                <a:gd fmla="*/ 72 w 117" name="T46"/>
                <a:gd fmla="*/ 121 h 121" name="T47"/>
                <a:gd fmla="*/ 89 w 117" name="T48"/>
                <a:gd fmla="*/ 114 h 121" name="T49"/>
                <a:gd fmla="*/ 88 w 117" name="T50"/>
                <a:gd fmla="*/ 104 h 121" name="T51"/>
                <a:gd fmla="*/ 83 w 117" name="T52"/>
                <a:gd fmla="*/ 99 h 121" name="T53"/>
                <a:gd fmla="*/ 81 w 117" name="T54"/>
                <a:gd fmla="*/ 96 h 121" name="T55"/>
                <a:gd fmla="*/ 81 w 117" name="T56"/>
                <a:gd fmla="*/ 94 h 121" name="T57"/>
                <a:gd fmla="*/ 84 w 117" name="T58"/>
                <a:gd fmla="*/ 89 h 121" name="T59"/>
                <a:gd fmla="*/ 109 w 117" name="T60"/>
                <a:gd fmla="*/ 82 h 121" name="T61"/>
                <a:gd fmla="*/ 98 w 117" name="T62"/>
                <a:gd fmla="*/ 27 h 12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17">
                  <a:moveTo>
                    <a:pt x="83" y="42"/>
                  </a:moveTo>
                  <a:cubicBezTo>
                    <a:pt x="65" y="62"/>
                    <a:pt x="38" y="32"/>
                    <a:pt x="59" y="5"/>
                  </a:cubicBezTo>
                  <a:cubicBezTo>
                    <a:pt x="60" y="3"/>
                    <a:pt x="62" y="1"/>
                    <a:pt x="64" y="0"/>
                  </a:cubicBezTo>
                  <a:cubicBezTo>
                    <a:pt x="0" y="23"/>
                    <a:pt x="0" y="23"/>
                    <a:pt x="0" y="23"/>
                  </a:cubicBezTo>
                  <a:cubicBezTo>
                    <a:pt x="0" y="23"/>
                    <a:pt x="0" y="24"/>
                    <a:pt x="1" y="24"/>
                  </a:cubicBezTo>
                  <a:cubicBezTo>
                    <a:pt x="1" y="26"/>
                    <a:pt x="1" y="29"/>
                    <a:pt x="2" y="32"/>
                  </a:cubicBezTo>
                  <a:cubicBezTo>
                    <a:pt x="3" y="38"/>
                    <a:pt x="5" y="46"/>
                    <a:pt x="7" y="51"/>
                  </a:cubicBezTo>
                  <a:cubicBezTo>
                    <a:pt x="7" y="53"/>
                    <a:pt x="8" y="54"/>
                    <a:pt x="8" y="55"/>
                  </a:cubicBezTo>
                  <a:cubicBezTo>
                    <a:pt x="9" y="55"/>
                    <a:pt x="9" y="55"/>
                    <a:pt x="9" y="56"/>
                  </a:cubicBezTo>
                  <a:cubicBezTo>
                    <a:pt x="9" y="56"/>
                    <a:pt x="9" y="56"/>
                    <a:pt x="9" y="56"/>
                  </a:cubicBezTo>
                  <a:cubicBezTo>
                    <a:pt x="9" y="55"/>
                    <a:pt x="10" y="55"/>
                    <a:pt x="10" y="54"/>
                  </a:cubicBezTo>
                  <a:cubicBezTo>
                    <a:pt x="11" y="53"/>
                    <a:pt x="13" y="51"/>
                    <a:pt x="15" y="50"/>
                  </a:cubicBezTo>
                  <a:cubicBezTo>
                    <a:pt x="16" y="49"/>
                    <a:pt x="17" y="48"/>
                    <a:pt x="18" y="48"/>
                  </a:cubicBezTo>
                  <a:cubicBezTo>
                    <a:pt x="18" y="48"/>
                    <a:pt x="19" y="48"/>
                    <a:pt x="19" y="48"/>
                  </a:cubicBezTo>
                  <a:cubicBezTo>
                    <a:pt x="19" y="48"/>
                    <a:pt x="19" y="48"/>
                    <a:pt x="19" y="48"/>
                  </a:cubicBezTo>
                  <a:cubicBezTo>
                    <a:pt x="23" y="46"/>
                    <a:pt x="27" y="47"/>
                    <a:pt x="31" y="49"/>
                  </a:cubicBezTo>
                  <a:cubicBezTo>
                    <a:pt x="35" y="51"/>
                    <a:pt x="38" y="54"/>
                    <a:pt x="40" y="59"/>
                  </a:cubicBezTo>
                  <a:cubicBezTo>
                    <a:pt x="41" y="62"/>
                    <a:pt x="42" y="66"/>
                    <a:pt x="42" y="69"/>
                  </a:cubicBezTo>
                  <a:cubicBezTo>
                    <a:pt x="42" y="72"/>
                    <a:pt x="41" y="75"/>
                    <a:pt x="38" y="78"/>
                  </a:cubicBezTo>
                  <a:cubicBezTo>
                    <a:pt x="37" y="80"/>
                    <a:pt x="35" y="81"/>
                    <a:pt x="33" y="82"/>
                  </a:cubicBezTo>
                  <a:cubicBezTo>
                    <a:pt x="33" y="82"/>
                    <a:pt x="33" y="82"/>
                    <a:pt x="32" y="82"/>
                  </a:cubicBezTo>
                  <a:cubicBezTo>
                    <a:pt x="32" y="82"/>
                    <a:pt x="32" y="82"/>
                    <a:pt x="32" y="82"/>
                  </a:cubicBezTo>
                  <a:cubicBezTo>
                    <a:pt x="31" y="82"/>
                    <a:pt x="30" y="83"/>
                    <a:pt x="29" y="83"/>
                  </a:cubicBezTo>
                  <a:cubicBezTo>
                    <a:pt x="26" y="83"/>
                    <a:pt x="23" y="83"/>
                    <a:pt x="22" y="83"/>
                  </a:cubicBezTo>
                  <a:cubicBezTo>
                    <a:pt x="21" y="83"/>
                    <a:pt x="20" y="83"/>
                    <a:pt x="19" y="82"/>
                  </a:cubicBezTo>
                  <a:cubicBezTo>
                    <a:pt x="19" y="83"/>
                    <a:pt x="19" y="83"/>
                    <a:pt x="19" y="83"/>
                  </a:cubicBezTo>
                  <a:cubicBezTo>
                    <a:pt x="20" y="85"/>
                    <a:pt x="21" y="87"/>
                    <a:pt x="22" y="90"/>
                  </a:cubicBezTo>
                  <a:cubicBezTo>
                    <a:pt x="23" y="93"/>
                    <a:pt x="24" y="97"/>
                    <a:pt x="25" y="100"/>
                  </a:cubicBezTo>
                  <a:cubicBezTo>
                    <a:pt x="26" y="101"/>
                    <a:pt x="26" y="102"/>
                    <a:pt x="27" y="103"/>
                  </a:cubicBezTo>
                  <a:cubicBezTo>
                    <a:pt x="28" y="106"/>
                    <a:pt x="29" y="108"/>
                    <a:pt x="30" y="110"/>
                  </a:cubicBezTo>
                  <a:cubicBezTo>
                    <a:pt x="36" y="107"/>
                    <a:pt x="44" y="104"/>
                    <a:pt x="51" y="101"/>
                  </a:cubicBezTo>
                  <a:cubicBezTo>
                    <a:pt x="52" y="101"/>
                    <a:pt x="53" y="100"/>
                    <a:pt x="54" y="100"/>
                  </a:cubicBezTo>
                  <a:cubicBezTo>
                    <a:pt x="55" y="100"/>
                    <a:pt x="56" y="100"/>
                    <a:pt x="56" y="99"/>
                  </a:cubicBezTo>
                  <a:cubicBezTo>
                    <a:pt x="58" y="99"/>
                    <a:pt x="59" y="98"/>
                    <a:pt x="60" y="98"/>
                  </a:cubicBezTo>
                  <a:cubicBezTo>
                    <a:pt x="61" y="98"/>
                    <a:pt x="61" y="98"/>
                    <a:pt x="61" y="98"/>
                  </a:cubicBezTo>
                  <a:cubicBezTo>
                    <a:pt x="61" y="98"/>
                    <a:pt x="61" y="98"/>
                    <a:pt x="62" y="98"/>
                  </a:cubicBezTo>
                  <a:cubicBezTo>
                    <a:pt x="62" y="98"/>
                    <a:pt x="62" y="98"/>
                    <a:pt x="62" y="98"/>
                  </a:cubicBezTo>
                  <a:cubicBezTo>
                    <a:pt x="62" y="98"/>
                    <a:pt x="63" y="98"/>
                    <a:pt x="63" y="98"/>
                  </a:cubicBezTo>
                  <a:cubicBezTo>
                    <a:pt x="63" y="98"/>
                    <a:pt x="64" y="99"/>
                    <a:pt x="65" y="99"/>
                  </a:cubicBezTo>
                  <a:cubicBezTo>
                    <a:pt x="65" y="100"/>
                    <a:pt x="66" y="101"/>
                    <a:pt x="66" y="101"/>
                  </a:cubicBezTo>
                  <a:cubicBezTo>
                    <a:pt x="66" y="101"/>
                    <a:pt x="66" y="101"/>
                    <a:pt x="66" y="101"/>
                  </a:cubicBezTo>
                  <a:cubicBezTo>
                    <a:pt x="66" y="101"/>
                    <a:pt x="66" y="101"/>
                    <a:pt x="66" y="101"/>
                  </a:cubicBezTo>
                  <a:cubicBezTo>
                    <a:pt x="66" y="103"/>
                    <a:pt x="66" y="104"/>
                    <a:pt x="66" y="105"/>
                  </a:cubicBezTo>
                  <a:cubicBezTo>
                    <a:pt x="66" y="106"/>
                    <a:pt x="66" y="106"/>
                    <a:pt x="66" y="107"/>
                  </a:cubicBezTo>
                  <a:cubicBezTo>
                    <a:pt x="65" y="109"/>
                    <a:pt x="65" y="111"/>
                    <a:pt x="65" y="113"/>
                  </a:cubicBezTo>
                  <a:cubicBezTo>
                    <a:pt x="66" y="114"/>
                    <a:pt x="66" y="115"/>
                    <a:pt x="66" y="116"/>
                  </a:cubicBezTo>
                  <a:cubicBezTo>
                    <a:pt x="67" y="117"/>
                    <a:pt x="68" y="118"/>
                    <a:pt x="68" y="119"/>
                  </a:cubicBezTo>
                  <a:cubicBezTo>
                    <a:pt x="69" y="120"/>
                    <a:pt x="70" y="121"/>
                    <a:pt x="72" y="121"/>
                  </a:cubicBezTo>
                  <a:cubicBezTo>
                    <a:pt x="74" y="121"/>
                    <a:pt x="78" y="121"/>
                    <a:pt x="82" y="120"/>
                  </a:cubicBezTo>
                  <a:cubicBezTo>
                    <a:pt x="85" y="118"/>
                    <a:pt x="87" y="116"/>
                    <a:pt x="89" y="114"/>
                  </a:cubicBezTo>
                  <a:cubicBezTo>
                    <a:pt x="90" y="111"/>
                    <a:pt x="90" y="108"/>
                    <a:pt x="89" y="106"/>
                  </a:cubicBezTo>
                  <a:cubicBezTo>
                    <a:pt x="89" y="105"/>
                    <a:pt x="89" y="104"/>
                    <a:pt x="88" y="104"/>
                  </a:cubicBezTo>
                  <a:cubicBezTo>
                    <a:pt x="87" y="102"/>
                    <a:pt x="86" y="101"/>
                    <a:pt x="86" y="101"/>
                  </a:cubicBezTo>
                  <a:cubicBezTo>
                    <a:pt x="85" y="100"/>
                    <a:pt x="84" y="100"/>
                    <a:pt x="83" y="99"/>
                  </a:cubicBezTo>
                  <a:cubicBezTo>
                    <a:pt x="83" y="98"/>
                    <a:pt x="82" y="97"/>
                    <a:pt x="81" y="96"/>
                  </a:cubicBezTo>
                  <a:cubicBezTo>
                    <a:pt x="81" y="96"/>
                    <a:pt x="81" y="96"/>
                    <a:pt x="81" y="96"/>
                  </a:cubicBezTo>
                  <a:cubicBezTo>
                    <a:pt x="81" y="96"/>
                    <a:pt x="81" y="96"/>
                    <a:pt x="81" y="96"/>
                  </a:cubicBezTo>
                  <a:cubicBezTo>
                    <a:pt x="81" y="96"/>
                    <a:pt x="81" y="95"/>
                    <a:pt x="81" y="94"/>
                  </a:cubicBezTo>
                  <a:cubicBezTo>
                    <a:pt x="81" y="93"/>
                    <a:pt x="82" y="92"/>
                    <a:pt x="82" y="91"/>
                  </a:cubicBezTo>
                  <a:cubicBezTo>
                    <a:pt x="83" y="90"/>
                    <a:pt x="83" y="90"/>
                    <a:pt x="84" y="89"/>
                  </a:cubicBezTo>
                  <a:cubicBezTo>
                    <a:pt x="86" y="88"/>
                    <a:pt x="87" y="87"/>
                    <a:pt x="90" y="87"/>
                  </a:cubicBezTo>
                  <a:cubicBezTo>
                    <a:pt x="95" y="85"/>
                    <a:pt x="103" y="83"/>
                    <a:pt x="109" y="82"/>
                  </a:cubicBezTo>
                  <a:cubicBezTo>
                    <a:pt x="113" y="81"/>
                    <a:pt x="115" y="80"/>
                    <a:pt x="117" y="80"/>
                  </a:cubicBezTo>
                  <a:cubicBezTo>
                    <a:pt x="98" y="27"/>
                    <a:pt x="98" y="27"/>
                    <a:pt x="98" y="27"/>
                  </a:cubicBezTo>
                  <a:cubicBezTo>
                    <a:pt x="94" y="31"/>
                    <a:pt x="90" y="36"/>
                    <a:pt x="83"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14"/>
            <p:cNvSpPr/>
            <p:nvPr/>
          </p:nvSpPr>
          <p:spPr bwMode="auto">
            <a:xfrm>
              <a:off x="1106488" y="3840163"/>
              <a:ext cx="533400" cy="465137"/>
            </a:xfrm>
            <a:custGeom>
              <a:gdLst>
                <a:gd fmla="*/ 114 w 177" name="T0"/>
                <a:gd fmla="*/ 13 h 154" name="T1"/>
                <a:gd fmla="*/ 41 w 177" name="T2"/>
                <a:gd fmla="*/ 34 h 154" name="T3"/>
                <a:gd fmla="*/ 2 w 177" name="T4"/>
                <a:gd fmla="*/ 82 h 154" name="T5"/>
                <a:gd fmla="*/ 2 w 177" name="T6"/>
                <a:gd fmla="*/ 122 h 154" name="T7"/>
                <a:gd fmla="*/ 31 w 177" name="T8"/>
                <a:gd fmla="*/ 112 h 154" name="T9"/>
                <a:gd fmla="*/ 34 w 177" name="T10"/>
                <a:gd fmla="*/ 94 h 154" name="T11"/>
                <a:gd fmla="*/ 55 w 177" name="T12"/>
                <a:gd fmla="*/ 70 h 154" name="T13"/>
                <a:gd fmla="*/ 76 w 177" name="T14"/>
                <a:gd fmla="*/ 72 h 154" name="T15"/>
                <a:gd fmla="*/ 80 w 177" name="T16"/>
                <a:gd fmla="*/ 92 h 154" name="T17"/>
                <a:gd fmla="*/ 54 w 177" name="T18"/>
                <a:gd fmla="*/ 117 h 154" name="T19"/>
                <a:gd fmla="*/ 64 w 177" name="T20"/>
                <a:gd fmla="*/ 151 h 154" name="T21"/>
                <a:gd fmla="*/ 120 w 177" name="T22"/>
                <a:gd fmla="*/ 106 h 154" name="T23"/>
                <a:gd fmla="*/ 162 w 177" name="T24"/>
                <a:gd fmla="*/ 60 h 154" name="T25"/>
                <a:gd fmla="*/ 177 w 177" name="T26"/>
                <a:gd fmla="*/ 40 h 154" name="T27"/>
                <a:gd fmla="*/ 131 w 177" name="T28"/>
                <a:gd fmla="*/ 0 h 154" name="T29"/>
                <a:gd fmla="*/ 114 w 177" name="T30"/>
                <a:gd fmla="*/ 13 h 15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4" w="177">
                  <a:moveTo>
                    <a:pt x="114" y="13"/>
                  </a:moveTo>
                  <a:cubicBezTo>
                    <a:pt x="85" y="23"/>
                    <a:pt x="68" y="25"/>
                    <a:pt x="41" y="34"/>
                  </a:cubicBezTo>
                  <a:cubicBezTo>
                    <a:pt x="36" y="34"/>
                    <a:pt x="2" y="82"/>
                    <a:pt x="2" y="82"/>
                  </a:cubicBezTo>
                  <a:cubicBezTo>
                    <a:pt x="2" y="82"/>
                    <a:pt x="0" y="94"/>
                    <a:pt x="2" y="122"/>
                  </a:cubicBezTo>
                  <a:cubicBezTo>
                    <a:pt x="2" y="125"/>
                    <a:pt x="31" y="112"/>
                    <a:pt x="31" y="112"/>
                  </a:cubicBezTo>
                  <a:cubicBezTo>
                    <a:pt x="33" y="98"/>
                    <a:pt x="34" y="94"/>
                    <a:pt x="34" y="94"/>
                  </a:cubicBezTo>
                  <a:cubicBezTo>
                    <a:pt x="55" y="70"/>
                    <a:pt x="55" y="70"/>
                    <a:pt x="55" y="70"/>
                  </a:cubicBezTo>
                  <a:cubicBezTo>
                    <a:pt x="63" y="74"/>
                    <a:pt x="81" y="78"/>
                    <a:pt x="76" y="72"/>
                  </a:cubicBezTo>
                  <a:cubicBezTo>
                    <a:pt x="82" y="78"/>
                    <a:pt x="82" y="86"/>
                    <a:pt x="80" y="92"/>
                  </a:cubicBezTo>
                  <a:cubicBezTo>
                    <a:pt x="75" y="98"/>
                    <a:pt x="63" y="109"/>
                    <a:pt x="54" y="117"/>
                  </a:cubicBezTo>
                  <a:cubicBezTo>
                    <a:pt x="43" y="125"/>
                    <a:pt x="44" y="154"/>
                    <a:pt x="64" y="151"/>
                  </a:cubicBezTo>
                  <a:cubicBezTo>
                    <a:pt x="74" y="140"/>
                    <a:pt x="95" y="119"/>
                    <a:pt x="120" y="106"/>
                  </a:cubicBezTo>
                  <a:cubicBezTo>
                    <a:pt x="136" y="97"/>
                    <a:pt x="149" y="84"/>
                    <a:pt x="162" y="60"/>
                  </a:cubicBezTo>
                  <a:cubicBezTo>
                    <a:pt x="163" y="57"/>
                    <a:pt x="175" y="44"/>
                    <a:pt x="177" y="40"/>
                  </a:cubicBezTo>
                  <a:cubicBezTo>
                    <a:pt x="131" y="0"/>
                    <a:pt x="131" y="0"/>
                    <a:pt x="131" y="0"/>
                  </a:cubicBezTo>
                  <a:cubicBezTo>
                    <a:pt x="123" y="7"/>
                    <a:pt x="117" y="12"/>
                    <a:pt x="114"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15"/>
            <p:cNvSpPr/>
            <p:nvPr/>
          </p:nvSpPr>
          <p:spPr bwMode="auto">
            <a:xfrm>
              <a:off x="985838" y="4546600"/>
              <a:ext cx="358775" cy="284162"/>
            </a:xfrm>
            <a:custGeom>
              <a:gdLst>
                <a:gd fmla="*/ 110 w 119" name="T0"/>
                <a:gd fmla="*/ 2 h 94" name="T1"/>
                <a:gd fmla="*/ 90 w 119" name="T2"/>
                <a:gd fmla="*/ 0 h 94" name="T3"/>
                <a:gd fmla="*/ 86 w 119" name="T4"/>
                <a:gd fmla="*/ 0 h 94" name="T5"/>
                <a:gd fmla="*/ 85 w 119" name="T6"/>
                <a:gd fmla="*/ 0 h 94" name="T7"/>
                <a:gd fmla="*/ 85 w 119" name="T8"/>
                <a:gd fmla="*/ 1 h 94" name="T9"/>
                <a:gd fmla="*/ 86 w 119" name="T10"/>
                <a:gd fmla="*/ 2 h 94" name="T11"/>
                <a:gd fmla="*/ 89 w 119" name="T12"/>
                <a:gd fmla="*/ 8 h 94" name="T13"/>
                <a:gd fmla="*/ 89 w 119" name="T14"/>
                <a:gd fmla="*/ 12 h 94" name="T15"/>
                <a:gd fmla="*/ 89 w 119" name="T16"/>
                <a:gd fmla="*/ 12 h 94" name="T17"/>
                <a:gd fmla="*/ 89 w 119" name="T18"/>
                <a:gd fmla="*/ 12 h 94" name="T19"/>
                <a:gd fmla="*/ 84 w 119" name="T20"/>
                <a:gd fmla="*/ 23 h 94" name="T21"/>
                <a:gd fmla="*/ 71 w 119" name="T22"/>
                <a:gd fmla="*/ 28 h 94" name="T23"/>
                <a:gd fmla="*/ 61 w 119" name="T24"/>
                <a:gd fmla="*/ 26 h 94" name="T25"/>
                <a:gd fmla="*/ 54 w 119" name="T26"/>
                <a:gd fmla="*/ 20 h 94" name="T27"/>
                <a:gd fmla="*/ 52 w 119" name="T28"/>
                <a:gd fmla="*/ 15 h 94" name="T29"/>
                <a:gd fmla="*/ 52 w 119" name="T30"/>
                <a:gd fmla="*/ 13 h 94" name="T31"/>
                <a:gd fmla="*/ 53 w 119" name="T32"/>
                <a:gd fmla="*/ 10 h 94" name="T33"/>
                <a:gd fmla="*/ 55 w 119" name="T34"/>
                <a:gd fmla="*/ 3 h 94" name="T35"/>
                <a:gd fmla="*/ 57 w 119" name="T36"/>
                <a:gd fmla="*/ 0 h 94" name="T37"/>
                <a:gd fmla="*/ 56 w 119" name="T38"/>
                <a:gd fmla="*/ 0 h 94" name="T39"/>
                <a:gd fmla="*/ 51 w 119" name="T40"/>
                <a:gd fmla="*/ 0 h 94" name="T41"/>
                <a:gd fmla="*/ 50 w 119" name="T42"/>
                <a:gd fmla="*/ 0 h 94" name="T43"/>
                <a:gd fmla="*/ 34 w 119" name="T44"/>
                <a:gd fmla="*/ 1 h 94" name="T45"/>
                <a:gd fmla="*/ 27 w 119" name="T46"/>
                <a:gd fmla="*/ 1 h 94" name="T47"/>
                <a:gd fmla="*/ 28 w 119" name="T48"/>
                <a:gd fmla="*/ 13 h 94" name="T49"/>
                <a:gd fmla="*/ 28 w 119" name="T50"/>
                <a:gd fmla="*/ 25 h 94" name="T51"/>
                <a:gd fmla="*/ 28 w 119" name="T52"/>
                <a:gd fmla="*/ 30 h 94" name="T53"/>
                <a:gd fmla="*/ 28 w 119" name="T54"/>
                <a:gd fmla="*/ 34 h 94" name="T55"/>
                <a:gd fmla="*/ 27 w 119" name="T56"/>
                <a:gd fmla="*/ 36 h 94" name="T57"/>
                <a:gd fmla="*/ 25 w 119" name="T58"/>
                <a:gd fmla="*/ 38 h 94" name="T59"/>
                <a:gd fmla="*/ 23 w 119" name="T60"/>
                <a:gd fmla="*/ 38 h 94" name="T61"/>
                <a:gd fmla="*/ 23 w 119" name="T62"/>
                <a:gd fmla="*/ 38 h 94" name="T63"/>
                <a:gd fmla="*/ 23 w 119" name="T64"/>
                <a:gd fmla="*/ 38 h 94" name="T65"/>
                <a:gd fmla="*/ 19 w 119" name="T66"/>
                <a:gd fmla="*/ 37 h 94" name="T67"/>
                <a:gd fmla="*/ 17 w 119" name="T68"/>
                <a:gd fmla="*/ 36 h 94" name="T69"/>
                <a:gd fmla="*/ 12 w 119" name="T70"/>
                <a:gd fmla="*/ 33 h 94" name="T71"/>
                <a:gd fmla="*/ 9 w 119" name="T72"/>
                <a:gd fmla="*/ 33 h 94" name="T73"/>
                <a:gd fmla="*/ 5 w 119" name="T74"/>
                <a:gd fmla="*/ 34 h 94" name="T75"/>
                <a:gd fmla="*/ 2 w 119" name="T76"/>
                <a:gd fmla="*/ 37 h 94" name="T77"/>
                <a:gd fmla="*/ 0 w 119" name="T78"/>
                <a:gd fmla="*/ 46 h 94" name="T79"/>
                <a:gd fmla="*/ 3 w 119" name="T80"/>
                <a:gd fmla="*/ 55 h 94" name="T81"/>
                <a:gd fmla="*/ 10 w 119" name="T82"/>
                <a:gd fmla="*/ 58 h 94" name="T83"/>
                <a:gd fmla="*/ 13 w 119" name="T84"/>
                <a:gd fmla="*/ 58 h 94" name="T85"/>
                <a:gd fmla="*/ 16 w 119" name="T86"/>
                <a:gd fmla="*/ 57 h 94" name="T87"/>
                <a:gd fmla="*/ 19 w 119" name="T88"/>
                <a:gd fmla="*/ 55 h 94" name="T89"/>
                <a:gd fmla="*/ 22 w 119" name="T90"/>
                <a:gd fmla="*/ 54 h 94" name="T91"/>
                <a:gd fmla="*/ 22 w 119" name="T92"/>
                <a:gd fmla="*/ 54 h 94" name="T93"/>
                <a:gd fmla="*/ 22 w 119" name="T94"/>
                <a:gd fmla="*/ 54 h 94" name="T95"/>
                <a:gd fmla="*/ 25 w 119" name="T96"/>
                <a:gd fmla="*/ 55 h 94" name="T97"/>
                <a:gd fmla="*/ 27 w 119" name="T98"/>
                <a:gd fmla="*/ 57 h 94" name="T99"/>
                <a:gd fmla="*/ 28 w 119" name="T100"/>
                <a:gd fmla="*/ 59 h 94" name="T101"/>
                <a:gd fmla="*/ 28 w 119" name="T102"/>
                <a:gd fmla="*/ 65 h 94" name="T103"/>
                <a:gd fmla="*/ 26 w 119" name="T104"/>
                <a:gd fmla="*/ 86 h 94" name="T105"/>
                <a:gd fmla="*/ 25 w 119" name="T106"/>
                <a:gd fmla="*/ 94 h 94" name="T107"/>
                <a:gd fmla="*/ 110 w 119" name="T108"/>
                <a:gd fmla="*/ 94 h 94" name="T109"/>
                <a:gd fmla="*/ 119 w 119" name="T110"/>
                <a:gd fmla="*/ 85 h 94" name="T111"/>
                <a:gd fmla="*/ 119 w 119" name="T112"/>
                <a:gd fmla="*/ 3 h 94" name="T113"/>
                <a:gd fmla="*/ 118 w 119" name="T114"/>
                <a:gd fmla="*/ 3 h 94" name="T115"/>
                <a:gd fmla="*/ 110 w 119" name="T116"/>
                <a:gd fmla="*/ 2 h 9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 w="119">
                  <a:moveTo>
                    <a:pt x="110" y="2"/>
                  </a:moveTo>
                  <a:cubicBezTo>
                    <a:pt x="103" y="1"/>
                    <a:pt x="96" y="0"/>
                    <a:pt x="90" y="0"/>
                  </a:cubicBezTo>
                  <a:cubicBezTo>
                    <a:pt x="89" y="0"/>
                    <a:pt x="87" y="0"/>
                    <a:pt x="86" y="0"/>
                  </a:cubicBezTo>
                  <a:cubicBezTo>
                    <a:pt x="86" y="0"/>
                    <a:pt x="85" y="0"/>
                    <a:pt x="85" y="0"/>
                  </a:cubicBezTo>
                  <a:cubicBezTo>
                    <a:pt x="85" y="1"/>
                    <a:pt x="85" y="1"/>
                    <a:pt x="85" y="1"/>
                  </a:cubicBezTo>
                  <a:cubicBezTo>
                    <a:pt x="85" y="1"/>
                    <a:pt x="86" y="1"/>
                    <a:pt x="86" y="2"/>
                  </a:cubicBezTo>
                  <a:cubicBezTo>
                    <a:pt x="87" y="3"/>
                    <a:pt x="88" y="5"/>
                    <a:pt x="89" y="8"/>
                  </a:cubicBezTo>
                  <a:cubicBezTo>
                    <a:pt x="89" y="9"/>
                    <a:pt x="89" y="11"/>
                    <a:pt x="89" y="12"/>
                  </a:cubicBezTo>
                  <a:cubicBezTo>
                    <a:pt x="89" y="12"/>
                    <a:pt x="89" y="12"/>
                    <a:pt x="89" y="12"/>
                  </a:cubicBezTo>
                  <a:cubicBezTo>
                    <a:pt x="89" y="12"/>
                    <a:pt x="89" y="12"/>
                    <a:pt x="89" y="12"/>
                  </a:cubicBezTo>
                  <a:cubicBezTo>
                    <a:pt x="89" y="16"/>
                    <a:pt x="87" y="21"/>
                    <a:pt x="84" y="23"/>
                  </a:cubicBezTo>
                  <a:cubicBezTo>
                    <a:pt x="81" y="26"/>
                    <a:pt x="76" y="28"/>
                    <a:pt x="71" y="28"/>
                  </a:cubicBezTo>
                  <a:cubicBezTo>
                    <a:pt x="68" y="28"/>
                    <a:pt x="65" y="28"/>
                    <a:pt x="61" y="26"/>
                  </a:cubicBezTo>
                  <a:cubicBezTo>
                    <a:pt x="58" y="25"/>
                    <a:pt x="56" y="23"/>
                    <a:pt x="54" y="20"/>
                  </a:cubicBezTo>
                  <a:cubicBezTo>
                    <a:pt x="53" y="18"/>
                    <a:pt x="53" y="17"/>
                    <a:pt x="52" y="15"/>
                  </a:cubicBezTo>
                  <a:cubicBezTo>
                    <a:pt x="52" y="14"/>
                    <a:pt x="52" y="14"/>
                    <a:pt x="52" y="13"/>
                  </a:cubicBezTo>
                  <a:cubicBezTo>
                    <a:pt x="52" y="12"/>
                    <a:pt x="52" y="11"/>
                    <a:pt x="53" y="10"/>
                  </a:cubicBezTo>
                  <a:cubicBezTo>
                    <a:pt x="53" y="7"/>
                    <a:pt x="54" y="4"/>
                    <a:pt x="55" y="3"/>
                  </a:cubicBezTo>
                  <a:cubicBezTo>
                    <a:pt x="56" y="2"/>
                    <a:pt x="56" y="1"/>
                    <a:pt x="57" y="0"/>
                  </a:cubicBezTo>
                  <a:cubicBezTo>
                    <a:pt x="57" y="0"/>
                    <a:pt x="56" y="0"/>
                    <a:pt x="56" y="0"/>
                  </a:cubicBezTo>
                  <a:cubicBezTo>
                    <a:pt x="55" y="0"/>
                    <a:pt x="53" y="0"/>
                    <a:pt x="51" y="0"/>
                  </a:cubicBezTo>
                  <a:cubicBezTo>
                    <a:pt x="51" y="0"/>
                    <a:pt x="50" y="0"/>
                    <a:pt x="50" y="0"/>
                  </a:cubicBezTo>
                  <a:cubicBezTo>
                    <a:pt x="45" y="0"/>
                    <a:pt x="39" y="0"/>
                    <a:pt x="34" y="1"/>
                  </a:cubicBezTo>
                  <a:cubicBezTo>
                    <a:pt x="31" y="1"/>
                    <a:pt x="29" y="1"/>
                    <a:pt x="27" y="1"/>
                  </a:cubicBezTo>
                  <a:cubicBezTo>
                    <a:pt x="27" y="5"/>
                    <a:pt x="28" y="9"/>
                    <a:pt x="28" y="13"/>
                  </a:cubicBezTo>
                  <a:cubicBezTo>
                    <a:pt x="28" y="17"/>
                    <a:pt x="28" y="21"/>
                    <a:pt x="28" y="25"/>
                  </a:cubicBezTo>
                  <a:cubicBezTo>
                    <a:pt x="28" y="27"/>
                    <a:pt x="28" y="28"/>
                    <a:pt x="28" y="30"/>
                  </a:cubicBezTo>
                  <a:cubicBezTo>
                    <a:pt x="28" y="31"/>
                    <a:pt x="28" y="33"/>
                    <a:pt x="28" y="34"/>
                  </a:cubicBezTo>
                  <a:cubicBezTo>
                    <a:pt x="27" y="35"/>
                    <a:pt x="27" y="35"/>
                    <a:pt x="27" y="36"/>
                  </a:cubicBezTo>
                  <a:cubicBezTo>
                    <a:pt x="26" y="37"/>
                    <a:pt x="26" y="37"/>
                    <a:pt x="25" y="38"/>
                  </a:cubicBezTo>
                  <a:cubicBezTo>
                    <a:pt x="24" y="38"/>
                    <a:pt x="24" y="38"/>
                    <a:pt x="23" y="38"/>
                  </a:cubicBezTo>
                  <a:cubicBezTo>
                    <a:pt x="23" y="38"/>
                    <a:pt x="23" y="38"/>
                    <a:pt x="23" y="38"/>
                  </a:cubicBezTo>
                  <a:cubicBezTo>
                    <a:pt x="23" y="38"/>
                    <a:pt x="23" y="38"/>
                    <a:pt x="23" y="38"/>
                  </a:cubicBezTo>
                  <a:cubicBezTo>
                    <a:pt x="21" y="38"/>
                    <a:pt x="20" y="38"/>
                    <a:pt x="19" y="37"/>
                  </a:cubicBezTo>
                  <a:cubicBezTo>
                    <a:pt x="19" y="37"/>
                    <a:pt x="18" y="36"/>
                    <a:pt x="17" y="36"/>
                  </a:cubicBezTo>
                  <a:cubicBezTo>
                    <a:pt x="16" y="35"/>
                    <a:pt x="14" y="34"/>
                    <a:pt x="12" y="33"/>
                  </a:cubicBezTo>
                  <a:cubicBezTo>
                    <a:pt x="11" y="33"/>
                    <a:pt x="10" y="33"/>
                    <a:pt x="9" y="33"/>
                  </a:cubicBezTo>
                  <a:cubicBezTo>
                    <a:pt x="7" y="33"/>
                    <a:pt x="6" y="34"/>
                    <a:pt x="5" y="34"/>
                  </a:cubicBezTo>
                  <a:cubicBezTo>
                    <a:pt x="4" y="35"/>
                    <a:pt x="3" y="36"/>
                    <a:pt x="2" y="37"/>
                  </a:cubicBezTo>
                  <a:cubicBezTo>
                    <a:pt x="1" y="39"/>
                    <a:pt x="0" y="43"/>
                    <a:pt x="0" y="46"/>
                  </a:cubicBezTo>
                  <a:cubicBezTo>
                    <a:pt x="0" y="50"/>
                    <a:pt x="1" y="53"/>
                    <a:pt x="3" y="55"/>
                  </a:cubicBezTo>
                  <a:cubicBezTo>
                    <a:pt x="5" y="57"/>
                    <a:pt x="8" y="58"/>
                    <a:pt x="10" y="58"/>
                  </a:cubicBezTo>
                  <a:cubicBezTo>
                    <a:pt x="11" y="58"/>
                    <a:pt x="12" y="58"/>
                    <a:pt x="13" y="58"/>
                  </a:cubicBezTo>
                  <a:cubicBezTo>
                    <a:pt x="14" y="58"/>
                    <a:pt x="15" y="57"/>
                    <a:pt x="16" y="57"/>
                  </a:cubicBezTo>
                  <a:cubicBezTo>
                    <a:pt x="17" y="56"/>
                    <a:pt x="18" y="56"/>
                    <a:pt x="19" y="55"/>
                  </a:cubicBezTo>
                  <a:cubicBezTo>
                    <a:pt x="20" y="55"/>
                    <a:pt x="21" y="54"/>
                    <a:pt x="22" y="54"/>
                  </a:cubicBezTo>
                  <a:cubicBezTo>
                    <a:pt x="22" y="54"/>
                    <a:pt x="22" y="54"/>
                    <a:pt x="22" y="54"/>
                  </a:cubicBezTo>
                  <a:cubicBezTo>
                    <a:pt x="22" y="54"/>
                    <a:pt x="22" y="54"/>
                    <a:pt x="22" y="54"/>
                  </a:cubicBezTo>
                  <a:cubicBezTo>
                    <a:pt x="23" y="54"/>
                    <a:pt x="24" y="54"/>
                    <a:pt x="25" y="55"/>
                  </a:cubicBezTo>
                  <a:cubicBezTo>
                    <a:pt x="26" y="55"/>
                    <a:pt x="26" y="56"/>
                    <a:pt x="27" y="57"/>
                  </a:cubicBezTo>
                  <a:cubicBezTo>
                    <a:pt x="27" y="58"/>
                    <a:pt x="28" y="58"/>
                    <a:pt x="28" y="59"/>
                  </a:cubicBezTo>
                  <a:cubicBezTo>
                    <a:pt x="28" y="61"/>
                    <a:pt x="28" y="63"/>
                    <a:pt x="28" y="65"/>
                  </a:cubicBezTo>
                  <a:cubicBezTo>
                    <a:pt x="28" y="71"/>
                    <a:pt x="27" y="79"/>
                    <a:pt x="26" y="86"/>
                  </a:cubicBezTo>
                  <a:cubicBezTo>
                    <a:pt x="26" y="89"/>
                    <a:pt x="25" y="92"/>
                    <a:pt x="25" y="94"/>
                  </a:cubicBezTo>
                  <a:cubicBezTo>
                    <a:pt x="110" y="94"/>
                    <a:pt x="110" y="94"/>
                    <a:pt x="110" y="94"/>
                  </a:cubicBezTo>
                  <a:cubicBezTo>
                    <a:pt x="115" y="94"/>
                    <a:pt x="119" y="90"/>
                    <a:pt x="119" y="85"/>
                  </a:cubicBezTo>
                  <a:cubicBezTo>
                    <a:pt x="119" y="3"/>
                    <a:pt x="119" y="3"/>
                    <a:pt x="119" y="3"/>
                  </a:cubicBezTo>
                  <a:cubicBezTo>
                    <a:pt x="118" y="3"/>
                    <a:pt x="118" y="3"/>
                    <a:pt x="118" y="3"/>
                  </a:cubicBezTo>
                  <a:cubicBezTo>
                    <a:pt x="116" y="3"/>
                    <a:pt x="113" y="2"/>
                    <a:pt x="11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16"/>
            <p:cNvSpPr/>
            <p:nvPr/>
          </p:nvSpPr>
          <p:spPr bwMode="auto">
            <a:xfrm>
              <a:off x="771525" y="4256088"/>
              <a:ext cx="355600" cy="280987"/>
            </a:xfrm>
            <a:custGeom>
              <a:gdLst>
                <a:gd fmla="*/ 9 w 118" name="T0"/>
                <a:gd fmla="*/ 91 h 93" name="T1"/>
                <a:gd fmla="*/ 28 w 118" name="T2"/>
                <a:gd fmla="*/ 93 h 93" name="T3"/>
                <a:gd fmla="*/ 32 w 118" name="T4"/>
                <a:gd fmla="*/ 93 h 93" name="T5"/>
                <a:gd fmla="*/ 33 w 118" name="T6"/>
                <a:gd fmla="*/ 93 h 93" name="T7"/>
                <a:gd fmla="*/ 33 w 118" name="T8"/>
                <a:gd fmla="*/ 93 h 93" name="T9"/>
                <a:gd fmla="*/ 32 w 118" name="T10"/>
                <a:gd fmla="*/ 91 h 93" name="T11"/>
                <a:gd fmla="*/ 30 w 118" name="T12"/>
                <a:gd fmla="*/ 85 h 93" name="T13"/>
                <a:gd fmla="*/ 29 w 118" name="T14"/>
                <a:gd fmla="*/ 81 h 93" name="T15"/>
                <a:gd fmla="*/ 29 w 118" name="T16"/>
                <a:gd fmla="*/ 81 h 93" name="T17"/>
                <a:gd fmla="*/ 35 w 118" name="T18"/>
                <a:gd fmla="*/ 70 h 93" name="T19"/>
                <a:gd fmla="*/ 47 w 118" name="T20"/>
                <a:gd fmla="*/ 65 h 93" name="T21"/>
                <a:gd fmla="*/ 57 w 118" name="T22"/>
                <a:gd fmla="*/ 67 h 93" name="T23"/>
                <a:gd fmla="*/ 64 w 118" name="T24"/>
                <a:gd fmla="*/ 73 h 93" name="T25"/>
                <a:gd fmla="*/ 66 w 118" name="T26"/>
                <a:gd fmla="*/ 80 h 93" name="T27"/>
                <a:gd fmla="*/ 66 w 118" name="T28"/>
                <a:gd fmla="*/ 80 h 93" name="T29"/>
                <a:gd fmla="*/ 66 w 118" name="T30"/>
                <a:gd fmla="*/ 80 h 93" name="T31"/>
                <a:gd fmla="*/ 66 w 118" name="T32"/>
                <a:gd fmla="*/ 84 h 93" name="T33"/>
                <a:gd fmla="*/ 63 w 118" name="T34"/>
                <a:gd fmla="*/ 90 h 93" name="T35"/>
                <a:gd fmla="*/ 62 w 118" name="T36"/>
                <a:gd fmla="*/ 93 h 93" name="T37"/>
                <a:gd fmla="*/ 62 w 118" name="T38"/>
                <a:gd fmla="*/ 93 h 93" name="T39"/>
                <a:gd fmla="*/ 67 w 118" name="T40"/>
                <a:gd fmla="*/ 93 h 93" name="T41"/>
                <a:gd fmla="*/ 69 w 118" name="T42"/>
                <a:gd fmla="*/ 93 h 93" name="T43"/>
                <a:gd fmla="*/ 84 w 118" name="T44"/>
                <a:gd fmla="*/ 93 h 93" name="T45"/>
                <a:gd fmla="*/ 91 w 118" name="T46"/>
                <a:gd fmla="*/ 92 h 93" name="T47"/>
                <a:gd fmla="*/ 91 w 118" name="T48"/>
                <a:gd fmla="*/ 80 h 93" name="T49"/>
                <a:gd fmla="*/ 90 w 118" name="T50"/>
                <a:gd fmla="*/ 68 h 93" name="T51"/>
                <a:gd fmla="*/ 90 w 118" name="T52"/>
                <a:gd fmla="*/ 63 h 93" name="T53"/>
                <a:gd fmla="*/ 91 w 118" name="T54"/>
                <a:gd fmla="*/ 59 h 93" name="T55"/>
                <a:gd fmla="*/ 92 w 118" name="T56"/>
                <a:gd fmla="*/ 57 h 93" name="T57"/>
                <a:gd fmla="*/ 94 w 118" name="T58"/>
                <a:gd fmla="*/ 56 h 93" name="T59"/>
                <a:gd fmla="*/ 96 w 118" name="T60"/>
                <a:gd fmla="*/ 55 h 93" name="T61"/>
                <a:gd fmla="*/ 96 w 118" name="T62"/>
                <a:gd fmla="*/ 55 h 93" name="T63"/>
                <a:gd fmla="*/ 96 w 118" name="T64"/>
                <a:gd fmla="*/ 55 h 93" name="T65"/>
                <a:gd fmla="*/ 99 w 118" name="T66"/>
                <a:gd fmla="*/ 56 h 93" name="T67"/>
                <a:gd fmla="*/ 101 w 118" name="T68"/>
                <a:gd fmla="*/ 58 h 93" name="T69"/>
                <a:gd fmla="*/ 107 w 118" name="T70"/>
                <a:gd fmla="*/ 60 h 93" name="T71"/>
                <a:gd fmla="*/ 109 w 118" name="T72"/>
                <a:gd fmla="*/ 60 h 93" name="T73"/>
                <a:gd fmla="*/ 113 w 118" name="T74"/>
                <a:gd fmla="*/ 59 h 93" name="T75"/>
                <a:gd fmla="*/ 116 w 118" name="T76"/>
                <a:gd fmla="*/ 57 h 93" name="T77"/>
                <a:gd fmla="*/ 118 w 118" name="T78"/>
                <a:gd fmla="*/ 47 h 93" name="T79"/>
                <a:gd fmla="*/ 115 w 118" name="T80"/>
                <a:gd fmla="*/ 38 h 93" name="T81"/>
                <a:gd fmla="*/ 108 w 118" name="T82"/>
                <a:gd fmla="*/ 35 h 93" name="T83"/>
                <a:gd fmla="*/ 108 w 118" name="T84"/>
                <a:gd fmla="*/ 35 h 93" name="T85"/>
                <a:gd fmla="*/ 106 w 118" name="T86"/>
                <a:gd fmla="*/ 35 h 93" name="T87"/>
                <a:gd fmla="*/ 106 w 118" name="T88"/>
                <a:gd fmla="*/ 35 h 93" name="T89"/>
                <a:gd fmla="*/ 102 w 118" name="T90"/>
                <a:gd fmla="*/ 37 h 93" name="T91"/>
                <a:gd fmla="*/ 99 w 118" name="T92"/>
                <a:gd fmla="*/ 38 h 93" name="T93"/>
                <a:gd fmla="*/ 97 w 118" name="T94"/>
                <a:gd fmla="*/ 39 h 93" name="T95"/>
                <a:gd fmla="*/ 96 w 118" name="T96"/>
                <a:gd fmla="*/ 39 h 93" name="T97"/>
                <a:gd fmla="*/ 96 w 118" name="T98"/>
                <a:gd fmla="*/ 39 h 93" name="T99"/>
                <a:gd fmla="*/ 94 w 118" name="T100"/>
                <a:gd fmla="*/ 38 h 93" name="T101"/>
                <a:gd fmla="*/ 91 w 118" name="T102"/>
                <a:gd fmla="*/ 36 h 93" name="T103"/>
                <a:gd fmla="*/ 91 w 118" name="T104"/>
                <a:gd fmla="*/ 34 h 93" name="T105"/>
                <a:gd fmla="*/ 90 w 118" name="T106"/>
                <a:gd fmla="*/ 28 h 93" name="T107"/>
                <a:gd fmla="*/ 92 w 118" name="T108"/>
                <a:gd fmla="*/ 8 h 93" name="T109"/>
                <a:gd fmla="*/ 93 w 118" name="T110"/>
                <a:gd fmla="*/ 0 h 93" name="T111"/>
                <a:gd fmla="*/ 8 w 118" name="T112"/>
                <a:gd fmla="*/ 0 h 93" name="T113"/>
                <a:gd fmla="*/ 0 w 118" name="T114"/>
                <a:gd fmla="*/ 8 h 93" name="T115"/>
                <a:gd fmla="*/ 0 w 118" name="T116"/>
                <a:gd fmla="*/ 90 h 93" name="T117"/>
                <a:gd fmla="*/ 1 w 118" name="T118"/>
                <a:gd fmla="*/ 90 h 93" name="T119"/>
                <a:gd fmla="*/ 9 w 118" name="T120"/>
                <a:gd fmla="*/ 91 h 9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3" w="118">
                  <a:moveTo>
                    <a:pt x="9" y="91"/>
                  </a:moveTo>
                  <a:cubicBezTo>
                    <a:pt x="15" y="92"/>
                    <a:pt x="23" y="93"/>
                    <a:pt x="28" y="93"/>
                  </a:cubicBezTo>
                  <a:cubicBezTo>
                    <a:pt x="30" y="93"/>
                    <a:pt x="31" y="93"/>
                    <a:pt x="32" y="93"/>
                  </a:cubicBezTo>
                  <a:cubicBezTo>
                    <a:pt x="33" y="93"/>
                    <a:pt x="33" y="93"/>
                    <a:pt x="33" y="93"/>
                  </a:cubicBezTo>
                  <a:cubicBezTo>
                    <a:pt x="33" y="93"/>
                    <a:pt x="33" y="93"/>
                    <a:pt x="33" y="93"/>
                  </a:cubicBezTo>
                  <a:cubicBezTo>
                    <a:pt x="33" y="92"/>
                    <a:pt x="33" y="92"/>
                    <a:pt x="32" y="91"/>
                  </a:cubicBezTo>
                  <a:cubicBezTo>
                    <a:pt x="32" y="90"/>
                    <a:pt x="30" y="88"/>
                    <a:pt x="30" y="85"/>
                  </a:cubicBezTo>
                  <a:cubicBezTo>
                    <a:pt x="29" y="84"/>
                    <a:pt x="29" y="83"/>
                    <a:pt x="29" y="81"/>
                  </a:cubicBezTo>
                  <a:cubicBezTo>
                    <a:pt x="29" y="81"/>
                    <a:pt x="29" y="81"/>
                    <a:pt x="29" y="81"/>
                  </a:cubicBezTo>
                  <a:cubicBezTo>
                    <a:pt x="29" y="77"/>
                    <a:pt x="31" y="73"/>
                    <a:pt x="35" y="70"/>
                  </a:cubicBezTo>
                  <a:cubicBezTo>
                    <a:pt x="38" y="67"/>
                    <a:pt x="42" y="65"/>
                    <a:pt x="47" y="65"/>
                  </a:cubicBezTo>
                  <a:cubicBezTo>
                    <a:pt x="50" y="65"/>
                    <a:pt x="54" y="66"/>
                    <a:pt x="57" y="67"/>
                  </a:cubicBezTo>
                  <a:cubicBezTo>
                    <a:pt x="60" y="68"/>
                    <a:pt x="63" y="70"/>
                    <a:pt x="64" y="73"/>
                  </a:cubicBezTo>
                  <a:cubicBezTo>
                    <a:pt x="65" y="75"/>
                    <a:pt x="66" y="77"/>
                    <a:pt x="66" y="80"/>
                  </a:cubicBezTo>
                  <a:cubicBezTo>
                    <a:pt x="66" y="80"/>
                    <a:pt x="66" y="80"/>
                    <a:pt x="66" y="80"/>
                  </a:cubicBezTo>
                  <a:cubicBezTo>
                    <a:pt x="66" y="80"/>
                    <a:pt x="66" y="80"/>
                    <a:pt x="66" y="80"/>
                  </a:cubicBezTo>
                  <a:cubicBezTo>
                    <a:pt x="66" y="81"/>
                    <a:pt x="66" y="82"/>
                    <a:pt x="66" y="84"/>
                  </a:cubicBezTo>
                  <a:cubicBezTo>
                    <a:pt x="65" y="87"/>
                    <a:pt x="64" y="89"/>
                    <a:pt x="63" y="90"/>
                  </a:cubicBezTo>
                  <a:cubicBezTo>
                    <a:pt x="63" y="91"/>
                    <a:pt x="62" y="92"/>
                    <a:pt x="62" y="93"/>
                  </a:cubicBezTo>
                  <a:cubicBezTo>
                    <a:pt x="62" y="93"/>
                    <a:pt x="62" y="93"/>
                    <a:pt x="62" y="93"/>
                  </a:cubicBezTo>
                  <a:cubicBezTo>
                    <a:pt x="64" y="93"/>
                    <a:pt x="65" y="93"/>
                    <a:pt x="67" y="93"/>
                  </a:cubicBezTo>
                  <a:cubicBezTo>
                    <a:pt x="68" y="93"/>
                    <a:pt x="68" y="93"/>
                    <a:pt x="69" y="93"/>
                  </a:cubicBezTo>
                  <a:cubicBezTo>
                    <a:pt x="74" y="93"/>
                    <a:pt x="79" y="93"/>
                    <a:pt x="84" y="93"/>
                  </a:cubicBezTo>
                  <a:cubicBezTo>
                    <a:pt x="87" y="92"/>
                    <a:pt x="90" y="92"/>
                    <a:pt x="91" y="92"/>
                  </a:cubicBezTo>
                  <a:cubicBezTo>
                    <a:pt x="91" y="89"/>
                    <a:pt x="91" y="85"/>
                    <a:pt x="91" y="80"/>
                  </a:cubicBezTo>
                  <a:cubicBezTo>
                    <a:pt x="90" y="76"/>
                    <a:pt x="90" y="72"/>
                    <a:pt x="90" y="68"/>
                  </a:cubicBezTo>
                  <a:cubicBezTo>
                    <a:pt x="90" y="66"/>
                    <a:pt x="90" y="65"/>
                    <a:pt x="90" y="63"/>
                  </a:cubicBezTo>
                  <a:cubicBezTo>
                    <a:pt x="90" y="62"/>
                    <a:pt x="91" y="60"/>
                    <a:pt x="91" y="59"/>
                  </a:cubicBezTo>
                  <a:cubicBezTo>
                    <a:pt x="91" y="59"/>
                    <a:pt x="91" y="58"/>
                    <a:pt x="92" y="57"/>
                  </a:cubicBezTo>
                  <a:cubicBezTo>
                    <a:pt x="92" y="57"/>
                    <a:pt x="93" y="56"/>
                    <a:pt x="94" y="56"/>
                  </a:cubicBezTo>
                  <a:cubicBezTo>
                    <a:pt x="94" y="55"/>
                    <a:pt x="95" y="55"/>
                    <a:pt x="96" y="55"/>
                  </a:cubicBezTo>
                  <a:cubicBezTo>
                    <a:pt x="96" y="55"/>
                    <a:pt x="96" y="55"/>
                    <a:pt x="96" y="55"/>
                  </a:cubicBezTo>
                  <a:cubicBezTo>
                    <a:pt x="96" y="55"/>
                    <a:pt x="96" y="55"/>
                    <a:pt x="96" y="55"/>
                  </a:cubicBezTo>
                  <a:cubicBezTo>
                    <a:pt x="97" y="55"/>
                    <a:pt x="98" y="56"/>
                    <a:pt x="99" y="56"/>
                  </a:cubicBezTo>
                  <a:cubicBezTo>
                    <a:pt x="100" y="57"/>
                    <a:pt x="100" y="57"/>
                    <a:pt x="101" y="58"/>
                  </a:cubicBezTo>
                  <a:cubicBezTo>
                    <a:pt x="103" y="58"/>
                    <a:pt x="104" y="59"/>
                    <a:pt x="107" y="60"/>
                  </a:cubicBezTo>
                  <a:cubicBezTo>
                    <a:pt x="108" y="60"/>
                    <a:pt x="109" y="60"/>
                    <a:pt x="109" y="60"/>
                  </a:cubicBezTo>
                  <a:cubicBezTo>
                    <a:pt x="111" y="60"/>
                    <a:pt x="112" y="60"/>
                    <a:pt x="113" y="59"/>
                  </a:cubicBezTo>
                  <a:cubicBezTo>
                    <a:pt x="114" y="59"/>
                    <a:pt x="115" y="58"/>
                    <a:pt x="116" y="57"/>
                  </a:cubicBezTo>
                  <a:cubicBezTo>
                    <a:pt x="117" y="54"/>
                    <a:pt x="118" y="51"/>
                    <a:pt x="118" y="47"/>
                  </a:cubicBezTo>
                  <a:cubicBezTo>
                    <a:pt x="118" y="43"/>
                    <a:pt x="117" y="40"/>
                    <a:pt x="115" y="38"/>
                  </a:cubicBezTo>
                  <a:cubicBezTo>
                    <a:pt x="113" y="36"/>
                    <a:pt x="111" y="35"/>
                    <a:pt x="108" y="35"/>
                  </a:cubicBezTo>
                  <a:cubicBezTo>
                    <a:pt x="108" y="35"/>
                    <a:pt x="108" y="35"/>
                    <a:pt x="108" y="35"/>
                  </a:cubicBezTo>
                  <a:cubicBezTo>
                    <a:pt x="107" y="35"/>
                    <a:pt x="107" y="35"/>
                    <a:pt x="106" y="35"/>
                  </a:cubicBezTo>
                  <a:cubicBezTo>
                    <a:pt x="106" y="35"/>
                    <a:pt x="106" y="35"/>
                    <a:pt x="106" y="35"/>
                  </a:cubicBezTo>
                  <a:cubicBezTo>
                    <a:pt x="104" y="36"/>
                    <a:pt x="103" y="36"/>
                    <a:pt x="102" y="37"/>
                  </a:cubicBezTo>
                  <a:cubicBezTo>
                    <a:pt x="101" y="37"/>
                    <a:pt x="100" y="38"/>
                    <a:pt x="99" y="38"/>
                  </a:cubicBezTo>
                  <a:cubicBezTo>
                    <a:pt x="99" y="39"/>
                    <a:pt x="98" y="39"/>
                    <a:pt x="97" y="39"/>
                  </a:cubicBezTo>
                  <a:cubicBezTo>
                    <a:pt x="96" y="39"/>
                    <a:pt x="96" y="39"/>
                    <a:pt x="96" y="39"/>
                  </a:cubicBezTo>
                  <a:cubicBezTo>
                    <a:pt x="96" y="39"/>
                    <a:pt x="96" y="39"/>
                    <a:pt x="96" y="39"/>
                  </a:cubicBezTo>
                  <a:cubicBezTo>
                    <a:pt x="95" y="39"/>
                    <a:pt x="95" y="39"/>
                    <a:pt x="94" y="38"/>
                  </a:cubicBezTo>
                  <a:cubicBezTo>
                    <a:pt x="93" y="38"/>
                    <a:pt x="92" y="37"/>
                    <a:pt x="91" y="36"/>
                  </a:cubicBezTo>
                  <a:cubicBezTo>
                    <a:pt x="91" y="36"/>
                    <a:pt x="91" y="35"/>
                    <a:pt x="91" y="34"/>
                  </a:cubicBezTo>
                  <a:cubicBezTo>
                    <a:pt x="90" y="32"/>
                    <a:pt x="90" y="30"/>
                    <a:pt x="90" y="28"/>
                  </a:cubicBezTo>
                  <a:cubicBezTo>
                    <a:pt x="90" y="22"/>
                    <a:pt x="91" y="14"/>
                    <a:pt x="92" y="8"/>
                  </a:cubicBezTo>
                  <a:cubicBezTo>
                    <a:pt x="93" y="4"/>
                    <a:pt x="93" y="2"/>
                    <a:pt x="93" y="0"/>
                  </a:cubicBezTo>
                  <a:cubicBezTo>
                    <a:pt x="8" y="0"/>
                    <a:pt x="8" y="0"/>
                    <a:pt x="8" y="0"/>
                  </a:cubicBezTo>
                  <a:cubicBezTo>
                    <a:pt x="3" y="0"/>
                    <a:pt x="0" y="3"/>
                    <a:pt x="0" y="8"/>
                  </a:cubicBezTo>
                  <a:cubicBezTo>
                    <a:pt x="0" y="90"/>
                    <a:pt x="0" y="90"/>
                    <a:pt x="0" y="90"/>
                  </a:cubicBezTo>
                  <a:cubicBezTo>
                    <a:pt x="0" y="90"/>
                    <a:pt x="0" y="90"/>
                    <a:pt x="1" y="90"/>
                  </a:cubicBezTo>
                  <a:cubicBezTo>
                    <a:pt x="3" y="90"/>
                    <a:pt x="6" y="91"/>
                    <a:pt x="9" y="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17"/>
            <p:cNvSpPr/>
            <p:nvPr/>
          </p:nvSpPr>
          <p:spPr bwMode="auto">
            <a:xfrm>
              <a:off x="771525" y="4470400"/>
              <a:ext cx="279400" cy="360362"/>
            </a:xfrm>
            <a:custGeom>
              <a:gdLst>
                <a:gd fmla="*/ 93 w 93" name="T0"/>
                <a:gd fmla="*/ 85 h 119" name="T1"/>
                <a:gd fmla="*/ 85 w 93" name="T2"/>
                <a:gd fmla="*/ 89 h 119" name="T3"/>
                <a:gd fmla="*/ 81 w 93" name="T4"/>
                <a:gd fmla="*/ 89 h 119" name="T5"/>
                <a:gd fmla="*/ 70 w 93" name="T6"/>
                <a:gd fmla="*/ 84 h 119" name="T7"/>
                <a:gd fmla="*/ 67 w 93" name="T8"/>
                <a:gd fmla="*/ 61 h 119" name="T9"/>
                <a:gd fmla="*/ 80 w 93" name="T10"/>
                <a:gd fmla="*/ 52 h 119" name="T11"/>
                <a:gd fmla="*/ 80 w 93" name="T12"/>
                <a:gd fmla="*/ 52 h 119" name="T13"/>
                <a:gd fmla="*/ 91 w 93" name="T14"/>
                <a:gd fmla="*/ 55 h 119" name="T15"/>
                <a:gd fmla="*/ 93 w 93" name="T16"/>
                <a:gd fmla="*/ 56 h 119" name="T17"/>
                <a:gd fmla="*/ 93 w 93" name="T18"/>
                <a:gd fmla="*/ 38 h 119" name="T19"/>
                <a:gd fmla="*/ 93 w 93" name="T20"/>
                <a:gd fmla="*/ 38 h 119" name="T21"/>
                <a:gd fmla="*/ 92 w 93" name="T22"/>
                <a:gd fmla="*/ 27 h 119" name="T23"/>
                <a:gd fmla="*/ 67 w 93" name="T24"/>
                <a:gd fmla="*/ 28 h 119" name="T25"/>
                <a:gd fmla="*/ 60 w 93" name="T26"/>
                <a:gd fmla="*/ 27 h 119" name="T27"/>
                <a:gd fmla="*/ 59 w 93" name="T28"/>
                <a:gd fmla="*/ 27 h 119" name="T29"/>
                <a:gd fmla="*/ 57 w 93" name="T30"/>
                <a:gd fmla="*/ 27 h 119" name="T31"/>
                <a:gd fmla="*/ 55 w 93" name="T32"/>
                <a:gd fmla="*/ 23 h 119" name="T33"/>
                <a:gd fmla="*/ 55 w 93" name="T34"/>
                <a:gd fmla="*/ 23 h 119" name="T35"/>
                <a:gd fmla="*/ 58 w 93" name="T36"/>
                <a:gd fmla="*/ 17 h 119" name="T37"/>
                <a:gd fmla="*/ 60 w 93" name="T38"/>
                <a:gd fmla="*/ 9 h 119" name="T39"/>
                <a:gd fmla="*/ 57 w 93" name="T40"/>
                <a:gd fmla="*/ 2 h 119" name="T41"/>
                <a:gd fmla="*/ 38 w 93" name="T42"/>
                <a:gd fmla="*/ 3 h 119" name="T43"/>
                <a:gd fmla="*/ 35 w 93" name="T44"/>
                <a:gd fmla="*/ 13 h 119" name="T45"/>
                <a:gd fmla="*/ 38 w 93" name="T46"/>
                <a:gd fmla="*/ 19 h 119" name="T47"/>
                <a:gd fmla="*/ 39 w 93" name="T48"/>
                <a:gd fmla="*/ 22 h 119" name="T49"/>
                <a:gd fmla="*/ 39 w 93" name="T50"/>
                <a:gd fmla="*/ 24 h 119" name="T51"/>
                <a:gd fmla="*/ 34 w 93" name="T52"/>
                <a:gd fmla="*/ 28 h 119" name="T53"/>
                <a:gd fmla="*/ 8 w 93" name="T54"/>
                <a:gd fmla="*/ 26 h 119" name="T55"/>
                <a:gd fmla="*/ 0 w 93" name="T56"/>
                <a:gd fmla="*/ 110 h 119" name="T57"/>
                <a:gd fmla="*/ 90 w 93" name="T58"/>
                <a:gd fmla="*/ 119 h 119" name="T59"/>
                <a:gd fmla="*/ 91 w 93" name="T60"/>
                <a:gd fmla="*/ 110 h 119" name="T61"/>
                <a:gd fmla="*/ 93 w 93" name="T62"/>
                <a:gd fmla="*/ 86 h 11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9" w="93">
                  <a:moveTo>
                    <a:pt x="93" y="85"/>
                  </a:moveTo>
                  <a:cubicBezTo>
                    <a:pt x="93" y="85"/>
                    <a:pt x="93" y="85"/>
                    <a:pt x="93" y="85"/>
                  </a:cubicBezTo>
                  <a:cubicBezTo>
                    <a:pt x="93" y="85"/>
                    <a:pt x="92" y="86"/>
                    <a:pt x="92" y="86"/>
                  </a:cubicBezTo>
                  <a:cubicBezTo>
                    <a:pt x="90" y="87"/>
                    <a:pt x="88" y="88"/>
                    <a:pt x="85" y="89"/>
                  </a:cubicBezTo>
                  <a:cubicBezTo>
                    <a:pt x="84" y="89"/>
                    <a:pt x="83" y="89"/>
                    <a:pt x="82" y="89"/>
                  </a:cubicBezTo>
                  <a:cubicBezTo>
                    <a:pt x="82" y="89"/>
                    <a:pt x="81" y="89"/>
                    <a:pt x="81" y="89"/>
                  </a:cubicBezTo>
                  <a:cubicBezTo>
                    <a:pt x="81" y="89"/>
                    <a:pt x="81" y="89"/>
                    <a:pt x="81" y="89"/>
                  </a:cubicBezTo>
                  <a:cubicBezTo>
                    <a:pt x="77" y="89"/>
                    <a:pt x="73" y="87"/>
                    <a:pt x="70" y="84"/>
                  </a:cubicBezTo>
                  <a:cubicBezTo>
                    <a:pt x="67" y="81"/>
                    <a:pt x="65" y="76"/>
                    <a:pt x="65" y="71"/>
                  </a:cubicBezTo>
                  <a:cubicBezTo>
                    <a:pt x="65" y="68"/>
                    <a:pt x="66" y="65"/>
                    <a:pt x="67" y="61"/>
                  </a:cubicBezTo>
                  <a:cubicBezTo>
                    <a:pt x="68" y="58"/>
                    <a:pt x="70" y="56"/>
                    <a:pt x="73" y="54"/>
                  </a:cubicBezTo>
                  <a:cubicBezTo>
                    <a:pt x="75" y="53"/>
                    <a:pt x="77" y="52"/>
                    <a:pt x="80" y="52"/>
                  </a:cubicBezTo>
                  <a:cubicBezTo>
                    <a:pt x="80" y="52"/>
                    <a:pt x="80" y="52"/>
                    <a:pt x="80" y="52"/>
                  </a:cubicBezTo>
                  <a:cubicBezTo>
                    <a:pt x="80" y="52"/>
                    <a:pt x="80" y="52"/>
                    <a:pt x="80" y="52"/>
                  </a:cubicBezTo>
                  <a:cubicBezTo>
                    <a:pt x="81" y="52"/>
                    <a:pt x="83" y="52"/>
                    <a:pt x="84" y="53"/>
                  </a:cubicBezTo>
                  <a:cubicBezTo>
                    <a:pt x="87" y="53"/>
                    <a:pt x="89" y="54"/>
                    <a:pt x="91" y="55"/>
                  </a:cubicBezTo>
                  <a:cubicBezTo>
                    <a:pt x="92" y="56"/>
                    <a:pt x="92" y="56"/>
                    <a:pt x="93" y="57"/>
                  </a:cubicBezTo>
                  <a:cubicBezTo>
                    <a:pt x="93" y="56"/>
                    <a:pt x="93" y="56"/>
                    <a:pt x="93" y="56"/>
                  </a:cubicBezTo>
                  <a:cubicBezTo>
                    <a:pt x="93" y="54"/>
                    <a:pt x="93" y="51"/>
                    <a:pt x="93" y="48"/>
                  </a:cubicBezTo>
                  <a:cubicBezTo>
                    <a:pt x="93" y="45"/>
                    <a:pt x="93" y="42"/>
                    <a:pt x="93" y="38"/>
                  </a:cubicBezTo>
                  <a:cubicBezTo>
                    <a:pt x="93" y="38"/>
                    <a:pt x="93" y="38"/>
                    <a:pt x="93" y="38"/>
                  </a:cubicBezTo>
                  <a:cubicBezTo>
                    <a:pt x="93" y="38"/>
                    <a:pt x="93" y="38"/>
                    <a:pt x="93" y="38"/>
                  </a:cubicBezTo>
                  <a:cubicBezTo>
                    <a:pt x="93" y="37"/>
                    <a:pt x="93" y="36"/>
                    <a:pt x="93" y="34"/>
                  </a:cubicBezTo>
                  <a:cubicBezTo>
                    <a:pt x="93" y="31"/>
                    <a:pt x="92" y="29"/>
                    <a:pt x="92" y="27"/>
                  </a:cubicBezTo>
                  <a:cubicBezTo>
                    <a:pt x="86" y="27"/>
                    <a:pt x="77" y="28"/>
                    <a:pt x="70" y="28"/>
                  </a:cubicBezTo>
                  <a:cubicBezTo>
                    <a:pt x="69" y="28"/>
                    <a:pt x="68" y="28"/>
                    <a:pt x="67" y="28"/>
                  </a:cubicBezTo>
                  <a:cubicBezTo>
                    <a:pt x="66" y="28"/>
                    <a:pt x="65" y="28"/>
                    <a:pt x="64" y="28"/>
                  </a:cubicBezTo>
                  <a:cubicBezTo>
                    <a:pt x="62" y="28"/>
                    <a:pt x="61" y="28"/>
                    <a:pt x="60" y="27"/>
                  </a:cubicBezTo>
                  <a:cubicBezTo>
                    <a:pt x="59" y="27"/>
                    <a:pt x="59" y="27"/>
                    <a:pt x="59" y="27"/>
                  </a:cubicBezTo>
                  <a:cubicBezTo>
                    <a:pt x="59" y="27"/>
                    <a:pt x="59" y="27"/>
                    <a:pt x="59" y="27"/>
                  </a:cubicBezTo>
                  <a:cubicBezTo>
                    <a:pt x="58" y="27"/>
                    <a:pt x="58" y="27"/>
                    <a:pt x="58" y="27"/>
                  </a:cubicBezTo>
                  <a:cubicBezTo>
                    <a:pt x="58" y="27"/>
                    <a:pt x="58" y="27"/>
                    <a:pt x="57" y="27"/>
                  </a:cubicBezTo>
                  <a:cubicBezTo>
                    <a:pt x="57" y="26"/>
                    <a:pt x="56" y="26"/>
                    <a:pt x="56" y="25"/>
                  </a:cubicBezTo>
                  <a:cubicBezTo>
                    <a:pt x="56" y="24"/>
                    <a:pt x="55" y="23"/>
                    <a:pt x="55" y="23"/>
                  </a:cubicBezTo>
                  <a:cubicBezTo>
                    <a:pt x="55" y="23"/>
                    <a:pt x="55" y="23"/>
                    <a:pt x="55" y="23"/>
                  </a:cubicBezTo>
                  <a:cubicBezTo>
                    <a:pt x="55" y="23"/>
                    <a:pt x="55" y="23"/>
                    <a:pt x="55" y="23"/>
                  </a:cubicBezTo>
                  <a:cubicBezTo>
                    <a:pt x="55" y="21"/>
                    <a:pt x="56" y="20"/>
                    <a:pt x="56" y="19"/>
                  </a:cubicBezTo>
                  <a:cubicBezTo>
                    <a:pt x="57" y="19"/>
                    <a:pt x="57" y="18"/>
                    <a:pt x="58" y="17"/>
                  </a:cubicBezTo>
                  <a:cubicBezTo>
                    <a:pt x="59" y="16"/>
                    <a:pt x="60" y="14"/>
                    <a:pt x="60" y="12"/>
                  </a:cubicBezTo>
                  <a:cubicBezTo>
                    <a:pt x="60" y="11"/>
                    <a:pt x="60" y="10"/>
                    <a:pt x="60" y="9"/>
                  </a:cubicBezTo>
                  <a:cubicBezTo>
                    <a:pt x="60" y="7"/>
                    <a:pt x="60" y="6"/>
                    <a:pt x="59" y="5"/>
                  </a:cubicBezTo>
                  <a:cubicBezTo>
                    <a:pt x="59" y="4"/>
                    <a:pt x="58" y="3"/>
                    <a:pt x="57" y="2"/>
                  </a:cubicBezTo>
                  <a:cubicBezTo>
                    <a:pt x="54" y="1"/>
                    <a:pt x="51" y="0"/>
                    <a:pt x="47" y="0"/>
                  </a:cubicBezTo>
                  <a:cubicBezTo>
                    <a:pt x="43" y="0"/>
                    <a:pt x="40" y="1"/>
                    <a:pt x="38" y="3"/>
                  </a:cubicBezTo>
                  <a:cubicBezTo>
                    <a:pt x="36" y="5"/>
                    <a:pt x="35" y="8"/>
                    <a:pt x="35" y="10"/>
                  </a:cubicBezTo>
                  <a:cubicBezTo>
                    <a:pt x="35" y="11"/>
                    <a:pt x="35" y="12"/>
                    <a:pt x="35" y="13"/>
                  </a:cubicBezTo>
                  <a:cubicBezTo>
                    <a:pt x="36" y="14"/>
                    <a:pt x="36" y="15"/>
                    <a:pt x="37" y="16"/>
                  </a:cubicBezTo>
                  <a:cubicBezTo>
                    <a:pt x="37" y="17"/>
                    <a:pt x="38" y="18"/>
                    <a:pt x="38" y="19"/>
                  </a:cubicBezTo>
                  <a:cubicBezTo>
                    <a:pt x="39" y="20"/>
                    <a:pt x="39" y="21"/>
                    <a:pt x="39" y="22"/>
                  </a:cubicBezTo>
                  <a:cubicBezTo>
                    <a:pt x="39" y="22"/>
                    <a:pt x="39" y="22"/>
                    <a:pt x="39" y="22"/>
                  </a:cubicBezTo>
                  <a:cubicBezTo>
                    <a:pt x="39" y="22"/>
                    <a:pt x="39" y="22"/>
                    <a:pt x="39" y="22"/>
                  </a:cubicBezTo>
                  <a:cubicBezTo>
                    <a:pt x="39" y="23"/>
                    <a:pt x="39" y="24"/>
                    <a:pt x="39" y="24"/>
                  </a:cubicBezTo>
                  <a:cubicBezTo>
                    <a:pt x="38" y="26"/>
                    <a:pt x="37" y="26"/>
                    <a:pt x="37" y="27"/>
                  </a:cubicBezTo>
                  <a:cubicBezTo>
                    <a:pt x="36" y="27"/>
                    <a:pt x="35" y="27"/>
                    <a:pt x="34" y="28"/>
                  </a:cubicBezTo>
                  <a:cubicBezTo>
                    <a:pt x="32" y="28"/>
                    <a:pt x="30" y="28"/>
                    <a:pt x="28" y="28"/>
                  </a:cubicBezTo>
                  <a:cubicBezTo>
                    <a:pt x="22" y="28"/>
                    <a:pt x="14" y="27"/>
                    <a:pt x="8" y="26"/>
                  </a:cubicBezTo>
                  <a:cubicBezTo>
                    <a:pt x="5" y="26"/>
                    <a:pt x="2" y="25"/>
                    <a:pt x="0" y="25"/>
                  </a:cubicBezTo>
                  <a:cubicBezTo>
                    <a:pt x="0" y="110"/>
                    <a:pt x="0" y="110"/>
                    <a:pt x="0" y="110"/>
                  </a:cubicBezTo>
                  <a:cubicBezTo>
                    <a:pt x="0" y="115"/>
                    <a:pt x="3" y="119"/>
                    <a:pt x="8" y="119"/>
                  </a:cubicBezTo>
                  <a:cubicBezTo>
                    <a:pt x="90" y="119"/>
                    <a:pt x="90" y="119"/>
                    <a:pt x="90" y="119"/>
                  </a:cubicBezTo>
                  <a:cubicBezTo>
                    <a:pt x="90" y="118"/>
                    <a:pt x="90" y="118"/>
                    <a:pt x="90" y="118"/>
                  </a:cubicBezTo>
                  <a:cubicBezTo>
                    <a:pt x="90" y="116"/>
                    <a:pt x="91" y="113"/>
                    <a:pt x="91" y="110"/>
                  </a:cubicBezTo>
                  <a:cubicBezTo>
                    <a:pt x="92" y="103"/>
                    <a:pt x="93" y="96"/>
                    <a:pt x="93" y="90"/>
                  </a:cubicBezTo>
                  <a:cubicBezTo>
                    <a:pt x="93" y="89"/>
                    <a:pt x="93" y="87"/>
                    <a:pt x="93" y="86"/>
                  </a:cubicBezTo>
                  <a:cubicBezTo>
                    <a:pt x="93" y="86"/>
                    <a:pt x="93" y="85"/>
                    <a:pt x="93" y="8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58" name="组合 57"/>
          <p:cNvGrpSpPr/>
          <p:nvPr/>
        </p:nvGrpSpPr>
        <p:grpSpPr>
          <a:xfrm>
            <a:off x="4028226" y="3013783"/>
            <a:ext cx="310014" cy="449870"/>
            <a:chOff x="5707063" y="852488"/>
            <a:chExt cx="633413" cy="919162"/>
          </a:xfrm>
          <a:solidFill>
            <a:schemeClr val="accent1"/>
          </a:solidFill>
        </p:grpSpPr>
        <p:sp>
          <p:nvSpPr>
            <p:cNvPr id="59" name="Freeform 51"/>
            <p:cNvSpPr>
              <a:spLocks noEditPoints="1"/>
            </p:cNvSpPr>
            <p:nvPr/>
          </p:nvSpPr>
          <p:spPr bwMode="auto">
            <a:xfrm>
              <a:off x="5707063" y="852488"/>
              <a:ext cx="633413" cy="919162"/>
            </a:xfrm>
            <a:custGeom>
              <a:gdLst>
                <a:gd fmla="*/ 0 w 210" name="T0"/>
                <a:gd fmla="*/ 9 h 304" name="T1"/>
                <a:gd fmla="*/ 201 w 210" name="T2"/>
                <a:gd fmla="*/ 304 h 304" name="T3"/>
                <a:gd fmla="*/ 201 w 210" name="T4"/>
                <a:gd fmla="*/ 0 h 304" name="T5"/>
                <a:gd fmla="*/ 45 w 210" name="T6"/>
                <a:gd fmla="*/ 133 h 304" name="T7"/>
                <a:gd fmla="*/ 45 w 210" name="T8"/>
                <a:gd fmla="*/ 165 h 304" name="T9"/>
                <a:gd fmla="*/ 17 w 210" name="T10"/>
                <a:gd fmla="*/ 139 h 304" name="T11"/>
                <a:gd fmla="*/ 45 w 210" name="T12"/>
                <a:gd fmla="*/ 171 h 304" name="T13"/>
                <a:gd fmla="*/ 45 w 210" name="T14"/>
                <a:gd fmla="*/ 203 h 304" name="T15"/>
                <a:gd fmla="*/ 17 w 210" name="T16"/>
                <a:gd fmla="*/ 178 h 304" name="T17"/>
                <a:gd fmla="*/ 45 w 210" name="T18"/>
                <a:gd fmla="*/ 210 h 304" name="T19"/>
                <a:gd fmla="*/ 45 w 210" name="T20"/>
                <a:gd fmla="*/ 242 h 304" name="T21"/>
                <a:gd fmla="*/ 17 w 210" name="T22"/>
                <a:gd fmla="*/ 217 h 304" name="T23"/>
                <a:gd fmla="*/ 24 w 210" name="T24"/>
                <a:gd fmla="*/ 281 h 304" name="T25"/>
                <a:gd fmla="*/ 24 w 210" name="T26"/>
                <a:gd fmla="*/ 249 h 304" name="T27"/>
                <a:gd fmla="*/ 99 w 210" name="T28"/>
                <a:gd fmla="*/ 274 h 304" name="T29"/>
                <a:gd fmla="*/ 70 w 210" name="T30"/>
                <a:gd fmla="*/ 242 h 304" name="T31"/>
                <a:gd fmla="*/ 70 w 210" name="T32"/>
                <a:gd fmla="*/ 210 h 304" name="T33"/>
                <a:gd fmla="*/ 99 w 210" name="T34"/>
                <a:gd fmla="*/ 236 h 304" name="T35"/>
                <a:gd fmla="*/ 70 w 210" name="T36"/>
                <a:gd fmla="*/ 203 h 304" name="T37"/>
                <a:gd fmla="*/ 70 w 210" name="T38"/>
                <a:gd fmla="*/ 171 h 304" name="T39"/>
                <a:gd fmla="*/ 99 w 210" name="T40"/>
                <a:gd fmla="*/ 197 h 304" name="T41"/>
                <a:gd fmla="*/ 70 w 210" name="T42"/>
                <a:gd fmla="*/ 165 h 304" name="T43"/>
                <a:gd fmla="*/ 70 w 210" name="T44"/>
                <a:gd fmla="*/ 133 h 304" name="T45"/>
                <a:gd fmla="*/ 99 w 210" name="T46"/>
                <a:gd fmla="*/ 158 h 304" name="T47"/>
                <a:gd fmla="*/ 117 w 210" name="T48"/>
                <a:gd fmla="*/ 281 h 304" name="T49"/>
                <a:gd fmla="*/ 117 w 210" name="T50"/>
                <a:gd fmla="*/ 249 h 304" name="T51"/>
                <a:gd fmla="*/ 146 w 210" name="T52"/>
                <a:gd fmla="*/ 274 h 304" name="T53"/>
                <a:gd fmla="*/ 117 w 210" name="T54"/>
                <a:gd fmla="*/ 242 h 304" name="T55"/>
                <a:gd fmla="*/ 117 w 210" name="T56"/>
                <a:gd fmla="*/ 210 h 304" name="T57"/>
                <a:gd fmla="*/ 146 w 210" name="T58"/>
                <a:gd fmla="*/ 236 h 304" name="T59"/>
                <a:gd fmla="*/ 117 w 210" name="T60"/>
                <a:gd fmla="*/ 203 h 304" name="T61"/>
                <a:gd fmla="*/ 117 w 210" name="T62"/>
                <a:gd fmla="*/ 171 h 304" name="T63"/>
                <a:gd fmla="*/ 146 w 210" name="T64"/>
                <a:gd fmla="*/ 197 h 304" name="T65"/>
                <a:gd fmla="*/ 117 w 210" name="T66"/>
                <a:gd fmla="*/ 165 h 304" name="T67"/>
                <a:gd fmla="*/ 117 w 210" name="T68"/>
                <a:gd fmla="*/ 133 h 304" name="T69"/>
                <a:gd fmla="*/ 146 w 210" name="T70"/>
                <a:gd fmla="*/ 158 h 304" name="T71"/>
                <a:gd fmla="*/ 164 w 210" name="T72"/>
                <a:gd fmla="*/ 281 h 304" name="T73"/>
                <a:gd fmla="*/ 164 w 210" name="T74"/>
                <a:gd fmla="*/ 210 h 304" name="T75"/>
                <a:gd fmla="*/ 192 w 210" name="T76"/>
                <a:gd fmla="*/ 274 h 304" name="T77"/>
                <a:gd fmla="*/ 164 w 210" name="T78"/>
                <a:gd fmla="*/ 203 h 304" name="T79"/>
                <a:gd fmla="*/ 164 w 210" name="T80"/>
                <a:gd fmla="*/ 171 h 304" name="T81"/>
                <a:gd fmla="*/ 192 w 210" name="T82"/>
                <a:gd fmla="*/ 197 h 304" name="T83"/>
                <a:gd fmla="*/ 164 w 210" name="T84"/>
                <a:gd fmla="*/ 165 h 304" name="T85"/>
                <a:gd fmla="*/ 164 w 210" name="T86"/>
                <a:gd fmla="*/ 133 h 304" name="T87"/>
                <a:gd fmla="*/ 192 w 210" name="T88"/>
                <a:gd fmla="*/ 158 h 304" name="T89"/>
                <a:gd fmla="*/ 24 w 210" name="T90"/>
                <a:gd fmla="*/ 111 h 304" name="T91"/>
                <a:gd fmla="*/ 24 w 210" name="T92"/>
                <a:gd fmla="*/ 20 h 304" name="T93"/>
                <a:gd fmla="*/ 192 w 210" name="T94"/>
                <a:gd fmla="*/ 104 h 30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04" w="210">
                  <a:moveTo>
                    <a:pt x="201" y="0"/>
                  </a:moveTo>
                  <a:cubicBezTo>
                    <a:pt x="9" y="0"/>
                    <a:pt x="9" y="0"/>
                    <a:pt x="9" y="0"/>
                  </a:cubicBezTo>
                  <a:cubicBezTo>
                    <a:pt x="4" y="0"/>
                    <a:pt x="0" y="4"/>
                    <a:pt x="0" y="9"/>
                  </a:cubicBezTo>
                  <a:cubicBezTo>
                    <a:pt x="0" y="296"/>
                    <a:pt x="0" y="296"/>
                    <a:pt x="0" y="296"/>
                  </a:cubicBezTo>
                  <a:cubicBezTo>
                    <a:pt x="0" y="300"/>
                    <a:pt x="4" y="304"/>
                    <a:pt x="9" y="304"/>
                  </a:cubicBezTo>
                  <a:cubicBezTo>
                    <a:pt x="201" y="304"/>
                    <a:pt x="201" y="304"/>
                    <a:pt x="201" y="304"/>
                  </a:cubicBezTo>
                  <a:cubicBezTo>
                    <a:pt x="206" y="304"/>
                    <a:pt x="210" y="300"/>
                    <a:pt x="210" y="296"/>
                  </a:cubicBezTo>
                  <a:cubicBezTo>
                    <a:pt x="210" y="9"/>
                    <a:pt x="210" y="9"/>
                    <a:pt x="210" y="9"/>
                  </a:cubicBezTo>
                  <a:cubicBezTo>
                    <a:pt x="210" y="4"/>
                    <a:pt x="206" y="0"/>
                    <a:pt x="201" y="0"/>
                  </a:cubicBezTo>
                  <a:close/>
                  <a:moveTo>
                    <a:pt x="17" y="139"/>
                  </a:moveTo>
                  <a:cubicBezTo>
                    <a:pt x="17" y="136"/>
                    <a:pt x="20" y="133"/>
                    <a:pt x="24" y="133"/>
                  </a:cubicBezTo>
                  <a:cubicBezTo>
                    <a:pt x="45" y="133"/>
                    <a:pt x="45" y="133"/>
                    <a:pt x="45" y="133"/>
                  </a:cubicBezTo>
                  <a:cubicBezTo>
                    <a:pt x="49" y="133"/>
                    <a:pt x="52" y="136"/>
                    <a:pt x="52" y="139"/>
                  </a:cubicBezTo>
                  <a:cubicBezTo>
                    <a:pt x="52" y="158"/>
                    <a:pt x="52" y="158"/>
                    <a:pt x="52" y="158"/>
                  </a:cubicBezTo>
                  <a:cubicBezTo>
                    <a:pt x="52" y="162"/>
                    <a:pt x="49" y="165"/>
                    <a:pt x="45" y="165"/>
                  </a:cubicBezTo>
                  <a:cubicBezTo>
                    <a:pt x="24" y="165"/>
                    <a:pt x="24" y="165"/>
                    <a:pt x="24" y="165"/>
                  </a:cubicBezTo>
                  <a:cubicBezTo>
                    <a:pt x="20" y="165"/>
                    <a:pt x="17" y="162"/>
                    <a:pt x="17" y="158"/>
                  </a:cubicBezTo>
                  <a:lnTo>
                    <a:pt x="17" y="139"/>
                  </a:lnTo>
                  <a:close/>
                  <a:moveTo>
                    <a:pt x="17" y="178"/>
                  </a:moveTo>
                  <a:cubicBezTo>
                    <a:pt x="17" y="174"/>
                    <a:pt x="20" y="171"/>
                    <a:pt x="24" y="171"/>
                  </a:cubicBezTo>
                  <a:cubicBezTo>
                    <a:pt x="45" y="171"/>
                    <a:pt x="45" y="171"/>
                    <a:pt x="45" y="171"/>
                  </a:cubicBezTo>
                  <a:cubicBezTo>
                    <a:pt x="49" y="171"/>
                    <a:pt x="52" y="174"/>
                    <a:pt x="52" y="178"/>
                  </a:cubicBezTo>
                  <a:cubicBezTo>
                    <a:pt x="52" y="197"/>
                    <a:pt x="52" y="197"/>
                    <a:pt x="52" y="197"/>
                  </a:cubicBezTo>
                  <a:cubicBezTo>
                    <a:pt x="52" y="200"/>
                    <a:pt x="49" y="203"/>
                    <a:pt x="45" y="203"/>
                  </a:cubicBezTo>
                  <a:cubicBezTo>
                    <a:pt x="24" y="203"/>
                    <a:pt x="24" y="203"/>
                    <a:pt x="24" y="203"/>
                  </a:cubicBezTo>
                  <a:cubicBezTo>
                    <a:pt x="20" y="203"/>
                    <a:pt x="17" y="200"/>
                    <a:pt x="17" y="197"/>
                  </a:cubicBezTo>
                  <a:lnTo>
                    <a:pt x="17" y="178"/>
                  </a:lnTo>
                  <a:close/>
                  <a:moveTo>
                    <a:pt x="17" y="217"/>
                  </a:moveTo>
                  <a:cubicBezTo>
                    <a:pt x="17" y="213"/>
                    <a:pt x="20" y="210"/>
                    <a:pt x="24" y="210"/>
                  </a:cubicBezTo>
                  <a:cubicBezTo>
                    <a:pt x="45" y="210"/>
                    <a:pt x="45" y="210"/>
                    <a:pt x="45" y="210"/>
                  </a:cubicBezTo>
                  <a:cubicBezTo>
                    <a:pt x="49" y="210"/>
                    <a:pt x="52" y="213"/>
                    <a:pt x="52" y="217"/>
                  </a:cubicBezTo>
                  <a:cubicBezTo>
                    <a:pt x="52" y="236"/>
                    <a:pt x="52" y="236"/>
                    <a:pt x="52" y="236"/>
                  </a:cubicBezTo>
                  <a:cubicBezTo>
                    <a:pt x="52" y="239"/>
                    <a:pt x="49" y="242"/>
                    <a:pt x="45" y="242"/>
                  </a:cubicBezTo>
                  <a:cubicBezTo>
                    <a:pt x="24" y="242"/>
                    <a:pt x="24" y="242"/>
                    <a:pt x="24" y="242"/>
                  </a:cubicBezTo>
                  <a:cubicBezTo>
                    <a:pt x="20" y="242"/>
                    <a:pt x="17" y="239"/>
                    <a:pt x="17" y="236"/>
                  </a:cubicBezTo>
                  <a:lnTo>
                    <a:pt x="17" y="217"/>
                  </a:lnTo>
                  <a:close/>
                  <a:moveTo>
                    <a:pt x="99" y="274"/>
                  </a:moveTo>
                  <a:cubicBezTo>
                    <a:pt x="99" y="278"/>
                    <a:pt x="96" y="281"/>
                    <a:pt x="92" y="281"/>
                  </a:cubicBezTo>
                  <a:cubicBezTo>
                    <a:pt x="24" y="281"/>
                    <a:pt x="24" y="281"/>
                    <a:pt x="24" y="281"/>
                  </a:cubicBezTo>
                  <a:cubicBezTo>
                    <a:pt x="20" y="281"/>
                    <a:pt x="17" y="278"/>
                    <a:pt x="17" y="274"/>
                  </a:cubicBezTo>
                  <a:cubicBezTo>
                    <a:pt x="17" y="255"/>
                    <a:pt x="17" y="255"/>
                    <a:pt x="17" y="255"/>
                  </a:cubicBezTo>
                  <a:cubicBezTo>
                    <a:pt x="17" y="252"/>
                    <a:pt x="20" y="249"/>
                    <a:pt x="24" y="249"/>
                  </a:cubicBezTo>
                  <a:cubicBezTo>
                    <a:pt x="92" y="249"/>
                    <a:pt x="92" y="249"/>
                    <a:pt x="92" y="249"/>
                  </a:cubicBezTo>
                  <a:cubicBezTo>
                    <a:pt x="96" y="249"/>
                    <a:pt x="99" y="252"/>
                    <a:pt x="99" y="255"/>
                  </a:cubicBezTo>
                  <a:lnTo>
                    <a:pt x="99" y="274"/>
                  </a:lnTo>
                  <a:close/>
                  <a:moveTo>
                    <a:pt x="99" y="236"/>
                  </a:moveTo>
                  <a:cubicBezTo>
                    <a:pt x="99" y="239"/>
                    <a:pt x="96" y="242"/>
                    <a:pt x="92" y="242"/>
                  </a:cubicBezTo>
                  <a:cubicBezTo>
                    <a:pt x="70" y="242"/>
                    <a:pt x="70" y="242"/>
                    <a:pt x="70" y="242"/>
                  </a:cubicBezTo>
                  <a:cubicBezTo>
                    <a:pt x="67" y="242"/>
                    <a:pt x="64" y="239"/>
                    <a:pt x="64" y="236"/>
                  </a:cubicBezTo>
                  <a:cubicBezTo>
                    <a:pt x="64" y="217"/>
                    <a:pt x="64" y="217"/>
                    <a:pt x="64" y="217"/>
                  </a:cubicBezTo>
                  <a:cubicBezTo>
                    <a:pt x="64" y="213"/>
                    <a:pt x="67" y="210"/>
                    <a:pt x="70" y="210"/>
                  </a:cubicBezTo>
                  <a:cubicBezTo>
                    <a:pt x="92" y="210"/>
                    <a:pt x="92" y="210"/>
                    <a:pt x="92" y="210"/>
                  </a:cubicBezTo>
                  <a:cubicBezTo>
                    <a:pt x="96" y="210"/>
                    <a:pt x="99" y="213"/>
                    <a:pt x="99" y="217"/>
                  </a:cubicBezTo>
                  <a:lnTo>
                    <a:pt x="99" y="236"/>
                  </a:lnTo>
                  <a:close/>
                  <a:moveTo>
                    <a:pt x="99" y="197"/>
                  </a:moveTo>
                  <a:cubicBezTo>
                    <a:pt x="99" y="200"/>
                    <a:pt x="96" y="203"/>
                    <a:pt x="92" y="203"/>
                  </a:cubicBezTo>
                  <a:cubicBezTo>
                    <a:pt x="70" y="203"/>
                    <a:pt x="70" y="203"/>
                    <a:pt x="70" y="203"/>
                  </a:cubicBezTo>
                  <a:cubicBezTo>
                    <a:pt x="67" y="203"/>
                    <a:pt x="64" y="200"/>
                    <a:pt x="64" y="197"/>
                  </a:cubicBezTo>
                  <a:cubicBezTo>
                    <a:pt x="64" y="178"/>
                    <a:pt x="64" y="178"/>
                    <a:pt x="64" y="178"/>
                  </a:cubicBezTo>
                  <a:cubicBezTo>
                    <a:pt x="64" y="174"/>
                    <a:pt x="67" y="171"/>
                    <a:pt x="70" y="171"/>
                  </a:cubicBezTo>
                  <a:cubicBezTo>
                    <a:pt x="92" y="171"/>
                    <a:pt x="92" y="171"/>
                    <a:pt x="92" y="171"/>
                  </a:cubicBezTo>
                  <a:cubicBezTo>
                    <a:pt x="96" y="171"/>
                    <a:pt x="99" y="174"/>
                    <a:pt x="99" y="178"/>
                  </a:cubicBezTo>
                  <a:lnTo>
                    <a:pt x="99" y="197"/>
                  </a:lnTo>
                  <a:close/>
                  <a:moveTo>
                    <a:pt x="99" y="158"/>
                  </a:moveTo>
                  <a:cubicBezTo>
                    <a:pt x="99" y="162"/>
                    <a:pt x="96" y="165"/>
                    <a:pt x="92" y="165"/>
                  </a:cubicBezTo>
                  <a:cubicBezTo>
                    <a:pt x="70" y="165"/>
                    <a:pt x="70" y="165"/>
                    <a:pt x="70" y="165"/>
                  </a:cubicBezTo>
                  <a:cubicBezTo>
                    <a:pt x="67" y="165"/>
                    <a:pt x="64" y="162"/>
                    <a:pt x="64" y="158"/>
                  </a:cubicBezTo>
                  <a:cubicBezTo>
                    <a:pt x="64" y="139"/>
                    <a:pt x="64" y="139"/>
                    <a:pt x="64" y="139"/>
                  </a:cubicBezTo>
                  <a:cubicBezTo>
                    <a:pt x="64" y="136"/>
                    <a:pt x="67" y="133"/>
                    <a:pt x="70" y="133"/>
                  </a:cubicBezTo>
                  <a:cubicBezTo>
                    <a:pt x="92" y="133"/>
                    <a:pt x="92" y="133"/>
                    <a:pt x="92" y="133"/>
                  </a:cubicBezTo>
                  <a:cubicBezTo>
                    <a:pt x="96" y="133"/>
                    <a:pt x="99" y="136"/>
                    <a:pt x="99" y="139"/>
                  </a:cubicBezTo>
                  <a:lnTo>
                    <a:pt x="99" y="158"/>
                  </a:lnTo>
                  <a:close/>
                  <a:moveTo>
                    <a:pt x="146" y="274"/>
                  </a:moveTo>
                  <a:cubicBezTo>
                    <a:pt x="146" y="278"/>
                    <a:pt x="143" y="281"/>
                    <a:pt x="139" y="281"/>
                  </a:cubicBezTo>
                  <a:cubicBezTo>
                    <a:pt x="117" y="281"/>
                    <a:pt x="117" y="281"/>
                    <a:pt x="117" y="281"/>
                  </a:cubicBezTo>
                  <a:cubicBezTo>
                    <a:pt x="114" y="281"/>
                    <a:pt x="111" y="278"/>
                    <a:pt x="111" y="274"/>
                  </a:cubicBezTo>
                  <a:cubicBezTo>
                    <a:pt x="111" y="255"/>
                    <a:pt x="111" y="255"/>
                    <a:pt x="111" y="255"/>
                  </a:cubicBezTo>
                  <a:cubicBezTo>
                    <a:pt x="111" y="252"/>
                    <a:pt x="114" y="249"/>
                    <a:pt x="117" y="249"/>
                  </a:cubicBezTo>
                  <a:cubicBezTo>
                    <a:pt x="139" y="249"/>
                    <a:pt x="139" y="249"/>
                    <a:pt x="139" y="249"/>
                  </a:cubicBezTo>
                  <a:cubicBezTo>
                    <a:pt x="143" y="249"/>
                    <a:pt x="146" y="252"/>
                    <a:pt x="146" y="255"/>
                  </a:cubicBezTo>
                  <a:lnTo>
                    <a:pt x="146" y="274"/>
                  </a:lnTo>
                  <a:close/>
                  <a:moveTo>
                    <a:pt x="146" y="236"/>
                  </a:moveTo>
                  <a:cubicBezTo>
                    <a:pt x="146" y="239"/>
                    <a:pt x="143" y="242"/>
                    <a:pt x="139" y="242"/>
                  </a:cubicBezTo>
                  <a:cubicBezTo>
                    <a:pt x="117" y="242"/>
                    <a:pt x="117" y="242"/>
                    <a:pt x="117" y="242"/>
                  </a:cubicBezTo>
                  <a:cubicBezTo>
                    <a:pt x="114" y="242"/>
                    <a:pt x="111" y="239"/>
                    <a:pt x="111" y="236"/>
                  </a:cubicBezTo>
                  <a:cubicBezTo>
                    <a:pt x="111" y="217"/>
                    <a:pt x="111" y="217"/>
                    <a:pt x="111" y="217"/>
                  </a:cubicBezTo>
                  <a:cubicBezTo>
                    <a:pt x="111" y="213"/>
                    <a:pt x="114" y="210"/>
                    <a:pt x="117" y="210"/>
                  </a:cubicBezTo>
                  <a:cubicBezTo>
                    <a:pt x="139" y="210"/>
                    <a:pt x="139" y="210"/>
                    <a:pt x="139" y="210"/>
                  </a:cubicBezTo>
                  <a:cubicBezTo>
                    <a:pt x="143" y="210"/>
                    <a:pt x="146" y="213"/>
                    <a:pt x="146" y="217"/>
                  </a:cubicBezTo>
                  <a:lnTo>
                    <a:pt x="146" y="236"/>
                  </a:lnTo>
                  <a:close/>
                  <a:moveTo>
                    <a:pt x="146" y="197"/>
                  </a:moveTo>
                  <a:cubicBezTo>
                    <a:pt x="146" y="200"/>
                    <a:pt x="143" y="203"/>
                    <a:pt x="139" y="203"/>
                  </a:cubicBezTo>
                  <a:cubicBezTo>
                    <a:pt x="117" y="203"/>
                    <a:pt x="117" y="203"/>
                    <a:pt x="117" y="203"/>
                  </a:cubicBezTo>
                  <a:cubicBezTo>
                    <a:pt x="114" y="203"/>
                    <a:pt x="111" y="200"/>
                    <a:pt x="111" y="197"/>
                  </a:cubicBezTo>
                  <a:cubicBezTo>
                    <a:pt x="111" y="178"/>
                    <a:pt x="111" y="178"/>
                    <a:pt x="111" y="178"/>
                  </a:cubicBezTo>
                  <a:cubicBezTo>
                    <a:pt x="111" y="174"/>
                    <a:pt x="114" y="171"/>
                    <a:pt x="117" y="171"/>
                  </a:cubicBezTo>
                  <a:cubicBezTo>
                    <a:pt x="139" y="171"/>
                    <a:pt x="139" y="171"/>
                    <a:pt x="139" y="171"/>
                  </a:cubicBezTo>
                  <a:cubicBezTo>
                    <a:pt x="143" y="171"/>
                    <a:pt x="146" y="174"/>
                    <a:pt x="146" y="178"/>
                  </a:cubicBezTo>
                  <a:lnTo>
                    <a:pt x="146" y="197"/>
                  </a:lnTo>
                  <a:close/>
                  <a:moveTo>
                    <a:pt x="146" y="158"/>
                  </a:moveTo>
                  <a:cubicBezTo>
                    <a:pt x="146" y="162"/>
                    <a:pt x="143" y="165"/>
                    <a:pt x="139" y="165"/>
                  </a:cubicBezTo>
                  <a:cubicBezTo>
                    <a:pt x="117" y="165"/>
                    <a:pt x="117" y="165"/>
                    <a:pt x="117" y="165"/>
                  </a:cubicBezTo>
                  <a:cubicBezTo>
                    <a:pt x="114" y="165"/>
                    <a:pt x="111" y="162"/>
                    <a:pt x="111" y="158"/>
                  </a:cubicBezTo>
                  <a:cubicBezTo>
                    <a:pt x="111" y="139"/>
                    <a:pt x="111" y="139"/>
                    <a:pt x="111" y="139"/>
                  </a:cubicBezTo>
                  <a:cubicBezTo>
                    <a:pt x="111" y="136"/>
                    <a:pt x="114" y="133"/>
                    <a:pt x="117" y="133"/>
                  </a:cubicBezTo>
                  <a:cubicBezTo>
                    <a:pt x="139" y="133"/>
                    <a:pt x="139" y="133"/>
                    <a:pt x="139" y="133"/>
                  </a:cubicBezTo>
                  <a:cubicBezTo>
                    <a:pt x="143" y="133"/>
                    <a:pt x="146" y="136"/>
                    <a:pt x="146" y="139"/>
                  </a:cubicBezTo>
                  <a:lnTo>
                    <a:pt x="146" y="158"/>
                  </a:lnTo>
                  <a:close/>
                  <a:moveTo>
                    <a:pt x="192" y="274"/>
                  </a:moveTo>
                  <a:cubicBezTo>
                    <a:pt x="192" y="278"/>
                    <a:pt x="189" y="281"/>
                    <a:pt x="186" y="281"/>
                  </a:cubicBezTo>
                  <a:cubicBezTo>
                    <a:pt x="164" y="281"/>
                    <a:pt x="164" y="281"/>
                    <a:pt x="164" y="281"/>
                  </a:cubicBezTo>
                  <a:cubicBezTo>
                    <a:pt x="160" y="281"/>
                    <a:pt x="157" y="278"/>
                    <a:pt x="157" y="274"/>
                  </a:cubicBezTo>
                  <a:cubicBezTo>
                    <a:pt x="157" y="217"/>
                    <a:pt x="157" y="217"/>
                    <a:pt x="157" y="217"/>
                  </a:cubicBezTo>
                  <a:cubicBezTo>
                    <a:pt x="157" y="213"/>
                    <a:pt x="160" y="210"/>
                    <a:pt x="164" y="210"/>
                  </a:cubicBezTo>
                  <a:cubicBezTo>
                    <a:pt x="186" y="210"/>
                    <a:pt x="186" y="210"/>
                    <a:pt x="186" y="210"/>
                  </a:cubicBezTo>
                  <a:cubicBezTo>
                    <a:pt x="189" y="210"/>
                    <a:pt x="192" y="213"/>
                    <a:pt x="192" y="217"/>
                  </a:cubicBezTo>
                  <a:lnTo>
                    <a:pt x="192" y="274"/>
                  </a:lnTo>
                  <a:close/>
                  <a:moveTo>
                    <a:pt x="192" y="197"/>
                  </a:moveTo>
                  <a:cubicBezTo>
                    <a:pt x="192" y="200"/>
                    <a:pt x="189" y="203"/>
                    <a:pt x="186" y="203"/>
                  </a:cubicBezTo>
                  <a:cubicBezTo>
                    <a:pt x="164" y="203"/>
                    <a:pt x="164" y="203"/>
                    <a:pt x="164" y="203"/>
                  </a:cubicBezTo>
                  <a:cubicBezTo>
                    <a:pt x="160" y="203"/>
                    <a:pt x="157" y="200"/>
                    <a:pt x="157" y="197"/>
                  </a:cubicBezTo>
                  <a:cubicBezTo>
                    <a:pt x="157" y="178"/>
                    <a:pt x="157" y="178"/>
                    <a:pt x="157" y="178"/>
                  </a:cubicBezTo>
                  <a:cubicBezTo>
                    <a:pt x="157" y="174"/>
                    <a:pt x="160" y="171"/>
                    <a:pt x="164" y="171"/>
                  </a:cubicBezTo>
                  <a:cubicBezTo>
                    <a:pt x="186" y="171"/>
                    <a:pt x="186" y="171"/>
                    <a:pt x="186" y="171"/>
                  </a:cubicBezTo>
                  <a:cubicBezTo>
                    <a:pt x="189" y="171"/>
                    <a:pt x="192" y="174"/>
                    <a:pt x="192" y="178"/>
                  </a:cubicBezTo>
                  <a:lnTo>
                    <a:pt x="192" y="197"/>
                  </a:lnTo>
                  <a:close/>
                  <a:moveTo>
                    <a:pt x="192" y="158"/>
                  </a:moveTo>
                  <a:cubicBezTo>
                    <a:pt x="192" y="162"/>
                    <a:pt x="189" y="165"/>
                    <a:pt x="186" y="165"/>
                  </a:cubicBezTo>
                  <a:cubicBezTo>
                    <a:pt x="164" y="165"/>
                    <a:pt x="164" y="165"/>
                    <a:pt x="164" y="165"/>
                  </a:cubicBezTo>
                  <a:cubicBezTo>
                    <a:pt x="160" y="165"/>
                    <a:pt x="157" y="162"/>
                    <a:pt x="157" y="158"/>
                  </a:cubicBezTo>
                  <a:cubicBezTo>
                    <a:pt x="157" y="139"/>
                    <a:pt x="157" y="139"/>
                    <a:pt x="157" y="139"/>
                  </a:cubicBezTo>
                  <a:cubicBezTo>
                    <a:pt x="157" y="136"/>
                    <a:pt x="160" y="133"/>
                    <a:pt x="164" y="133"/>
                  </a:cubicBezTo>
                  <a:cubicBezTo>
                    <a:pt x="186" y="133"/>
                    <a:pt x="186" y="133"/>
                    <a:pt x="186" y="133"/>
                  </a:cubicBezTo>
                  <a:cubicBezTo>
                    <a:pt x="189" y="133"/>
                    <a:pt x="192" y="136"/>
                    <a:pt x="192" y="139"/>
                  </a:cubicBezTo>
                  <a:lnTo>
                    <a:pt x="192" y="158"/>
                  </a:lnTo>
                  <a:close/>
                  <a:moveTo>
                    <a:pt x="192" y="104"/>
                  </a:moveTo>
                  <a:cubicBezTo>
                    <a:pt x="192" y="108"/>
                    <a:pt x="189" y="111"/>
                    <a:pt x="186" y="111"/>
                  </a:cubicBezTo>
                  <a:cubicBezTo>
                    <a:pt x="24" y="111"/>
                    <a:pt x="24" y="111"/>
                    <a:pt x="24" y="111"/>
                  </a:cubicBezTo>
                  <a:cubicBezTo>
                    <a:pt x="20" y="111"/>
                    <a:pt x="17" y="108"/>
                    <a:pt x="17" y="104"/>
                  </a:cubicBezTo>
                  <a:cubicBezTo>
                    <a:pt x="17" y="27"/>
                    <a:pt x="17" y="27"/>
                    <a:pt x="17" y="27"/>
                  </a:cubicBezTo>
                  <a:cubicBezTo>
                    <a:pt x="17" y="23"/>
                    <a:pt x="20" y="20"/>
                    <a:pt x="24" y="20"/>
                  </a:cubicBezTo>
                  <a:cubicBezTo>
                    <a:pt x="186" y="20"/>
                    <a:pt x="186" y="20"/>
                    <a:pt x="186" y="20"/>
                  </a:cubicBezTo>
                  <a:cubicBezTo>
                    <a:pt x="189" y="20"/>
                    <a:pt x="192" y="23"/>
                    <a:pt x="192" y="27"/>
                  </a:cubicBezTo>
                  <a:lnTo>
                    <a:pt x="192" y="10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52"/>
            <p:cNvSpPr>
              <a:spLocks noEditPoints="1"/>
            </p:cNvSpPr>
            <p:nvPr/>
          </p:nvSpPr>
          <p:spPr bwMode="auto">
            <a:xfrm>
              <a:off x="6162675" y="1055688"/>
              <a:ext cx="84138" cy="104775"/>
            </a:xfrm>
            <a:custGeom>
              <a:gdLst>
                <a:gd fmla="*/ 24 w 28" name="T0"/>
                <a:gd fmla="*/ 3 h 35" name="T1"/>
                <a:gd fmla="*/ 19 w 28" name="T2"/>
                <a:gd fmla="*/ 1 h 35" name="T3"/>
                <a:gd fmla="*/ 14 w 28" name="T4"/>
                <a:gd fmla="*/ 0 h 35" name="T5"/>
                <a:gd fmla="*/ 4 w 28" name="T6"/>
                <a:gd fmla="*/ 4 h 35" name="T7"/>
                <a:gd fmla="*/ 0 w 28" name="T8"/>
                <a:gd fmla="*/ 15 h 35" name="T9"/>
                <a:gd fmla="*/ 0 w 28" name="T10"/>
                <a:gd fmla="*/ 23 h 35" name="T11"/>
                <a:gd fmla="*/ 4 w 28" name="T12"/>
                <a:gd fmla="*/ 32 h 35" name="T13"/>
                <a:gd fmla="*/ 14 w 28" name="T14"/>
                <a:gd fmla="*/ 35 h 35" name="T15"/>
                <a:gd fmla="*/ 19 w 28" name="T16"/>
                <a:gd fmla="*/ 35 h 35" name="T17"/>
                <a:gd fmla="*/ 24 w 28" name="T18"/>
                <a:gd fmla="*/ 33 h 35" name="T19"/>
                <a:gd fmla="*/ 27 w 28" name="T20"/>
                <a:gd fmla="*/ 29 h 35" name="T21"/>
                <a:gd fmla="*/ 28 w 28" name="T22"/>
                <a:gd fmla="*/ 23 h 35" name="T23"/>
                <a:gd fmla="*/ 28 w 28" name="T24"/>
                <a:gd fmla="*/ 14 h 35" name="T25"/>
                <a:gd fmla="*/ 27 w 28" name="T26"/>
                <a:gd fmla="*/ 7 h 35" name="T27"/>
                <a:gd fmla="*/ 24 w 28" name="T28"/>
                <a:gd fmla="*/ 3 h 35" name="T29"/>
                <a:gd fmla="*/ 20 w 28" name="T30"/>
                <a:gd fmla="*/ 22 h 35" name="T31"/>
                <a:gd fmla="*/ 19 w 28" name="T32"/>
                <a:gd fmla="*/ 26 h 35" name="T33"/>
                <a:gd fmla="*/ 14 w 28" name="T34"/>
                <a:gd fmla="*/ 28 h 35" name="T35"/>
                <a:gd fmla="*/ 10 w 28" name="T36"/>
                <a:gd fmla="*/ 26 h 35" name="T37"/>
                <a:gd fmla="*/ 8 w 28" name="T38"/>
                <a:gd fmla="*/ 22 h 35" name="T39"/>
                <a:gd fmla="*/ 8 w 28" name="T40"/>
                <a:gd fmla="*/ 16 h 35" name="T41"/>
                <a:gd fmla="*/ 9 w 28" name="T42"/>
                <a:gd fmla="*/ 10 h 35" name="T43"/>
                <a:gd fmla="*/ 15 w 28" name="T44"/>
                <a:gd fmla="*/ 8 h 35" name="T45"/>
                <a:gd fmla="*/ 19 w 28" name="T46"/>
                <a:gd fmla="*/ 10 h 35" name="T47"/>
                <a:gd fmla="*/ 20 w 28" name="T48"/>
                <a:gd fmla="*/ 16 h 35" name="T49"/>
                <a:gd fmla="*/ 20 w 28" name="T50"/>
                <a:gd fmla="*/ 22 h 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5" w="28">
                  <a:moveTo>
                    <a:pt x="24" y="3"/>
                  </a:moveTo>
                  <a:cubicBezTo>
                    <a:pt x="22" y="2"/>
                    <a:pt x="21" y="1"/>
                    <a:pt x="19" y="1"/>
                  </a:cubicBezTo>
                  <a:cubicBezTo>
                    <a:pt x="18" y="1"/>
                    <a:pt x="16" y="0"/>
                    <a:pt x="14" y="0"/>
                  </a:cubicBezTo>
                  <a:cubicBezTo>
                    <a:pt x="10" y="0"/>
                    <a:pt x="6" y="2"/>
                    <a:pt x="4" y="4"/>
                  </a:cubicBezTo>
                  <a:cubicBezTo>
                    <a:pt x="1" y="6"/>
                    <a:pt x="0" y="10"/>
                    <a:pt x="0" y="15"/>
                  </a:cubicBezTo>
                  <a:cubicBezTo>
                    <a:pt x="0" y="23"/>
                    <a:pt x="0" y="23"/>
                    <a:pt x="0" y="23"/>
                  </a:cubicBezTo>
                  <a:cubicBezTo>
                    <a:pt x="0" y="27"/>
                    <a:pt x="1" y="30"/>
                    <a:pt x="4" y="32"/>
                  </a:cubicBezTo>
                  <a:cubicBezTo>
                    <a:pt x="6" y="34"/>
                    <a:pt x="10" y="35"/>
                    <a:pt x="14" y="35"/>
                  </a:cubicBezTo>
                  <a:cubicBezTo>
                    <a:pt x="16" y="35"/>
                    <a:pt x="18" y="35"/>
                    <a:pt x="19" y="35"/>
                  </a:cubicBezTo>
                  <a:cubicBezTo>
                    <a:pt x="21" y="34"/>
                    <a:pt x="23" y="34"/>
                    <a:pt x="24" y="33"/>
                  </a:cubicBezTo>
                  <a:cubicBezTo>
                    <a:pt x="25" y="32"/>
                    <a:pt x="26" y="30"/>
                    <a:pt x="27" y="29"/>
                  </a:cubicBezTo>
                  <a:cubicBezTo>
                    <a:pt x="28" y="27"/>
                    <a:pt x="28" y="25"/>
                    <a:pt x="28" y="23"/>
                  </a:cubicBezTo>
                  <a:cubicBezTo>
                    <a:pt x="28" y="14"/>
                    <a:pt x="28" y="14"/>
                    <a:pt x="28" y="14"/>
                  </a:cubicBezTo>
                  <a:cubicBezTo>
                    <a:pt x="28" y="11"/>
                    <a:pt x="28" y="9"/>
                    <a:pt x="27" y="7"/>
                  </a:cubicBezTo>
                  <a:cubicBezTo>
                    <a:pt x="26" y="6"/>
                    <a:pt x="25" y="4"/>
                    <a:pt x="24" y="3"/>
                  </a:cubicBezTo>
                  <a:close/>
                  <a:moveTo>
                    <a:pt x="20" y="22"/>
                  </a:moveTo>
                  <a:cubicBezTo>
                    <a:pt x="20" y="23"/>
                    <a:pt x="20" y="25"/>
                    <a:pt x="19" y="26"/>
                  </a:cubicBezTo>
                  <a:cubicBezTo>
                    <a:pt x="18" y="27"/>
                    <a:pt x="17" y="28"/>
                    <a:pt x="14" y="28"/>
                  </a:cubicBezTo>
                  <a:cubicBezTo>
                    <a:pt x="12" y="28"/>
                    <a:pt x="11" y="27"/>
                    <a:pt x="10" y="26"/>
                  </a:cubicBezTo>
                  <a:cubicBezTo>
                    <a:pt x="9" y="25"/>
                    <a:pt x="8" y="23"/>
                    <a:pt x="8" y="22"/>
                  </a:cubicBezTo>
                  <a:cubicBezTo>
                    <a:pt x="8" y="16"/>
                    <a:pt x="8" y="16"/>
                    <a:pt x="8" y="16"/>
                  </a:cubicBezTo>
                  <a:cubicBezTo>
                    <a:pt x="8" y="14"/>
                    <a:pt x="8" y="12"/>
                    <a:pt x="9" y="10"/>
                  </a:cubicBezTo>
                  <a:cubicBezTo>
                    <a:pt x="10" y="9"/>
                    <a:pt x="12" y="8"/>
                    <a:pt x="15" y="8"/>
                  </a:cubicBezTo>
                  <a:cubicBezTo>
                    <a:pt x="17" y="8"/>
                    <a:pt x="18" y="9"/>
                    <a:pt x="19" y="10"/>
                  </a:cubicBezTo>
                  <a:cubicBezTo>
                    <a:pt x="20" y="12"/>
                    <a:pt x="20" y="14"/>
                    <a:pt x="20" y="16"/>
                  </a:cubicBezTo>
                  <a:lnTo>
                    <a:pt x="20" y="2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53"/>
            <p:cNvSpPr>
              <a:spLocks noEditPoints="1"/>
            </p:cNvSpPr>
            <p:nvPr/>
          </p:nvSpPr>
          <p:spPr bwMode="auto">
            <a:xfrm>
              <a:off x="6035675" y="938213"/>
              <a:ext cx="87313" cy="104775"/>
            </a:xfrm>
            <a:custGeom>
              <a:gdLst>
                <a:gd fmla="*/ 20 w 29" name="T0"/>
                <a:gd fmla="*/ 34 h 35" name="T1"/>
                <a:gd fmla="*/ 25 w 29" name="T2"/>
                <a:gd fmla="*/ 32 h 35" name="T3"/>
                <a:gd fmla="*/ 28 w 29" name="T4"/>
                <a:gd fmla="*/ 28 h 35" name="T5"/>
                <a:gd fmla="*/ 29 w 29" name="T6"/>
                <a:gd fmla="*/ 22 h 35" name="T7"/>
                <a:gd fmla="*/ 29 w 29" name="T8"/>
                <a:gd fmla="*/ 14 h 35" name="T9"/>
                <a:gd fmla="*/ 28 w 29" name="T10"/>
                <a:gd fmla="*/ 7 h 35" name="T11"/>
                <a:gd fmla="*/ 24 w 29" name="T12"/>
                <a:gd fmla="*/ 3 h 35" name="T13"/>
                <a:gd fmla="*/ 20 w 29" name="T14"/>
                <a:gd fmla="*/ 1 h 35" name="T15"/>
                <a:gd fmla="*/ 15 w 29" name="T16"/>
                <a:gd fmla="*/ 0 h 35" name="T17"/>
                <a:gd fmla="*/ 4 w 29" name="T18"/>
                <a:gd fmla="*/ 4 h 35" name="T19"/>
                <a:gd fmla="*/ 0 w 29" name="T20"/>
                <a:gd fmla="*/ 14 h 35" name="T21"/>
                <a:gd fmla="*/ 0 w 29" name="T22"/>
                <a:gd fmla="*/ 22 h 35" name="T23"/>
                <a:gd fmla="*/ 4 w 29" name="T24"/>
                <a:gd fmla="*/ 32 h 35" name="T25"/>
                <a:gd fmla="*/ 15 w 29" name="T26"/>
                <a:gd fmla="*/ 35 h 35" name="T27"/>
                <a:gd fmla="*/ 20 w 29" name="T28"/>
                <a:gd fmla="*/ 34 h 35" name="T29"/>
                <a:gd fmla="*/ 9 w 29" name="T30"/>
                <a:gd fmla="*/ 21 h 35" name="T31"/>
                <a:gd fmla="*/ 9 w 29" name="T32"/>
                <a:gd fmla="*/ 16 h 35" name="T33"/>
                <a:gd fmla="*/ 10 w 29" name="T34"/>
                <a:gd fmla="*/ 10 h 35" name="T35"/>
                <a:gd fmla="*/ 15 w 29" name="T36"/>
                <a:gd fmla="*/ 8 h 35" name="T37"/>
                <a:gd fmla="*/ 20 w 29" name="T38"/>
                <a:gd fmla="*/ 10 h 35" name="T39"/>
                <a:gd fmla="*/ 21 w 29" name="T40"/>
                <a:gd fmla="*/ 15 h 35" name="T41"/>
                <a:gd fmla="*/ 21 w 29" name="T42"/>
                <a:gd fmla="*/ 22 h 35" name="T43"/>
                <a:gd fmla="*/ 20 w 29" name="T44"/>
                <a:gd fmla="*/ 26 h 35" name="T45"/>
                <a:gd fmla="*/ 15 w 29" name="T46"/>
                <a:gd fmla="*/ 28 h 35" name="T47"/>
                <a:gd fmla="*/ 10 w 29" name="T48"/>
                <a:gd fmla="*/ 26 h 35" name="T49"/>
                <a:gd fmla="*/ 9 w 29" name="T50"/>
                <a:gd fmla="*/ 21 h 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5" w="28">
                  <a:moveTo>
                    <a:pt x="20" y="34"/>
                  </a:moveTo>
                  <a:cubicBezTo>
                    <a:pt x="22" y="34"/>
                    <a:pt x="23" y="33"/>
                    <a:pt x="25" y="32"/>
                  </a:cubicBezTo>
                  <a:cubicBezTo>
                    <a:pt x="26" y="31"/>
                    <a:pt x="27" y="30"/>
                    <a:pt x="28" y="28"/>
                  </a:cubicBezTo>
                  <a:cubicBezTo>
                    <a:pt x="29" y="27"/>
                    <a:pt x="29" y="25"/>
                    <a:pt x="29" y="22"/>
                  </a:cubicBezTo>
                  <a:cubicBezTo>
                    <a:pt x="29" y="14"/>
                    <a:pt x="29" y="14"/>
                    <a:pt x="29" y="14"/>
                  </a:cubicBezTo>
                  <a:cubicBezTo>
                    <a:pt x="29" y="11"/>
                    <a:pt x="29" y="9"/>
                    <a:pt x="28" y="7"/>
                  </a:cubicBezTo>
                  <a:cubicBezTo>
                    <a:pt x="27" y="5"/>
                    <a:pt x="26" y="4"/>
                    <a:pt x="24" y="3"/>
                  </a:cubicBezTo>
                  <a:cubicBezTo>
                    <a:pt x="23" y="2"/>
                    <a:pt x="22" y="1"/>
                    <a:pt x="20" y="1"/>
                  </a:cubicBezTo>
                  <a:cubicBezTo>
                    <a:pt x="18" y="0"/>
                    <a:pt x="17" y="0"/>
                    <a:pt x="15" y="0"/>
                  </a:cubicBezTo>
                  <a:cubicBezTo>
                    <a:pt x="11" y="0"/>
                    <a:pt x="7" y="1"/>
                    <a:pt x="4" y="4"/>
                  </a:cubicBezTo>
                  <a:cubicBezTo>
                    <a:pt x="2" y="6"/>
                    <a:pt x="0" y="9"/>
                    <a:pt x="0" y="14"/>
                  </a:cubicBezTo>
                  <a:cubicBezTo>
                    <a:pt x="0" y="22"/>
                    <a:pt x="0" y="22"/>
                    <a:pt x="0" y="22"/>
                  </a:cubicBezTo>
                  <a:cubicBezTo>
                    <a:pt x="0" y="27"/>
                    <a:pt x="2" y="30"/>
                    <a:pt x="4" y="32"/>
                  </a:cubicBezTo>
                  <a:cubicBezTo>
                    <a:pt x="7" y="34"/>
                    <a:pt x="11" y="35"/>
                    <a:pt x="15" y="35"/>
                  </a:cubicBezTo>
                  <a:cubicBezTo>
                    <a:pt x="17" y="35"/>
                    <a:pt x="18" y="35"/>
                    <a:pt x="20" y="34"/>
                  </a:cubicBezTo>
                  <a:close/>
                  <a:moveTo>
                    <a:pt x="9" y="21"/>
                  </a:moveTo>
                  <a:cubicBezTo>
                    <a:pt x="9" y="16"/>
                    <a:pt x="9" y="16"/>
                    <a:pt x="9" y="16"/>
                  </a:cubicBezTo>
                  <a:cubicBezTo>
                    <a:pt x="9" y="13"/>
                    <a:pt x="9" y="11"/>
                    <a:pt x="10" y="10"/>
                  </a:cubicBezTo>
                  <a:cubicBezTo>
                    <a:pt x="11" y="8"/>
                    <a:pt x="13" y="8"/>
                    <a:pt x="15" y="8"/>
                  </a:cubicBezTo>
                  <a:cubicBezTo>
                    <a:pt x="17" y="8"/>
                    <a:pt x="19" y="8"/>
                    <a:pt x="20" y="10"/>
                  </a:cubicBezTo>
                  <a:cubicBezTo>
                    <a:pt x="21" y="12"/>
                    <a:pt x="21" y="13"/>
                    <a:pt x="21" y="15"/>
                  </a:cubicBezTo>
                  <a:cubicBezTo>
                    <a:pt x="21" y="22"/>
                    <a:pt x="21" y="22"/>
                    <a:pt x="21" y="22"/>
                  </a:cubicBezTo>
                  <a:cubicBezTo>
                    <a:pt x="21" y="23"/>
                    <a:pt x="21" y="24"/>
                    <a:pt x="20" y="26"/>
                  </a:cubicBezTo>
                  <a:cubicBezTo>
                    <a:pt x="19" y="27"/>
                    <a:pt x="17" y="28"/>
                    <a:pt x="15" y="28"/>
                  </a:cubicBezTo>
                  <a:cubicBezTo>
                    <a:pt x="13" y="28"/>
                    <a:pt x="11" y="27"/>
                    <a:pt x="10" y="26"/>
                  </a:cubicBezTo>
                  <a:cubicBezTo>
                    <a:pt x="9" y="25"/>
                    <a:pt x="9" y="23"/>
                    <a:pt x="9"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54"/>
            <p:cNvSpPr/>
            <p:nvPr/>
          </p:nvSpPr>
          <p:spPr bwMode="auto">
            <a:xfrm>
              <a:off x="6072188" y="938213"/>
              <a:ext cx="144463" cy="222250"/>
            </a:xfrm>
            <a:custGeom>
              <a:gdLst>
                <a:gd fmla="*/ 48 w 48" name="T0"/>
                <a:gd fmla="*/ 0 h 74" name="T1"/>
                <a:gd fmla="*/ 46 w 48" name="T2"/>
                <a:gd fmla="*/ 0 h 74" name="T3"/>
                <a:gd fmla="*/ 40 w 48" name="T4"/>
                <a:gd fmla="*/ 0 h 74" name="T5"/>
                <a:gd fmla="*/ 38 w 48" name="T6"/>
                <a:gd fmla="*/ 0 h 74" name="T7"/>
                <a:gd fmla="*/ 36 w 48" name="T8"/>
                <a:gd fmla="*/ 2 h 74" name="T9"/>
                <a:gd fmla="*/ 1 w 48" name="T10"/>
                <a:gd fmla="*/ 71 h 74" name="T11"/>
                <a:gd fmla="*/ 0 w 48" name="T12"/>
                <a:gd fmla="*/ 74 h 74" name="T13"/>
                <a:gd fmla="*/ 2 w 48" name="T14"/>
                <a:gd fmla="*/ 74 h 74" name="T15"/>
                <a:gd fmla="*/ 8 w 48" name="T16"/>
                <a:gd fmla="*/ 74 h 74" name="T17"/>
                <a:gd fmla="*/ 10 w 48" name="T18"/>
                <a:gd fmla="*/ 74 h 74" name="T19"/>
                <a:gd fmla="*/ 11 w 48" name="T20"/>
                <a:gd fmla="*/ 71 h 74" name="T21"/>
                <a:gd fmla="*/ 47 w 48" name="T22"/>
                <a:gd fmla="*/ 3 h 74" name="T23"/>
                <a:gd fmla="*/ 48 w 48" name="T24"/>
                <a:gd fmla="*/ 0 h 7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 w="48">
                  <a:moveTo>
                    <a:pt x="48" y="0"/>
                  </a:moveTo>
                  <a:cubicBezTo>
                    <a:pt x="48" y="0"/>
                    <a:pt x="47" y="0"/>
                    <a:pt x="46" y="0"/>
                  </a:cubicBezTo>
                  <a:cubicBezTo>
                    <a:pt x="40" y="0"/>
                    <a:pt x="40" y="0"/>
                    <a:pt x="40" y="0"/>
                  </a:cubicBezTo>
                  <a:cubicBezTo>
                    <a:pt x="39" y="0"/>
                    <a:pt x="38" y="0"/>
                    <a:pt x="38" y="0"/>
                  </a:cubicBezTo>
                  <a:cubicBezTo>
                    <a:pt x="37" y="0"/>
                    <a:pt x="37" y="1"/>
                    <a:pt x="36" y="2"/>
                  </a:cubicBezTo>
                  <a:cubicBezTo>
                    <a:pt x="1" y="71"/>
                    <a:pt x="1" y="71"/>
                    <a:pt x="1" y="71"/>
                  </a:cubicBezTo>
                  <a:cubicBezTo>
                    <a:pt x="0" y="72"/>
                    <a:pt x="0" y="73"/>
                    <a:pt x="0" y="74"/>
                  </a:cubicBezTo>
                  <a:cubicBezTo>
                    <a:pt x="0" y="74"/>
                    <a:pt x="1" y="74"/>
                    <a:pt x="2" y="74"/>
                  </a:cubicBezTo>
                  <a:cubicBezTo>
                    <a:pt x="8" y="74"/>
                    <a:pt x="8" y="74"/>
                    <a:pt x="8" y="74"/>
                  </a:cubicBezTo>
                  <a:cubicBezTo>
                    <a:pt x="9" y="74"/>
                    <a:pt x="9" y="74"/>
                    <a:pt x="10" y="74"/>
                  </a:cubicBezTo>
                  <a:cubicBezTo>
                    <a:pt x="10" y="73"/>
                    <a:pt x="11" y="73"/>
                    <a:pt x="11" y="71"/>
                  </a:cubicBezTo>
                  <a:cubicBezTo>
                    <a:pt x="47" y="3"/>
                    <a:pt x="47" y="3"/>
                    <a:pt x="47" y="3"/>
                  </a:cubicBezTo>
                  <a:cubicBezTo>
                    <a:pt x="47" y="1"/>
                    <a:pt x="48" y="1"/>
                    <a:pt x="4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3" name="组合 62"/>
          <p:cNvGrpSpPr/>
          <p:nvPr/>
        </p:nvGrpSpPr>
        <p:grpSpPr>
          <a:xfrm>
            <a:off x="-100892" y="1259235"/>
            <a:ext cx="4414097" cy="2942731"/>
            <a:chOff x="2359871" y="1566382"/>
            <a:chExt cx="4414097" cy="2942731"/>
          </a:xfrm>
        </p:grpSpPr>
        <p:graphicFrame>
          <p:nvGraphicFramePr>
            <p:cNvPr id="64" name="图表 63"/>
            <p:cNvGraphicFramePr/>
            <p:nvPr/>
          </p:nvGraphicFramePr>
          <p:xfrm>
            <a:off x="2359871" y="1566382"/>
            <a:ext cx="4414097" cy="2942731"/>
          </p:xfrm>
          <a:graphic>
            <a:graphicData uri="http://schemas.openxmlformats.org/drawingml/2006/chart">
              <c:chart xmlns:c="http://schemas.openxmlformats.org/drawingml/2006/chart" r:id="rId2"/>
            </a:graphicData>
          </a:graphic>
        </p:graphicFrame>
        <p:sp>
          <p:nvSpPr>
            <p:cNvPr id="65" name="矩形 64"/>
            <p:cNvSpPr/>
            <p:nvPr/>
          </p:nvSpPr>
          <p:spPr>
            <a:xfrm>
              <a:off x="3552563" y="2332646"/>
              <a:ext cx="535305" cy="335280"/>
            </a:xfrm>
            <a:prstGeom prst="rect">
              <a:avLst/>
            </a:prstGeom>
          </p:spPr>
          <p:txBody>
            <a:bodyPr wrap="none">
              <a:spAutoFit/>
            </a:bodyPr>
            <a:lstStyle/>
            <a:p>
              <a:r>
                <a:rPr altLang="zh-CN" lang="en-US" sz="1600">
                  <a:solidFill>
                    <a:schemeClr val="bg1"/>
                  </a:solidFill>
                  <a:latin charset="0" panose="020b0502020202020204" pitchFamily="34" typeface="Century Gothic"/>
                  <a:cs charset="0" panose="020b0604020202020204" pitchFamily="34" typeface="Arial"/>
                </a:rPr>
                <a:t>10%</a:t>
              </a:r>
            </a:p>
          </p:txBody>
        </p:sp>
        <p:sp>
          <p:nvSpPr>
            <p:cNvPr id="66" name="矩形 65"/>
            <p:cNvSpPr/>
            <p:nvPr/>
          </p:nvSpPr>
          <p:spPr>
            <a:xfrm>
              <a:off x="4123553" y="1954021"/>
              <a:ext cx="432118" cy="335280"/>
            </a:xfrm>
            <a:prstGeom prst="rect">
              <a:avLst/>
            </a:prstGeom>
          </p:spPr>
          <p:txBody>
            <a:bodyPr wrap="none">
              <a:spAutoFit/>
            </a:bodyPr>
            <a:lstStyle/>
            <a:p>
              <a:r>
                <a:rPr altLang="zh-CN" lang="en-US" sz="1600">
                  <a:solidFill>
                    <a:schemeClr val="bg1"/>
                  </a:solidFill>
                  <a:latin charset="0" panose="020b0502020202020204" pitchFamily="34" typeface="Century Gothic"/>
                  <a:cs charset="0" panose="020b0604020202020204" pitchFamily="34" typeface="Arial"/>
                </a:rPr>
                <a:t>9%</a:t>
              </a:r>
            </a:p>
          </p:txBody>
        </p:sp>
        <p:sp>
          <p:nvSpPr>
            <p:cNvPr id="67" name="矩形 66"/>
            <p:cNvSpPr/>
            <p:nvPr/>
          </p:nvSpPr>
          <p:spPr>
            <a:xfrm>
              <a:off x="4676629" y="2790691"/>
              <a:ext cx="1060767" cy="701040"/>
            </a:xfrm>
            <a:prstGeom prst="rect">
              <a:avLst/>
            </a:prstGeom>
          </p:spPr>
          <p:txBody>
            <a:bodyPr wrap="none">
              <a:spAutoFit/>
            </a:bodyPr>
            <a:lstStyle/>
            <a:p>
              <a:r>
                <a:rPr altLang="zh-CN" lang="en-US" smtClean="0" sz="4000">
                  <a:solidFill>
                    <a:schemeClr val="tx1">
                      <a:lumMod val="85000"/>
                      <a:lumOff val="15000"/>
                    </a:schemeClr>
                  </a:solidFill>
                  <a:latin charset="0" panose="020b0502020202020204" pitchFamily="34" typeface="Century Gothic"/>
                  <a:cs charset="0" panose="020b0604020202020204" pitchFamily="34" typeface="Arial"/>
                </a:rPr>
                <a:t>58%</a:t>
              </a:r>
            </a:p>
          </p:txBody>
        </p:sp>
        <p:sp>
          <p:nvSpPr>
            <p:cNvPr id="68" name="矩形 67"/>
            <p:cNvSpPr/>
            <p:nvPr/>
          </p:nvSpPr>
          <p:spPr>
            <a:xfrm>
              <a:off x="3503671" y="3091595"/>
              <a:ext cx="621030" cy="396240"/>
            </a:xfrm>
            <a:prstGeom prst="rect">
              <a:avLst/>
            </a:prstGeom>
          </p:spPr>
          <p:txBody>
            <a:bodyPr wrap="none">
              <a:spAutoFit/>
            </a:bodyPr>
            <a:lstStyle/>
            <a:p>
              <a:r>
                <a:rPr altLang="zh-CN" lang="en-US" smtClean="0" sz="2000">
                  <a:solidFill>
                    <a:schemeClr val="tx1">
                      <a:lumMod val="85000"/>
                      <a:lumOff val="15000"/>
                    </a:schemeClr>
                  </a:solidFill>
                  <a:latin charset="0" panose="020b0502020202020204" pitchFamily="34" typeface="Century Gothic"/>
                  <a:cs charset="0" panose="020b0604020202020204" pitchFamily="34" typeface="Arial"/>
                </a:rPr>
                <a:t>23%</a:t>
              </a:r>
            </a:p>
          </p:txBody>
        </p:sp>
      </p:grpSp>
      <p:cxnSp>
        <p:nvCxnSpPr>
          <p:cNvPr id="69" name="直接连接符 68"/>
          <p:cNvCxnSpPr/>
          <p:nvPr/>
        </p:nvCxnSpPr>
        <p:spPr>
          <a:xfrm>
            <a:off x="3949894" y="2483543"/>
            <a:ext cx="36331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496711" y="3262484"/>
            <a:ext cx="2454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7123290" y="3262484"/>
            <a:ext cx="24541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工作总结</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solidFill>
                  <a:srgbClr val="C6A864"/>
                </a:solidFill>
                <a:latin typeface="Arial"/>
              </a:rPr>
              <a:t>02</a:t>
            </a:r>
          </a:p>
        </p:txBody>
      </p:sp>
      <p:graphicFrame>
        <p:nvGraphicFramePr>
          <p:cNvPr id="72" name="图表 71"/>
          <p:cNvGraphicFramePr/>
          <p:nvPr/>
        </p:nvGraphicFramePr>
        <p:xfrm>
          <a:off x="289200" y="868876"/>
          <a:ext cx="8738492" cy="2906637"/>
        </p:xfrm>
        <a:graphic>
          <a:graphicData uri="http://schemas.openxmlformats.org/drawingml/2006/chart">
            <c:chart xmlns:c="http://schemas.openxmlformats.org/drawingml/2006/chart" r:id="rId2"/>
          </a:graphicData>
        </a:graphic>
      </p:graphicFrame>
      <p:sp>
        <p:nvSpPr>
          <p:cNvPr id="73" name="矩形 72"/>
          <p:cNvSpPr/>
          <p:nvPr/>
        </p:nvSpPr>
        <p:spPr>
          <a:xfrm>
            <a:off x="370271" y="4226955"/>
            <a:ext cx="2206193" cy="50292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74" name="矩形 73"/>
          <p:cNvSpPr/>
          <p:nvPr/>
        </p:nvSpPr>
        <p:spPr>
          <a:xfrm>
            <a:off x="937454" y="3900937"/>
            <a:ext cx="1097280" cy="274320"/>
          </a:xfrm>
          <a:prstGeom prst="rect">
            <a:avLst/>
          </a:prstGeom>
        </p:spPr>
        <p:txBody>
          <a:bodyPr wrap="none">
            <a:spAutoFit/>
          </a:bodyPr>
          <a:lstStyle/>
          <a:p>
            <a:pPr algn="ctr"/>
            <a:r>
              <a:rPr altLang="en-US" lang="zh-CN" smtClean="0" sz="1200">
                <a:solidFill>
                  <a:schemeClr val="bg1"/>
                </a:solidFill>
                <a:latin typeface="+mj-lt"/>
              </a:rPr>
              <a:t>第一季度总结</a:t>
            </a:r>
          </a:p>
        </p:txBody>
      </p:sp>
      <p:cxnSp>
        <p:nvCxnSpPr>
          <p:cNvPr id="75" name="直接连接符 74"/>
          <p:cNvCxnSpPr/>
          <p:nvPr/>
        </p:nvCxnSpPr>
        <p:spPr>
          <a:xfrm>
            <a:off x="1366211" y="4226955"/>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2494500" y="4226955"/>
            <a:ext cx="2206193" cy="50292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77" name="矩形 76"/>
          <p:cNvSpPr/>
          <p:nvPr/>
        </p:nvSpPr>
        <p:spPr>
          <a:xfrm>
            <a:off x="3061683" y="3900937"/>
            <a:ext cx="1097280" cy="274320"/>
          </a:xfrm>
          <a:prstGeom prst="rect">
            <a:avLst/>
          </a:prstGeom>
        </p:spPr>
        <p:txBody>
          <a:bodyPr wrap="none">
            <a:spAutoFit/>
          </a:bodyPr>
          <a:lstStyle/>
          <a:p>
            <a:pPr algn="ctr"/>
            <a:r>
              <a:rPr altLang="en-US" lang="zh-CN" smtClean="0" sz="1200">
                <a:solidFill>
                  <a:schemeClr val="bg1"/>
                </a:solidFill>
                <a:latin typeface="+mj-lt"/>
              </a:rPr>
              <a:t>第二季度总结</a:t>
            </a:r>
          </a:p>
        </p:txBody>
      </p:sp>
      <p:cxnSp>
        <p:nvCxnSpPr>
          <p:cNvPr id="78" name="直接连接符 77"/>
          <p:cNvCxnSpPr/>
          <p:nvPr/>
        </p:nvCxnSpPr>
        <p:spPr>
          <a:xfrm>
            <a:off x="3490440" y="4226955"/>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4698981" y="4226955"/>
            <a:ext cx="2206193" cy="50292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80" name="矩形 79"/>
          <p:cNvSpPr/>
          <p:nvPr/>
        </p:nvSpPr>
        <p:spPr>
          <a:xfrm>
            <a:off x="5266164" y="3900937"/>
            <a:ext cx="1097280" cy="274320"/>
          </a:xfrm>
          <a:prstGeom prst="rect">
            <a:avLst/>
          </a:prstGeom>
        </p:spPr>
        <p:txBody>
          <a:bodyPr wrap="none">
            <a:spAutoFit/>
          </a:bodyPr>
          <a:lstStyle/>
          <a:p>
            <a:pPr algn="ctr"/>
            <a:r>
              <a:rPr altLang="en-US" lang="zh-CN" smtClean="0" sz="1200">
                <a:solidFill>
                  <a:schemeClr val="bg1"/>
                </a:solidFill>
                <a:latin typeface="+mj-lt"/>
              </a:rPr>
              <a:t>第三季度总结</a:t>
            </a:r>
          </a:p>
        </p:txBody>
      </p:sp>
      <p:cxnSp>
        <p:nvCxnSpPr>
          <p:cNvPr id="81" name="直接连接符 80"/>
          <p:cNvCxnSpPr/>
          <p:nvPr/>
        </p:nvCxnSpPr>
        <p:spPr>
          <a:xfrm>
            <a:off x="5694921" y="4226955"/>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821498" y="4226955"/>
            <a:ext cx="2206193" cy="50292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83" name="矩形 82"/>
          <p:cNvSpPr/>
          <p:nvPr/>
        </p:nvSpPr>
        <p:spPr>
          <a:xfrm>
            <a:off x="7388681" y="3900937"/>
            <a:ext cx="1097280" cy="274320"/>
          </a:xfrm>
          <a:prstGeom prst="rect">
            <a:avLst/>
          </a:prstGeom>
        </p:spPr>
        <p:txBody>
          <a:bodyPr wrap="none">
            <a:spAutoFit/>
          </a:bodyPr>
          <a:lstStyle/>
          <a:p>
            <a:pPr algn="ctr"/>
            <a:r>
              <a:rPr altLang="en-US" lang="zh-CN" smtClean="0" sz="1200">
                <a:solidFill>
                  <a:schemeClr val="bg1"/>
                </a:solidFill>
                <a:latin typeface="+mj-lt"/>
              </a:rPr>
              <a:t>第四季度总结</a:t>
            </a:r>
          </a:p>
        </p:txBody>
      </p:sp>
      <p:cxnSp>
        <p:nvCxnSpPr>
          <p:cNvPr id="84" name="直接连接符 83"/>
          <p:cNvCxnSpPr/>
          <p:nvPr/>
        </p:nvCxnSpPr>
        <p:spPr>
          <a:xfrm>
            <a:off x="7817438" y="4226955"/>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3959013" y="1618826"/>
            <a:ext cx="1225974" cy="1225974"/>
          </a:xfrm>
          <a:prstGeom prst="rect">
            <a:avLst/>
          </a:prstGeom>
          <a:noFill/>
          <a:ln w="38100">
            <a:gradFill flip="none" rotWithShape="1">
              <a:gsLst>
                <a:gs pos="0">
                  <a:schemeClr val="accent1"/>
                </a:gs>
                <a:gs pos="59000">
                  <a:srgbClr val="C68C2F"/>
                </a:gs>
                <a:gs pos="100000">
                  <a:schemeClr val="accent2"/>
                </a:gs>
              </a:gsLst>
              <a:lin ang="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矩形 8"/>
          <p:cNvSpPr/>
          <p:nvPr/>
        </p:nvSpPr>
        <p:spPr>
          <a:xfrm>
            <a:off x="3211852" y="3018549"/>
            <a:ext cx="2720300" cy="579120"/>
          </a:xfrm>
          <a:prstGeom prst="rect">
            <a:avLst/>
          </a:prstGeom>
        </p:spPr>
        <p:txBody>
          <a:bodyPr wrap="none">
            <a:spAutoFit/>
          </a:bodyPr>
          <a:lstStyle/>
          <a:p>
            <a:pPr algn="ctr"/>
            <a:r>
              <a:rPr altLang="zh-CN" lang="en-US" smtClean="0" sz="3200">
                <a:solidFill>
                  <a:schemeClr val="accent2"/>
                </a:solidFill>
                <a:latin typeface="Arial"/>
              </a:rPr>
              <a:t>PART THREE</a:t>
            </a:r>
          </a:p>
        </p:txBody>
      </p:sp>
      <p:cxnSp>
        <p:nvCxnSpPr>
          <p:cNvPr id="10" name="直接连接符 9"/>
          <p:cNvCxnSpPr/>
          <p:nvPr/>
        </p:nvCxnSpPr>
        <p:spPr>
          <a:xfrm>
            <a:off x="4450080" y="3603325"/>
            <a:ext cx="25738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08275" y="3673029"/>
            <a:ext cx="1427480" cy="304800"/>
          </a:xfrm>
          <a:prstGeom prst="rect">
            <a:avLst/>
          </a:prstGeom>
        </p:spPr>
        <p:txBody>
          <a:bodyPr wrap="none">
            <a:spAutoFit/>
          </a:bodyPr>
          <a:lstStyle/>
          <a:p>
            <a:pPr algn="ctr"/>
            <a:r>
              <a:rPr altLang="en-US" lang="zh-CN" sz="1400">
                <a:solidFill>
                  <a:schemeClr val="accent2"/>
                </a:solidFill>
                <a:latin charset="-122" panose="020b0503020204020204" typeface="微软雅黑"/>
                <a:ea typeface="微软雅黑"/>
              </a:rPr>
              <a:t>问题与不足之处</a:t>
            </a:r>
          </a:p>
        </p:txBody>
      </p:sp>
      <p:sp>
        <p:nvSpPr>
          <p:cNvPr id="12" name="矩形 11"/>
          <p:cNvSpPr/>
          <p:nvPr/>
        </p:nvSpPr>
        <p:spPr>
          <a:xfrm>
            <a:off x="2826134" y="3915574"/>
            <a:ext cx="3505275" cy="502920"/>
          </a:xfrm>
          <a:prstGeom prst="rect">
            <a:avLst/>
          </a:prstGeom>
        </p:spPr>
        <p:txBody>
          <a:bodyPr wrap="square">
            <a:spAutoFit/>
          </a:bodyPr>
          <a:lstStyle/>
          <a:p>
            <a:pPr algn="ctr">
              <a:lnSpc>
                <a:spcPct val="150000"/>
              </a:lnSpc>
            </a:pPr>
            <a:r>
              <a:rPr altLang="zh-CN" lang="en-US" sz="900">
                <a:solidFill>
                  <a:prstClr val="white"/>
                </a:solidFill>
              </a:rPr>
              <a:t>Lorem ipsum dolor sit amet, consectetur adipiscing elit. Donec luctus nibh sit amet sem vulputate venenatis bibendum orci pulvinar. </a:t>
            </a:r>
          </a:p>
        </p:txBody>
      </p:sp>
      <p:grpSp>
        <p:nvGrpSpPr>
          <p:cNvPr id="13" name="组合 12"/>
          <p:cNvGrpSpPr/>
          <p:nvPr/>
        </p:nvGrpSpPr>
        <p:grpSpPr>
          <a:xfrm>
            <a:off x="4133004" y="1786046"/>
            <a:ext cx="891533" cy="891533"/>
            <a:chOff x="2473104" y="2145028"/>
            <a:chExt cx="359165" cy="359165"/>
          </a:xfrm>
          <a:solidFill>
            <a:schemeClr val="accent1"/>
          </a:solidFill>
          <a:effectLst>
            <a:outerShdw algn="t" blurRad="50800" dir="5400000" dist="38100" rotWithShape="0">
              <a:prstClr val="black">
                <a:alpha val="40000"/>
              </a:prstClr>
            </a:outerShdw>
          </a:effectLst>
        </p:grpSpPr>
        <p:sp>
          <p:nvSpPr>
            <p:cNvPr id="14"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1"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14274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问题与不足之处</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03</a:t>
            </a:r>
          </a:p>
        </p:txBody>
      </p:sp>
      <p:grpSp>
        <p:nvGrpSpPr>
          <p:cNvPr id="19" name="组合 18"/>
          <p:cNvGrpSpPr/>
          <p:nvPr/>
        </p:nvGrpSpPr>
        <p:grpSpPr>
          <a:xfrm>
            <a:off x="5221534" y="1502665"/>
            <a:ext cx="3081113" cy="3076829"/>
            <a:chOff x="7445376" y="1538288"/>
            <a:chExt cx="3425825" cy="3421062"/>
          </a:xfrm>
          <a:gradFill>
            <a:gsLst>
              <a:gs pos="0">
                <a:srgbClr val="CDB268"/>
              </a:gs>
              <a:gs pos="100000">
                <a:srgbClr val="956945"/>
              </a:gs>
            </a:gsLst>
            <a:lin ang="2400000" scaled="0"/>
          </a:gradFill>
          <a:effectLst/>
        </p:grpSpPr>
        <p:sp>
          <p:nvSpPr>
            <p:cNvPr id="20" name="Freeform 5"/>
            <p:cNvSpPr/>
            <p:nvPr/>
          </p:nvSpPr>
          <p:spPr bwMode="auto">
            <a:xfrm>
              <a:off x="7445376" y="1538288"/>
              <a:ext cx="1627188" cy="2489200"/>
            </a:xfrm>
            <a:custGeom>
              <a:gdLst>
                <a:gd fmla="*/ 924 w 924" name="T0"/>
                <a:gd fmla="*/ 765 h 1414" name="T1"/>
                <a:gd fmla="*/ 761 w 924" name="T2"/>
                <a:gd fmla="*/ 972 h 1414" name="T3"/>
                <a:gd fmla="*/ 770 w 924" name="T4"/>
                <a:gd fmla="*/ 1032 h 1414" name="T5"/>
                <a:gd fmla="*/ 106 w 924" name="T6"/>
                <a:gd fmla="*/ 1414 h 1414" name="T7"/>
                <a:gd fmla="*/ 0 w 924" name="T8"/>
                <a:gd fmla="*/ 972 h 1414" name="T9"/>
                <a:gd fmla="*/ 924 w 924" name="T10"/>
                <a:gd fmla="*/ 0 h 1414" name="T11"/>
                <a:gd fmla="*/ 924 w 924" name="T12"/>
                <a:gd fmla="*/ 765 h 1414" name="T13"/>
              </a:gdLst>
              <a:cxnLst>
                <a:cxn ang="0">
                  <a:pos x="T0" y="T1"/>
                </a:cxn>
                <a:cxn ang="0">
                  <a:pos x="T2" y="T3"/>
                </a:cxn>
                <a:cxn ang="0">
                  <a:pos x="T4" y="T5"/>
                </a:cxn>
                <a:cxn ang="0">
                  <a:pos x="T6" y="T7"/>
                </a:cxn>
                <a:cxn ang="0">
                  <a:pos x="T8" y="T9"/>
                </a:cxn>
                <a:cxn ang="0">
                  <a:pos x="T10" y="T11"/>
                </a:cxn>
                <a:cxn ang="0">
                  <a:pos x="T12" y="T13"/>
                </a:cxn>
              </a:cxnLst>
              <a:rect b="b" l="0" r="r" t="0"/>
              <a:pathLst>
                <a:path h="1414" w="924">
                  <a:moveTo>
                    <a:pt x="924" y="765"/>
                  </a:moveTo>
                  <a:cubicBezTo>
                    <a:pt x="830" y="788"/>
                    <a:pt x="761" y="872"/>
                    <a:pt x="761" y="972"/>
                  </a:cubicBezTo>
                  <a:cubicBezTo>
                    <a:pt x="761" y="993"/>
                    <a:pt x="764" y="1013"/>
                    <a:pt x="770" y="1032"/>
                  </a:cubicBezTo>
                  <a:cubicBezTo>
                    <a:pt x="106" y="1414"/>
                    <a:pt x="106" y="1414"/>
                    <a:pt x="106" y="1414"/>
                  </a:cubicBezTo>
                  <a:cubicBezTo>
                    <a:pt x="38" y="1281"/>
                    <a:pt x="0" y="1131"/>
                    <a:pt x="0" y="972"/>
                  </a:cubicBezTo>
                  <a:cubicBezTo>
                    <a:pt x="0" y="451"/>
                    <a:pt x="409" y="25"/>
                    <a:pt x="924" y="0"/>
                  </a:cubicBezTo>
                  <a:lnTo>
                    <a:pt x="924" y="765"/>
                  </a:lnTo>
                  <a:close/>
                </a:path>
              </a:pathLst>
            </a:custGeom>
            <a:grpFill/>
            <a:ln>
              <a:noFill/>
            </a:ln>
            <a:effectLst>
              <a:outerShdw algn="t" blurRad="1016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122" panose="02010600040101010101" pitchFamily="2" typeface="华文细黑"/>
              </a:endParaRPr>
            </a:p>
          </p:txBody>
        </p:sp>
        <p:sp>
          <p:nvSpPr>
            <p:cNvPr id="21" name="Freeform 6"/>
            <p:cNvSpPr/>
            <p:nvPr/>
          </p:nvSpPr>
          <p:spPr bwMode="auto">
            <a:xfrm>
              <a:off x="7720013" y="3503613"/>
              <a:ext cx="2876550" cy="1455737"/>
            </a:xfrm>
            <a:custGeom>
              <a:gdLst>
                <a:gd fmla="*/ 817 w 1634" name="T0"/>
                <a:gd fmla="*/ 827 h 827" name="T1"/>
                <a:gd fmla="*/ 0 w 1634" name="T2"/>
                <a:gd fmla="*/ 382 h 827" name="T3"/>
                <a:gd fmla="*/ 663 w 1634" name="T4"/>
                <a:gd fmla="*/ 0 h 827" name="T5"/>
                <a:gd fmla="*/ 817 w 1634" name="T6"/>
                <a:gd fmla="*/ 66 h 827" name="T7"/>
                <a:gd fmla="*/ 971 w 1634" name="T8"/>
                <a:gd fmla="*/ 0 h 827" name="T9"/>
                <a:gd fmla="*/ 1634 w 1634" name="T10"/>
                <a:gd fmla="*/ 382 h 827" name="T11"/>
                <a:gd fmla="*/ 817 w 1634" name="T12"/>
                <a:gd fmla="*/ 827 h 827" name="T13"/>
              </a:gdLst>
              <a:cxnLst>
                <a:cxn ang="0">
                  <a:pos x="T0" y="T1"/>
                </a:cxn>
                <a:cxn ang="0">
                  <a:pos x="T2" y="T3"/>
                </a:cxn>
                <a:cxn ang="0">
                  <a:pos x="T4" y="T5"/>
                </a:cxn>
                <a:cxn ang="0">
                  <a:pos x="T6" y="T7"/>
                </a:cxn>
                <a:cxn ang="0">
                  <a:pos x="T8" y="T9"/>
                </a:cxn>
                <a:cxn ang="0">
                  <a:pos x="T10" y="T11"/>
                </a:cxn>
                <a:cxn ang="0">
                  <a:pos x="T12" y="T13"/>
                </a:cxn>
              </a:cxnLst>
              <a:rect b="b" l="0" r="r" t="0"/>
              <a:pathLst>
                <a:path h="826" w="1634">
                  <a:moveTo>
                    <a:pt x="817" y="827"/>
                  </a:moveTo>
                  <a:cubicBezTo>
                    <a:pt x="474" y="827"/>
                    <a:pt x="173" y="650"/>
                    <a:pt x="0" y="382"/>
                  </a:cubicBezTo>
                  <a:cubicBezTo>
                    <a:pt x="663" y="0"/>
                    <a:pt x="663" y="0"/>
                    <a:pt x="663" y="0"/>
                  </a:cubicBezTo>
                  <a:cubicBezTo>
                    <a:pt x="701" y="41"/>
                    <a:pt x="756" y="66"/>
                    <a:pt x="817" y="66"/>
                  </a:cubicBezTo>
                  <a:cubicBezTo>
                    <a:pt x="877" y="66"/>
                    <a:pt x="932" y="41"/>
                    <a:pt x="971" y="0"/>
                  </a:cubicBezTo>
                  <a:cubicBezTo>
                    <a:pt x="1634" y="382"/>
                    <a:pt x="1634" y="382"/>
                    <a:pt x="1634" y="382"/>
                  </a:cubicBezTo>
                  <a:cubicBezTo>
                    <a:pt x="1461" y="650"/>
                    <a:pt x="1159" y="827"/>
                    <a:pt x="817" y="827"/>
                  </a:cubicBezTo>
                  <a:close/>
                </a:path>
              </a:pathLst>
            </a:custGeom>
            <a:grpFill/>
            <a:ln>
              <a:noFill/>
            </a:ln>
            <a:effectLst>
              <a:outerShdw algn="t" blurRad="1016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22" name="Freeform 7"/>
            <p:cNvSpPr/>
            <p:nvPr/>
          </p:nvSpPr>
          <p:spPr bwMode="auto">
            <a:xfrm>
              <a:off x="9244013" y="1538288"/>
              <a:ext cx="1627188" cy="2489200"/>
            </a:xfrm>
            <a:custGeom>
              <a:gdLst>
                <a:gd fmla="*/ 817 w 924" name="T0"/>
                <a:gd fmla="*/ 1414 h 1414" name="T1"/>
                <a:gd fmla="*/ 154 w 924" name="T2"/>
                <a:gd fmla="*/ 1032 h 1414" name="T3"/>
                <a:gd fmla="*/ 163 w 924" name="T4"/>
                <a:gd fmla="*/ 972 h 1414" name="T5"/>
                <a:gd fmla="*/ 0 w 924" name="T6"/>
                <a:gd fmla="*/ 765 h 1414" name="T7"/>
                <a:gd fmla="*/ 0 w 924" name="T8"/>
                <a:gd fmla="*/ 0 h 1414" name="T9"/>
                <a:gd fmla="*/ 924 w 924" name="T10"/>
                <a:gd fmla="*/ 972 h 1414" name="T11"/>
                <a:gd fmla="*/ 817 w 924" name="T12"/>
                <a:gd fmla="*/ 1414 h 1414" name="T13"/>
              </a:gdLst>
              <a:cxnLst>
                <a:cxn ang="0">
                  <a:pos x="T0" y="T1"/>
                </a:cxn>
                <a:cxn ang="0">
                  <a:pos x="T2" y="T3"/>
                </a:cxn>
                <a:cxn ang="0">
                  <a:pos x="T4" y="T5"/>
                </a:cxn>
                <a:cxn ang="0">
                  <a:pos x="T6" y="T7"/>
                </a:cxn>
                <a:cxn ang="0">
                  <a:pos x="T8" y="T9"/>
                </a:cxn>
                <a:cxn ang="0">
                  <a:pos x="T10" y="T11"/>
                </a:cxn>
                <a:cxn ang="0">
                  <a:pos x="T12" y="T13"/>
                </a:cxn>
              </a:cxnLst>
              <a:rect b="b" l="0" r="r" t="0"/>
              <a:pathLst>
                <a:path h="1414" w="924">
                  <a:moveTo>
                    <a:pt x="817" y="1414"/>
                  </a:moveTo>
                  <a:cubicBezTo>
                    <a:pt x="154" y="1032"/>
                    <a:pt x="154" y="1032"/>
                    <a:pt x="154" y="1032"/>
                  </a:cubicBezTo>
                  <a:cubicBezTo>
                    <a:pt x="160" y="1013"/>
                    <a:pt x="163" y="993"/>
                    <a:pt x="163" y="972"/>
                  </a:cubicBezTo>
                  <a:cubicBezTo>
                    <a:pt x="163" y="872"/>
                    <a:pt x="93" y="788"/>
                    <a:pt x="0" y="765"/>
                  </a:cubicBezTo>
                  <a:cubicBezTo>
                    <a:pt x="0" y="0"/>
                    <a:pt x="0" y="0"/>
                    <a:pt x="0" y="0"/>
                  </a:cubicBezTo>
                  <a:cubicBezTo>
                    <a:pt x="515" y="25"/>
                    <a:pt x="924" y="451"/>
                    <a:pt x="924" y="972"/>
                  </a:cubicBezTo>
                  <a:cubicBezTo>
                    <a:pt x="924" y="1131"/>
                    <a:pt x="885" y="1281"/>
                    <a:pt x="817" y="1414"/>
                  </a:cubicBezTo>
                  <a:close/>
                </a:path>
              </a:pathLst>
            </a:custGeom>
            <a:grpFill/>
            <a:ln>
              <a:noFill/>
            </a:ln>
            <a:effectLst>
              <a:outerShdw algn="t" blurRad="1016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grpSp>
      <p:cxnSp>
        <p:nvCxnSpPr>
          <p:cNvPr id="7" name="直接连接符 6"/>
          <p:cNvCxnSpPr/>
          <p:nvPr/>
        </p:nvCxnSpPr>
        <p:spPr>
          <a:xfrm flipH="1">
            <a:off x="349823" y="1521501"/>
            <a:ext cx="0" cy="513314"/>
          </a:xfrm>
          <a:prstGeom prst="line">
            <a:avLst/>
          </a:prstGeom>
          <a:ln cap="rnd"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461344" y="1623503"/>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26" name="矩形 25"/>
          <p:cNvSpPr/>
          <p:nvPr/>
        </p:nvSpPr>
        <p:spPr>
          <a:xfrm>
            <a:off x="461344" y="1396645"/>
            <a:ext cx="792480" cy="274320"/>
          </a:xfrm>
          <a:prstGeom prst="rect">
            <a:avLst/>
          </a:prstGeom>
        </p:spPr>
        <p:txBody>
          <a:bodyPr wrap="none">
            <a:spAutoFit/>
          </a:bodyPr>
          <a:lstStyle/>
          <a:p>
            <a:r>
              <a:rPr altLang="en-US" lang="zh-CN" smtClean="0" sz="1200">
                <a:solidFill>
                  <a:schemeClr val="accent1"/>
                </a:solidFill>
                <a:latin typeface="+mj-lt"/>
              </a:rPr>
              <a:t>不足之处</a:t>
            </a:r>
          </a:p>
        </p:txBody>
      </p:sp>
      <p:cxnSp>
        <p:nvCxnSpPr>
          <p:cNvPr id="27" name="直接连接符 26"/>
          <p:cNvCxnSpPr/>
          <p:nvPr/>
        </p:nvCxnSpPr>
        <p:spPr>
          <a:xfrm>
            <a:off x="555191" y="1666342"/>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49823" y="2668282"/>
            <a:ext cx="0" cy="513314"/>
          </a:xfrm>
          <a:prstGeom prst="line">
            <a:avLst/>
          </a:prstGeom>
          <a:ln cap="rnd" w="19050"/>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61344" y="2770284"/>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30" name="矩形 29"/>
          <p:cNvSpPr/>
          <p:nvPr/>
        </p:nvSpPr>
        <p:spPr>
          <a:xfrm>
            <a:off x="461344" y="2543426"/>
            <a:ext cx="792480" cy="274320"/>
          </a:xfrm>
          <a:prstGeom prst="rect">
            <a:avLst/>
          </a:prstGeom>
        </p:spPr>
        <p:txBody>
          <a:bodyPr wrap="none">
            <a:spAutoFit/>
          </a:bodyPr>
          <a:lstStyle/>
          <a:p>
            <a:r>
              <a:rPr altLang="en-US" lang="zh-CN" smtClean="0" sz="1200">
                <a:solidFill>
                  <a:schemeClr val="accent1"/>
                </a:solidFill>
                <a:latin typeface="+mj-lt"/>
              </a:rPr>
              <a:t>不足之处</a:t>
            </a:r>
          </a:p>
        </p:txBody>
      </p:sp>
      <p:cxnSp>
        <p:nvCxnSpPr>
          <p:cNvPr id="31" name="直接连接符 30"/>
          <p:cNvCxnSpPr/>
          <p:nvPr/>
        </p:nvCxnSpPr>
        <p:spPr>
          <a:xfrm>
            <a:off x="555191" y="2813123"/>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49823" y="3815063"/>
            <a:ext cx="0" cy="513314"/>
          </a:xfrm>
          <a:prstGeom prst="line">
            <a:avLst/>
          </a:prstGeom>
          <a:ln cap="rnd" w="19050"/>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04021" y="3917066"/>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34" name="矩形 33"/>
          <p:cNvSpPr/>
          <p:nvPr/>
        </p:nvSpPr>
        <p:spPr>
          <a:xfrm>
            <a:off x="504021" y="3690207"/>
            <a:ext cx="792480" cy="274320"/>
          </a:xfrm>
          <a:prstGeom prst="rect">
            <a:avLst/>
          </a:prstGeom>
        </p:spPr>
        <p:txBody>
          <a:bodyPr wrap="none">
            <a:spAutoFit/>
          </a:bodyPr>
          <a:lstStyle/>
          <a:p>
            <a:r>
              <a:rPr altLang="en-US" lang="zh-CN" smtClean="0" sz="1200">
                <a:solidFill>
                  <a:schemeClr val="accent1"/>
                </a:solidFill>
                <a:latin typeface="+mj-lt"/>
              </a:rPr>
              <a:t>不足之处</a:t>
            </a:r>
          </a:p>
        </p:txBody>
      </p:sp>
      <p:cxnSp>
        <p:nvCxnSpPr>
          <p:cNvPr id="35" name="直接连接符 34"/>
          <p:cNvCxnSpPr/>
          <p:nvPr/>
        </p:nvCxnSpPr>
        <p:spPr>
          <a:xfrm>
            <a:off x="597868" y="3959904"/>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oup 81"/>
          <p:cNvGrpSpPr/>
          <p:nvPr/>
        </p:nvGrpSpPr>
        <p:grpSpPr>
          <a:xfrm>
            <a:off x="7270384" y="2365410"/>
            <a:ext cx="601068" cy="605744"/>
            <a:chOff x="2066925" y="3786188"/>
            <a:chExt cx="407988" cy="411162"/>
          </a:xfrm>
          <a:solidFill>
            <a:sysClr lastClr="FFFFFF" val="window"/>
          </a:solidFill>
        </p:grpSpPr>
        <p:sp>
          <p:nvSpPr>
            <p:cNvPr id="24" name="Freeform 75"/>
            <p:cNvSpPr>
              <a:spLocks noEditPoints="1"/>
            </p:cNvSpPr>
            <p:nvPr/>
          </p:nvSpPr>
          <p:spPr bwMode="auto">
            <a:xfrm>
              <a:off x="2179638" y="3892550"/>
              <a:ext cx="182563" cy="184150"/>
            </a:xfrm>
            <a:custGeom>
              <a:gdLst>
                <a:gd fmla="*/ 119 w 239" name="T0"/>
                <a:gd fmla="*/ 0 h 239" name="T1"/>
                <a:gd fmla="*/ 239 w 239" name="T2"/>
                <a:gd fmla="*/ 119 h 239" name="T3"/>
                <a:gd fmla="*/ 120 w 239" name="T4"/>
                <a:gd fmla="*/ 239 h 239" name="T5"/>
                <a:gd fmla="*/ 0 w 239" name="T6"/>
                <a:gd fmla="*/ 120 h 239" name="T7"/>
                <a:gd fmla="*/ 119 w 239" name="T8"/>
                <a:gd fmla="*/ 0 h 239" name="T9"/>
                <a:gd fmla="*/ 137 w 239" name="T10"/>
                <a:gd fmla="*/ 48 h 239" name="T11"/>
                <a:gd fmla="*/ 137 w 239" name="T12"/>
                <a:gd fmla="*/ 36 h 239" name="T13"/>
                <a:gd fmla="*/ 111 w 239" name="T14"/>
                <a:gd fmla="*/ 36 h 239" name="T15"/>
                <a:gd fmla="*/ 111 w 239" name="T16"/>
                <a:gd fmla="*/ 48 h 239" name="T17"/>
                <a:gd fmla="*/ 84 w 239" name="T18"/>
                <a:gd fmla="*/ 63 h 239" name="T19"/>
                <a:gd fmla="*/ 75 w 239" name="T20"/>
                <a:gd fmla="*/ 86 h 239" name="T21"/>
                <a:gd fmla="*/ 81 w 239" name="T22"/>
                <a:gd fmla="*/ 110 h 239" name="T23"/>
                <a:gd fmla="*/ 100 w 239" name="T24"/>
                <a:gd fmla="*/ 124 h 239" name="T25"/>
                <a:gd fmla="*/ 106 w 239" name="T26"/>
                <a:gd fmla="*/ 127 h 239" name="T27"/>
                <a:gd fmla="*/ 111 w 239" name="T28"/>
                <a:gd fmla="*/ 129 h 239" name="T29"/>
                <a:gd fmla="*/ 111 w 239" name="T30"/>
                <a:gd fmla="*/ 167 h 239" name="T31"/>
                <a:gd fmla="*/ 101 w 239" name="T32"/>
                <a:gd fmla="*/ 159 h 239" name="T33"/>
                <a:gd fmla="*/ 98 w 239" name="T34"/>
                <a:gd fmla="*/ 145 h 239" name="T35"/>
                <a:gd fmla="*/ 72 w 239" name="T36"/>
                <a:gd fmla="*/ 145 h 239" name="T37"/>
                <a:gd fmla="*/ 81 w 239" name="T38"/>
                <a:gd fmla="*/ 174 h 239" name="T39"/>
                <a:gd fmla="*/ 111 w 239" name="T40"/>
                <a:gd fmla="*/ 193 h 239" name="T41"/>
                <a:gd fmla="*/ 111 w 239" name="T42"/>
                <a:gd fmla="*/ 206 h 239" name="T43"/>
                <a:gd fmla="*/ 137 w 239" name="T44"/>
                <a:gd fmla="*/ 206 h 239" name="T45"/>
                <a:gd fmla="*/ 137 w 239" name="T46"/>
                <a:gd fmla="*/ 193 h 239" name="T47"/>
                <a:gd fmla="*/ 165 w 239" name="T48"/>
                <a:gd fmla="*/ 180 h 239" name="T49"/>
                <a:gd fmla="*/ 176 w 239" name="T50"/>
                <a:gd fmla="*/ 155 h 239" name="T51"/>
                <a:gd fmla="*/ 171 w 239" name="T52"/>
                <a:gd fmla="*/ 132 h 239" name="T53"/>
                <a:gd fmla="*/ 152 w 239" name="T54"/>
                <a:gd fmla="*/ 117 h 239" name="T55"/>
                <a:gd fmla="*/ 144 w 239" name="T56"/>
                <a:gd fmla="*/ 113 h 239" name="T57"/>
                <a:gd fmla="*/ 137 w 239" name="T58"/>
                <a:gd fmla="*/ 111 h 239" name="T59"/>
                <a:gd fmla="*/ 137 w 239" name="T60"/>
                <a:gd fmla="*/ 72 h 239" name="T61"/>
                <a:gd fmla="*/ 145 w 239" name="T62"/>
                <a:gd fmla="*/ 81 h 239" name="T63"/>
                <a:gd fmla="*/ 147 w 239" name="T64"/>
                <a:gd fmla="*/ 92 h 239" name="T65"/>
                <a:gd fmla="*/ 171 w 239" name="T66"/>
                <a:gd fmla="*/ 92 h 239" name="T67"/>
                <a:gd fmla="*/ 164 w 239" name="T68"/>
                <a:gd fmla="*/ 68 h 239" name="T69"/>
                <a:gd fmla="*/ 137 w 239" name="T70"/>
                <a:gd fmla="*/ 48 h 239" name="T71"/>
                <a:gd fmla="*/ 137 w 239" name="T72"/>
                <a:gd fmla="*/ 168 h 239" name="T73"/>
                <a:gd fmla="*/ 146 w 239" name="T74"/>
                <a:gd fmla="*/ 163 h 239" name="T75"/>
                <a:gd fmla="*/ 150 w 239" name="T76"/>
                <a:gd fmla="*/ 155 h 239" name="T77"/>
                <a:gd fmla="*/ 148 w 239" name="T78"/>
                <a:gd fmla="*/ 144 h 239" name="T79"/>
                <a:gd fmla="*/ 139 w 239" name="T80"/>
                <a:gd fmla="*/ 137 h 239" name="T81"/>
                <a:gd fmla="*/ 138 w 239" name="T82"/>
                <a:gd fmla="*/ 137 h 239" name="T83"/>
                <a:gd fmla="*/ 137 w 239" name="T84"/>
                <a:gd fmla="*/ 136 h 239" name="T85"/>
                <a:gd fmla="*/ 137 w 239" name="T86"/>
                <a:gd fmla="*/ 168 h 239" name="T87"/>
                <a:gd fmla="*/ 102 w 239" name="T88"/>
                <a:gd fmla="*/ 78 h 239" name="T89"/>
                <a:gd fmla="*/ 99 w 239" name="T90"/>
                <a:gd fmla="*/ 88 h 239" name="T91"/>
                <a:gd fmla="*/ 103 w 239" name="T92"/>
                <a:gd fmla="*/ 97 h 239" name="T93"/>
                <a:gd fmla="*/ 111 w 239" name="T94"/>
                <a:gd fmla="*/ 104 h 239" name="T95"/>
                <a:gd fmla="*/ 111 w 239" name="T96"/>
                <a:gd fmla="*/ 71 h 239" name="T97"/>
                <a:gd fmla="*/ 102 w 239" name="T98"/>
                <a:gd fmla="*/ 78 h 23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39" w="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 name="Freeform 76"/>
            <p:cNvSpPr/>
            <p:nvPr/>
          </p:nvSpPr>
          <p:spPr bwMode="auto">
            <a:xfrm>
              <a:off x="2066925" y="3786188"/>
              <a:ext cx="404813" cy="190500"/>
            </a:xfrm>
            <a:custGeom>
              <a:gdLst>
                <a:gd fmla="*/ 54 w 525" name="T0"/>
                <a:gd fmla="*/ 248 h 248" name="T1"/>
                <a:gd fmla="*/ 0 w 525" name="T2"/>
                <a:gd fmla="*/ 241 h 248" name="T3"/>
                <a:gd fmla="*/ 265 w 525" name="T4"/>
                <a:gd fmla="*/ 0 h 248" name="T5"/>
                <a:gd fmla="*/ 483 w 525" name="T6"/>
                <a:gd fmla="*/ 114 h 248" name="T7"/>
                <a:gd fmla="*/ 514 w 525" name="T8"/>
                <a:gd fmla="*/ 93 h 248" name="T9"/>
                <a:gd fmla="*/ 525 w 525" name="T10"/>
                <a:gd fmla="*/ 99 h 248" name="T11"/>
                <a:gd fmla="*/ 525 w 525" name="T12"/>
                <a:gd fmla="*/ 214 h 248" name="T13"/>
                <a:gd fmla="*/ 511 w 525" name="T14"/>
                <a:gd fmla="*/ 224 h 248" name="T15"/>
                <a:gd fmla="*/ 403 w 525" name="T16"/>
                <a:gd fmla="*/ 184 h 248" name="T17"/>
                <a:gd fmla="*/ 401 w 525" name="T18"/>
                <a:gd fmla="*/ 172 h 248" name="T19"/>
                <a:gd fmla="*/ 438 w 525" name="T20"/>
                <a:gd fmla="*/ 145 h 248" name="T21"/>
                <a:gd fmla="*/ 265 w 525" name="T22"/>
                <a:gd fmla="*/ 55 h 248" name="T23"/>
                <a:gd fmla="*/ 54 w 525" name="T24"/>
                <a:gd fmla="*/ 248 h 2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8" w="525">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7" name="Freeform 77"/>
            <p:cNvSpPr/>
            <p:nvPr/>
          </p:nvSpPr>
          <p:spPr bwMode="auto">
            <a:xfrm>
              <a:off x="2071688" y="4006850"/>
              <a:ext cx="403225" cy="190500"/>
            </a:xfrm>
            <a:custGeom>
              <a:gdLst>
                <a:gd fmla="*/ 471 w 525" name="T0"/>
                <a:gd fmla="*/ 0 h 248" name="T1"/>
                <a:gd fmla="*/ 260 w 525" name="T2"/>
                <a:gd fmla="*/ 193 h 248" name="T3"/>
                <a:gd fmla="*/ 87 w 525" name="T4"/>
                <a:gd fmla="*/ 103 h 248" name="T5"/>
                <a:gd fmla="*/ 124 w 525" name="T6"/>
                <a:gd fmla="*/ 76 h 248" name="T7"/>
                <a:gd fmla="*/ 122 w 525" name="T8"/>
                <a:gd fmla="*/ 64 h 248" name="T9"/>
                <a:gd fmla="*/ 14 w 525" name="T10"/>
                <a:gd fmla="*/ 24 h 248" name="T11"/>
                <a:gd fmla="*/ 0 w 525" name="T12"/>
                <a:gd fmla="*/ 34 h 248" name="T13"/>
                <a:gd fmla="*/ 0 w 525" name="T14"/>
                <a:gd fmla="*/ 148 h 248" name="T15"/>
                <a:gd fmla="*/ 11 w 525" name="T16"/>
                <a:gd fmla="*/ 155 h 248" name="T17"/>
                <a:gd fmla="*/ 42 w 525" name="T18"/>
                <a:gd fmla="*/ 134 h 248" name="T19"/>
                <a:gd fmla="*/ 260 w 525" name="T20"/>
                <a:gd fmla="*/ 248 h 248" name="T21"/>
                <a:gd fmla="*/ 525 w 525" name="T22"/>
                <a:gd fmla="*/ 7 h 248" name="T23"/>
                <a:gd fmla="*/ 471 w 525" name="T24"/>
                <a:gd fmla="*/ 0 h 2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8" w="525">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38" name="Group 213"/>
          <p:cNvGrpSpPr/>
          <p:nvPr/>
        </p:nvGrpSpPr>
        <p:grpSpPr>
          <a:xfrm>
            <a:off x="6439337" y="3661708"/>
            <a:ext cx="645505" cy="596391"/>
            <a:chOff x="2900363" y="5486400"/>
            <a:chExt cx="438150" cy="404813"/>
          </a:xfrm>
          <a:solidFill>
            <a:sysClr lastClr="FFFFFF" val="window"/>
          </a:solidFill>
        </p:grpSpPr>
        <p:sp>
          <p:nvSpPr>
            <p:cNvPr id="39"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0"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1" name="Group 259"/>
          <p:cNvGrpSpPr/>
          <p:nvPr/>
        </p:nvGrpSpPr>
        <p:grpSpPr>
          <a:xfrm>
            <a:off x="5728302" y="2330805"/>
            <a:ext cx="573003" cy="657199"/>
            <a:chOff x="4638675" y="4654550"/>
            <a:chExt cx="388938" cy="446088"/>
          </a:xfrm>
          <a:solidFill>
            <a:sysClr lastClr="FFFFFF" val="window"/>
          </a:solidFill>
        </p:grpSpPr>
        <p:sp>
          <p:nvSpPr>
            <p:cNvPr id="42" name="Freeform 241"/>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 name="Freeform 242"/>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4" name="Freeform 243"/>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rcRect l="25000" r="25000"/>
          <a:stretch>
            <a:fillRect/>
          </a:stretch>
        </p:blipFill>
        <p:spPr>
          <a:xfrm>
            <a:off x="3574423" y="1858334"/>
            <a:ext cx="2068178" cy="2757571"/>
          </a:xfrm>
          <a:prstGeom prst="rect">
            <a:avLst/>
          </a:prstGeom>
        </p:spPr>
      </p:pic>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14274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问题与不足之处</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03</a:t>
            </a:r>
          </a:p>
        </p:txBody>
      </p:sp>
      <p:sp>
        <p:nvSpPr>
          <p:cNvPr id="36" name="矩形 35"/>
          <p:cNvSpPr/>
          <p:nvPr/>
        </p:nvSpPr>
        <p:spPr>
          <a:xfrm>
            <a:off x="212540" y="1145217"/>
            <a:ext cx="1605280" cy="335280"/>
          </a:xfrm>
          <a:prstGeom prst="rect">
            <a:avLst/>
          </a:prstGeom>
        </p:spPr>
        <p:txBody>
          <a:bodyPr wrap="none">
            <a:spAutoFit/>
          </a:bodyPr>
          <a:lstStyle/>
          <a:p>
            <a:r>
              <a:rPr altLang="en-US" lang="zh-CN" smtClean="0" sz="1600">
                <a:solidFill>
                  <a:srgbClr val="C6A864"/>
                </a:solidFill>
                <a:latin charset="-122" panose="020b0503020204020204" typeface="微软雅黑"/>
                <a:ea typeface="微软雅黑"/>
              </a:rPr>
              <a:t>如何解决问题？</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3378376" y="1520019"/>
            <a:ext cx="2460273" cy="3457107"/>
          </a:xfrm>
          <a:prstGeom prst="rect">
            <a:avLst/>
          </a:prstGeom>
        </p:spPr>
      </p:pic>
      <p:sp>
        <p:nvSpPr>
          <p:cNvPr id="9" name="椭圆 8"/>
          <p:cNvSpPr/>
          <p:nvPr/>
        </p:nvSpPr>
        <p:spPr>
          <a:xfrm>
            <a:off x="2548328" y="1913146"/>
            <a:ext cx="622092" cy="6220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548328" y="2903746"/>
            <a:ext cx="622092" cy="6220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2548328" y="3894346"/>
            <a:ext cx="622092" cy="6220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6046605" y="1913146"/>
            <a:ext cx="622092" cy="6220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6046605" y="2903746"/>
            <a:ext cx="622092" cy="6220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6046605" y="3894346"/>
            <a:ext cx="622092" cy="62209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6668698" y="2098232"/>
            <a:ext cx="2265490"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45" name="矩形 44"/>
          <p:cNvSpPr/>
          <p:nvPr/>
        </p:nvSpPr>
        <p:spPr>
          <a:xfrm>
            <a:off x="6668696" y="1871374"/>
            <a:ext cx="1627505" cy="251460"/>
          </a:xfrm>
          <a:prstGeom prst="rect">
            <a:avLst/>
          </a:prstGeom>
        </p:spPr>
        <p:txBody>
          <a:bodyPr wrap="none">
            <a:spAutoFit/>
          </a:bodyPr>
          <a:lstStyle/>
          <a:p>
            <a:r>
              <a:rPr altLang="zh-CN" lang="en-US" smtClean="0" sz="1050">
                <a:solidFill>
                  <a:schemeClr val="bg1"/>
                </a:solidFill>
                <a:latin typeface="+mj-lt"/>
              </a:rPr>
              <a:t>LOREM IPSUM DOLOR</a:t>
            </a:r>
          </a:p>
        </p:txBody>
      </p:sp>
      <p:cxnSp>
        <p:nvCxnSpPr>
          <p:cNvPr id="46" name="直接连接符 45"/>
          <p:cNvCxnSpPr/>
          <p:nvPr/>
        </p:nvCxnSpPr>
        <p:spPr>
          <a:xfrm>
            <a:off x="6762544" y="2141071"/>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668698" y="3109717"/>
            <a:ext cx="2265490"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48" name="矩形 47"/>
          <p:cNvSpPr/>
          <p:nvPr/>
        </p:nvSpPr>
        <p:spPr>
          <a:xfrm>
            <a:off x="6668696" y="2882860"/>
            <a:ext cx="1627505" cy="251460"/>
          </a:xfrm>
          <a:prstGeom prst="rect">
            <a:avLst/>
          </a:prstGeom>
        </p:spPr>
        <p:txBody>
          <a:bodyPr wrap="none">
            <a:spAutoFit/>
          </a:bodyPr>
          <a:lstStyle/>
          <a:p>
            <a:r>
              <a:rPr altLang="zh-CN" lang="en-US" smtClean="0" sz="1050">
                <a:solidFill>
                  <a:schemeClr val="bg1"/>
                </a:solidFill>
                <a:latin typeface="+mj-lt"/>
              </a:rPr>
              <a:t>LOREM IPSUM DOLOR</a:t>
            </a:r>
          </a:p>
        </p:txBody>
      </p:sp>
      <p:cxnSp>
        <p:nvCxnSpPr>
          <p:cNvPr id="49" name="直接连接符 48"/>
          <p:cNvCxnSpPr/>
          <p:nvPr/>
        </p:nvCxnSpPr>
        <p:spPr>
          <a:xfrm>
            <a:off x="6762544" y="315255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6738994" y="4070290"/>
            <a:ext cx="2265490"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51" name="矩形 50"/>
          <p:cNvSpPr/>
          <p:nvPr/>
        </p:nvSpPr>
        <p:spPr>
          <a:xfrm>
            <a:off x="6738995" y="3843431"/>
            <a:ext cx="1627505" cy="251460"/>
          </a:xfrm>
          <a:prstGeom prst="rect">
            <a:avLst/>
          </a:prstGeom>
        </p:spPr>
        <p:txBody>
          <a:bodyPr wrap="none">
            <a:spAutoFit/>
          </a:bodyPr>
          <a:lstStyle/>
          <a:p>
            <a:r>
              <a:rPr altLang="zh-CN" lang="en-US" smtClean="0" sz="1050">
                <a:solidFill>
                  <a:schemeClr val="bg1"/>
                </a:solidFill>
                <a:latin typeface="+mj-lt"/>
              </a:rPr>
              <a:t>LOREM IPSUM DOLOR</a:t>
            </a:r>
          </a:p>
        </p:txBody>
      </p:sp>
      <p:cxnSp>
        <p:nvCxnSpPr>
          <p:cNvPr id="52" name="直接连接符 51"/>
          <p:cNvCxnSpPr/>
          <p:nvPr/>
        </p:nvCxnSpPr>
        <p:spPr>
          <a:xfrm>
            <a:off x="6832841" y="4113128"/>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35915" y="2091349"/>
            <a:ext cx="2265490" cy="502920"/>
          </a:xfrm>
          <a:prstGeom prst="rect">
            <a:avLst/>
          </a:prstGeom>
        </p:spPr>
        <p:txBody>
          <a:bodyPr wrap="square">
            <a:spAutoFit/>
          </a:bodyPr>
          <a:lstStyle/>
          <a:p>
            <a:pPr algn="r">
              <a:lnSpc>
                <a:spcPct val="150000"/>
              </a:lnSpc>
            </a:pPr>
            <a:r>
              <a:rPr altLang="zh-CN" lang="en-US" smtClean="0" sz="900">
                <a:solidFill>
                  <a:schemeClr val="bg1"/>
                </a:solidFill>
              </a:rPr>
              <a:t>Donec luctus nibh sit amet sem vulputate venenatis bibendum orci pulvinar. </a:t>
            </a:r>
          </a:p>
        </p:txBody>
      </p:sp>
      <p:sp>
        <p:nvSpPr>
          <p:cNvPr id="54" name="矩形 53"/>
          <p:cNvSpPr/>
          <p:nvPr/>
        </p:nvSpPr>
        <p:spPr>
          <a:xfrm>
            <a:off x="873900" y="1864491"/>
            <a:ext cx="1627505" cy="251460"/>
          </a:xfrm>
          <a:prstGeom prst="rect">
            <a:avLst/>
          </a:prstGeom>
        </p:spPr>
        <p:txBody>
          <a:bodyPr wrap="none">
            <a:spAutoFit/>
          </a:bodyPr>
          <a:lstStyle/>
          <a:p>
            <a:pPr algn="r"/>
            <a:r>
              <a:rPr altLang="zh-CN" lang="en-US" smtClean="0" sz="1050">
                <a:solidFill>
                  <a:schemeClr val="bg1"/>
                </a:solidFill>
                <a:latin typeface="+mj-lt"/>
              </a:rPr>
              <a:t>LOREM IPSUM DOLOR</a:t>
            </a:r>
          </a:p>
        </p:txBody>
      </p:sp>
      <p:cxnSp>
        <p:nvCxnSpPr>
          <p:cNvPr id="55" name="直接连接符 54"/>
          <p:cNvCxnSpPr/>
          <p:nvPr/>
        </p:nvCxnSpPr>
        <p:spPr>
          <a:xfrm>
            <a:off x="2179935" y="2128663"/>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212540" y="3103773"/>
            <a:ext cx="2265490" cy="502920"/>
          </a:xfrm>
          <a:prstGeom prst="rect">
            <a:avLst/>
          </a:prstGeom>
        </p:spPr>
        <p:txBody>
          <a:bodyPr wrap="square">
            <a:spAutoFit/>
          </a:bodyPr>
          <a:lstStyle/>
          <a:p>
            <a:pPr algn="r">
              <a:lnSpc>
                <a:spcPct val="150000"/>
              </a:lnSpc>
            </a:pPr>
            <a:r>
              <a:rPr altLang="zh-CN" lang="en-US" smtClean="0" sz="900">
                <a:solidFill>
                  <a:schemeClr val="bg1"/>
                </a:solidFill>
              </a:rPr>
              <a:t>Donec luctus nibh sit amet sem vulputate venenatis bibendum orci pulvinar. </a:t>
            </a:r>
          </a:p>
        </p:txBody>
      </p:sp>
      <p:sp>
        <p:nvSpPr>
          <p:cNvPr id="57" name="矩形 56"/>
          <p:cNvSpPr/>
          <p:nvPr/>
        </p:nvSpPr>
        <p:spPr>
          <a:xfrm>
            <a:off x="850525" y="2876915"/>
            <a:ext cx="1627505" cy="251460"/>
          </a:xfrm>
          <a:prstGeom prst="rect">
            <a:avLst/>
          </a:prstGeom>
        </p:spPr>
        <p:txBody>
          <a:bodyPr wrap="none">
            <a:spAutoFit/>
          </a:bodyPr>
          <a:lstStyle/>
          <a:p>
            <a:pPr algn="r"/>
            <a:r>
              <a:rPr altLang="zh-CN" lang="en-US" smtClean="0" sz="1050">
                <a:solidFill>
                  <a:schemeClr val="bg1"/>
                </a:solidFill>
                <a:latin typeface="+mj-lt"/>
              </a:rPr>
              <a:t>LOREM IPSUM DOLOR</a:t>
            </a:r>
          </a:p>
        </p:txBody>
      </p:sp>
      <p:cxnSp>
        <p:nvCxnSpPr>
          <p:cNvPr id="58" name="直接连接符 57"/>
          <p:cNvCxnSpPr/>
          <p:nvPr/>
        </p:nvCxnSpPr>
        <p:spPr>
          <a:xfrm>
            <a:off x="2156560" y="314108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191810" y="4097348"/>
            <a:ext cx="2265490" cy="502920"/>
          </a:xfrm>
          <a:prstGeom prst="rect">
            <a:avLst/>
          </a:prstGeom>
        </p:spPr>
        <p:txBody>
          <a:bodyPr wrap="square">
            <a:spAutoFit/>
          </a:bodyPr>
          <a:lstStyle/>
          <a:p>
            <a:pPr algn="r">
              <a:lnSpc>
                <a:spcPct val="150000"/>
              </a:lnSpc>
            </a:pPr>
            <a:r>
              <a:rPr altLang="zh-CN" lang="en-US" smtClean="0" sz="900">
                <a:solidFill>
                  <a:schemeClr val="bg1"/>
                </a:solidFill>
              </a:rPr>
              <a:t>Donec luctus nibh sit amet sem vulputate venenatis bibendum orci pulvinar. </a:t>
            </a:r>
          </a:p>
        </p:txBody>
      </p:sp>
      <p:sp>
        <p:nvSpPr>
          <p:cNvPr id="60" name="矩形 59"/>
          <p:cNvSpPr/>
          <p:nvPr/>
        </p:nvSpPr>
        <p:spPr>
          <a:xfrm>
            <a:off x="829795" y="3870489"/>
            <a:ext cx="1627505" cy="251460"/>
          </a:xfrm>
          <a:prstGeom prst="rect">
            <a:avLst/>
          </a:prstGeom>
        </p:spPr>
        <p:txBody>
          <a:bodyPr wrap="none">
            <a:spAutoFit/>
          </a:bodyPr>
          <a:lstStyle/>
          <a:p>
            <a:pPr algn="r"/>
            <a:r>
              <a:rPr altLang="zh-CN" lang="en-US" smtClean="0" sz="1050">
                <a:solidFill>
                  <a:schemeClr val="bg1"/>
                </a:solidFill>
                <a:latin typeface="+mj-lt"/>
              </a:rPr>
              <a:t>LOREM IPSUM DOLOR</a:t>
            </a:r>
          </a:p>
        </p:txBody>
      </p:sp>
      <p:cxnSp>
        <p:nvCxnSpPr>
          <p:cNvPr id="61" name="直接连接符 60"/>
          <p:cNvCxnSpPr/>
          <p:nvPr/>
        </p:nvCxnSpPr>
        <p:spPr>
          <a:xfrm>
            <a:off x="2135830" y="4134661"/>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87338" y="1520019"/>
            <a:ext cx="25184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4" name="Group 85"/>
          <p:cNvGrpSpPr/>
          <p:nvPr/>
        </p:nvGrpSpPr>
        <p:grpSpPr>
          <a:xfrm>
            <a:off x="2683443" y="2061866"/>
            <a:ext cx="324652" cy="324652"/>
            <a:chOff x="1200150" y="3768725"/>
            <a:chExt cx="446088" cy="446088"/>
          </a:xfrm>
          <a:solidFill>
            <a:schemeClr val="bg1"/>
          </a:solidFill>
        </p:grpSpPr>
        <p:sp>
          <p:nvSpPr>
            <p:cNvPr id="35"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7"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8"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62" name="Group 213"/>
          <p:cNvGrpSpPr/>
          <p:nvPr/>
        </p:nvGrpSpPr>
        <p:grpSpPr>
          <a:xfrm>
            <a:off x="2699937" y="4058086"/>
            <a:ext cx="318875" cy="294613"/>
            <a:chOff x="2900363" y="5486400"/>
            <a:chExt cx="438150" cy="404813"/>
          </a:xfrm>
          <a:solidFill>
            <a:schemeClr val="bg1"/>
          </a:solidFill>
        </p:grpSpPr>
        <p:sp>
          <p:nvSpPr>
            <p:cNvPr id="63"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64"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65" name="Group 216"/>
          <p:cNvGrpSpPr/>
          <p:nvPr/>
        </p:nvGrpSpPr>
        <p:grpSpPr>
          <a:xfrm>
            <a:off x="6194170" y="2091905"/>
            <a:ext cx="326963" cy="264574"/>
            <a:chOff x="1209675" y="6354763"/>
            <a:chExt cx="449263" cy="363538"/>
          </a:xfrm>
          <a:solidFill>
            <a:schemeClr val="bg1"/>
          </a:solidFill>
        </p:grpSpPr>
        <p:sp>
          <p:nvSpPr>
            <p:cNvPr id="66"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67"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68"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69"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70" name="Group 231"/>
          <p:cNvGrpSpPr/>
          <p:nvPr/>
        </p:nvGrpSpPr>
        <p:grpSpPr>
          <a:xfrm>
            <a:off x="6194075" y="3052191"/>
            <a:ext cx="306167" cy="343138"/>
            <a:chOff x="4608513" y="6291263"/>
            <a:chExt cx="420688" cy="471488"/>
          </a:xfrm>
          <a:solidFill>
            <a:schemeClr val="bg1"/>
          </a:solidFill>
        </p:grpSpPr>
        <p:sp>
          <p:nvSpPr>
            <p:cNvPr id="71" name="Freeform 218"/>
            <p:cNvSpPr/>
            <p:nvPr/>
          </p:nvSpPr>
          <p:spPr bwMode="auto">
            <a:xfrm>
              <a:off x="4908550" y="6627813"/>
              <a:ext cx="80963" cy="84138"/>
            </a:xfrm>
            <a:custGeom>
              <a:gdLst>
                <a:gd fmla="*/ 13 w 105" name="T0"/>
                <a:gd fmla="*/ 20 h 108" name="T1"/>
                <a:gd fmla="*/ 27 w 105" name="T2"/>
                <a:gd fmla="*/ 9 h 108" name="T3"/>
                <a:gd fmla="*/ 65 w 105" name="T4"/>
                <a:gd fmla="*/ 13 h 108" name="T5"/>
                <a:gd fmla="*/ 105 w 105" name="T6"/>
                <a:gd fmla="*/ 64 h 108" name="T7"/>
                <a:gd fmla="*/ 49 w 105" name="T8"/>
                <a:gd fmla="*/ 108 h 108" name="T9"/>
                <a:gd fmla="*/ 9 w 105" name="T10"/>
                <a:gd fmla="*/ 57 h 108" name="T11"/>
                <a:gd fmla="*/ 13 w 105" name="T12"/>
                <a:gd fmla="*/ 20 h 108" name="T13"/>
              </a:gdLst>
              <a:cxnLst>
                <a:cxn ang="0">
                  <a:pos x="T0" y="T1"/>
                </a:cxn>
                <a:cxn ang="0">
                  <a:pos x="T2" y="T3"/>
                </a:cxn>
                <a:cxn ang="0">
                  <a:pos x="T4" y="T5"/>
                </a:cxn>
                <a:cxn ang="0">
                  <a:pos x="T6" y="T7"/>
                </a:cxn>
                <a:cxn ang="0">
                  <a:pos x="T8" y="T9"/>
                </a:cxn>
                <a:cxn ang="0">
                  <a:pos x="T10" y="T11"/>
                </a:cxn>
                <a:cxn ang="0">
                  <a:pos x="T12" y="T13"/>
                </a:cxn>
              </a:cxnLst>
              <a:rect b="b" l="0" r="r" t="0"/>
              <a:pathLst>
                <a:path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72" name="Freeform 219"/>
            <p:cNvSpPr>
              <a:spLocks noEditPoints="1"/>
            </p:cNvSpPr>
            <p:nvPr/>
          </p:nvSpPr>
          <p:spPr bwMode="auto">
            <a:xfrm>
              <a:off x="4608513" y="6291263"/>
              <a:ext cx="403225" cy="401638"/>
            </a:xfrm>
            <a:custGeom>
              <a:gdLst>
                <a:gd fmla="*/ 445 w 524" name="T0"/>
                <a:gd fmla="*/ 119 h 523" name="T1"/>
                <a:gd fmla="*/ 119 w 524" name="T2"/>
                <a:gd fmla="*/ 79 h 523" name="T3"/>
                <a:gd fmla="*/ 79 w 524" name="T4"/>
                <a:gd fmla="*/ 404 h 523" name="T5"/>
                <a:gd fmla="*/ 405 w 524" name="T6"/>
                <a:gd fmla="*/ 444 h 523" name="T7"/>
                <a:gd fmla="*/ 445 w 524" name="T8"/>
                <a:gd fmla="*/ 119 h 523" name="T9"/>
                <a:gd fmla="*/ 373 w 524" name="T10"/>
                <a:gd fmla="*/ 404 h 523" name="T11"/>
                <a:gd fmla="*/ 119 w 524" name="T12"/>
                <a:gd fmla="*/ 373 h 523" name="T13"/>
                <a:gd fmla="*/ 151 w 524" name="T14"/>
                <a:gd fmla="*/ 119 h 523" name="T15"/>
                <a:gd fmla="*/ 404 w 524" name="T16"/>
                <a:gd fmla="*/ 150 h 523" name="T17"/>
                <a:gd fmla="*/ 373 w 524" name="T18"/>
                <a:gd fmla="*/ 404 h 5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73" name="Freeform 220"/>
            <p:cNvSpPr/>
            <p:nvPr/>
          </p:nvSpPr>
          <p:spPr bwMode="auto">
            <a:xfrm>
              <a:off x="4957763" y="6691313"/>
              <a:ext cx="71438" cy="71438"/>
            </a:xfrm>
            <a:custGeom>
              <a:gdLst>
                <a:gd fmla="*/ 78 w 92" name="T0"/>
                <a:gd fmla="*/ 72 h 92" name="T1"/>
                <a:gd fmla="*/ 64 w 92" name="T2"/>
                <a:gd fmla="*/ 83 h 92" name="T3"/>
                <a:gd fmla="*/ 27 w 92" name="T4"/>
                <a:gd fmla="*/ 78 h 92" name="T5"/>
                <a:gd fmla="*/ 0 w 92" name="T6"/>
                <a:gd fmla="*/ 44 h 92" name="T7"/>
                <a:gd fmla="*/ 56 w 92" name="T8"/>
                <a:gd fmla="*/ 0 h 92" name="T9"/>
                <a:gd fmla="*/ 83 w 92" name="T10"/>
                <a:gd fmla="*/ 34 h 92" name="T11"/>
                <a:gd fmla="*/ 78 w 92" name="T12"/>
                <a:gd fmla="*/ 72 h 92" name="T13"/>
              </a:gdLst>
              <a:cxnLst>
                <a:cxn ang="0">
                  <a:pos x="T0" y="T1"/>
                </a:cxn>
                <a:cxn ang="0">
                  <a:pos x="T2" y="T3"/>
                </a:cxn>
                <a:cxn ang="0">
                  <a:pos x="T4" y="T5"/>
                </a:cxn>
                <a:cxn ang="0">
                  <a:pos x="T6" y="T7"/>
                </a:cxn>
                <a:cxn ang="0">
                  <a:pos x="T8" y="T9"/>
                </a:cxn>
                <a:cxn ang="0">
                  <a:pos x="T10" y="T11"/>
                </a:cxn>
                <a:cxn ang="0">
                  <a:pos x="T12" y="T13"/>
                </a:cxn>
              </a:cxnLst>
              <a:rect b="b" l="0" r="r" t="0"/>
              <a:pathLst>
                <a:path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74" name="Group 242"/>
          <p:cNvGrpSpPr/>
          <p:nvPr/>
        </p:nvGrpSpPr>
        <p:grpSpPr>
          <a:xfrm>
            <a:off x="2696471" y="3090593"/>
            <a:ext cx="325807" cy="248399"/>
            <a:chOff x="2908300" y="2946400"/>
            <a:chExt cx="447675" cy="341313"/>
          </a:xfrm>
          <a:solidFill>
            <a:schemeClr val="bg1"/>
          </a:solidFill>
        </p:grpSpPr>
        <p:sp>
          <p:nvSpPr>
            <p:cNvPr id="75"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76"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77" name="Group 268"/>
          <p:cNvGrpSpPr/>
          <p:nvPr/>
        </p:nvGrpSpPr>
        <p:grpSpPr>
          <a:xfrm>
            <a:off x="6245583" y="4027469"/>
            <a:ext cx="224137" cy="355846"/>
            <a:chOff x="3824288" y="5486400"/>
            <a:chExt cx="307975" cy="488950"/>
          </a:xfrm>
          <a:solidFill>
            <a:schemeClr val="bg1"/>
          </a:solidFill>
        </p:grpSpPr>
        <p:sp>
          <p:nvSpPr>
            <p:cNvPr id="78"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79"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80"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81"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82"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72108" y="213409"/>
            <a:ext cx="1822767" cy="457200"/>
          </a:xfrm>
          <a:prstGeom prst="rect">
            <a:avLst/>
          </a:prstGeom>
          <a:noFill/>
        </p:spPr>
        <p:txBody>
          <a:bodyPr rtlCol="0" wrap="none">
            <a:spAutoFit/>
          </a:bodyPr>
          <a:lstStyle/>
          <a:p>
            <a:r>
              <a:rPr altLang="zh-CN" lang="en-US" smtClean="0" sz="2400">
                <a:solidFill>
                  <a:schemeClr val="accent1"/>
                </a:solidFill>
                <a:latin typeface="+mj-ea"/>
                <a:ea typeface="+mj-ea"/>
              </a:rPr>
              <a:t>CONTENTS</a:t>
            </a:r>
          </a:p>
        </p:txBody>
      </p:sp>
      <p:cxnSp>
        <p:nvCxnSpPr>
          <p:cNvPr id="4" name="直接连接符 3"/>
          <p:cNvCxnSpPr/>
          <p:nvPr/>
        </p:nvCxnSpPr>
        <p:spPr>
          <a:xfrm>
            <a:off x="287338" y="675074"/>
            <a:ext cx="2747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50999" y="1994407"/>
            <a:ext cx="2987190"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7" name="矩形 6"/>
          <p:cNvSpPr/>
          <p:nvPr/>
        </p:nvSpPr>
        <p:spPr>
          <a:xfrm>
            <a:off x="1037765" y="1711155"/>
            <a:ext cx="894080" cy="304800"/>
          </a:xfrm>
          <a:prstGeom prst="rect">
            <a:avLst/>
          </a:prstGeom>
        </p:spPr>
        <p:txBody>
          <a:bodyPr wrap="none">
            <a:spAutoFit/>
          </a:bodyPr>
          <a:lstStyle/>
          <a:p>
            <a:r>
              <a:rPr altLang="en-US" lang="zh-CN" smtClean="0" sz="1400">
                <a:solidFill>
                  <a:schemeClr val="accent1"/>
                </a:solidFill>
                <a:latin typeface="+mj-ea"/>
                <a:ea typeface="+mj-ea"/>
              </a:rPr>
              <a:t>工作概述</a:t>
            </a:r>
          </a:p>
        </p:txBody>
      </p:sp>
      <p:cxnSp>
        <p:nvCxnSpPr>
          <p:cNvPr id="8" name="直接连接符 7"/>
          <p:cNvCxnSpPr/>
          <p:nvPr/>
        </p:nvCxnSpPr>
        <p:spPr>
          <a:xfrm>
            <a:off x="1137515" y="2018932"/>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37765" y="3396881"/>
            <a:ext cx="2987190"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10" name="矩形 9"/>
          <p:cNvSpPr/>
          <p:nvPr/>
        </p:nvSpPr>
        <p:spPr>
          <a:xfrm>
            <a:off x="1041003" y="3138715"/>
            <a:ext cx="894080" cy="304800"/>
          </a:xfrm>
          <a:prstGeom prst="rect">
            <a:avLst/>
          </a:prstGeom>
        </p:spPr>
        <p:txBody>
          <a:bodyPr wrap="none">
            <a:spAutoFit/>
          </a:bodyPr>
          <a:lstStyle/>
          <a:p>
            <a:r>
              <a:rPr altLang="en-US" lang="zh-CN" smtClean="0" sz="1400">
                <a:solidFill>
                  <a:schemeClr val="accent1"/>
                </a:solidFill>
                <a:latin typeface="+mj-ea"/>
                <a:ea typeface="+mj-ea"/>
              </a:rPr>
              <a:t>工作总结</a:t>
            </a:r>
          </a:p>
        </p:txBody>
      </p:sp>
      <p:cxnSp>
        <p:nvCxnSpPr>
          <p:cNvPr id="11" name="直接连接符 10"/>
          <p:cNvCxnSpPr/>
          <p:nvPr/>
        </p:nvCxnSpPr>
        <p:spPr>
          <a:xfrm>
            <a:off x="1149611" y="345085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572022" y="1943727"/>
            <a:ext cx="2987190"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13" name="矩形 12"/>
          <p:cNvSpPr/>
          <p:nvPr/>
        </p:nvSpPr>
        <p:spPr>
          <a:xfrm>
            <a:off x="5572022" y="1634594"/>
            <a:ext cx="1427480" cy="304800"/>
          </a:xfrm>
          <a:prstGeom prst="rect">
            <a:avLst/>
          </a:prstGeom>
        </p:spPr>
        <p:txBody>
          <a:bodyPr wrap="none">
            <a:spAutoFit/>
          </a:bodyPr>
          <a:lstStyle/>
          <a:p>
            <a:r>
              <a:rPr altLang="en-US" lang="zh-CN" smtClean="0" sz="1400">
                <a:solidFill>
                  <a:schemeClr val="accent1"/>
                </a:solidFill>
                <a:latin typeface="+mj-ea"/>
                <a:ea typeface="+mj-ea"/>
              </a:rPr>
              <a:t>问题与不足之处</a:t>
            </a:r>
          </a:p>
        </p:txBody>
      </p:sp>
      <p:cxnSp>
        <p:nvCxnSpPr>
          <p:cNvPr id="14" name="直接连接符 13"/>
          <p:cNvCxnSpPr/>
          <p:nvPr/>
        </p:nvCxnSpPr>
        <p:spPr>
          <a:xfrm>
            <a:off x="5670634" y="198182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568784" y="3396881"/>
            <a:ext cx="2987190"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16" name="矩形 15"/>
          <p:cNvSpPr/>
          <p:nvPr/>
        </p:nvSpPr>
        <p:spPr>
          <a:xfrm>
            <a:off x="5572022" y="3138715"/>
            <a:ext cx="1071880" cy="304800"/>
          </a:xfrm>
          <a:prstGeom prst="rect">
            <a:avLst/>
          </a:prstGeom>
        </p:spPr>
        <p:txBody>
          <a:bodyPr wrap="none">
            <a:spAutoFit/>
          </a:bodyPr>
          <a:lstStyle/>
          <a:p>
            <a:r>
              <a:rPr altLang="en-US" lang="zh-CN" smtClean="0" sz="1400">
                <a:solidFill>
                  <a:schemeClr val="accent1"/>
                </a:solidFill>
                <a:latin typeface="+mj-ea"/>
                <a:ea typeface="+mj-ea"/>
              </a:rPr>
              <a:t>展望与规划</a:t>
            </a:r>
          </a:p>
        </p:txBody>
      </p:sp>
      <p:cxnSp>
        <p:nvCxnSpPr>
          <p:cNvPr id="17" name="直接连接符 16"/>
          <p:cNvCxnSpPr/>
          <p:nvPr/>
        </p:nvCxnSpPr>
        <p:spPr>
          <a:xfrm>
            <a:off x="5680630" y="345085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33808" y="1875161"/>
            <a:ext cx="633730" cy="579120"/>
          </a:xfrm>
          <a:prstGeom prst="rect">
            <a:avLst/>
          </a:prstGeom>
        </p:spPr>
        <p:txBody>
          <a:bodyPr wrap="none">
            <a:spAutoFit/>
          </a:bodyPr>
          <a:lstStyle/>
          <a:p>
            <a:pPr algn="ctr"/>
            <a:r>
              <a:rPr altLang="zh-CN" i="1" lang="en-US" smtClean="0" sz="3200">
                <a:solidFill>
                  <a:schemeClr val="accent1"/>
                </a:solidFill>
                <a:latin typeface="+mj-lt"/>
              </a:rPr>
              <a:t>01.</a:t>
            </a:r>
          </a:p>
        </p:txBody>
      </p:sp>
      <p:sp>
        <p:nvSpPr>
          <p:cNvPr id="19" name="矩形 18"/>
          <p:cNvSpPr/>
          <p:nvPr/>
        </p:nvSpPr>
        <p:spPr>
          <a:xfrm>
            <a:off x="398897" y="3285654"/>
            <a:ext cx="633730" cy="579120"/>
          </a:xfrm>
          <a:prstGeom prst="rect">
            <a:avLst/>
          </a:prstGeom>
        </p:spPr>
        <p:txBody>
          <a:bodyPr wrap="none">
            <a:spAutoFit/>
          </a:bodyPr>
          <a:lstStyle/>
          <a:p>
            <a:pPr algn="ctr"/>
            <a:r>
              <a:rPr altLang="zh-CN" i="1" lang="en-US" smtClean="0" sz="3200">
                <a:solidFill>
                  <a:schemeClr val="accent1"/>
                </a:solidFill>
                <a:latin typeface="+mj-lt"/>
              </a:rPr>
              <a:t>02.</a:t>
            </a:r>
          </a:p>
        </p:txBody>
      </p:sp>
      <p:sp>
        <p:nvSpPr>
          <p:cNvPr id="20" name="矩形 19"/>
          <p:cNvSpPr/>
          <p:nvPr/>
        </p:nvSpPr>
        <p:spPr>
          <a:xfrm>
            <a:off x="4914831" y="1808843"/>
            <a:ext cx="633730" cy="579120"/>
          </a:xfrm>
          <a:prstGeom prst="rect">
            <a:avLst/>
          </a:prstGeom>
        </p:spPr>
        <p:txBody>
          <a:bodyPr wrap="none">
            <a:spAutoFit/>
          </a:bodyPr>
          <a:lstStyle/>
          <a:p>
            <a:pPr algn="ctr"/>
            <a:r>
              <a:rPr altLang="zh-CN" i="1" lang="en-US" smtClean="0" sz="3200">
                <a:solidFill>
                  <a:schemeClr val="accent1"/>
                </a:solidFill>
                <a:latin typeface="+mj-lt"/>
              </a:rPr>
              <a:t>03.</a:t>
            </a:r>
          </a:p>
        </p:txBody>
      </p:sp>
      <p:sp>
        <p:nvSpPr>
          <p:cNvPr id="21" name="矩形 20"/>
          <p:cNvSpPr/>
          <p:nvPr/>
        </p:nvSpPr>
        <p:spPr>
          <a:xfrm>
            <a:off x="4885751" y="3252105"/>
            <a:ext cx="633730" cy="579120"/>
          </a:xfrm>
          <a:prstGeom prst="rect">
            <a:avLst/>
          </a:prstGeom>
        </p:spPr>
        <p:txBody>
          <a:bodyPr wrap="none">
            <a:spAutoFit/>
          </a:bodyPr>
          <a:lstStyle/>
          <a:p>
            <a:pPr algn="ctr"/>
            <a:r>
              <a:rPr altLang="zh-CN" i="1" lang="en-US" smtClean="0" sz="3200">
                <a:solidFill>
                  <a:schemeClr val="accent1"/>
                </a:solidFill>
                <a:latin typeface="+mj-lt"/>
              </a:rPr>
              <a:t>04.</a:t>
            </a:r>
          </a:p>
        </p:txBody>
      </p:sp>
      <p:sp>
        <p:nvSpPr>
          <p:cNvPr id="22" name="矩形 21"/>
          <p:cNvSpPr/>
          <p:nvPr/>
        </p:nvSpPr>
        <p:spPr>
          <a:xfrm>
            <a:off x="172108" y="685557"/>
            <a:ext cx="3418274" cy="457200"/>
          </a:xfrm>
          <a:prstGeom prst="rect">
            <a:avLst/>
          </a:prstGeom>
        </p:spPr>
        <p:txBody>
          <a:bodyPr wrap="square">
            <a:spAutoFit/>
          </a:bodyPr>
          <a:lstStyle/>
          <a:p>
            <a:pPr>
              <a:lnSpc>
                <a:spcPct val="150000"/>
              </a:lnSpc>
            </a:pPr>
            <a:r>
              <a:rPr altLang="zh-CN" lang="en-US" smtClean="0" sz="800">
                <a:solidFill>
                  <a:schemeClr val="bg1"/>
                </a:solidFill>
              </a:rPr>
              <a:t>Lorem ipsum dolor sit amet, consectetur adipiscing elit. Donec luctus nibh sit amet sem vulputate venenatis bibendum orci pulvinar. </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3959013" y="1618826"/>
            <a:ext cx="1225974" cy="1225974"/>
          </a:xfrm>
          <a:prstGeom prst="rect">
            <a:avLst/>
          </a:prstGeom>
          <a:noFill/>
          <a:ln w="38100">
            <a:gradFill flip="none" rotWithShape="1">
              <a:gsLst>
                <a:gs pos="0">
                  <a:schemeClr val="accent1"/>
                </a:gs>
                <a:gs pos="59000">
                  <a:srgbClr val="C68C2F"/>
                </a:gs>
                <a:gs pos="100000">
                  <a:schemeClr val="accent2"/>
                </a:gs>
              </a:gsLst>
              <a:lin ang="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矩形 15"/>
          <p:cNvSpPr/>
          <p:nvPr/>
        </p:nvSpPr>
        <p:spPr>
          <a:xfrm>
            <a:off x="3325359" y="3018549"/>
            <a:ext cx="2493288" cy="579120"/>
          </a:xfrm>
          <a:prstGeom prst="rect">
            <a:avLst/>
          </a:prstGeom>
        </p:spPr>
        <p:txBody>
          <a:bodyPr wrap="none">
            <a:spAutoFit/>
          </a:bodyPr>
          <a:lstStyle/>
          <a:p>
            <a:pPr algn="ctr"/>
            <a:r>
              <a:rPr altLang="zh-CN" lang="en-US" smtClean="0" sz="3200">
                <a:solidFill>
                  <a:schemeClr val="accent1"/>
                </a:solidFill>
                <a:latin typeface="Arial"/>
              </a:rPr>
              <a:t>PART FOUR</a:t>
            </a:r>
          </a:p>
        </p:txBody>
      </p:sp>
      <p:cxnSp>
        <p:nvCxnSpPr>
          <p:cNvPr id="17" name="直接连接符 16"/>
          <p:cNvCxnSpPr/>
          <p:nvPr/>
        </p:nvCxnSpPr>
        <p:spPr>
          <a:xfrm>
            <a:off x="4450080" y="3603325"/>
            <a:ext cx="25738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086075" y="3673029"/>
            <a:ext cx="1071880" cy="304800"/>
          </a:xfrm>
          <a:prstGeom prst="rect">
            <a:avLst/>
          </a:prstGeom>
        </p:spPr>
        <p:txBody>
          <a:bodyPr wrap="none">
            <a:spAutoFit/>
          </a:bodyPr>
          <a:lstStyle/>
          <a:p>
            <a:pPr algn="ctr"/>
            <a:r>
              <a:rPr altLang="en-US" lang="zh-CN" smtClean="0" sz="1400">
                <a:solidFill>
                  <a:schemeClr val="accent1"/>
                </a:solidFill>
                <a:latin charset="-122" panose="020b0503020204020204" typeface="微软雅黑"/>
                <a:ea typeface="微软雅黑"/>
              </a:rPr>
              <a:t>展望与计划</a:t>
            </a:r>
          </a:p>
        </p:txBody>
      </p:sp>
      <p:sp>
        <p:nvSpPr>
          <p:cNvPr id="19" name="矩形 18"/>
          <p:cNvSpPr/>
          <p:nvPr/>
        </p:nvSpPr>
        <p:spPr>
          <a:xfrm>
            <a:off x="2826134" y="3915574"/>
            <a:ext cx="3505275" cy="502920"/>
          </a:xfrm>
          <a:prstGeom prst="rect">
            <a:avLst/>
          </a:prstGeom>
        </p:spPr>
        <p:txBody>
          <a:bodyPr wrap="square">
            <a:spAutoFit/>
          </a:bodyPr>
          <a:lstStyle/>
          <a:p>
            <a:pPr algn="ctr">
              <a:lnSpc>
                <a:spcPct val="150000"/>
              </a:lnSpc>
            </a:pPr>
            <a:r>
              <a:rPr altLang="zh-CN" lang="en-US" sz="900">
                <a:solidFill>
                  <a:prstClr val="white"/>
                </a:solidFill>
              </a:rPr>
              <a:t>Lorem ipsum dolor sit amet, consectetur adipiscing elit. Donec luctus nibh sit amet sem vulputate venenatis bibendum orci pulvinar. </a:t>
            </a:r>
          </a:p>
        </p:txBody>
      </p:sp>
      <p:sp>
        <p:nvSpPr>
          <p:cNvPr id="20" name="Freeform 5"/>
          <p:cNvSpPr>
            <a:spLocks noEditPoints="1"/>
          </p:cNvSpPr>
          <p:nvPr/>
        </p:nvSpPr>
        <p:spPr bwMode="auto">
          <a:xfrm>
            <a:off x="4212210" y="1806688"/>
            <a:ext cx="819609" cy="850249"/>
          </a:xfrm>
          <a:custGeom>
            <a:gdLst>
              <a:gd fmla="*/ 0 w 2760" name="T0"/>
              <a:gd fmla="*/ 2555 h 2870" name="T1"/>
              <a:gd fmla="*/ 316 w 2760" name="T2"/>
              <a:gd fmla="*/ 0 h 2870" name="T3"/>
              <a:gd fmla="*/ 1535 w 2760" name="T4"/>
              <a:gd fmla="*/ 106 h 2870" name="T5"/>
              <a:gd fmla="*/ 316 w 2760" name="T6"/>
              <a:gd fmla="*/ 211 h 2870" name="T7"/>
              <a:gd fmla="*/ 211 w 2760" name="T8"/>
              <a:gd fmla="*/ 2555 h 2870" name="T9"/>
              <a:gd fmla="*/ 2135 w 2760" name="T10"/>
              <a:gd fmla="*/ 2659 h 2870" name="T11"/>
              <a:gd fmla="*/ 2239 w 2760" name="T12"/>
              <a:gd fmla="*/ 1359 h 2870" name="T13"/>
              <a:gd fmla="*/ 2345 w 2760" name="T14"/>
              <a:gd fmla="*/ 1253 h 2870" name="T15"/>
              <a:gd fmla="*/ 2451 w 2760" name="T16"/>
              <a:gd fmla="*/ 1366 h 2870" name="T17"/>
              <a:gd fmla="*/ 2135 w 2760" name="T18"/>
              <a:gd fmla="*/ 2870 h 2870" name="T19"/>
              <a:gd fmla="*/ 316 w 2760" name="T20"/>
              <a:gd fmla="*/ 2870 h 2870" name="T21"/>
              <a:gd fmla="*/ 432 w 2760" name="T22"/>
              <a:gd fmla="*/ 2090 h 2870" name="T23"/>
              <a:gd fmla="*/ 1913 w 2760" name="T24"/>
              <a:gd fmla="*/ 1984 h 2870" name="T25"/>
              <a:gd fmla="*/ 1913 w 2760" name="T26"/>
              <a:gd fmla="*/ 2195 h 2870" name="T27"/>
              <a:gd fmla="*/ 564 w 2760" name="T28"/>
              <a:gd fmla="*/ 927 h 2870" name="T29"/>
              <a:gd fmla="*/ 564 w 2760" name="T30"/>
              <a:gd fmla="*/ 716 h 2870" name="T31"/>
              <a:gd fmla="*/ 1189 w 2760" name="T32"/>
              <a:gd fmla="*/ 821 h 2870" name="T33"/>
              <a:gd fmla="*/ 564 w 2760" name="T34"/>
              <a:gd fmla="*/ 927 h 2870" name="T35"/>
              <a:gd fmla="*/ 1028 w 2760" name="T36"/>
              <a:gd fmla="*/ 1732 h 2870" name="T37"/>
              <a:gd fmla="*/ 1127 w 2760" name="T38"/>
              <a:gd fmla="*/ 1292 h 2870" name="T39"/>
              <a:gd fmla="*/ 2324 w 2760" name="T40"/>
              <a:gd fmla="*/ 88 h 2870" name="T41"/>
              <a:gd fmla="*/ 2341 w 2760" name="T42"/>
              <a:gd fmla="*/ 72 h 2870" name="T43"/>
              <a:gd fmla="*/ 2688 w 2760" name="T44"/>
              <a:gd fmla="*/ 72 h 2870" name="T45"/>
              <a:gd fmla="*/ 2688 w 2760" name="T46"/>
              <a:gd fmla="*/ 419 h 2870" name="T47"/>
              <a:gd fmla="*/ 2573 w 2760" name="T48"/>
              <a:gd fmla="*/ 533 h 2870" name="T49"/>
              <a:gd fmla="*/ 1468 w 2760" name="T50"/>
              <a:gd fmla="*/ 1633 h 2870" name="T51"/>
              <a:gd fmla="*/ 1053 w 2760" name="T52"/>
              <a:gd fmla="*/ 1742 h 2870" name="T53"/>
              <a:gd fmla="*/ 1367 w 2760" name="T54"/>
              <a:gd fmla="*/ 1441 h 2870" name="T55"/>
              <a:gd fmla="*/ 2356 w 2760" name="T56"/>
              <a:gd fmla="*/ 369 h 2870" name="T57"/>
              <a:gd fmla="*/ 1319 w 2760" name="T58"/>
              <a:gd fmla="*/ 1392 h 2870" name="T59"/>
              <a:gd fmla="*/ 564 w 2760" name="T60"/>
              <a:gd fmla="*/ 1570 h 2870" name="T61"/>
              <a:gd fmla="*/ 564 w 2760" name="T62"/>
              <a:gd fmla="*/ 1358 h 2870" name="T63"/>
              <a:gd fmla="*/ 950 w 2760" name="T64"/>
              <a:gd fmla="*/ 1464 h 2870" name="T65"/>
              <a:gd fmla="*/ 564 w 2760" name="T66"/>
              <a:gd fmla="*/ 1570 h 287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870" w="2760">
                <a:moveTo>
                  <a:pt x="316" y="2870"/>
                </a:moveTo>
                <a:cubicBezTo>
                  <a:pt x="142" y="2870"/>
                  <a:pt x="0" y="2729"/>
                  <a:pt x="0" y="2555"/>
                </a:cubicBezTo>
                <a:cubicBezTo>
                  <a:pt x="0" y="316"/>
                  <a:pt x="0" y="316"/>
                  <a:pt x="0" y="316"/>
                </a:cubicBezTo>
                <a:cubicBezTo>
                  <a:pt x="0" y="142"/>
                  <a:pt x="142" y="0"/>
                  <a:pt x="316" y="0"/>
                </a:cubicBezTo>
                <a:cubicBezTo>
                  <a:pt x="1429" y="0"/>
                  <a:pt x="1429" y="0"/>
                  <a:pt x="1429" y="0"/>
                </a:cubicBezTo>
                <a:cubicBezTo>
                  <a:pt x="1488" y="0"/>
                  <a:pt x="1535" y="48"/>
                  <a:pt x="1535" y="106"/>
                </a:cubicBezTo>
                <a:cubicBezTo>
                  <a:pt x="1535" y="163"/>
                  <a:pt x="1487" y="211"/>
                  <a:pt x="1430" y="211"/>
                </a:cubicBezTo>
                <a:cubicBezTo>
                  <a:pt x="316" y="211"/>
                  <a:pt x="316" y="211"/>
                  <a:pt x="316" y="211"/>
                </a:cubicBezTo>
                <a:cubicBezTo>
                  <a:pt x="258" y="211"/>
                  <a:pt x="211" y="258"/>
                  <a:pt x="211" y="316"/>
                </a:cubicBezTo>
                <a:cubicBezTo>
                  <a:pt x="211" y="2555"/>
                  <a:pt x="211" y="2555"/>
                  <a:pt x="211" y="2555"/>
                </a:cubicBezTo>
                <a:cubicBezTo>
                  <a:pt x="211" y="2612"/>
                  <a:pt x="258" y="2659"/>
                  <a:pt x="316" y="2659"/>
                </a:cubicBezTo>
                <a:cubicBezTo>
                  <a:pt x="2135" y="2659"/>
                  <a:pt x="2135" y="2659"/>
                  <a:pt x="2135" y="2659"/>
                </a:cubicBezTo>
                <a:cubicBezTo>
                  <a:pt x="2193" y="2659"/>
                  <a:pt x="2239" y="2612"/>
                  <a:pt x="2239" y="2555"/>
                </a:cubicBezTo>
                <a:cubicBezTo>
                  <a:pt x="2239" y="1359"/>
                  <a:pt x="2239" y="1359"/>
                  <a:pt x="2239" y="1359"/>
                </a:cubicBezTo>
                <a:cubicBezTo>
                  <a:pt x="2239" y="1358"/>
                  <a:pt x="2240" y="1356"/>
                  <a:pt x="2240" y="1354"/>
                </a:cubicBezTo>
                <a:cubicBezTo>
                  <a:pt x="2242" y="1298"/>
                  <a:pt x="2289" y="1253"/>
                  <a:pt x="2345" y="1253"/>
                </a:cubicBezTo>
                <a:cubicBezTo>
                  <a:pt x="2404" y="1253"/>
                  <a:pt x="2451" y="1300"/>
                  <a:pt x="2451" y="1359"/>
                </a:cubicBezTo>
                <a:cubicBezTo>
                  <a:pt x="2451" y="1361"/>
                  <a:pt x="2451" y="1364"/>
                  <a:pt x="2451" y="1366"/>
                </a:cubicBezTo>
                <a:cubicBezTo>
                  <a:pt x="2451" y="2555"/>
                  <a:pt x="2451" y="2555"/>
                  <a:pt x="2451" y="2555"/>
                </a:cubicBezTo>
                <a:cubicBezTo>
                  <a:pt x="2451" y="2729"/>
                  <a:pt x="2309" y="2870"/>
                  <a:pt x="2135" y="2870"/>
                </a:cubicBezTo>
                <a:cubicBezTo>
                  <a:pt x="316" y="2870"/>
                  <a:pt x="316" y="2870"/>
                  <a:pt x="316" y="2870"/>
                </a:cubicBezTo>
                <a:cubicBezTo>
                  <a:pt x="316" y="2870"/>
                  <a:pt x="316" y="2870"/>
                  <a:pt x="316" y="2870"/>
                </a:cubicBezTo>
                <a:close/>
                <a:moveTo>
                  <a:pt x="538" y="2195"/>
                </a:moveTo>
                <a:cubicBezTo>
                  <a:pt x="480" y="2195"/>
                  <a:pt x="432" y="2148"/>
                  <a:pt x="432" y="2090"/>
                </a:cubicBezTo>
                <a:cubicBezTo>
                  <a:pt x="432" y="2032"/>
                  <a:pt x="480" y="1984"/>
                  <a:pt x="538" y="1984"/>
                </a:cubicBezTo>
                <a:cubicBezTo>
                  <a:pt x="1913" y="1984"/>
                  <a:pt x="1913" y="1984"/>
                  <a:pt x="1913" y="1984"/>
                </a:cubicBezTo>
                <a:cubicBezTo>
                  <a:pt x="1971" y="1984"/>
                  <a:pt x="2018" y="2032"/>
                  <a:pt x="2018" y="2090"/>
                </a:cubicBezTo>
                <a:cubicBezTo>
                  <a:pt x="2018" y="2148"/>
                  <a:pt x="1971" y="2195"/>
                  <a:pt x="1913" y="2195"/>
                </a:cubicBezTo>
                <a:cubicBezTo>
                  <a:pt x="538" y="2195"/>
                  <a:pt x="538" y="2195"/>
                  <a:pt x="538" y="2195"/>
                </a:cubicBezTo>
                <a:close/>
                <a:moveTo>
                  <a:pt x="564" y="927"/>
                </a:moveTo>
                <a:cubicBezTo>
                  <a:pt x="506" y="927"/>
                  <a:pt x="459" y="880"/>
                  <a:pt x="459" y="821"/>
                </a:cubicBezTo>
                <a:cubicBezTo>
                  <a:pt x="459" y="763"/>
                  <a:pt x="506" y="716"/>
                  <a:pt x="564" y="716"/>
                </a:cubicBezTo>
                <a:cubicBezTo>
                  <a:pt x="1084" y="716"/>
                  <a:pt x="1084" y="716"/>
                  <a:pt x="1084" y="716"/>
                </a:cubicBezTo>
                <a:cubicBezTo>
                  <a:pt x="1142" y="716"/>
                  <a:pt x="1189" y="763"/>
                  <a:pt x="1189" y="821"/>
                </a:cubicBezTo>
                <a:cubicBezTo>
                  <a:pt x="1189" y="880"/>
                  <a:pt x="1142" y="927"/>
                  <a:pt x="1084" y="927"/>
                </a:cubicBezTo>
                <a:cubicBezTo>
                  <a:pt x="564" y="927"/>
                  <a:pt x="564" y="927"/>
                  <a:pt x="564" y="927"/>
                </a:cubicBezTo>
                <a:close/>
                <a:moveTo>
                  <a:pt x="1053" y="1742"/>
                </a:moveTo>
                <a:cubicBezTo>
                  <a:pt x="1043" y="1742"/>
                  <a:pt x="1034" y="1739"/>
                  <a:pt x="1028" y="1732"/>
                </a:cubicBezTo>
                <a:cubicBezTo>
                  <a:pt x="1019" y="1723"/>
                  <a:pt x="1015" y="1710"/>
                  <a:pt x="1018" y="1698"/>
                </a:cubicBezTo>
                <a:cubicBezTo>
                  <a:pt x="1127" y="1292"/>
                  <a:pt x="1127" y="1292"/>
                  <a:pt x="1127" y="1292"/>
                </a:cubicBezTo>
                <a:cubicBezTo>
                  <a:pt x="1129" y="1286"/>
                  <a:pt x="1132" y="1281"/>
                  <a:pt x="1136" y="1276"/>
                </a:cubicBezTo>
                <a:cubicBezTo>
                  <a:pt x="2324" y="88"/>
                  <a:pt x="2324" y="88"/>
                  <a:pt x="2324" y="88"/>
                </a:cubicBezTo>
                <a:cubicBezTo>
                  <a:pt x="2325" y="88"/>
                  <a:pt x="2325" y="87"/>
                  <a:pt x="2326" y="86"/>
                </a:cubicBezTo>
                <a:cubicBezTo>
                  <a:pt x="2341" y="72"/>
                  <a:pt x="2341" y="72"/>
                  <a:pt x="2341" y="72"/>
                </a:cubicBezTo>
                <a:cubicBezTo>
                  <a:pt x="2387" y="26"/>
                  <a:pt x="2449" y="0"/>
                  <a:pt x="2514" y="0"/>
                </a:cubicBezTo>
                <a:cubicBezTo>
                  <a:pt x="2580" y="0"/>
                  <a:pt x="2642" y="26"/>
                  <a:pt x="2688" y="72"/>
                </a:cubicBezTo>
                <a:cubicBezTo>
                  <a:pt x="2734" y="118"/>
                  <a:pt x="2760" y="180"/>
                  <a:pt x="2760" y="246"/>
                </a:cubicBezTo>
                <a:cubicBezTo>
                  <a:pt x="2760" y="311"/>
                  <a:pt x="2734" y="373"/>
                  <a:pt x="2688" y="419"/>
                </a:cubicBezTo>
                <a:cubicBezTo>
                  <a:pt x="2576" y="531"/>
                  <a:pt x="2576" y="531"/>
                  <a:pt x="2576" y="531"/>
                </a:cubicBezTo>
                <a:cubicBezTo>
                  <a:pt x="2575" y="532"/>
                  <a:pt x="2574" y="533"/>
                  <a:pt x="2573" y="533"/>
                </a:cubicBezTo>
                <a:cubicBezTo>
                  <a:pt x="1484" y="1623"/>
                  <a:pt x="1484" y="1623"/>
                  <a:pt x="1484" y="1623"/>
                </a:cubicBezTo>
                <a:cubicBezTo>
                  <a:pt x="1479" y="1628"/>
                  <a:pt x="1474" y="1631"/>
                  <a:pt x="1468" y="1633"/>
                </a:cubicBezTo>
                <a:cubicBezTo>
                  <a:pt x="1062" y="1741"/>
                  <a:pt x="1062" y="1741"/>
                  <a:pt x="1062" y="1741"/>
                </a:cubicBezTo>
                <a:cubicBezTo>
                  <a:pt x="1059" y="1742"/>
                  <a:pt x="1056" y="1742"/>
                  <a:pt x="1053" y="1742"/>
                </a:cubicBezTo>
                <a:close/>
                <a:moveTo>
                  <a:pt x="1301" y="1459"/>
                </a:moveTo>
                <a:cubicBezTo>
                  <a:pt x="1367" y="1441"/>
                  <a:pt x="1367" y="1441"/>
                  <a:pt x="1367" y="1441"/>
                </a:cubicBezTo>
                <a:cubicBezTo>
                  <a:pt x="2398" y="411"/>
                  <a:pt x="2398" y="411"/>
                  <a:pt x="2398" y="411"/>
                </a:cubicBezTo>
                <a:cubicBezTo>
                  <a:pt x="2356" y="369"/>
                  <a:pt x="2356" y="369"/>
                  <a:pt x="2356" y="369"/>
                </a:cubicBezTo>
                <a:cubicBezTo>
                  <a:pt x="2349" y="362"/>
                  <a:pt x="2349" y="362"/>
                  <a:pt x="2349" y="362"/>
                </a:cubicBezTo>
                <a:cubicBezTo>
                  <a:pt x="1319" y="1392"/>
                  <a:pt x="1319" y="1392"/>
                  <a:pt x="1319" y="1392"/>
                </a:cubicBezTo>
                <a:cubicBezTo>
                  <a:pt x="1301" y="1459"/>
                  <a:pt x="1301" y="1459"/>
                  <a:pt x="1301" y="1459"/>
                </a:cubicBezTo>
                <a:close/>
                <a:moveTo>
                  <a:pt x="564" y="1570"/>
                </a:moveTo>
                <a:cubicBezTo>
                  <a:pt x="506" y="1570"/>
                  <a:pt x="459" y="1522"/>
                  <a:pt x="459" y="1464"/>
                </a:cubicBezTo>
                <a:cubicBezTo>
                  <a:pt x="459" y="1406"/>
                  <a:pt x="506" y="1358"/>
                  <a:pt x="564" y="1358"/>
                </a:cubicBezTo>
                <a:cubicBezTo>
                  <a:pt x="844" y="1358"/>
                  <a:pt x="844" y="1358"/>
                  <a:pt x="844" y="1358"/>
                </a:cubicBezTo>
                <a:cubicBezTo>
                  <a:pt x="902" y="1358"/>
                  <a:pt x="950" y="1406"/>
                  <a:pt x="950" y="1464"/>
                </a:cubicBezTo>
                <a:cubicBezTo>
                  <a:pt x="950" y="1522"/>
                  <a:pt x="902" y="1570"/>
                  <a:pt x="844" y="1570"/>
                </a:cubicBezTo>
                <a:cubicBezTo>
                  <a:pt x="564" y="1570"/>
                  <a:pt x="564" y="1570"/>
                  <a:pt x="564" y="1570"/>
                </a:cubicBezTo>
                <a:close/>
              </a:path>
            </a:pathLst>
          </a:custGeom>
          <a:solidFill>
            <a:schemeClr val="accent1"/>
          </a:solidFill>
          <a:ln>
            <a:noFill/>
          </a:ln>
          <a:effectLst>
            <a:outerShdw algn="t" blurRad="50800" dir="5400000" dist="38100" rotWithShape="0">
              <a:prstClr val="black">
                <a:alpha val="40000"/>
              </a:prstClr>
            </a:outerShdw>
          </a:effectLst>
        </p:spPr>
        <p:txBody>
          <a:bodyPr anchor="t" anchorCtr="0" bIns="45720" compatLnSpc="1" lIns="91440" numCol="1" rIns="91440" tIns="45720" vert="horz" wrap="square"/>
          <a:lstStyle/>
          <a:p>
            <a:endParaRPr altLang="en-US" lang="zh-CN"/>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1071880" cy="304800"/>
          </a:xfrm>
          <a:prstGeom prst="rect">
            <a:avLst/>
          </a:prstGeom>
        </p:spPr>
        <p:txBody>
          <a:bodyPr wrap="none">
            <a:spAutoFit/>
          </a:bodyPr>
          <a:lstStyle/>
          <a:p>
            <a:r>
              <a:rPr altLang="en-US" lang="zh-CN" sz="1400">
                <a:solidFill>
                  <a:schemeClr val="accent1"/>
                </a:solidFill>
                <a:latin charset="-122" panose="020b0503020204020204" typeface="微软雅黑"/>
                <a:ea typeface="微软雅黑"/>
              </a:rPr>
              <a:t>展望与计划</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04</a:t>
            </a:r>
          </a:p>
        </p:txBody>
      </p:sp>
      <p:cxnSp>
        <p:nvCxnSpPr>
          <p:cNvPr id="47" name="直接箭头连接符 46"/>
          <p:cNvCxnSpPr/>
          <p:nvPr/>
        </p:nvCxnSpPr>
        <p:spPr>
          <a:xfrm>
            <a:off x="287338" y="2738438"/>
            <a:ext cx="858572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824586" y="2613476"/>
            <a:ext cx="249923" cy="249923"/>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51" name="椭圆 50"/>
          <p:cNvSpPr/>
          <p:nvPr/>
        </p:nvSpPr>
        <p:spPr>
          <a:xfrm>
            <a:off x="2638146" y="2613476"/>
            <a:ext cx="249923" cy="249923"/>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52" name="椭圆 51"/>
          <p:cNvSpPr/>
          <p:nvPr/>
        </p:nvSpPr>
        <p:spPr>
          <a:xfrm>
            <a:off x="4451706" y="2613476"/>
            <a:ext cx="249923" cy="249923"/>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53" name="椭圆 52"/>
          <p:cNvSpPr/>
          <p:nvPr/>
        </p:nvSpPr>
        <p:spPr>
          <a:xfrm>
            <a:off x="6265266" y="2613476"/>
            <a:ext cx="249923" cy="249923"/>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54" name="椭圆 53"/>
          <p:cNvSpPr/>
          <p:nvPr/>
        </p:nvSpPr>
        <p:spPr>
          <a:xfrm>
            <a:off x="8078826" y="2613476"/>
            <a:ext cx="249923" cy="249923"/>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anose="020b0606030504020204" pitchFamily="34" typeface="Open Sans"/>
              <a:cs charset="0" panose="020b0606030504020204" pitchFamily="34" typeface="Open Sans"/>
            </a:endParaRPr>
          </a:p>
        </p:txBody>
      </p:sp>
      <p:sp>
        <p:nvSpPr>
          <p:cNvPr id="58" name="矩形 57"/>
          <p:cNvSpPr/>
          <p:nvPr/>
        </p:nvSpPr>
        <p:spPr>
          <a:xfrm>
            <a:off x="158226" y="3280718"/>
            <a:ext cx="1584400" cy="70866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59" name="矩形 58"/>
          <p:cNvSpPr/>
          <p:nvPr/>
        </p:nvSpPr>
        <p:spPr>
          <a:xfrm>
            <a:off x="629593" y="3026801"/>
            <a:ext cx="641668" cy="251460"/>
          </a:xfrm>
          <a:prstGeom prst="rect">
            <a:avLst/>
          </a:prstGeom>
        </p:spPr>
        <p:txBody>
          <a:bodyPr wrap="none">
            <a:spAutoFit/>
          </a:bodyPr>
          <a:lstStyle/>
          <a:p>
            <a:pPr algn="ctr"/>
            <a:r>
              <a:rPr altLang="zh-CN" lang="en-US" smtClean="0" sz="1050">
                <a:solidFill>
                  <a:schemeClr val="bg1"/>
                </a:solidFill>
                <a:latin typeface="+mj-lt"/>
              </a:rPr>
              <a:t>STEP 1</a:t>
            </a:r>
          </a:p>
        </p:txBody>
      </p:sp>
      <p:cxnSp>
        <p:nvCxnSpPr>
          <p:cNvPr id="60" name="直接连接符 59"/>
          <p:cNvCxnSpPr/>
          <p:nvPr/>
        </p:nvCxnSpPr>
        <p:spPr>
          <a:xfrm>
            <a:off x="843270" y="3290973"/>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1945928" y="1819632"/>
            <a:ext cx="1584400" cy="70866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62" name="矩形 61"/>
          <p:cNvSpPr/>
          <p:nvPr/>
        </p:nvSpPr>
        <p:spPr>
          <a:xfrm>
            <a:off x="2417295" y="1565716"/>
            <a:ext cx="641668" cy="251460"/>
          </a:xfrm>
          <a:prstGeom prst="rect">
            <a:avLst/>
          </a:prstGeom>
        </p:spPr>
        <p:txBody>
          <a:bodyPr wrap="none">
            <a:spAutoFit/>
          </a:bodyPr>
          <a:lstStyle/>
          <a:p>
            <a:pPr algn="ctr"/>
            <a:r>
              <a:rPr altLang="zh-CN" lang="en-US" smtClean="0" sz="1050">
                <a:solidFill>
                  <a:schemeClr val="bg1"/>
                </a:solidFill>
                <a:latin typeface="+mj-lt"/>
              </a:rPr>
              <a:t>STEP 2</a:t>
            </a:r>
          </a:p>
        </p:txBody>
      </p:sp>
      <p:cxnSp>
        <p:nvCxnSpPr>
          <p:cNvPr id="63" name="直接连接符 62"/>
          <p:cNvCxnSpPr/>
          <p:nvPr/>
        </p:nvCxnSpPr>
        <p:spPr>
          <a:xfrm>
            <a:off x="2630972" y="1829888"/>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3773027" y="3280718"/>
            <a:ext cx="1584400" cy="70866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65" name="矩形 64"/>
          <p:cNvSpPr/>
          <p:nvPr/>
        </p:nvSpPr>
        <p:spPr>
          <a:xfrm>
            <a:off x="4244394" y="3026801"/>
            <a:ext cx="641668" cy="251460"/>
          </a:xfrm>
          <a:prstGeom prst="rect">
            <a:avLst/>
          </a:prstGeom>
        </p:spPr>
        <p:txBody>
          <a:bodyPr wrap="none">
            <a:spAutoFit/>
          </a:bodyPr>
          <a:lstStyle/>
          <a:p>
            <a:pPr algn="ctr"/>
            <a:r>
              <a:rPr altLang="zh-CN" lang="en-US" smtClean="0" sz="1050">
                <a:solidFill>
                  <a:schemeClr val="bg1"/>
                </a:solidFill>
                <a:latin typeface="+mj-lt"/>
              </a:rPr>
              <a:t>STEP 3</a:t>
            </a:r>
          </a:p>
        </p:txBody>
      </p:sp>
      <p:cxnSp>
        <p:nvCxnSpPr>
          <p:cNvPr id="66" name="直接连接符 65"/>
          <p:cNvCxnSpPr/>
          <p:nvPr/>
        </p:nvCxnSpPr>
        <p:spPr>
          <a:xfrm>
            <a:off x="4458071" y="3290973"/>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5595693" y="1836520"/>
            <a:ext cx="1584400" cy="70866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68" name="矩形 67"/>
          <p:cNvSpPr/>
          <p:nvPr/>
        </p:nvSpPr>
        <p:spPr>
          <a:xfrm>
            <a:off x="6067060" y="1582604"/>
            <a:ext cx="641668" cy="251460"/>
          </a:xfrm>
          <a:prstGeom prst="rect">
            <a:avLst/>
          </a:prstGeom>
        </p:spPr>
        <p:txBody>
          <a:bodyPr wrap="none">
            <a:spAutoFit/>
          </a:bodyPr>
          <a:lstStyle/>
          <a:p>
            <a:pPr algn="ctr"/>
            <a:r>
              <a:rPr altLang="zh-CN" lang="en-US" smtClean="0" sz="1050">
                <a:solidFill>
                  <a:schemeClr val="bg1"/>
                </a:solidFill>
                <a:latin typeface="+mj-lt"/>
              </a:rPr>
              <a:t>STEP 4</a:t>
            </a:r>
          </a:p>
        </p:txBody>
      </p:sp>
      <p:cxnSp>
        <p:nvCxnSpPr>
          <p:cNvPr id="69" name="直接连接符 68"/>
          <p:cNvCxnSpPr/>
          <p:nvPr/>
        </p:nvCxnSpPr>
        <p:spPr>
          <a:xfrm>
            <a:off x="6280737" y="1846776"/>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7387827" y="3272913"/>
            <a:ext cx="1584400" cy="708660"/>
          </a:xfrm>
          <a:prstGeom prst="rect">
            <a:avLst/>
          </a:prstGeom>
        </p:spPr>
        <p:txBody>
          <a:bodyPr wrap="square">
            <a:spAutoFit/>
          </a:bodyPr>
          <a:lstStyle/>
          <a:p>
            <a:pPr algn="ctr">
              <a:lnSpc>
                <a:spcPct val="150000"/>
              </a:lnSpc>
            </a:pPr>
            <a:r>
              <a:rPr altLang="zh-CN" lang="en-US" smtClean="0" sz="900">
                <a:solidFill>
                  <a:schemeClr val="bg1"/>
                </a:solidFill>
              </a:rPr>
              <a:t>Donec luctus nibh sit amet sem vulputate venenatis bibendum orci pulvinar. </a:t>
            </a:r>
          </a:p>
        </p:txBody>
      </p:sp>
      <p:sp>
        <p:nvSpPr>
          <p:cNvPr id="71" name="矩形 70"/>
          <p:cNvSpPr/>
          <p:nvPr/>
        </p:nvSpPr>
        <p:spPr>
          <a:xfrm>
            <a:off x="7859195" y="3018997"/>
            <a:ext cx="641668" cy="251460"/>
          </a:xfrm>
          <a:prstGeom prst="rect">
            <a:avLst/>
          </a:prstGeom>
        </p:spPr>
        <p:txBody>
          <a:bodyPr wrap="none">
            <a:spAutoFit/>
          </a:bodyPr>
          <a:lstStyle/>
          <a:p>
            <a:pPr algn="ctr"/>
            <a:r>
              <a:rPr altLang="zh-CN" lang="en-US" smtClean="0" sz="1050">
                <a:solidFill>
                  <a:schemeClr val="bg1"/>
                </a:solidFill>
                <a:latin typeface="+mj-lt"/>
              </a:rPr>
              <a:t>STEP 5</a:t>
            </a:r>
          </a:p>
        </p:txBody>
      </p:sp>
      <p:cxnSp>
        <p:nvCxnSpPr>
          <p:cNvPr id="72" name="直接连接符 71"/>
          <p:cNvCxnSpPr/>
          <p:nvPr/>
        </p:nvCxnSpPr>
        <p:spPr>
          <a:xfrm>
            <a:off x="8072872" y="3283169"/>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758384" y="2548783"/>
            <a:ext cx="379307" cy="3793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2573453" y="2545469"/>
            <a:ext cx="379307" cy="3793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4382346" y="2545469"/>
            <a:ext cx="379307" cy="3793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6200573" y="2550252"/>
            <a:ext cx="379307" cy="3793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8014133" y="2553542"/>
            <a:ext cx="379307" cy="3793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1071880" cy="304800"/>
          </a:xfrm>
          <a:prstGeom prst="rect">
            <a:avLst/>
          </a:prstGeom>
        </p:spPr>
        <p:txBody>
          <a:bodyPr wrap="none">
            <a:spAutoFit/>
          </a:bodyPr>
          <a:lstStyle/>
          <a:p>
            <a:r>
              <a:rPr altLang="en-US" lang="zh-CN" sz="1400">
                <a:solidFill>
                  <a:schemeClr val="accent1"/>
                </a:solidFill>
                <a:latin charset="-122" panose="020b0503020204020204" typeface="微软雅黑"/>
                <a:ea typeface="微软雅黑"/>
              </a:rPr>
              <a:t>展望与计划</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rgbClr val="C6A864"/>
                </a:solidFill>
                <a:latin typeface="Arial"/>
              </a:rPr>
              <a:t>04</a:t>
            </a:r>
          </a:p>
        </p:txBody>
      </p:sp>
      <p:sp>
        <p:nvSpPr>
          <p:cNvPr id="78" name="矩形 77"/>
          <p:cNvSpPr/>
          <p:nvPr/>
        </p:nvSpPr>
        <p:spPr>
          <a:xfrm>
            <a:off x="287338" y="1682417"/>
            <a:ext cx="5304696" cy="571500"/>
          </a:xfrm>
          <a:prstGeom prst="rect">
            <a:avLst/>
          </a:prstGeom>
        </p:spPr>
        <p:txBody>
          <a:bodyPr wrap="square">
            <a:spAutoFit/>
          </a:bodyPr>
          <a:lstStyle/>
          <a:p>
            <a:pPr>
              <a:lnSpc>
                <a:spcPct val="150000"/>
              </a:lnSpc>
            </a:pPr>
            <a:r>
              <a:rPr altLang="zh-CN" lang="en-US" sz="1050">
                <a:solidFill>
                  <a:schemeClr val="bg1"/>
                </a:solidFill>
                <a:ea charset="-122" panose="02010600040101010101" pitchFamily="2" typeface="华文细黑"/>
              </a:rPr>
              <a:t>Lorem ipsum dolor sit amet, consectetur adipiscing elit. Donec luctus nibh sit amet sem. Lorem ipsum dolor sit amet, consectetur adipiscing elit. Donec luctus nibh sit amet sem. </a:t>
            </a:r>
          </a:p>
        </p:txBody>
      </p:sp>
      <p:sp>
        <p:nvSpPr>
          <p:cNvPr id="79" name="文本框 5"/>
          <p:cNvSpPr txBox="1">
            <a:spLocks noChangeArrowheads="1"/>
          </p:cNvSpPr>
          <p:nvPr/>
        </p:nvSpPr>
        <p:spPr bwMode="auto">
          <a:xfrm>
            <a:off x="287338" y="1322587"/>
            <a:ext cx="223758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typeface="Calibri Light"/>
                <a:ea charset="-122" panose="02000000000000000000" pitchFamily="2" typeface="方正宋刻本秀楷简体"/>
              </a:defRPr>
            </a:lvl1pPr>
            <a:lvl2pPr indent="-285750" marL="742950">
              <a:defRPr sz="1300">
                <a:solidFill>
                  <a:schemeClr val="tx1"/>
                </a:solidFill>
                <a:latin typeface="Calibri Light"/>
                <a:ea charset="-122" panose="02000000000000000000" pitchFamily="2" typeface="方正宋刻本秀楷简体"/>
              </a:defRPr>
            </a:lvl2pPr>
            <a:lvl3pPr indent="-228600" marL="1143000">
              <a:defRPr sz="1300">
                <a:solidFill>
                  <a:schemeClr val="tx1"/>
                </a:solidFill>
                <a:latin typeface="Calibri Light"/>
                <a:ea charset="-122" panose="02000000000000000000" pitchFamily="2" typeface="方正宋刻本秀楷简体"/>
              </a:defRPr>
            </a:lvl3pPr>
            <a:lvl4pPr indent="-228600" marL="1600200">
              <a:defRPr sz="1300">
                <a:solidFill>
                  <a:schemeClr val="tx1"/>
                </a:solidFill>
                <a:latin typeface="Calibri Light"/>
                <a:ea charset="-122" panose="02000000000000000000" pitchFamily="2" typeface="方正宋刻本秀楷简体"/>
              </a:defRPr>
            </a:lvl4pPr>
            <a:lvl5pPr indent="-228600" marL="2057400">
              <a:defRPr sz="1300">
                <a:solidFill>
                  <a:schemeClr val="tx1"/>
                </a:solidFill>
                <a:latin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typeface="Calibri Light"/>
                <a:ea charset="-122" panose="02000000000000000000" pitchFamily="2" typeface="方正宋刻本秀楷简体"/>
              </a:defRPr>
            </a:lvl9pPr>
          </a:lstStyle>
          <a:p>
            <a:pPr fontAlgn="base">
              <a:spcBef>
                <a:spcPct val="0"/>
              </a:spcBef>
              <a:spcAft>
                <a:spcPct val="0"/>
              </a:spcAft>
              <a:defRPr/>
            </a:pPr>
            <a:r>
              <a:rPr altLang="en-US" lang="zh-CN" sz="2000">
                <a:solidFill>
                  <a:schemeClr val="accent1"/>
                </a:solidFill>
                <a:latin charset="-122" panose="020b0503020204020204" typeface="微软雅黑"/>
                <a:ea typeface="微软雅黑"/>
              </a:rPr>
              <a:t>展望与计划</a:t>
            </a:r>
          </a:p>
        </p:txBody>
      </p:sp>
      <p:cxnSp>
        <p:nvCxnSpPr>
          <p:cNvPr id="80" name="直接连接符 79"/>
          <p:cNvCxnSpPr/>
          <p:nvPr/>
        </p:nvCxnSpPr>
        <p:spPr>
          <a:xfrm>
            <a:off x="397928" y="2266796"/>
            <a:ext cx="36331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2938182" y="2474259"/>
            <a:ext cx="3267636" cy="1902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0" name="图片占位符 89"/>
          <p:cNvPicPr>
            <a:picLocks noChangeAspect="1" noGrp="1"/>
          </p:cNvPicPr>
          <p:nvPr>
            <p:ph idx="12" sz="quarter" type="pic"/>
          </p:nvPr>
        </p:nvPicPr>
        <p:blipFill>
          <a:blip r:embed="rId2">
            <a:extLst>
              <a:ext uri="{28A0092B-C50C-407E-A947-70E740481C1C}">
                <a14:useLocalDpi val="0"/>
              </a:ext>
            </a:extLst>
          </a:blip>
          <a:stretch>
            <a:fillRect/>
          </a:stretch>
        </p:blipFill>
        <p:spPr>
          <a:xfrm>
            <a:off x="287338" y="2478038"/>
            <a:ext cx="2650844" cy="1895201"/>
          </a:xfrm>
        </p:spPr>
      </p:pic>
      <p:pic>
        <p:nvPicPr>
          <p:cNvPr id="91" name="图片占位符 90"/>
          <p:cNvPicPr>
            <a:picLocks noChangeAspect="1" noGrp="1"/>
          </p:cNvPicPr>
          <p:nvPr>
            <p:ph idx="13" sz="quarter" type="pic"/>
          </p:nvPr>
        </p:nvPicPr>
        <p:blipFill>
          <a:blip r:embed="rId3">
            <a:extLst>
              <a:ext uri="{28A0092B-C50C-407E-A947-70E740481C1C}">
                <a14:useLocalDpi val="0"/>
              </a:ext>
            </a:extLst>
          </a:blip>
          <a:stretch>
            <a:fillRect/>
          </a:stretch>
        </p:blipFill>
        <p:spPr>
          <a:xfrm>
            <a:off x="6183873" y="2478038"/>
            <a:ext cx="2650844" cy="1895201"/>
          </a:xfrm>
        </p:spPr>
      </p:pic>
      <p:sp>
        <p:nvSpPr>
          <p:cNvPr id="92" name="矩形 91"/>
          <p:cNvSpPr/>
          <p:nvPr/>
        </p:nvSpPr>
        <p:spPr>
          <a:xfrm>
            <a:off x="3004551" y="2597427"/>
            <a:ext cx="2908569" cy="502920"/>
          </a:xfrm>
          <a:prstGeom prst="rect">
            <a:avLst/>
          </a:prstGeom>
        </p:spPr>
        <p:txBody>
          <a:bodyPr wrap="square">
            <a:spAutoFit/>
          </a:bodyPr>
          <a:lstStyle/>
          <a:p>
            <a:pPr indent="-228600" marL="228600">
              <a:lnSpc>
                <a:spcPct val="150000"/>
              </a:lnSpc>
              <a:buFont charset="0" panose="020b0604020202020204" pitchFamily="34" typeface="Arial"/>
              <a:buChar char="•"/>
            </a:pPr>
            <a:r>
              <a:rPr altLang="zh-CN" lang="en-US" smtClean="0" sz="900">
                <a:solidFill>
                  <a:srgbClr val="06050A"/>
                </a:solidFill>
              </a:rPr>
              <a:t>Donec luctus nibh sit amet sem vulputate venenatis bibendum orci pulvinar. </a:t>
            </a:r>
          </a:p>
        </p:txBody>
      </p:sp>
      <p:sp>
        <p:nvSpPr>
          <p:cNvPr id="93" name="矩形 92"/>
          <p:cNvSpPr/>
          <p:nvPr/>
        </p:nvSpPr>
        <p:spPr>
          <a:xfrm>
            <a:off x="3004551" y="3169282"/>
            <a:ext cx="2908569" cy="502920"/>
          </a:xfrm>
          <a:prstGeom prst="rect">
            <a:avLst/>
          </a:prstGeom>
        </p:spPr>
        <p:txBody>
          <a:bodyPr wrap="square">
            <a:spAutoFit/>
          </a:bodyPr>
          <a:lstStyle/>
          <a:p>
            <a:pPr indent="-228600" marL="228600">
              <a:lnSpc>
                <a:spcPct val="150000"/>
              </a:lnSpc>
              <a:buFont charset="0" panose="020b0604020202020204" pitchFamily="34" typeface="Arial"/>
              <a:buChar char="•"/>
            </a:pPr>
            <a:r>
              <a:rPr altLang="zh-CN" lang="en-US" smtClean="0" sz="900">
                <a:solidFill>
                  <a:srgbClr val="06050A"/>
                </a:solidFill>
              </a:rPr>
              <a:t>Donec luctus nibh sit amet sem vulputate venenatis bibendum orci pulvinar. </a:t>
            </a:r>
          </a:p>
        </p:txBody>
      </p:sp>
      <p:sp>
        <p:nvSpPr>
          <p:cNvPr id="94" name="矩形 93"/>
          <p:cNvSpPr/>
          <p:nvPr/>
        </p:nvSpPr>
        <p:spPr>
          <a:xfrm>
            <a:off x="3004551" y="3741138"/>
            <a:ext cx="2908569" cy="502920"/>
          </a:xfrm>
          <a:prstGeom prst="rect">
            <a:avLst/>
          </a:prstGeom>
        </p:spPr>
        <p:txBody>
          <a:bodyPr wrap="square">
            <a:spAutoFit/>
          </a:bodyPr>
          <a:lstStyle/>
          <a:p>
            <a:pPr indent="-228600" marL="228600">
              <a:lnSpc>
                <a:spcPct val="150000"/>
              </a:lnSpc>
              <a:buFont charset="0" panose="020b0604020202020204" pitchFamily="34" typeface="Arial"/>
              <a:buChar char="•"/>
            </a:pPr>
            <a:r>
              <a:rPr altLang="zh-CN" lang="en-US" smtClean="0" sz="900">
                <a:solidFill>
                  <a:srgbClr val="06050A"/>
                </a:solidFill>
              </a:rPr>
              <a:t>Donec luctus nibh sit amet sem vulputate venenatis bibendum orci pulvinar. </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nvSpPr>
        <p:spPr>
          <a:xfrm>
            <a:off x="198572" y="2213409"/>
            <a:ext cx="4754880" cy="701040"/>
          </a:xfrm>
          <a:prstGeom prst="rect">
            <a:avLst/>
          </a:prstGeom>
          <a:noFill/>
        </p:spPr>
        <p:txBody>
          <a:bodyPr rtlCol="0" wrap="none">
            <a:spAutoFit/>
          </a:bodyPr>
          <a:lstStyle/>
          <a:p>
            <a:r>
              <a:rPr altLang="en-US" lang="zh-CN" smtClean="0" sz="4000">
                <a:solidFill>
                  <a:srgbClr val="C6A864"/>
                </a:solidFill>
                <a:latin charset="-122" panose="020b0503020204020204" typeface="微软雅黑"/>
                <a:ea typeface="微软雅黑"/>
              </a:rPr>
              <a:t>感谢你的信任与支持</a:t>
            </a:r>
          </a:p>
        </p:txBody>
      </p:sp>
      <p:sp>
        <p:nvSpPr>
          <p:cNvPr id="22" name="矩形 21"/>
          <p:cNvSpPr/>
          <p:nvPr/>
        </p:nvSpPr>
        <p:spPr>
          <a:xfrm>
            <a:off x="281271" y="3461145"/>
            <a:ext cx="1226850" cy="24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000">
                <a:solidFill>
                  <a:prstClr val="black"/>
                </a:solidFill>
                <a:latin charset="-122" panose="020b0503020204020204" typeface="微软雅黑"/>
                <a:ea typeface="微软雅黑"/>
              </a:rPr>
              <a:t>品牌部—XXX</a:t>
            </a:r>
          </a:p>
        </p:txBody>
      </p:sp>
      <p:sp>
        <p:nvSpPr>
          <p:cNvPr id="23" name="矩形 22"/>
          <p:cNvSpPr/>
          <p:nvPr/>
        </p:nvSpPr>
        <p:spPr>
          <a:xfrm>
            <a:off x="198572" y="2994659"/>
            <a:ext cx="3418274" cy="457200"/>
          </a:xfrm>
          <a:prstGeom prst="rect">
            <a:avLst/>
          </a:prstGeom>
        </p:spPr>
        <p:txBody>
          <a:bodyPr wrap="square">
            <a:spAutoFit/>
          </a:bodyPr>
          <a:lstStyle/>
          <a:p>
            <a:pPr>
              <a:lnSpc>
                <a:spcPct val="150000"/>
              </a:lnSpc>
            </a:pPr>
            <a:r>
              <a:rPr altLang="zh-CN" lang="en-US" smtClean="0" sz="800">
                <a:solidFill>
                  <a:prstClr val="white"/>
                </a:solidFill>
              </a:rPr>
              <a:t>Lorem ipsum dolor sit amet, consectetur adipiscing elit. Donec luctus nibh sit amet sem vulputate venenatis bibendum orci pulvinar. </a:t>
            </a:r>
          </a:p>
        </p:txBody>
      </p:sp>
      <p:cxnSp>
        <p:nvCxnSpPr>
          <p:cNvPr id="25" name="直接连接符 24"/>
          <p:cNvCxnSpPr/>
          <p:nvPr/>
        </p:nvCxnSpPr>
        <p:spPr>
          <a:xfrm>
            <a:off x="287338" y="3002316"/>
            <a:ext cx="354196"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4"/>
          <p:cNvSpPr/>
          <p:nvPr/>
        </p:nvSpPr>
        <p:spPr bwMode="auto">
          <a:xfrm>
            <a:off x="8280400" y="3589338"/>
            <a:ext cx="347663" cy="349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3" name="组合 2"/>
          <p:cNvGrpSpPr/>
          <p:nvPr/>
        </p:nvGrpSpPr>
        <p:grpSpPr>
          <a:xfrm>
            <a:off x="7550150" y="3613150"/>
            <a:ext cx="358775" cy="292100"/>
            <a:chOff x="7550150" y="3613150"/>
            <a:chExt cx="358775" cy="292100"/>
          </a:xfrm>
          <a:solidFill>
            <a:schemeClr val="bg1"/>
          </a:solidFill>
        </p:grpSpPr>
        <p:sp>
          <p:nvSpPr>
            <p:cNvPr id="4" name="AutoShape 5"/>
            <p:cNvSpPr/>
            <p:nvPr/>
          </p:nvSpPr>
          <p:spPr bwMode="auto">
            <a:xfrm>
              <a:off x="7796213" y="3702050"/>
              <a:ext cx="68262" cy="90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 name="AutoShape 6"/>
            <p:cNvSpPr/>
            <p:nvPr/>
          </p:nvSpPr>
          <p:spPr bwMode="auto">
            <a:xfrm>
              <a:off x="7550150" y="3613150"/>
              <a:ext cx="358775" cy="292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6" name="Group 5"/>
          <p:cNvGrpSpPr/>
          <p:nvPr/>
        </p:nvGrpSpPr>
        <p:grpSpPr>
          <a:xfrm>
            <a:off x="6831584" y="3578617"/>
            <a:ext cx="359165" cy="359779"/>
            <a:chOff x="9145588" y="4435475"/>
            <a:chExt cx="464344" cy="465138"/>
          </a:xfrm>
          <a:solidFill>
            <a:schemeClr val="bg1"/>
          </a:solidFill>
        </p:grpSpPr>
        <p:sp>
          <p:nvSpPr>
            <p:cNvPr id="7"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8"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1"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2"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3"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6" name="Group 15"/>
          <p:cNvGrpSpPr/>
          <p:nvPr/>
        </p:nvGrpSpPr>
        <p:grpSpPr>
          <a:xfrm>
            <a:off x="6112643" y="3589668"/>
            <a:ext cx="359165" cy="348727"/>
            <a:chOff x="8216107" y="4449763"/>
            <a:chExt cx="464344" cy="450850"/>
          </a:xfrm>
          <a:solidFill>
            <a:schemeClr val="bg1"/>
          </a:solidFill>
        </p:grpSpPr>
        <p:sp>
          <p:nvSpPr>
            <p:cNvPr id="17" name="AutoShape 16"/>
            <p:cNvSpPr/>
            <p:nvPr/>
          </p:nvSpPr>
          <p:spPr bwMode="auto">
            <a:xfrm>
              <a:off x="8448675" y="4696619"/>
              <a:ext cx="57944" cy="587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8" name="AutoShape 17"/>
            <p:cNvSpPr/>
            <p:nvPr/>
          </p:nvSpPr>
          <p:spPr bwMode="auto">
            <a:xfrm>
              <a:off x="8216107" y="4449763"/>
              <a:ext cx="464344" cy="450850"/>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9" name="组合 18"/>
          <p:cNvGrpSpPr/>
          <p:nvPr/>
        </p:nvGrpSpPr>
        <p:grpSpPr>
          <a:xfrm>
            <a:off x="5394325" y="3578225"/>
            <a:ext cx="358775" cy="360363"/>
            <a:chOff x="5394325" y="3578225"/>
            <a:chExt cx="358775" cy="360363"/>
          </a:xfrm>
          <a:solidFill>
            <a:schemeClr val="bg1"/>
          </a:solidFill>
        </p:grpSpPr>
        <p:sp>
          <p:nvSpPr>
            <p:cNvPr id="20"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1"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2"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3"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4"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5"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6"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7"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8"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9"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30" name="AutoShape 28"/>
          <p:cNvSpPr/>
          <p:nvPr/>
        </p:nvSpPr>
        <p:spPr bwMode="auto">
          <a:xfrm>
            <a:off x="4675188" y="3578225"/>
            <a:ext cx="360362"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1" name="AutoShape 29"/>
          <p:cNvSpPr/>
          <p:nvPr/>
        </p:nvSpPr>
        <p:spPr bwMode="auto">
          <a:xfrm>
            <a:off x="8267700" y="2876551"/>
            <a:ext cx="360363" cy="325437"/>
          </a:xfrm>
          <a:custGeom>
            <a:gdLst>
              <a:gd fmla="+- 0 10736 439" name="T0"/>
              <a:gd fmla="*/ T0 w 20595" name="T1"/>
              <a:gd fmla="+- 0 10869 621" name="T2"/>
              <a:gd fmla="*/ 10869 h 20497" name="T3"/>
              <a:gd fmla="+- 0 10736 439" name="T4"/>
              <a:gd fmla="*/ T4 w 20595" name="T5"/>
              <a:gd fmla="+- 0 10869 621" name="T6"/>
              <a:gd fmla="*/ 10869 h 20497" name="T7"/>
              <a:gd fmla="+- 0 10736 439" name="T8"/>
              <a:gd fmla="*/ T8 w 20595" name="T9"/>
              <a:gd fmla="+- 0 10869 621" name="T10"/>
              <a:gd fmla="*/ 10869 h 20497" name="T11"/>
              <a:gd fmla="+- 0 10736 439" name="T12"/>
              <a:gd fmla="*/ T12 w 20595" name="T13"/>
              <a:gd fmla="+- 0 10869 621" name="T14"/>
              <a:gd fmla="*/ 10869 h 20497" name="T15"/>
            </a:gdLst>
            <a:cxnLst>
              <a:cxn ang="0">
                <a:pos x="T1" y="T3"/>
              </a:cxn>
              <a:cxn ang="0">
                <a:pos x="T5" y="T7"/>
              </a:cxn>
              <a:cxn ang="0">
                <a:pos x="T9" y="T11"/>
              </a:cxn>
              <a:cxn ang="0">
                <a:pos x="T13" y="T15"/>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2" name="AutoShape 30"/>
          <p:cNvSpPr/>
          <p:nvPr/>
        </p:nvSpPr>
        <p:spPr bwMode="auto">
          <a:xfrm>
            <a:off x="7605713" y="2859088"/>
            <a:ext cx="247650" cy="360362"/>
          </a:xfrm>
          <a:custGeom>
            <a:gdLst>
              <a:gd fmla="*/ 10383 w 20767" name="T0"/>
              <a:gd fmla="*/ 10800 h 21600" name="T1"/>
              <a:gd fmla="*/ 10383 w 20767" name="T2"/>
              <a:gd fmla="*/ 10800 h 21600" name="T3"/>
              <a:gd fmla="*/ 10383 w 20767" name="T4"/>
              <a:gd fmla="*/ 10800 h 21600" name="T5"/>
              <a:gd fmla="*/ 10383 w 20767" name="T6"/>
              <a:gd fmla="*/ 10800 h 21600" name="T7"/>
            </a:gdLst>
            <a:cxnLst>
              <a:cxn ang="0">
                <a:pos x="T0" y="T1"/>
              </a:cxn>
              <a:cxn ang="0">
                <a:pos x="T2" y="T3"/>
              </a:cxn>
              <a:cxn ang="0">
                <a:pos x="T4" y="T5"/>
              </a:cxn>
              <a:cxn ang="0">
                <a:pos x="T6" y="T7"/>
              </a:cxn>
            </a:cxnLst>
            <a:rect b="b" l="0" r="r" t="0"/>
            <a:pathLst>
              <a:path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3" name="AutoShape 31"/>
          <p:cNvSpPr/>
          <p:nvPr/>
        </p:nvSpPr>
        <p:spPr bwMode="auto">
          <a:xfrm>
            <a:off x="7651750" y="2974182"/>
            <a:ext cx="158750" cy="130175"/>
          </a:xfrm>
          <a:custGeom>
            <a:gdLst>
              <a:gd fmla="*/ 10641 w 21282" name="T0"/>
              <a:gd fmla="*/ 10800 h 21600" name="T1"/>
              <a:gd fmla="*/ 10641 w 21282" name="T2"/>
              <a:gd fmla="*/ 10800 h 21600" name="T3"/>
              <a:gd fmla="*/ 10641 w 21282" name="T4"/>
              <a:gd fmla="*/ 10800 h 21600" name="T5"/>
              <a:gd fmla="*/ 10641 w 21282" name="T6"/>
              <a:gd fmla="*/ 10800 h 21600" name="T7"/>
            </a:gdLst>
            <a:cxnLst>
              <a:cxn ang="0">
                <a:pos x="T0" y="T1"/>
              </a:cxn>
              <a:cxn ang="0">
                <a:pos x="T2" y="T3"/>
              </a:cxn>
              <a:cxn ang="0">
                <a:pos x="T4" y="T5"/>
              </a:cxn>
              <a:cxn ang="0">
                <a:pos x="T6" y="T7"/>
              </a:cxn>
            </a:cxnLst>
            <a:rect b="b" l="0" r="r" t="0"/>
            <a:pathLst>
              <a:path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4" name="AutoShape 32"/>
          <p:cNvSpPr/>
          <p:nvPr/>
        </p:nvSpPr>
        <p:spPr bwMode="auto">
          <a:xfrm>
            <a:off x="6831013" y="2882107"/>
            <a:ext cx="360362" cy="314325"/>
          </a:xfrm>
          <a:custGeom>
            <a:gdLst>
              <a:gd fmla="+- 0 10800 108" name="T0"/>
              <a:gd fmla="*/ T0 w 21384" name="T1"/>
              <a:gd fmla="*/ 10800 h 21600" name="T2"/>
              <a:gd fmla="+- 0 10800 108" name="T3"/>
              <a:gd fmla="*/ T3 w 21384" name="T4"/>
              <a:gd fmla="*/ 10800 h 21600" name="T5"/>
              <a:gd fmla="+- 0 10800 108" name="T6"/>
              <a:gd fmla="*/ T6 w 21384" name="T7"/>
              <a:gd fmla="*/ 10800 h 21600" name="T8"/>
              <a:gd fmla="+- 0 10800 108" name="T9"/>
              <a:gd fmla="*/ T9 w 21384" name="T10"/>
              <a:gd fmla="*/ 10800 h 21600" name="T11"/>
            </a:gdLst>
            <a:cxnLst>
              <a:cxn ang="0">
                <a:pos x="T1" y="T2"/>
              </a:cxn>
              <a:cxn ang="0">
                <a:pos x="T4" y="T5"/>
              </a:cxn>
              <a:cxn ang="0">
                <a:pos x="T7" y="T8"/>
              </a:cxn>
              <a:cxn ang="0">
                <a:pos x="T10" y="T11"/>
              </a:cxn>
            </a:cxnLst>
            <a:rect b="b" l="0" r="r" t="0"/>
            <a:pathLst>
              <a:path h="21600" w="21384">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5" name="AutoShape 33"/>
          <p:cNvSpPr/>
          <p:nvPr/>
        </p:nvSpPr>
        <p:spPr bwMode="auto">
          <a:xfrm>
            <a:off x="6111875" y="2926557"/>
            <a:ext cx="360363" cy="225425"/>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6" name="AutoShape 34"/>
          <p:cNvSpPr/>
          <p:nvPr/>
        </p:nvSpPr>
        <p:spPr bwMode="auto">
          <a:xfrm>
            <a:off x="6216113" y="2825321"/>
            <a:ext cx="25400" cy="84138"/>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7" name="AutoShape 35"/>
          <p:cNvSpPr/>
          <p:nvPr/>
        </p:nvSpPr>
        <p:spPr bwMode="auto">
          <a:xfrm>
            <a:off x="6351050" y="2825321"/>
            <a:ext cx="25400" cy="84138"/>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8" name="AutoShape 36"/>
          <p:cNvSpPr/>
          <p:nvPr/>
        </p:nvSpPr>
        <p:spPr bwMode="auto">
          <a:xfrm>
            <a:off x="6293900" y="2824528"/>
            <a:ext cx="26988" cy="85725"/>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39" name="组合 17"/>
          <p:cNvGrpSpPr/>
          <p:nvPr/>
        </p:nvGrpSpPr>
        <p:grpSpPr>
          <a:xfrm rot="-2700000">
            <a:off x="5394325" y="2859088"/>
            <a:ext cx="358775" cy="360362"/>
            <a:chOff x="5394325" y="2859088"/>
            <a:chExt cx="358775" cy="360362"/>
          </a:xfrm>
          <a:solidFill>
            <a:schemeClr val="bg1"/>
          </a:solidFill>
        </p:grpSpPr>
        <p:sp>
          <p:nvSpPr>
            <p:cNvPr id="40" name="AutoShape 37"/>
            <p:cNvSpPr/>
            <p:nvPr/>
          </p:nvSpPr>
          <p:spPr bwMode="auto">
            <a:xfrm>
              <a:off x="5394485" y="2892265"/>
              <a:ext cx="327025" cy="325438"/>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1" name="AutoShape 38"/>
            <p:cNvSpPr/>
            <p:nvPr/>
          </p:nvSpPr>
          <p:spPr bwMode="auto">
            <a:xfrm>
              <a:off x="5552105" y="3033377"/>
              <a:ext cx="55563" cy="555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2" name="AutoShape 39"/>
            <p:cNvSpPr/>
            <p:nvPr/>
          </p:nvSpPr>
          <p:spPr bwMode="auto">
            <a:xfrm>
              <a:off x="5696350" y="2852417"/>
              <a:ext cx="55563" cy="57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3" name="AutoShape 40"/>
            <p:cNvSpPr/>
            <p:nvPr/>
          </p:nvSpPr>
          <p:spPr bwMode="auto">
            <a:xfrm>
              <a:off x="5483342" y="3020412"/>
              <a:ext cx="46038"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4" name="AutoShape 41"/>
            <p:cNvSpPr/>
            <p:nvPr/>
          </p:nvSpPr>
          <p:spPr bwMode="auto">
            <a:xfrm>
              <a:off x="5526118" y="310056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5" name="AutoShape 42"/>
            <p:cNvSpPr/>
            <p:nvPr/>
          </p:nvSpPr>
          <p:spPr bwMode="auto">
            <a:xfrm>
              <a:off x="5707968" y="2932180"/>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46" name="AutoShape 46"/>
          <p:cNvSpPr/>
          <p:nvPr/>
        </p:nvSpPr>
        <p:spPr bwMode="auto">
          <a:xfrm>
            <a:off x="8267700" y="2177159"/>
            <a:ext cx="360363"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7" name="AutoShape 47"/>
          <p:cNvSpPr/>
          <p:nvPr/>
        </p:nvSpPr>
        <p:spPr bwMode="auto">
          <a:xfrm>
            <a:off x="7550150" y="2177159"/>
            <a:ext cx="358775" cy="358775"/>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48" name="组合 47"/>
          <p:cNvGrpSpPr/>
          <p:nvPr/>
        </p:nvGrpSpPr>
        <p:grpSpPr>
          <a:xfrm>
            <a:off x="6853689" y="2176964"/>
            <a:ext cx="314346" cy="359165"/>
            <a:chOff x="6853689" y="2141343"/>
            <a:chExt cx="314346" cy="359165"/>
          </a:xfrm>
          <a:solidFill>
            <a:schemeClr val="bg1"/>
          </a:solidFill>
        </p:grpSpPr>
        <p:sp>
          <p:nvSpPr>
            <p:cNvPr id="49" name="AutoShape 48"/>
            <p:cNvSpPr/>
            <p:nvPr/>
          </p:nvSpPr>
          <p:spPr bwMode="auto">
            <a:xfrm>
              <a:off x="6853689" y="2141343"/>
              <a:ext cx="314346"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0" name="AutoShape 49"/>
            <p:cNvSpPr/>
            <p:nvPr/>
          </p:nvSpPr>
          <p:spPr bwMode="auto">
            <a:xfrm>
              <a:off x="7100498" y="2421922"/>
              <a:ext cx="22717" cy="2210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1" name="AutoShape 50"/>
            <p:cNvSpPr/>
            <p:nvPr/>
          </p:nvSpPr>
          <p:spPr bwMode="auto">
            <a:xfrm>
              <a:off x="7100498" y="2354387"/>
              <a:ext cx="22717" cy="2271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2" name="AutoShape 51"/>
            <p:cNvSpPr/>
            <p:nvPr/>
          </p:nvSpPr>
          <p:spPr bwMode="auto">
            <a:xfrm>
              <a:off x="7100498" y="2286850"/>
              <a:ext cx="22717" cy="2271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53" name="AutoShape 52"/>
          <p:cNvSpPr/>
          <p:nvPr/>
        </p:nvSpPr>
        <p:spPr bwMode="auto">
          <a:xfrm>
            <a:off x="6111875" y="2177159"/>
            <a:ext cx="360363" cy="358775"/>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4" name="AutoShape 53"/>
          <p:cNvSpPr/>
          <p:nvPr/>
        </p:nvSpPr>
        <p:spPr bwMode="auto">
          <a:xfrm>
            <a:off x="6248400" y="2306540"/>
            <a:ext cx="96838" cy="100012"/>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5" name="AutoShape 54"/>
          <p:cNvSpPr/>
          <p:nvPr/>
        </p:nvSpPr>
        <p:spPr bwMode="auto">
          <a:xfrm>
            <a:off x="6185282" y="2327971"/>
            <a:ext cx="55563" cy="57150"/>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6" name="AutoShape 55"/>
          <p:cNvSpPr/>
          <p:nvPr/>
        </p:nvSpPr>
        <p:spPr bwMode="auto">
          <a:xfrm>
            <a:off x="6366186" y="2302762"/>
            <a:ext cx="55563" cy="57150"/>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57" name="组合 56"/>
          <p:cNvGrpSpPr/>
          <p:nvPr/>
        </p:nvGrpSpPr>
        <p:grpSpPr>
          <a:xfrm>
            <a:off x="5394312" y="2176964"/>
            <a:ext cx="359165" cy="359165"/>
            <a:chOff x="5394312" y="2141343"/>
            <a:chExt cx="359165" cy="359165"/>
          </a:xfrm>
          <a:solidFill>
            <a:schemeClr val="bg1"/>
          </a:solidFill>
        </p:grpSpPr>
        <p:sp>
          <p:nvSpPr>
            <p:cNvPr id="58" name="AutoShape 56"/>
            <p:cNvSpPr/>
            <p:nvPr/>
          </p:nvSpPr>
          <p:spPr bwMode="auto">
            <a:xfrm>
              <a:off x="5394312"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9" name="AutoShape 57"/>
            <p:cNvSpPr/>
            <p:nvPr/>
          </p:nvSpPr>
          <p:spPr bwMode="auto">
            <a:xfrm>
              <a:off x="5641124" y="2141343"/>
              <a:ext cx="112353"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0" name="AutoShape 58"/>
            <p:cNvSpPr/>
            <p:nvPr/>
          </p:nvSpPr>
          <p:spPr bwMode="auto">
            <a:xfrm>
              <a:off x="5517718" y="2141343"/>
              <a:ext cx="11235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61" name="AutoShape 59"/>
          <p:cNvSpPr/>
          <p:nvPr/>
        </p:nvSpPr>
        <p:spPr bwMode="auto">
          <a:xfrm>
            <a:off x="4675188" y="2177159"/>
            <a:ext cx="360362" cy="35877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2" name="AutoShape 60"/>
          <p:cNvSpPr/>
          <p:nvPr/>
        </p:nvSpPr>
        <p:spPr bwMode="auto">
          <a:xfrm>
            <a:off x="8437563" y="1522413"/>
            <a:ext cx="22225" cy="238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3" name="AutoShape 61"/>
          <p:cNvSpPr/>
          <p:nvPr/>
        </p:nvSpPr>
        <p:spPr bwMode="auto">
          <a:xfrm>
            <a:off x="8437563" y="1658938"/>
            <a:ext cx="22225" cy="206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4" name="AutoShape 62"/>
          <p:cNvSpPr/>
          <p:nvPr/>
        </p:nvSpPr>
        <p:spPr bwMode="auto">
          <a:xfrm>
            <a:off x="8369300" y="1590675"/>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5" name="AutoShape 63"/>
          <p:cNvSpPr/>
          <p:nvPr/>
        </p:nvSpPr>
        <p:spPr bwMode="auto">
          <a:xfrm>
            <a:off x="8504238" y="1590675"/>
            <a:ext cx="22225" cy="222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6" name="AutoShape 64"/>
          <p:cNvSpPr/>
          <p:nvPr/>
        </p:nvSpPr>
        <p:spPr bwMode="auto">
          <a:xfrm>
            <a:off x="8391525" y="1635125"/>
            <a:ext cx="22225" cy="23813"/>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7" name="AutoShape 65"/>
          <p:cNvSpPr/>
          <p:nvPr/>
        </p:nvSpPr>
        <p:spPr bwMode="auto">
          <a:xfrm>
            <a:off x="8391525" y="1546225"/>
            <a:ext cx="22225" cy="22225"/>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8" name="AutoShape 66"/>
          <p:cNvSpPr/>
          <p:nvPr/>
        </p:nvSpPr>
        <p:spPr bwMode="auto">
          <a:xfrm>
            <a:off x="8482013" y="1635125"/>
            <a:ext cx="22225" cy="23813"/>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69" name="AutoShape 67"/>
          <p:cNvSpPr/>
          <p:nvPr/>
        </p:nvSpPr>
        <p:spPr bwMode="auto">
          <a:xfrm>
            <a:off x="8335963" y="1422400"/>
            <a:ext cx="246062"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0" name="AutoShape 68"/>
          <p:cNvSpPr/>
          <p:nvPr/>
        </p:nvSpPr>
        <p:spPr bwMode="auto">
          <a:xfrm>
            <a:off x="8437563" y="1546225"/>
            <a:ext cx="66675" cy="68263"/>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71" name="Group 69"/>
          <p:cNvGrpSpPr/>
          <p:nvPr/>
        </p:nvGrpSpPr>
        <p:grpSpPr>
          <a:xfrm>
            <a:off x="7549916" y="1489956"/>
            <a:ext cx="359165" cy="337063"/>
            <a:chOff x="10074275" y="1647825"/>
            <a:chExt cx="464344" cy="435769"/>
          </a:xfrm>
          <a:solidFill>
            <a:schemeClr val="bg1"/>
          </a:solidFill>
        </p:grpSpPr>
        <p:sp>
          <p:nvSpPr>
            <p:cNvPr id="72" name="AutoShape 69"/>
            <p:cNvSpPr/>
            <p:nvPr/>
          </p:nvSpPr>
          <p:spPr bwMode="auto">
            <a:xfrm>
              <a:off x="10074275" y="1647825"/>
              <a:ext cx="464344"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3" name="AutoShape 70"/>
            <p:cNvSpPr/>
            <p:nvPr/>
          </p:nvSpPr>
          <p:spPr bwMode="auto">
            <a:xfrm>
              <a:off x="10291763" y="1734344"/>
              <a:ext cx="873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4" name="AutoShape 71"/>
            <p:cNvSpPr/>
            <p:nvPr/>
          </p:nvSpPr>
          <p:spPr bwMode="auto">
            <a:xfrm>
              <a:off x="10291763" y="1778000"/>
              <a:ext cx="87313"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5" name="AutoShape 72"/>
            <p:cNvSpPr/>
            <p:nvPr/>
          </p:nvSpPr>
          <p:spPr bwMode="auto">
            <a:xfrm>
              <a:off x="10291763" y="1821657"/>
              <a:ext cx="1889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6" name="AutoShape 73"/>
            <p:cNvSpPr/>
            <p:nvPr/>
          </p:nvSpPr>
          <p:spPr bwMode="auto">
            <a:xfrm>
              <a:off x="10132219" y="1908969"/>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7" name="AutoShape 74"/>
            <p:cNvSpPr/>
            <p:nvPr/>
          </p:nvSpPr>
          <p:spPr bwMode="auto">
            <a:xfrm>
              <a:off x="10132219" y="1952625"/>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8" name="AutoShape 75"/>
            <p:cNvSpPr/>
            <p:nvPr/>
          </p:nvSpPr>
          <p:spPr bwMode="auto">
            <a:xfrm>
              <a:off x="10132219" y="1996282"/>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79" name="AutoShape 76"/>
            <p:cNvSpPr/>
            <p:nvPr/>
          </p:nvSpPr>
          <p:spPr bwMode="auto">
            <a:xfrm>
              <a:off x="10132219" y="1865313"/>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80" name="AutoShape 77"/>
            <p:cNvSpPr/>
            <p:nvPr/>
          </p:nvSpPr>
          <p:spPr bwMode="auto">
            <a:xfrm>
              <a:off x="10132219" y="1720057"/>
              <a:ext cx="130969"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81" name="AutoShape 78"/>
          <p:cNvSpPr/>
          <p:nvPr/>
        </p:nvSpPr>
        <p:spPr bwMode="auto">
          <a:xfrm>
            <a:off x="6842125" y="1422400"/>
            <a:ext cx="336550"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82" name="AutoShape 79"/>
          <p:cNvSpPr/>
          <p:nvPr/>
        </p:nvSpPr>
        <p:spPr bwMode="auto">
          <a:xfrm>
            <a:off x="6888163" y="1466850"/>
            <a:ext cx="246062" cy="225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typeface="+mn-ea"/>
            </a:endParaRPr>
          </a:p>
        </p:txBody>
      </p:sp>
      <p:sp>
        <p:nvSpPr>
          <p:cNvPr id="83" name="AutoShape 80"/>
          <p:cNvSpPr/>
          <p:nvPr/>
        </p:nvSpPr>
        <p:spPr bwMode="auto">
          <a:xfrm>
            <a:off x="7021513" y="1501775"/>
            <a:ext cx="68262" cy="666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84" name="Group 82"/>
          <p:cNvGrpSpPr/>
          <p:nvPr/>
        </p:nvGrpSpPr>
        <p:grpSpPr>
          <a:xfrm>
            <a:off x="6112643" y="1422398"/>
            <a:ext cx="359165" cy="359165"/>
            <a:chOff x="8216107" y="1647825"/>
            <a:chExt cx="464344" cy="464344"/>
          </a:xfrm>
          <a:solidFill>
            <a:schemeClr val="bg1"/>
          </a:solidFill>
        </p:grpSpPr>
        <p:sp>
          <p:nvSpPr>
            <p:cNvPr id="85" name="AutoShape 81"/>
            <p:cNvSpPr/>
            <p:nvPr/>
          </p:nvSpPr>
          <p:spPr bwMode="auto">
            <a:xfrm>
              <a:off x="8216107" y="164782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86" name="AutoShape 82"/>
            <p:cNvSpPr/>
            <p:nvPr/>
          </p:nvSpPr>
          <p:spPr bwMode="auto">
            <a:xfrm>
              <a:off x="8259763" y="202485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87" name="AutoShape 83"/>
          <p:cNvSpPr/>
          <p:nvPr/>
        </p:nvSpPr>
        <p:spPr bwMode="auto">
          <a:xfrm>
            <a:off x="5394325" y="1477963"/>
            <a:ext cx="358775" cy="236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88" name="组合 162"/>
          <p:cNvGrpSpPr/>
          <p:nvPr/>
        </p:nvGrpSpPr>
        <p:grpSpPr>
          <a:xfrm>
            <a:off x="4675188" y="1422400"/>
            <a:ext cx="360362" cy="358775"/>
            <a:chOff x="4675188" y="1422400"/>
            <a:chExt cx="360362" cy="358775"/>
          </a:xfrm>
          <a:solidFill>
            <a:schemeClr val="bg1"/>
          </a:solidFill>
        </p:grpSpPr>
        <p:sp>
          <p:nvSpPr>
            <p:cNvPr id="89" name="AutoShape 84"/>
            <p:cNvSpPr/>
            <p:nvPr/>
          </p:nvSpPr>
          <p:spPr bwMode="auto">
            <a:xfrm>
              <a:off x="4675188" y="1422400"/>
              <a:ext cx="360362"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0" name="AutoShape 85"/>
            <p:cNvSpPr/>
            <p:nvPr/>
          </p:nvSpPr>
          <p:spPr bwMode="auto">
            <a:xfrm>
              <a:off x="4889500" y="1557338"/>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1" name="AutoShape 86"/>
            <p:cNvSpPr/>
            <p:nvPr/>
          </p:nvSpPr>
          <p:spPr bwMode="auto">
            <a:xfrm>
              <a:off x="4889500" y="1522413"/>
              <a:ext cx="100013"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2" name="AutoShape 87"/>
            <p:cNvSpPr/>
            <p:nvPr/>
          </p:nvSpPr>
          <p:spPr bwMode="auto">
            <a:xfrm>
              <a:off x="4889500" y="1489075"/>
              <a:ext cx="100013"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3" name="AutoShape 88"/>
            <p:cNvSpPr/>
            <p:nvPr/>
          </p:nvSpPr>
          <p:spPr bwMode="auto">
            <a:xfrm>
              <a:off x="4765675" y="1725613"/>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4" name="AutoShape 89"/>
            <p:cNvSpPr/>
            <p:nvPr/>
          </p:nvSpPr>
          <p:spPr bwMode="auto">
            <a:xfrm>
              <a:off x="4765675" y="1692275"/>
              <a:ext cx="100013"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5" name="AutoShape 90"/>
            <p:cNvSpPr/>
            <p:nvPr/>
          </p:nvSpPr>
          <p:spPr bwMode="auto">
            <a:xfrm>
              <a:off x="4765675" y="1658938"/>
              <a:ext cx="100013" cy="9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6" name="AutoShape 91"/>
            <p:cNvSpPr/>
            <p:nvPr/>
          </p:nvSpPr>
          <p:spPr bwMode="auto">
            <a:xfrm>
              <a:off x="4889500" y="1725613"/>
              <a:ext cx="100013"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7" name="AutoShape 92"/>
            <p:cNvSpPr/>
            <p:nvPr/>
          </p:nvSpPr>
          <p:spPr bwMode="auto">
            <a:xfrm>
              <a:off x="4889500" y="1692275"/>
              <a:ext cx="100013"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8" name="AutoShape 93"/>
            <p:cNvSpPr/>
            <p:nvPr/>
          </p:nvSpPr>
          <p:spPr bwMode="auto">
            <a:xfrm>
              <a:off x="4889500" y="1658938"/>
              <a:ext cx="100013" cy="9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99" name="AutoShape 94"/>
            <p:cNvSpPr/>
            <p:nvPr/>
          </p:nvSpPr>
          <p:spPr bwMode="auto">
            <a:xfrm>
              <a:off x="4765675" y="1590675"/>
              <a:ext cx="223838"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0" name="AutoShape 95"/>
            <p:cNvSpPr/>
            <p:nvPr/>
          </p:nvSpPr>
          <p:spPr bwMode="auto">
            <a:xfrm>
              <a:off x="4765675" y="1624013"/>
              <a:ext cx="223838"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1" name="AutoShape 96"/>
            <p:cNvSpPr/>
            <p:nvPr/>
          </p:nvSpPr>
          <p:spPr bwMode="auto">
            <a:xfrm>
              <a:off x="4765675" y="1466850"/>
              <a:ext cx="100013" cy="101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02" name="组合 101"/>
          <p:cNvGrpSpPr/>
          <p:nvPr/>
        </p:nvGrpSpPr>
        <p:grpSpPr>
          <a:xfrm>
            <a:off x="3965575" y="3582988"/>
            <a:ext cx="247650" cy="358775"/>
            <a:chOff x="3965575" y="3582988"/>
            <a:chExt cx="247650" cy="358775"/>
          </a:xfrm>
          <a:solidFill>
            <a:schemeClr val="bg1"/>
          </a:solidFill>
        </p:grpSpPr>
        <p:sp>
          <p:nvSpPr>
            <p:cNvPr id="103" name="AutoShape 97"/>
            <p:cNvSpPr/>
            <p:nvPr/>
          </p:nvSpPr>
          <p:spPr bwMode="auto">
            <a:xfrm>
              <a:off x="3965575" y="3582988"/>
              <a:ext cx="247650"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4" name="AutoShape 98"/>
            <p:cNvSpPr/>
            <p:nvPr/>
          </p:nvSpPr>
          <p:spPr bwMode="auto">
            <a:xfrm>
              <a:off x="4067175" y="3616325"/>
              <a:ext cx="44450"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5" name="AutoShape 99"/>
            <p:cNvSpPr/>
            <p:nvPr/>
          </p:nvSpPr>
          <p:spPr bwMode="auto">
            <a:xfrm>
              <a:off x="4078288" y="3897313"/>
              <a:ext cx="22225"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106" name="AutoShape 100"/>
          <p:cNvSpPr/>
          <p:nvPr/>
        </p:nvSpPr>
        <p:spPr bwMode="auto">
          <a:xfrm>
            <a:off x="3214688" y="3582988"/>
            <a:ext cx="31432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7" name="AutoShape 101"/>
          <p:cNvSpPr/>
          <p:nvPr/>
        </p:nvSpPr>
        <p:spPr bwMode="auto">
          <a:xfrm>
            <a:off x="2473325" y="3605213"/>
            <a:ext cx="358775" cy="314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8" name="AutoShape 102"/>
          <p:cNvSpPr/>
          <p:nvPr/>
        </p:nvSpPr>
        <p:spPr bwMode="auto">
          <a:xfrm>
            <a:off x="2517775" y="3649663"/>
            <a:ext cx="274638" cy="201612"/>
          </a:xfrm>
          <a:custGeom>
            <a:gdLst>
              <a:gd fmla="+- 0 10799 40" name="T0"/>
              <a:gd fmla="*/ T0 w 21519" name="T1"/>
              <a:gd fmla="*/ 10800 h 21600" name="T2"/>
              <a:gd fmla="+- 0 10799 40" name="T3"/>
              <a:gd fmla="*/ T3 w 21519" name="T4"/>
              <a:gd fmla="*/ 10800 h 21600" name="T5"/>
              <a:gd fmla="+- 0 10799 40" name="T6"/>
              <a:gd fmla="*/ T6 w 21519" name="T7"/>
              <a:gd fmla="*/ 10800 h 21600" name="T8"/>
              <a:gd fmla="+- 0 10799 40" name="T9"/>
              <a:gd fmla="*/ T9 w 21519" name="T10"/>
              <a:gd fmla="*/ 10800 h 21600" name="T11"/>
            </a:gdLst>
            <a:cxnLst>
              <a:cxn ang="0">
                <a:pos x="T1" y="T2"/>
              </a:cxn>
              <a:cxn ang="0">
                <a:pos x="T4" y="T5"/>
              </a:cxn>
              <a:cxn ang="0">
                <a:pos x="T7" y="T8"/>
              </a:cxn>
              <a:cxn ang="0">
                <a:pos x="T10" y="T11"/>
              </a:cxn>
            </a:cxnLst>
            <a:rect b="b" l="0" r="r" t="0"/>
            <a:pathLst>
              <a:path h="21600" w="21519">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09" name="AutoShape 103"/>
          <p:cNvSpPr/>
          <p:nvPr/>
        </p:nvSpPr>
        <p:spPr bwMode="auto">
          <a:xfrm>
            <a:off x="1811338" y="3660775"/>
            <a:ext cx="128587" cy="84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10" name="AutoShape 104"/>
          <p:cNvSpPr/>
          <p:nvPr/>
        </p:nvSpPr>
        <p:spPr bwMode="auto">
          <a:xfrm>
            <a:off x="1754188" y="3605213"/>
            <a:ext cx="358775" cy="314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11" name="AutoShape 105"/>
          <p:cNvSpPr/>
          <p:nvPr/>
        </p:nvSpPr>
        <p:spPr bwMode="auto">
          <a:xfrm>
            <a:off x="1035050" y="3649663"/>
            <a:ext cx="358775" cy="225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122" panose="020b0503020204020204" pitchFamily="34" typeface="微软雅黑"/>
            </a:endParaRPr>
          </a:p>
        </p:txBody>
      </p:sp>
      <p:sp>
        <p:nvSpPr>
          <p:cNvPr id="112" name="AutoShape 106"/>
          <p:cNvSpPr/>
          <p:nvPr/>
        </p:nvSpPr>
        <p:spPr bwMode="auto">
          <a:xfrm>
            <a:off x="1169988" y="3717925"/>
            <a:ext cx="50800" cy="492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13" name="AutoShape 107"/>
          <p:cNvSpPr/>
          <p:nvPr/>
        </p:nvSpPr>
        <p:spPr bwMode="auto">
          <a:xfrm>
            <a:off x="1136650" y="3683000"/>
            <a:ext cx="157163" cy="1571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14" name="AutoShape 108"/>
          <p:cNvSpPr/>
          <p:nvPr/>
        </p:nvSpPr>
        <p:spPr bwMode="auto">
          <a:xfrm>
            <a:off x="428625" y="3649663"/>
            <a:ext cx="134938" cy="1349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15" name="AutoShape 109"/>
          <p:cNvSpPr/>
          <p:nvPr/>
        </p:nvSpPr>
        <p:spPr bwMode="auto">
          <a:xfrm>
            <a:off x="361950" y="3582988"/>
            <a:ext cx="26987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116" name="Group 112"/>
          <p:cNvGrpSpPr/>
          <p:nvPr/>
        </p:nvGrpSpPr>
        <p:grpSpPr>
          <a:xfrm>
            <a:off x="3909765" y="2870738"/>
            <a:ext cx="359779" cy="337063"/>
            <a:chOff x="5368132" y="3540125"/>
            <a:chExt cx="465138" cy="435769"/>
          </a:xfrm>
          <a:solidFill>
            <a:schemeClr val="bg1"/>
          </a:solidFill>
        </p:grpSpPr>
        <p:sp>
          <p:nvSpPr>
            <p:cNvPr id="117"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18"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119" name="AutoShape 112"/>
          <p:cNvSpPr/>
          <p:nvPr/>
        </p:nvSpPr>
        <p:spPr bwMode="auto">
          <a:xfrm>
            <a:off x="3190875" y="2859882"/>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120" name="组合 119"/>
          <p:cNvGrpSpPr/>
          <p:nvPr/>
        </p:nvGrpSpPr>
        <p:grpSpPr>
          <a:xfrm>
            <a:off x="2528974" y="2859380"/>
            <a:ext cx="246810" cy="359779"/>
            <a:chOff x="2528974" y="2863357"/>
            <a:chExt cx="246811" cy="359779"/>
          </a:xfrm>
          <a:solidFill>
            <a:schemeClr val="bg1"/>
          </a:solidFill>
        </p:grpSpPr>
        <p:sp>
          <p:nvSpPr>
            <p:cNvPr id="121" name="AutoShape 113"/>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22"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23" name="组合 122"/>
          <p:cNvGrpSpPr/>
          <p:nvPr/>
        </p:nvGrpSpPr>
        <p:grpSpPr>
          <a:xfrm>
            <a:off x="1798638" y="2859882"/>
            <a:ext cx="269875" cy="358775"/>
            <a:chOff x="1798638" y="2859882"/>
            <a:chExt cx="269875" cy="358775"/>
          </a:xfrm>
          <a:solidFill>
            <a:schemeClr val="bg1"/>
          </a:solidFill>
        </p:grpSpPr>
        <p:sp>
          <p:nvSpPr>
            <p:cNvPr id="124" name="AutoShape 115"/>
            <p:cNvSpPr/>
            <p:nvPr/>
          </p:nvSpPr>
          <p:spPr bwMode="auto">
            <a:xfrm>
              <a:off x="1798638" y="2859882"/>
              <a:ext cx="26987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25" name="AutoShape 116"/>
            <p:cNvSpPr/>
            <p:nvPr/>
          </p:nvSpPr>
          <p:spPr bwMode="auto">
            <a:xfrm>
              <a:off x="1911350" y="3072730"/>
              <a:ext cx="44450" cy="682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126" name="AutoShape 117"/>
          <p:cNvSpPr/>
          <p:nvPr/>
        </p:nvSpPr>
        <p:spPr bwMode="auto">
          <a:xfrm>
            <a:off x="1035050" y="2904332"/>
            <a:ext cx="360363" cy="269875"/>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anchor="ctr" bIns="19050" lIns="19050" rIns="19050" tIns="19050"/>
          <a:lstStyle/>
          <a:p>
            <a:pPr algn="ctr" defTabSz="228600">
              <a:defRPr/>
            </a:pPr>
            <a:r>
              <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rPr>
              <a:t>	</a:t>
            </a:r>
          </a:p>
        </p:txBody>
      </p:sp>
      <p:grpSp>
        <p:nvGrpSpPr>
          <p:cNvPr id="127" name="Group 121"/>
          <p:cNvGrpSpPr/>
          <p:nvPr/>
        </p:nvGrpSpPr>
        <p:grpSpPr>
          <a:xfrm>
            <a:off x="317500" y="2904507"/>
            <a:ext cx="359165" cy="269525"/>
            <a:chOff x="723900" y="3569494"/>
            <a:chExt cx="464344" cy="348456"/>
          </a:xfrm>
          <a:solidFill>
            <a:schemeClr val="bg1"/>
          </a:solidFill>
        </p:grpSpPr>
        <p:sp>
          <p:nvSpPr>
            <p:cNvPr id="128" name="AutoShape 118"/>
            <p:cNvSpPr/>
            <p:nvPr/>
          </p:nvSpPr>
          <p:spPr bwMode="auto">
            <a:xfrm>
              <a:off x="723900" y="3569494"/>
              <a:ext cx="464344" cy="348456"/>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29" name="AutoShape 119"/>
            <p:cNvSpPr/>
            <p:nvPr/>
          </p:nvSpPr>
          <p:spPr bwMode="auto">
            <a:xfrm>
              <a:off x="1013619" y="3699669"/>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30" name="Group 124"/>
          <p:cNvGrpSpPr/>
          <p:nvPr/>
        </p:nvGrpSpPr>
        <p:grpSpPr>
          <a:xfrm>
            <a:off x="3909765" y="2205206"/>
            <a:ext cx="359779" cy="302680"/>
            <a:chOff x="5368132" y="2625725"/>
            <a:chExt cx="465138" cy="391319"/>
          </a:xfrm>
          <a:solidFill>
            <a:schemeClr val="bg1"/>
          </a:solidFill>
        </p:grpSpPr>
        <p:sp>
          <p:nvSpPr>
            <p:cNvPr id="131"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32"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33"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34" name="组合 133"/>
          <p:cNvGrpSpPr/>
          <p:nvPr/>
        </p:nvGrpSpPr>
        <p:grpSpPr>
          <a:xfrm>
            <a:off x="3191434" y="2176964"/>
            <a:ext cx="359164" cy="359165"/>
            <a:chOff x="3191434" y="2145028"/>
            <a:chExt cx="359165" cy="359165"/>
          </a:xfrm>
          <a:solidFill>
            <a:schemeClr val="bg1"/>
          </a:solidFill>
        </p:grpSpPr>
        <p:sp>
          <p:nvSpPr>
            <p:cNvPr id="135"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36"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37"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38" name="组合 137"/>
          <p:cNvGrpSpPr/>
          <p:nvPr/>
        </p:nvGrpSpPr>
        <p:grpSpPr>
          <a:xfrm>
            <a:off x="2473103" y="2176964"/>
            <a:ext cx="359166" cy="359165"/>
            <a:chOff x="2473104" y="2145028"/>
            <a:chExt cx="359165" cy="359165"/>
          </a:xfrm>
          <a:solidFill>
            <a:schemeClr val="bg1"/>
          </a:solidFill>
        </p:grpSpPr>
        <p:sp>
          <p:nvSpPr>
            <p:cNvPr id="139"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0"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141" name="组合 138"/>
          <p:cNvGrpSpPr/>
          <p:nvPr/>
        </p:nvGrpSpPr>
        <p:grpSpPr>
          <a:xfrm>
            <a:off x="1754188" y="2177159"/>
            <a:ext cx="360362" cy="358775"/>
            <a:chOff x="1754188" y="2144713"/>
            <a:chExt cx="360362" cy="358775"/>
          </a:xfrm>
          <a:solidFill>
            <a:schemeClr val="bg1"/>
          </a:solidFill>
        </p:grpSpPr>
        <p:sp>
          <p:nvSpPr>
            <p:cNvPr id="142" name="AutoShape 128"/>
            <p:cNvSpPr/>
            <p:nvPr/>
          </p:nvSpPr>
          <p:spPr bwMode="auto">
            <a:xfrm>
              <a:off x="1754188" y="2144713"/>
              <a:ext cx="360362"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3" name="AutoShape 129"/>
            <p:cNvSpPr/>
            <p:nvPr/>
          </p:nvSpPr>
          <p:spPr bwMode="auto">
            <a:xfrm>
              <a:off x="1979613" y="2189163"/>
              <a:ext cx="88900" cy="90487"/>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144" name="AutoShape 130"/>
          <p:cNvSpPr/>
          <p:nvPr/>
        </p:nvSpPr>
        <p:spPr bwMode="auto">
          <a:xfrm>
            <a:off x="1035050" y="2177159"/>
            <a:ext cx="360363" cy="358775"/>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5" name="AutoShape 131"/>
          <p:cNvSpPr/>
          <p:nvPr/>
        </p:nvSpPr>
        <p:spPr bwMode="auto">
          <a:xfrm>
            <a:off x="339725" y="2177159"/>
            <a:ext cx="314325" cy="358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6" name="AutoShape 132"/>
          <p:cNvSpPr/>
          <p:nvPr/>
        </p:nvSpPr>
        <p:spPr bwMode="auto">
          <a:xfrm>
            <a:off x="406400" y="2272409"/>
            <a:ext cx="46038"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7" name="AutoShape 133"/>
          <p:cNvSpPr/>
          <p:nvPr/>
        </p:nvSpPr>
        <p:spPr bwMode="auto">
          <a:xfrm>
            <a:off x="474663" y="2272409"/>
            <a:ext cx="44450"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8" name="AutoShape 134"/>
          <p:cNvSpPr/>
          <p:nvPr/>
        </p:nvSpPr>
        <p:spPr bwMode="auto">
          <a:xfrm>
            <a:off x="541338" y="2272409"/>
            <a:ext cx="44450"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49" name="AutoShape 135"/>
          <p:cNvSpPr/>
          <p:nvPr/>
        </p:nvSpPr>
        <p:spPr bwMode="auto">
          <a:xfrm>
            <a:off x="3910013" y="1482725"/>
            <a:ext cx="358775" cy="2460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0" name="AutoShape 136"/>
          <p:cNvSpPr/>
          <p:nvPr/>
        </p:nvSpPr>
        <p:spPr bwMode="auto">
          <a:xfrm>
            <a:off x="3382963" y="1471613"/>
            <a:ext cx="117475" cy="117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1" name="AutoShape 137"/>
          <p:cNvSpPr/>
          <p:nvPr/>
        </p:nvSpPr>
        <p:spPr bwMode="auto">
          <a:xfrm>
            <a:off x="3190875" y="1425575"/>
            <a:ext cx="360363" cy="360363"/>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2" name="AutoShape 138"/>
          <p:cNvSpPr/>
          <p:nvPr/>
        </p:nvSpPr>
        <p:spPr bwMode="auto">
          <a:xfrm>
            <a:off x="3382963" y="1425575"/>
            <a:ext cx="168275" cy="168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3" name="AutoShape 139"/>
          <p:cNvSpPr/>
          <p:nvPr/>
        </p:nvSpPr>
        <p:spPr bwMode="auto">
          <a:xfrm>
            <a:off x="2473325" y="1425575"/>
            <a:ext cx="358775" cy="349250"/>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4" name="AutoShape 140"/>
          <p:cNvSpPr/>
          <p:nvPr/>
        </p:nvSpPr>
        <p:spPr bwMode="auto">
          <a:xfrm>
            <a:off x="1798638" y="1516063"/>
            <a:ext cx="225425" cy="182562"/>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5" name="AutoShape 141"/>
          <p:cNvSpPr/>
          <p:nvPr/>
        </p:nvSpPr>
        <p:spPr bwMode="auto">
          <a:xfrm>
            <a:off x="1754188" y="1471613"/>
            <a:ext cx="358775" cy="279400"/>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6" name="AutoShape 142"/>
          <p:cNvSpPr/>
          <p:nvPr/>
        </p:nvSpPr>
        <p:spPr bwMode="auto">
          <a:xfrm>
            <a:off x="2035175" y="1527175"/>
            <a:ext cx="33338"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7" name="AutoShape 143"/>
          <p:cNvSpPr/>
          <p:nvPr/>
        </p:nvSpPr>
        <p:spPr bwMode="auto">
          <a:xfrm>
            <a:off x="2024063" y="1673225"/>
            <a:ext cx="44450"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8" name="AutoShape 144"/>
          <p:cNvSpPr/>
          <p:nvPr/>
        </p:nvSpPr>
        <p:spPr bwMode="auto">
          <a:xfrm>
            <a:off x="2035175" y="1639888"/>
            <a:ext cx="44450" cy="11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59" name="AutoShape 145"/>
          <p:cNvSpPr/>
          <p:nvPr/>
        </p:nvSpPr>
        <p:spPr bwMode="auto">
          <a:xfrm>
            <a:off x="2035175" y="1606550"/>
            <a:ext cx="44450" cy="111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60" name="AutoShape 146"/>
          <p:cNvSpPr/>
          <p:nvPr/>
        </p:nvSpPr>
        <p:spPr bwMode="auto">
          <a:xfrm>
            <a:off x="1844675" y="1560513"/>
            <a:ext cx="66675" cy="47625"/>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161" name="组合 160"/>
          <p:cNvGrpSpPr/>
          <p:nvPr/>
        </p:nvGrpSpPr>
        <p:grpSpPr>
          <a:xfrm>
            <a:off x="1035050" y="1447800"/>
            <a:ext cx="360363" cy="315913"/>
            <a:chOff x="1035050" y="1447800"/>
            <a:chExt cx="360363" cy="315913"/>
          </a:xfrm>
          <a:solidFill>
            <a:schemeClr val="bg1"/>
          </a:solidFill>
        </p:grpSpPr>
        <p:sp>
          <p:nvSpPr>
            <p:cNvPr id="162" name="AutoShape 147"/>
            <p:cNvSpPr/>
            <p:nvPr/>
          </p:nvSpPr>
          <p:spPr bwMode="auto">
            <a:xfrm>
              <a:off x="1035050" y="1447800"/>
              <a:ext cx="360363" cy="315913"/>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63" name="AutoShape 148"/>
            <p:cNvSpPr/>
            <p:nvPr/>
          </p:nvSpPr>
          <p:spPr bwMode="auto">
            <a:xfrm>
              <a:off x="1092200" y="1504950"/>
              <a:ext cx="52388" cy="523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164" name="AutoShape 149"/>
          <p:cNvSpPr/>
          <p:nvPr/>
        </p:nvSpPr>
        <p:spPr bwMode="auto">
          <a:xfrm>
            <a:off x="317500" y="1471613"/>
            <a:ext cx="358775"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165" name="组合 164"/>
          <p:cNvGrpSpPr/>
          <p:nvPr/>
        </p:nvGrpSpPr>
        <p:grpSpPr>
          <a:xfrm>
            <a:off x="4624725" y="2867318"/>
            <a:ext cx="435108" cy="379522"/>
            <a:chOff x="4675188" y="2882900"/>
            <a:chExt cx="360362" cy="314325"/>
          </a:xfrm>
          <a:solidFill>
            <a:schemeClr val="bg1"/>
          </a:solidFill>
        </p:grpSpPr>
        <p:sp>
          <p:nvSpPr>
            <p:cNvPr id="166" name="AutoShape 43"/>
            <p:cNvSpPr/>
            <p:nvPr/>
          </p:nvSpPr>
          <p:spPr bwMode="auto">
            <a:xfrm>
              <a:off x="4675188" y="2882900"/>
              <a:ext cx="360362" cy="257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rgbClr val="27506E"/>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67" name="AutoShape 44"/>
            <p:cNvSpPr/>
            <p:nvPr/>
          </p:nvSpPr>
          <p:spPr bwMode="auto">
            <a:xfrm>
              <a:off x="5000625" y="2994025"/>
              <a:ext cx="2222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rgbClr val="27506E"/>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68" name="AutoShape 45"/>
            <p:cNvSpPr/>
            <p:nvPr/>
          </p:nvSpPr>
          <p:spPr bwMode="auto">
            <a:xfrm>
              <a:off x="4989513" y="3128963"/>
              <a:ext cx="46037" cy="682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defRPr/>
              </a:pPr>
              <a:endParaRPr kern="0" lang="en-US" sz="1500">
                <a:solidFill>
                  <a:srgbClr val="27506E"/>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9" name="Group 3"/>
          <p:cNvGrpSpPr/>
          <p:nvPr/>
        </p:nvGrpSpPr>
        <p:grpSpPr>
          <a:xfrm>
            <a:off x="2558710" y="1085038"/>
            <a:ext cx="392113" cy="392113"/>
            <a:chOff x="3771900" y="2098675"/>
            <a:chExt cx="392113" cy="392113"/>
          </a:xfrm>
          <a:solidFill>
            <a:schemeClr val="bg1"/>
          </a:solidFill>
        </p:grpSpPr>
        <p:sp>
          <p:nvSpPr>
            <p:cNvPr id="170" name="Freeform 6"/>
            <p:cNvSpPr/>
            <p:nvPr/>
          </p:nvSpPr>
          <p:spPr bwMode="auto">
            <a:xfrm>
              <a:off x="3771900" y="2301875"/>
              <a:ext cx="153988" cy="55563"/>
            </a:xfrm>
            <a:custGeom>
              <a:gdLst>
                <a:gd fmla="*/ 200 w 200" name="T0"/>
                <a:gd fmla="*/ 1 h 73" name="T1"/>
                <a:gd fmla="*/ 200 w 200" name="T2"/>
                <a:gd fmla="*/ 0 h 73" name="T3"/>
                <a:gd fmla="*/ 0 w 200" name="T4"/>
                <a:gd fmla="*/ 0 h 73" name="T5"/>
                <a:gd fmla="*/ 0 w 200" name="T6"/>
                <a:gd fmla="*/ 1 h 73" name="T7"/>
                <a:gd fmla="*/ 73 w 200" name="T8"/>
                <a:gd fmla="*/ 73 h 73" name="T9"/>
                <a:gd fmla="*/ 127 w 200" name="T10"/>
                <a:gd fmla="*/ 73 h 73" name="T11"/>
                <a:gd fmla="*/ 200 w 200" name="T12"/>
                <a:gd fmla="*/ 1 h 73" name="T13"/>
              </a:gdLst>
              <a:cxnLst>
                <a:cxn ang="0">
                  <a:pos x="T0" y="T1"/>
                </a:cxn>
                <a:cxn ang="0">
                  <a:pos x="T2" y="T3"/>
                </a:cxn>
                <a:cxn ang="0">
                  <a:pos x="T4" y="T5"/>
                </a:cxn>
                <a:cxn ang="0">
                  <a:pos x="T6" y="T7"/>
                </a:cxn>
                <a:cxn ang="0">
                  <a:pos x="T8" y="T9"/>
                </a:cxn>
                <a:cxn ang="0">
                  <a:pos x="T10" y="T11"/>
                </a:cxn>
                <a:cxn ang="0">
                  <a:pos x="T12" y="T13"/>
                </a:cxn>
              </a:cxnLst>
              <a:rect b="b" l="0" r="r" t="0"/>
              <a:pathLst>
                <a:path h="73" w="200">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71" name="Freeform 7"/>
            <p:cNvSpPr>
              <a:spLocks noEditPoints="1"/>
            </p:cNvSpPr>
            <p:nvPr/>
          </p:nvSpPr>
          <p:spPr bwMode="auto">
            <a:xfrm>
              <a:off x="3771900" y="2098675"/>
              <a:ext cx="392113" cy="392113"/>
            </a:xfrm>
            <a:custGeom>
              <a:gdLst>
                <a:gd fmla="*/ 335 w 511" name="T0"/>
                <a:gd fmla="*/ 476 h 512" name="T1"/>
                <a:gd fmla="*/ 273 w 511" name="T2"/>
                <a:gd fmla="*/ 476 h 512" name="T3"/>
                <a:gd fmla="*/ 273 w 511" name="T4"/>
                <a:gd fmla="*/ 162 h 512" name="T5"/>
                <a:gd fmla="*/ 322 w 511" name="T6"/>
                <a:gd fmla="*/ 112 h 512" name="T7"/>
                <a:gd fmla="*/ 394 w 511" name="T8"/>
                <a:gd fmla="*/ 112 h 512" name="T9"/>
                <a:gd fmla="*/ 314 w 511" name="T10"/>
                <a:gd fmla="*/ 266 h 512" name="T11"/>
                <a:gd fmla="*/ 326 w 511" name="T12"/>
                <a:gd fmla="*/ 266 h 512" name="T13"/>
                <a:gd fmla="*/ 406 w 511" name="T14"/>
                <a:gd fmla="*/ 112 h 512" name="T15"/>
                <a:gd fmla="*/ 417 w 511" name="T16"/>
                <a:gd fmla="*/ 112 h 512" name="T17"/>
                <a:gd fmla="*/ 497 w 511" name="T18"/>
                <a:gd fmla="*/ 266 h 512" name="T19"/>
                <a:gd fmla="*/ 509 w 511" name="T20"/>
                <a:gd fmla="*/ 266 h 512" name="T21"/>
                <a:gd fmla="*/ 429 w 511" name="T22"/>
                <a:gd fmla="*/ 112 h 512" name="T23"/>
                <a:gd fmla="*/ 497 w 511" name="T24"/>
                <a:gd fmla="*/ 112 h 512" name="T25"/>
                <a:gd fmla="*/ 511 w 511" name="T26"/>
                <a:gd fmla="*/ 97 h 512" name="T27"/>
                <a:gd fmla="*/ 497 w 511" name="T28"/>
                <a:gd fmla="*/ 83 h 512" name="T29"/>
                <a:gd fmla="*/ 322 w 511" name="T30"/>
                <a:gd fmla="*/ 83 h 512" name="T31"/>
                <a:gd fmla="*/ 273 w 511" name="T32"/>
                <a:gd fmla="*/ 32 h 512" name="T33"/>
                <a:gd fmla="*/ 273 w 511" name="T34"/>
                <a:gd fmla="*/ 7 h 512" name="T35"/>
                <a:gd fmla="*/ 266 w 511" name="T36"/>
                <a:gd fmla="*/ 0 h 512" name="T37"/>
                <a:gd fmla="*/ 247 w 511" name="T38"/>
                <a:gd fmla="*/ 0 h 512" name="T39"/>
                <a:gd fmla="*/ 239 w 511" name="T40"/>
                <a:gd fmla="*/ 7 h 512" name="T41"/>
                <a:gd fmla="*/ 239 w 511" name="T42"/>
                <a:gd fmla="*/ 32 h 512" name="T43"/>
                <a:gd fmla="*/ 190 w 511" name="T44"/>
                <a:gd fmla="*/ 83 h 512" name="T45"/>
                <a:gd fmla="*/ 15 w 511" name="T46"/>
                <a:gd fmla="*/ 83 h 512" name="T47"/>
                <a:gd fmla="*/ 0 w 511" name="T48"/>
                <a:gd fmla="*/ 97 h 512" name="T49"/>
                <a:gd fmla="*/ 15 w 511" name="T50"/>
                <a:gd fmla="*/ 112 h 512" name="T51"/>
                <a:gd fmla="*/ 83 w 511" name="T52"/>
                <a:gd fmla="*/ 112 h 512" name="T53"/>
                <a:gd fmla="*/ 3 w 511" name="T54"/>
                <a:gd fmla="*/ 266 h 512" name="T55"/>
                <a:gd fmla="*/ 15 w 511" name="T56"/>
                <a:gd fmla="*/ 266 h 512" name="T57"/>
                <a:gd fmla="*/ 95 w 511" name="T58"/>
                <a:gd fmla="*/ 112 h 512" name="T59"/>
                <a:gd fmla="*/ 106 w 511" name="T60"/>
                <a:gd fmla="*/ 112 h 512" name="T61"/>
                <a:gd fmla="*/ 186 w 511" name="T62"/>
                <a:gd fmla="*/ 266 h 512" name="T63"/>
                <a:gd fmla="*/ 198 w 511" name="T64"/>
                <a:gd fmla="*/ 266 h 512" name="T65"/>
                <a:gd fmla="*/ 118 w 511" name="T66"/>
                <a:gd fmla="*/ 112 h 512" name="T67"/>
                <a:gd fmla="*/ 190 w 511" name="T68"/>
                <a:gd fmla="*/ 112 h 512" name="T69"/>
                <a:gd fmla="*/ 239 w 511" name="T70"/>
                <a:gd fmla="*/ 162 h 512" name="T71"/>
                <a:gd fmla="*/ 239 w 511" name="T72"/>
                <a:gd fmla="*/ 476 h 512" name="T73"/>
                <a:gd fmla="*/ 178 w 511" name="T74"/>
                <a:gd fmla="*/ 476 h 512" name="T75"/>
                <a:gd fmla="*/ 159 w 511" name="T76"/>
                <a:gd fmla="*/ 494 h 512" name="T77"/>
                <a:gd fmla="*/ 178 w 511" name="T78"/>
                <a:gd fmla="*/ 512 h 512" name="T79"/>
                <a:gd fmla="*/ 335 w 511" name="T80"/>
                <a:gd fmla="*/ 512 h 512" name="T81"/>
                <a:gd fmla="*/ 353 w 511" name="T82"/>
                <a:gd fmla="*/ 494 h 512" name="T83"/>
                <a:gd fmla="*/ 335 w 511" name="T84"/>
                <a:gd fmla="*/ 476 h 512" name="T85"/>
                <a:gd fmla="*/ 218 w 511" name="T86"/>
                <a:gd fmla="*/ 97 h 512" name="T87"/>
                <a:gd fmla="*/ 256 w 511" name="T88"/>
                <a:gd fmla="*/ 59 h 512" name="T89"/>
                <a:gd fmla="*/ 294 w 511" name="T90"/>
                <a:gd fmla="*/ 97 h 512" name="T91"/>
                <a:gd fmla="*/ 256 w 511" name="T92"/>
                <a:gd fmla="*/ 135 h 512" name="T93"/>
                <a:gd fmla="*/ 218 w 511" name="T94"/>
                <a:gd fmla="*/ 97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511">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72" name="Freeform 8"/>
            <p:cNvSpPr/>
            <p:nvPr/>
          </p:nvSpPr>
          <p:spPr bwMode="auto">
            <a:xfrm>
              <a:off x="4010025" y="2301875"/>
              <a:ext cx="153988" cy="55563"/>
            </a:xfrm>
            <a:custGeom>
              <a:gdLst>
                <a:gd fmla="*/ 201 w 201" name="T0"/>
                <a:gd fmla="*/ 0 h 73" name="T1"/>
                <a:gd fmla="*/ 0 w 201" name="T2"/>
                <a:gd fmla="*/ 0 h 73" name="T3"/>
                <a:gd fmla="*/ 0 w 201" name="T4"/>
                <a:gd fmla="*/ 1 h 73" name="T5"/>
                <a:gd fmla="*/ 73 w 201" name="T6"/>
                <a:gd fmla="*/ 73 h 73" name="T7"/>
                <a:gd fmla="*/ 128 w 201" name="T8"/>
                <a:gd fmla="*/ 73 h 73" name="T9"/>
                <a:gd fmla="*/ 201 w 201" name="T10"/>
                <a:gd fmla="*/ 1 h 73" name="T11"/>
                <a:gd fmla="*/ 201 w 201" name="T12"/>
                <a:gd fmla="*/ 0 h 73" name="T13"/>
              </a:gdLst>
              <a:cxnLst>
                <a:cxn ang="0">
                  <a:pos x="T0" y="T1"/>
                </a:cxn>
                <a:cxn ang="0">
                  <a:pos x="T2" y="T3"/>
                </a:cxn>
                <a:cxn ang="0">
                  <a:pos x="T4" y="T5"/>
                </a:cxn>
                <a:cxn ang="0">
                  <a:pos x="T6" y="T7"/>
                </a:cxn>
                <a:cxn ang="0">
                  <a:pos x="T8" y="T9"/>
                </a:cxn>
                <a:cxn ang="0">
                  <a:pos x="T10" y="T11"/>
                </a:cxn>
                <a:cxn ang="0">
                  <a:pos x="T12" y="T13"/>
                </a:cxn>
              </a:cxnLst>
              <a:rect b="b" l="0" r="r" t="0"/>
              <a:pathLst>
                <a:path h="73" w="201">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73" name="Freeform 9"/>
            <p:cNvSpPr/>
            <p:nvPr/>
          </p:nvSpPr>
          <p:spPr bwMode="auto">
            <a:xfrm>
              <a:off x="3771900" y="2301875"/>
              <a:ext cx="153988" cy="55563"/>
            </a:xfrm>
            <a:custGeom>
              <a:gdLst>
                <a:gd fmla="*/ 200 w 200" name="T0"/>
                <a:gd fmla="*/ 1 h 73" name="T1"/>
                <a:gd fmla="*/ 200 w 200" name="T2"/>
                <a:gd fmla="*/ 0 h 73" name="T3"/>
                <a:gd fmla="*/ 0 w 200" name="T4"/>
                <a:gd fmla="*/ 0 h 73" name="T5"/>
                <a:gd fmla="*/ 0 w 200" name="T6"/>
                <a:gd fmla="*/ 1 h 73" name="T7"/>
                <a:gd fmla="*/ 73 w 200" name="T8"/>
                <a:gd fmla="*/ 73 h 73" name="T9"/>
                <a:gd fmla="*/ 127 w 200" name="T10"/>
                <a:gd fmla="*/ 73 h 73" name="T11"/>
                <a:gd fmla="*/ 200 w 200" name="T12"/>
                <a:gd fmla="*/ 1 h 73" name="T13"/>
              </a:gdLst>
              <a:cxnLst>
                <a:cxn ang="0">
                  <a:pos x="T0" y="T1"/>
                </a:cxn>
                <a:cxn ang="0">
                  <a:pos x="T2" y="T3"/>
                </a:cxn>
                <a:cxn ang="0">
                  <a:pos x="T4" y="T5"/>
                </a:cxn>
                <a:cxn ang="0">
                  <a:pos x="T6" y="T7"/>
                </a:cxn>
                <a:cxn ang="0">
                  <a:pos x="T8" y="T9"/>
                </a:cxn>
                <a:cxn ang="0">
                  <a:pos x="T10" y="T11"/>
                </a:cxn>
                <a:cxn ang="0">
                  <a:pos x="T12" y="T13"/>
                </a:cxn>
              </a:cxnLst>
              <a:rect b="b" l="0" r="r" t="0"/>
              <a:pathLst>
                <a:path h="73" w="200">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74" name="Freeform 10"/>
            <p:cNvSpPr>
              <a:spLocks noEditPoints="1"/>
            </p:cNvSpPr>
            <p:nvPr/>
          </p:nvSpPr>
          <p:spPr bwMode="auto">
            <a:xfrm>
              <a:off x="3771900" y="2098675"/>
              <a:ext cx="392113" cy="392113"/>
            </a:xfrm>
            <a:custGeom>
              <a:gdLst>
                <a:gd fmla="*/ 335 w 511" name="T0"/>
                <a:gd fmla="*/ 476 h 512" name="T1"/>
                <a:gd fmla="*/ 273 w 511" name="T2"/>
                <a:gd fmla="*/ 476 h 512" name="T3"/>
                <a:gd fmla="*/ 273 w 511" name="T4"/>
                <a:gd fmla="*/ 162 h 512" name="T5"/>
                <a:gd fmla="*/ 322 w 511" name="T6"/>
                <a:gd fmla="*/ 112 h 512" name="T7"/>
                <a:gd fmla="*/ 394 w 511" name="T8"/>
                <a:gd fmla="*/ 112 h 512" name="T9"/>
                <a:gd fmla="*/ 314 w 511" name="T10"/>
                <a:gd fmla="*/ 266 h 512" name="T11"/>
                <a:gd fmla="*/ 326 w 511" name="T12"/>
                <a:gd fmla="*/ 266 h 512" name="T13"/>
                <a:gd fmla="*/ 406 w 511" name="T14"/>
                <a:gd fmla="*/ 112 h 512" name="T15"/>
                <a:gd fmla="*/ 417 w 511" name="T16"/>
                <a:gd fmla="*/ 112 h 512" name="T17"/>
                <a:gd fmla="*/ 497 w 511" name="T18"/>
                <a:gd fmla="*/ 266 h 512" name="T19"/>
                <a:gd fmla="*/ 509 w 511" name="T20"/>
                <a:gd fmla="*/ 266 h 512" name="T21"/>
                <a:gd fmla="*/ 429 w 511" name="T22"/>
                <a:gd fmla="*/ 112 h 512" name="T23"/>
                <a:gd fmla="*/ 497 w 511" name="T24"/>
                <a:gd fmla="*/ 112 h 512" name="T25"/>
                <a:gd fmla="*/ 511 w 511" name="T26"/>
                <a:gd fmla="*/ 97 h 512" name="T27"/>
                <a:gd fmla="*/ 497 w 511" name="T28"/>
                <a:gd fmla="*/ 83 h 512" name="T29"/>
                <a:gd fmla="*/ 322 w 511" name="T30"/>
                <a:gd fmla="*/ 83 h 512" name="T31"/>
                <a:gd fmla="*/ 273 w 511" name="T32"/>
                <a:gd fmla="*/ 32 h 512" name="T33"/>
                <a:gd fmla="*/ 273 w 511" name="T34"/>
                <a:gd fmla="*/ 7 h 512" name="T35"/>
                <a:gd fmla="*/ 266 w 511" name="T36"/>
                <a:gd fmla="*/ 0 h 512" name="T37"/>
                <a:gd fmla="*/ 247 w 511" name="T38"/>
                <a:gd fmla="*/ 0 h 512" name="T39"/>
                <a:gd fmla="*/ 239 w 511" name="T40"/>
                <a:gd fmla="*/ 7 h 512" name="T41"/>
                <a:gd fmla="*/ 239 w 511" name="T42"/>
                <a:gd fmla="*/ 32 h 512" name="T43"/>
                <a:gd fmla="*/ 190 w 511" name="T44"/>
                <a:gd fmla="*/ 83 h 512" name="T45"/>
                <a:gd fmla="*/ 15 w 511" name="T46"/>
                <a:gd fmla="*/ 83 h 512" name="T47"/>
                <a:gd fmla="*/ 0 w 511" name="T48"/>
                <a:gd fmla="*/ 97 h 512" name="T49"/>
                <a:gd fmla="*/ 15 w 511" name="T50"/>
                <a:gd fmla="*/ 112 h 512" name="T51"/>
                <a:gd fmla="*/ 83 w 511" name="T52"/>
                <a:gd fmla="*/ 112 h 512" name="T53"/>
                <a:gd fmla="*/ 3 w 511" name="T54"/>
                <a:gd fmla="*/ 266 h 512" name="T55"/>
                <a:gd fmla="*/ 15 w 511" name="T56"/>
                <a:gd fmla="*/ 266 h 512" name="T57"/>
                <a:gd fmla="*/ 95 w 511" name="T58"/>
                <a:gd fmla="*/ 112 h 512" name="T59"/>
                <a:gd fmla="*/ 106 w 511" name="T60"/>
                <a:gd fmla="*/ 112 h 512" name="T61"/>
                <a:gd fmla="*/ 186 w 511" name="T62"/>
                <a:gd fmla="*/ 266 h 512" name="T63"/>
                <a:gd fmla="*/ 198 w 511" name="T64"/>
                <a:gd fmla="*/ 266 h 512" name="T65"/>
                <a:gd fmla="*/ 118 w 511" name="T66"/>
                <a:gd fmla="*/ 112 h 512" name="T67"/>
                <a:gd fmla="*/ 190 w 511" name="T68"/>
                <a:gd fmla="*/ 112 h 512" name="T69"/>
                <a:gd fmla="*/ 239 w 511" name="T70"/>
                <a:gd fmla="*/ 162 h 512" name="T71"/>
                <a:gd fmla="*/ 239 w 511" name="T72"/>
                <a:gd fmla="*/ 476 h 512" name="T73"/>
                <a:gd fmla="*/ 178 w 511" name="T74"/>
                <a:gd fmla="*/ 476 h 512" name="T75"/>
                <a:gd fmla="*/ 159 w 511" name="T76"/>
                <a:gd fmla="*/ 494 h 512" name="T77"/>
                <a:gd fmla="*/ 178 w 511" name="T78"/>
                <a:gd fmla="*/ 512 h 512" name="T79"/>
                <a:gd fmla="*/ 335 w 511" name="T80"/>
                <a:gd fmla="*/ 512 h 512" name="T81"/>
                <a:gd fmla="*/ 353 w 511" name="T82"/>
                <a:gd fmla="*/ 494 h 512" name="T83"/>
                <a:gd fmla="*/ 335 w 511" name="T84"/>
                <a:gd fmla="*/ 476 h 512" name="T85"/>
                <a:gd fmla="*/ 218 w 511" name="T86"/>
                <a:gd fmla="*/ 97 h 512" name="T87"/>
                <a:gd fmla="*/ 256 w 511" name="T88"/>
                <a:gd fmla="*/ 59 h 512" name="T89"/>
                <a:gd fmla="*/ 294 w 511" name="T90"/>
                <a:gd fmla="*/ 97 h 512" name="T91"/>
                <a:gd fmla="*/ 256 w 511" name="T92"/>
                <a:gd fmla="*/ 135 h 512" name="T93"/>
                <a:gd fmla="*/ 218 w 511" name="T94"/>
                <a:gd fmla="*/ 97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511">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75" name="Freeform 11"/>
            <p:cNvSpPr/>
            <p:nvPr/>
          </p:nvSpPr>
          <p:spPr bwMode="auto">
            <a:xfrm>
              <a:off x="4010025" y="2301875"/>
              <a:ext cx="153988" cy="55563"/>
            </a:xfrm>
            <a:custGeom>
              <a:gdLst>
                <a:gd fmla="*/ 201 w 201" name="T0"/>
                <a:gd fmla="*/ 0 h 73" name="T1"/>
                <a:gd fmla="*/ 0 w 201" name="T2"/>
                <a:gd fmla="*/ 0 h 73" name="T3"/>
                <a:gd fmla="*/ 0 w 201" name="T4"/>
                <a:gd fmla="*/ 1 h 73" name="T5"/>
                <a:gd fmla="*/ 73 w 201" name="T6"/>
                <a:gd fmla="*/ 73 h 73" name="T7"/>
                <a:gd fmla="*/ 128 w 201" name="T8"/>
                <a:gd fmla="*/ 73 h 73" name="T9"/>
                <a:gd fmla="*/ 201 w 201" name="T10"/>
                <a:gd fmla="*/ 1 h 73" name="T11"/>
                <a:gd fmla="*/ 201 w 201" name="T12"/>
                <a:gd fmla="*/ 0 h 73" name="T13"/>
              </a:gdLst>
              <a:cxnLst>
                <a:cxn ang="0">
                  <a:pos x="T0" y="T1"/>
                </a:cxn>
                <a:cxn ang="0">
                  <a:pos x="T2" y="T3"/>
                </a:cxn>
                <a:cxn ang="0">
                  <a:pos x="T4" y="T5"/>
                </a:cxn>
                <a:cxn ang="0">
                  <a:pos x="T6" y="T7"/>
                </a:cxn>
                <a:cxn ang="0">
                  <a:pos x="T8" y="T9"/>
                </a:cxn>
                <a:cxn ang="0">
                  <a:pos x="T10" y="T11"/>
                </a:cxn>
                <a:cxn ang="0">
                  <a:pos x="T12" y="T13"/>
                </a:cxn>
              </a:cxnLst>
              <a:rect b="b" l="0" r="r" t="0"/>
              <a:pathLst>
                <a:path h="73" w="201">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
        <p:nvSpPr>
          <p:cNvPr id="176" name="Freeform 12"/>
          <p:cNvSpPr>
            <a:spLocks noEditPoints="1"/>
          </p:cNvSpPr>
          <p:nvPr/>
        </p:nvSpPr>
        <p:spPr bwMode="auto">
          <a:xfrm>
            <a:off x="411163" y="1849438"/>
            <a:ext cx="420687" cy="420687"/>
          </a:xfrm>
          <a:custGeom>
            <a:gdLst>
              <a:gd fmla="*/ 473 w 548" name="T0"/>
              <a:gd fmla="*/ 86 h 548" name="T1"/>
              <a:gd fmla="*/ 468 w 548" name="T2"/>
              <a:gd fmla="*/ 82 h 548" name="T3"/>
              <a:gd fmla="*/ 464 w 548" name="T4"/>
              <a:gd fmla="*/ 77 h 548" name="T5"/>
              <a:gd fmla="*/ 458 w 548" name="T6"/>
              <a:gd fmla="*/ 73 h 548" name="T7"/>
              <a:gd fmla="*/ 90 w 548" name="T8"/>
              <a:gd fmla="*/ 73 h 548" name="T9"/>
              <a:gd fmla="*/ 86 w 548" name="T10"/>
              <a:gd fmla="*/ 77 h 548" name="T11"/>
              <a:gd fmla="*/ 81 w 548" name="T12"/>
              <a:gd fmla="*/ 82 h 548" name="T13"/>
              <a:gd fmla="*/ 75 w 548" name="T14"/>
              <a:gd fmla="*/ 86 h 548" name="T15"/>
              <a:gd fmla="*/ 0 w 548" name="T16"/>
              <a:gd fmla="*/ 273 h 548" name="T17"/>
              <a:gd fmla="*/ 90 w 548" name="T18"/>
              <a:gd fmla="*/ 476 h 548" name="T19"/>
              <a:gd fmla="*/ 458 w 548" name="T20"/>
              <a:gd fmla="*/ 476 h 548" name="T21"/>
              <a:gd fmla="*/ 548 w 548" name="T22"/>
              <a:gd fmla="*/ 273 h 548" name="T23"/>
              <a:gd fmla="*/ 229 w 548" name="T24"/>
              <a:gd fmla="*/ 37 h 548" name="T25"/>
              <a:gd fmla="*/ 112 w 548" name="T26"/>
              <a:gd fmla="*/ 95 h 548" name="T27"/>
              <a:gd fmla="*/ 90 w 548" name="T28"/>
              <a:gd fmla="*/ 118 h 548" name="T29"/>
              <a:gd fmla="*/ 120 w 548" name="T30"/>
              <a:gd fmla="*/ 259 h 548" name="T31"/>
              <a:gd fmla="*/ 90 w 548" name="T32"/>
              <a:gd fmla="*/ 118 h 548" name="T33"/>
              <a:gd fmla="*/ 120 w 548" name="T34"/>
              <a:gd fmla="*/ 290 h 548" name="T35"/>
              <a:gd fmla="*/ 90 w 548" name="T36"/>
              <a:gd fmla="*/ 430 h 548" name="T37"/>
              <a:gd fmla="*/ 112 w 548" name="T38"/>
              <a:gd fmla="*/ 454 h 548" name="T39"/>
              <a:gd fmla="*/ 229 w 548" name="T40"/>
              <a:gd fmla="*/ 511 h 548" name="T41"/>
              <a:gd fmla="*/ 259 w 548" name="T42"/>
              <a:gd fmla="*/ 493 h 548" name="T43"/>
              <a:gd fmla="*/ 217 w 548" name="T44"/>
              <a:gd fmla="*/ 456 h 548" name="T45"/>
              <a:gd fmla="*/ 185 w 548" name="T46"/>
              <a:gd fmla="*/ 408 h 548" name="T47"/>
              <a:gd fmla="*/ 259 w 548" name="T48"/>
              <a:gd fmla="*/ 493 h 548" name="T49"/>
              <a:gd fmla="*/ 171 w 548" name="T50"/>
              <a:gd fmla="*/ 378 h 548" name="T51"/>
              <a:gd fmla="*/ 154 w 548" name="T52"/>
              <a:gd fmla="*/ 315 h 548" name="T53"/>
              <a:gd fmla="*/ 259 w 548" name="T54"/>
              <a:gd fmla="*/ 290 h 548" name="T55"/>
              <a:gd fmla="*/ 259 w 548" name="T56"/>
              <a:gd fmla="*/ 259 h 548" name="T57"/>
              <a:gd fmla="*/ 154 w 548" name="T58"/>
              <a:gd fmla="*/ 232 h 548" name="T59"/>
              <a:gd fmla="*/ 171 w 548" name="T60"/>
              <a:gd fmla="*/ 170 h 548" name="T61"/>
              <a:gd fmla="*/ 259 w 548" name="T62"/>
              <a:gd fmla="*/ 259 h 548" name="T63"/>
              <a:gd fmla="*/ 185 w 548" name="T64"/>
              <a:gd fmla="*/ 141 h 548" name="T65"/>
              <a:gd fmla="*/ 217 w 548" name="T66"/>
              <a:gd fmla="*/ 92 h 548" name="T67"/>
              <a:gd fmla="*/ 259 w 548" name="T68"/>
              <a:gd fmla="*/ 53 h 548" name="T69"/>
              <a:gd fmla="*/ 515 w 548" name="T70"/>
              <a:gd fmla="*/ 259 h 548" name="T71"/>
              <a:gd fmla="*/ 406 w 548" name="T72"/>
              <a:gd fmla="*/ 155 h 548" name="T73"/>
              <a:gd fmla="*/ 515 w 548" name="T74"/>
              <a:gd fmla="*/ 259 h 548" name="T75"/>
              <a:gd fmla="*/ 393 w 548" name="T76"/>
              <a:gd fmla="*/ 127 h 548" name="T77"/>
              <a:gd fmla="*/ 436 w 548" name="T78"/>
              <a:gd fmla="*/ 95 h 548" name="T79"/>
              <a:gd fmla="*/ 304 w 548" name="T80"/>
              <a:gd fmla="*/ 65 h 548" name="T81"/>
              <a:gd fmla="*/ 353 w 548" name="T82"/>
              <a:gd fmla="*/ 123 h 548" name="T83"/>
              <a:gd fmla="*/ 289 w 548" name="T84"/>
              <a:gd fmla="*/ 157 h 548" name="T85"/>
              <a:gd fmla="*/ 289 w 548" name="T86"/>
              <a:gd fmla="*/ 189 h 548" name="T87"/>
              <a:gd fmla="*/ 385 w 548" name="T88"/>
              <a:gd fmla="*/ 194 h 548" name="T89"/>
              <a:gd fmla="*/ 397 w 548" name="T90"/>
              <a:gd fmla="*/ 259 h 548" name="T91"/>
              <a:gd fmla="*/ 289 w 548" name="T92"/>
              <a:gd fmla="*/ 189 h 548" name="T93"/>
              <a:gd fmla="*/ 397 w 548" name="T94"/>
              <a:gd fmla="*/ 290 h 548" name="T95"/>
              <a:gd fmla="*/ 385 w 548" name="T96"/>
              <a:gd fmla="*/ 355 h 548" name="T97"/>
              <a:gd fmla="*/ 289 w 548" name="T98"/>
              <a:gd fmla="*/ 359 h 548" name="T99"/>
              <a:gd fmla="*/ 289 w 548" name="T100"/>
              <a:gd fmla="*/ 493 h 548" name="T101"/>
              <a:gd fmla="*/ 363 w 548" name="T102"/>
              <a:gd fmla="*/ 408 h 548" name="T103"/>
              <a:gd fmla="*/ 331 w 548" name="T104"/>
              <a:gd fmla="*/ 456 h 548" name="T105"/>
              <a:gd fmla="*/ 289 w 548" name="T106"/>
              <a:gd fmla="*/ 493 h 548" name="T107"/>
              <a:gd fmla="*/ 393 w 548" name="T108"/>
              <a:gd fmla="*/ 421 h 548" name="T109"/>
              <a:gd fmla="*/ 319 w 548" name="T110"/>
              <a:gd fmla="*/ 511 h 548" name="T111"/>
              <a:gd fmla="*/ 406 w 548" name="T112"/>
              <a:gd fmla="*/ 392 h 548" name="T113"/>
              <a:gd fmla="*/ 515 w 548" name="T114"/>
              <a:gd fmla="*/ 290 h 54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8" w="548">
                <a:moveTo>
                  <a:pt x="481" y="95"/>
                </a:moveTo>
                <a:cubicBezTo>
                  <a:pt x="478" y="92"/>
                  <a:pt x="475" y="89"/>
                  <a:pt x="473" y="86"/>
                </a:cubicBezTo>
                <a:cubicBezTo>
                  <a:pt x="473" y="86"/>
                  <a:pt x="473" y="86"/>
                  <a:pt x="471" y="84"/>
                </a:cubicBezTo>
                <a:cubicBezTo>
                  <a:pt x="471" y="83"/>
                  <a:pt x="470" y="83"/>
                  <a:pt x="468" y="82"/>
                </a:cubicBezTo>
                <a:cubicBezTo>
                  <a:pt x="468" y="82"/>
                  <a:pt x="468" y="80"/>
                  <a:pt x="467" y="80"/>
                </a:cubicBezTo>
                <a:cubicBezTo>
                  <a:pt x="467" y="79"/>
                  <a:pt x="465" y="77"/>
                  <a:pt x="464" y="77"/>
                </a:cubicBezTo>
                <a:cubicBezTo>
                  <a:pt x="462" y="76"/>
                  <a:pt x="462" y="76"/>
                  <a:pt x="462" y="76"/>
                </a:cubicBezTo>
                <a:cubicBezTo>
                  <a:pt x="461" y="74"/>
                  <a:pt x="459" y="73"/>
                  <a:pt x="458" y="73"/>
                </a:cubicBezTo>
                <a:cubicBezTo>
                  <a:pt x="411" y="27"/>
                  <a:pt x="346" y="0"/>
                  <a:pt x="275" y="0"/>
                </a:cubicBezTo>
                <a:cubicBezTo>
                  <a:pt x="204" y="0"/>
                  <a:pt x="139" y="27"/>
                  <a:pt x="90" y="73"/>
                </a:cubicBezTo>
                <a:cubicBezTo>
                  <a:pt x="89" y="73"/>
                  <a:pt x="87" y="74"/>
                  <a:pt x="86" y="76"/>
                </a:cubicBezTo>
                <a:cubicBezTo>
                  <a:pt x="86" y="76"/>
                  <a:pt x="86" y="76"/>
                  <a:pt x="86" y="77"/>
                </a:cubicBezTo>
                <a:cubicBezTo>
                  <a:pt x="84" y="77"/>
                  <a:pt x="83" y="79"/>
                  <a:pt x="81" y="80"/>
                </a:cubicBezTo>
                <a:cubicBezTo>
                  <a:pt x="81" y="82"/>
                  <a:pt x="81" y="82"/>
                  <a:pt x="81" y="82"/>
                </a:cubicBezTo>
                <a:cubicBezTo>
                  <a:pt x="80" y="83"/>
                  <a:pt x="78" y="83"/>
                  <a:pt x="77" y="84"/>
                </a:cubicBezTo>
                <a:cubicBezTo>
                  <a:pt x="77" y="86"/>
                  <a:pt x="77" y="86"/>
                  <a:pt x="75" y="86"/>
                </a:cubicBezTo>
                <a:cubicBezTo>
                  <a:pt x="74" y="89"/>
                  <a:pt x="71" y="92"/>
                  <a:pt x="68" y="95"/>
                </a:cubicBezTo>
                <a:cubicBezTo>
                  <a:pt x="25" y="144"/>
                  <a:pt x="0" y="206"/>
                  <a:pt x="0" y="273"/>
                </a:cubicBezTo>
                <a:cubicBezTo>
                  <a:pt x="0" y="343"/>
                  <a:pt x="25" y="405"/>
                  <a:pt x="68" y="454"/>
                </a:cubicBezTo>
                <a:cubicBezTo>
                  <a:pt x="74" y="461"/>
                  <a:pt x="83" y="468"/>
                  <a:pt x="90" y="476"/>
                </a:cubicBezTo>
                <a:cubicBezTo>
                  <a:pt x="139" y="520"/>
                  <a:pt x="204" y="548"/>
                  <a:pt x="275" y="548"/>
                </a:cubicBezTo>
                <a:cubicBezTo>
                  <a:pt x="346" y="548"/>
                  <a:pt x="409" y="520"/>
                  <a:pt x="458" y="476"/>
                </a:cubicBezTo>
                <a:cubicBezTo>
                  <a:pt x="467" y="468"/>
                  <a:pt x="474" y="461"/>
                  <a:pt x="481" y="454"/>
                </a:cubicBezTo>
                <a:cubicBezTo>
                  <a:pt x="523" y="405"/>
                  <a:pt x="548" y="343"/>
                  <a:pt x="548" y="273"/>
                </a:cubicBezTo>
                <a:cubicBezTo>
                  <a:pt x="548" y="206"/>
                  <a:pt x="523" y="144"/>
                  <a:pt x="481" y="95"/>
                </a:cubicBezTo>
                <a:close/>
                <a:moveTo>
                  <a:pt x="229" y="37"/>
                </a:moveTo>
                <a:cubicBezTo>
                  <a:pt x="199" y="61"/>
                  <a:pt x="174" y="92"/>
                  <a:pt x="157" y="127"/>
                </a:cubicBezTo>
                <a:cubicBezTo>
                  <a:pt x="140" y="118"/>
                  <a:pt x="126" y="107"/>
                  <a:pt x="112" y="95"/>
                </a:cubicBezTo>
                <a:cubicBezTo>
                  <a:pt x="145" y="65"/>
                  <a:pt x="185" y="45"/>
                  <a:pt x="229" y="37"/>
                </a:cubicBezTo>
                <a:close/>
                <a:moveTo>
                  <a:pt x="90" y="118"/>
                </a:moveTo>
                <a:cubicBezTo>
                  <a:pt x="106" y="133"/>
                  <a:pt x="124" y="145"/>
                  <a:pt x="142" y="155"/>
                </a:cubicBezTo>
                <a:cubicBezTo>
                  <a:pt x="130" y="188"/>
                  <a:pt x="121" y="222"/>
                  <a:pt x="120" y="259"/>
                </a:cubicBezTo>
                <a:cubicBezTo>
                  <a:pt x="34" y="259"/>
                  <a:pt x="34" y="259"/>
                  <a:pt x="34" y="259"/>
                </a:cubicBezTo>
                <a:cubicBezTo>
                  <a:pt x="37" y="206"/>
                  <a:pt x="58" y="157"/>
                  <a:pt x="90" y="118"/>
                </a:cubicBezTo>
                <a:close/>
                <a:moveTo>
                  <a:pt x="34" y="290"/>
                </a:moveTo>
                <a:cubicBezTo>
                  <a:pt x="120" y="290"/>
                  <a:pt x="120" y="290"/>
                  <a:pt x="120" y="290"/>
                </a:cubicBezTo>
                <a:cubicBezTo>
                  <a:pt x="121" y="327"/>
                  <a:pt x="130" y="361"/>
                  <a:pt x="142" y="392"/>
                </a:cubicBezTo>
                <a:cubicBezTo>
                  <a:pt x="124" y="402"/>
                  <a:pt x="106" y="415"/>
                  <a:pt x="90" y="430"/>
                </a:cubicBezTo>
                <a:cubicBezTo>
                  <a:pt x="58" y="392"/>
                  <a:pt x="37" y="343"/>
                  <a:pt x="34" y="290"/>
                </a:cubicBezTo>
                <a:close/>
                <a:moveTo>
                  <a:pt x="112" y="454"/>
                </a:moveTo>
                <a:cubicBezTo>
                  <a:pt x="126" y="440"/>
                  <a:pt x="140" y="430"/>
                  <a:pt x="157" y="421"/>
                </a:cubicBezTo>
                <a:cubicBezTo>
                  <a:pt x="174" y="456"/>
                  <a:pt x="199" y="486"/>
                  <a:pt x="229" y="511"/>
                </a:cubicBezTo>
                <a:cubicBezTo>
                  <a:pt x="185" y="502"/>
                  <a:pt x="145" y="482"/>
                  <a:pt x="112" y="454"/>
                </a:cubicBezTo>
                <a:close/>
                <a:moveTo>
                  <a:pt x="259" y="493"/>
                </a:moveTo>
                <a:cubicBezTo>
                  <a:pt x="254" y="490"/>
                  <a:pt x="250" y="486"/>
                  <a:pt x="244" y="483"/>
                </a:cubicBezTo>
                <a:cubicBezTo>
                  <a:pt x="235" y="474"/>
                  <a:pt x="226" y="465"/>
                  <a:pt x="217" y="456"/>
                </a:cubicBezTo>
                <a:cubicBezTo>
                  <a:pt x="210" y="446"/>
                  <a:pt x="202" y="436"/>
                  <a:pt x="195" y="425"/>
                </a:cubicBezTo>
                <a:cubicBezTo>
                  <a:pt x="191" y="420"/>
                  <a:pt x="188" y="414"/>
                  <a:pt x="185" y="408"/>
                </a:cubicBezTo>
                <a:cubicBezTo>
                  <a:pt x="208" y="399"/>
                  <a:pt x="232" y="393"/>
                  <a:pt x="259" y="390"/>
                </a:cubicBezTo>
                <a:lnTo>
                  <a:pt x="259" y="493"/>
                </a:lnTo>
                <a:close/>
                <a:moveTo>
                  <a:pt x="259" y="359"/>
                </a:moveTo>
                <a:cubicBezTo>
                  <a:pt x="227" y="361"/>
                  <a:pt x="198" y="368"/>
                  <a:pt x="171" y="378"/>
                </a:cubicBezTo>
                <a:cubicBezTo>
                  <a:pt x="168" y="371"/>
                  <a:pt x="166" y="362"/>
                  <a:pt x="163" y="355"/>
                </a:cubicBezTo>
                <a:cubicBezTo>
                  <a:pt x="158" y="341"/>
                  <a:pt x="157" y="328"/>
                  <a:pt x="154" y="315"/>
                </a:cubicBezTo>
                <a:cubicBezTo>
                  <a:pt x="152" y="307"/>
                  <a:pt x="152" y="299"/>
                  <a:pt x="151" y="290"/>
                </a:cubicBezTo>
                <a:cubicBezTo>
                  <a:pt x="259" y="290"/>
                  <a:pt x="259" y="290"/>
                  <a:pt x="259" y="290"/>
                </a:cubicBezTo>
                <a:lnTo>
                  <a:pt x="259" y="359"/>
                </a:lnTo>
                <a:close/>
                <a:moveTo>
                  <a:pt x="259" y="259"/>
                </a:moveTo>
                <a:cubicBezTo>
                  <a:pt x="151" y="259"/>
                  <a:pt x="151" y="259"/>
                  <a:pt x="151" y="259"/>
                </a:cubicBezTo>
                <a:cubicBezTo>
                  <a:pt x="152" y="250"/>
                  <a:pt x="152" y="241"/>
                  <a:pt x="154" y="232"/>
                </a:cubicBezTo>
                <a:cubicBezTo>
                  <a:pt x="157" y="219"/>
                  <a:pt x="158" y="207"/>
                  <a:pt x="163" y="194"/>
                </a:cubicBezTo>
                <a:cubicBezTo>
                  <a:pt x="166" y="185"/>
                  <a:pt x="168" y="177"/>
                  <a:pt x="171" y="170"/>
                </a:cubicBezTo>
                <a:cubicBezTo>
                  <a:pt x="198" y="180"/>
                  <a:pt x="227" y="188"/>
                  <a:pt x="259" y="189"/>
                </a:cubicBezTo>
                <a:lnTo>
                  <a:pt x="259" y="259"/>
                </a:lnTo>
                <a:close/>
                <a:moveTo>
                  <a:pt x="259" y="157"/>
                </a:moveTo>
                <a:cubicBezTo>
                  <a:pt x="232" y="155"/>
                  <a:pt x="208" y="149"/>
                  <a:pt x="185" y="141"/>
                </a:cubicBezTo>
                <a:cubicBezTo>
                  <a:pt x="188" y="135"/>
                  <a:pt x="191" y="129"/>
                  <a:pt x="195" y="123"/>
                </a:cubicBezTo>
                <a:cubicBezTo>
                  <a:pt x="202" y="113"/>
                  <a:pt x="210" y="102"/>
                  <a:pt x="217" y="92"/>
                </a:cubicBezTo>
                <a:cubicBezTo>
                  <a:pt x="226" y="83"/>
                  <a:pt x="235" y="74"/>
                  <a:pt x="244" y="65"/>
                </a:cubicBezTo>
                <a:cubicBezTo>
                  <a:pt x="250" y="61"/>
                  <a:pt x="254" y="58"/>
                  <a:pt x="259" y="53"/>
                </a:cubicBezTo>
                <a:lnTo>
                  <a:pt x="259" y="157"/>
                </a:lnTo>
                <a:close/>
                <a:moveTo>
                  <a:pt x="515" y="259"/>
                </a:moveTo>
                <a:cubicBezTo>
                  <a:pt x="428" y="259"/>
                  <a:pt x="428" y="259"/>
                  <a:pt x="428" y="259"/>
                </a:cubicBezTo>
                <a:cubicBezTo>
                  <a:pt x="427" y="222"/>
                  <a:pt x="419" y="188"/>
                  <a:pt x="406" y="155"/>
                </a:cubicBezTo>
                <a:cubicBezTo>
                  <a:pt x="425" y="145"/>
                  <a:pt x="443" y="133"/>
                  <a:pt x="458" y="118"/>
                </a:cubicBezTo>
                <a:cubicBezTo>
                  <a:pt x="490" y="157"/>
                  <a:pt x="512" y="206"/>
                  <a:pt x="515" y="259"/>
                </a:cubicBezTo>
                <a:close/>
                <a:moveTo>
                  <a:pt x="436" y="95"/>
                </a:moveTo>
                <a:cubicBezTo>
                  <a:pt x="422" y="107"/>
                  <a:pt x="408" y="118"/>
                  <a:pt x="393" y="127"/>
                </a:cubicBezTo>
                <a:cubicBezTo>
                  <a:pt x="374" y="92"/>
                  <a:pt x="349" y="61"/>
                  <a:pt x="319" y="37"/>
                </a:cubicBezTo>
                <a:cubicBezTo>
                  <a:pt x="363" y="45"/>
                  <a:pt x="403" y="65"/>
                  <a:pt x="436" y="95"/>
                </a:cubicBezTo>
                <a:close/>
                <a:moveTo>
                  <a:pt x="289" y="53"/>
                </a:moveTo>
                <a:cubicBezTo>
                  <a:pt x="295" y="58"/>
                  <a:pt x="300" y="61"/>
                  <a:pt x="304" y="65"/>
                </a:cubicBezTo>
                <a:cubicBezTo>
                  <a:pt x="313" y="74"/>
                  <a:pt x="322" y="83"/>
                  <a:pt x="331" y="92"/>
                </a:cubicBezTo>
                <a:cubicBezTo>
                  <a:pt x="340" y="102"/>
                  <a:pt x="347" y="113"/>
                  <a:pt x="353" y="123"/>
                </a:cubicBezTo>
                <a:cubicBezTo>
                  <a:pt x="357" y="129"/>
                  <a:pt x="360" y="135"/>
                  <a:pt x="363" y="141"/>
                </a:cubicBezTo>
                <a:cubicBezTo>
                  <a:pt x="341" y="149"/>
                  <a:pt x="316" y="155"/>
                  <a:pt x="289" y="157"/>
                </a:cubicBezTo>
                <a:lnTo>
                  <a:pt x="289" y="53"/>
                </a:lnTo>
                <a:close/>
                <a:moveTo>
                  <a:pt x="289" y="189"/>
                </a:moveTo>
                <a:cubicBezTo>
                  <a:pt x="321" y="188"/>
                  <a:pt x="350" y="180"/>
                  <a:pt x="378" y="170"/>
                </a:cubicBezTo>
                <a:cubicBezTo>
                  <a:pt x="381" y="177"/>
                  <a:pt x="384" y="185"/>
                  <a:pt x="385" y="194"/>
                </a:cubicBezTo>
                <a:cubicBezTo>
                  <a:pt x="390" y="207"/>
                  <a:pt x="393" y="219"/>
                  <a:pt x="394" y="232"/>
                </a:cubicBezTo>
                <a:cubicBezTo>
                  <a:pt x="396" y="241"/>
                  <a:pt x="397" y="250"/>
                  <a:pt x="397" y="259"/>
                </a:cubicBezTo>
                <a:cubicBezTo>
                  <a:pt x="289" y="259"/>
                  <a:pt x="289" y="259"/>
                  <a:pt x="289" y="259"/>
                </a:cubicBezTo>
                <a:lnTo>
                  <a:pt x="289" y="189"/>
                </a:lnTo>
                <a:close/>
                <a:moveTo>
                  <a:pt x="289" y="290"/>
                </a:moveTo>
                <a:cubicBezTo>
                  <a:pt x="397" y="290"/>
                  <a:pt x="397" y="290"/>
                  <a:pt x="397" y="290"/>
                </a:cubicBezTo>
                <a:cubicBezTo>
                  <a:pt x="397" y="299"/>
                  <a:pt x="396" y="307"/>
                  <a:pt x="394" y="315"/>
                </a:cubicBezTo>
                <a:cubicBezTo>
                  <a:pt x="393" y="328"/>
                  <a:pt x="390" y="341"/>
                  <a:pt x="385" y="355"/>
                </a:cubicBezTo>
                <a:cubicBezTo>
                  <a:pt x="384" y="362"/>
                  <a:pt x="381" y="371"/>
                  <a:pt x="378" y="378"/>
                </a:cubicBezTo>
                <a:cubicBezTo>
                  <a:pt x="350" y="368"/>
                  <a:pt x="321" y="361"/>
                  <a:pt x="289" y="359"/>
                </a:cubicBezTo>
                <a:lnTo>
                  <a:pt x="289" y="290"/>
                </a:lnTo>
                <a:close/>
                <a:moveTo>
                  <a:pt x="289" y="493"/>
                </a:moveTo>
                <a:cubicBezTo>
                  <a:pt x="289" y="390"/>
                  <a:pt x="289" y="390"/>
                  <a:pt x="289" y="390"/>
                </a:cubicBezTo>
                <a:cubicBezTo>
                  <a:pt x="316" y="393"/>
                  <a:pt x="341" y="399"/>
                  <a:pt x="363" y="408"/>
                </a:cubicBezTo>
                <a:cubicBezTo>
                  <a:pt x="360" y="414"/>
                  <a:pt x="357" y="420"/>
                  <a:pt x="353" y="425"/>
                </a:cubicBezTo>
                <a:cubicBezTo>
                  <a:pt x="347" y="436"/>
                  <a:pt x="340" y="446"/>
                  <a:pt x="331" y="456"/>
                </a:cubicBezTo>
                <a:cubicBezTo>
                  <a:pt x="322" y="465"/>
                  <a:pt x="313" y="474"/>
                  <a:pt x="304" y="483"/>
                </a:cubicBezTo>
                <a:cubicBezTo>
                  <a:pt x="300" y="486"/>
                  <a:pt x="295" y="490"/>
                  <a:pt x="289" y="493"/>
                </a:cubicBezTo>
                <a:close/>
                <a:moveTo>
                  <a:pt x="319" y="511"/>
                </a:moveTo>
                <a:cubicBezTo>
                  <a:pt x="349" y="486"/>
                  <a:pt x="374" y="456"/>
                  <a:pt x="393" y="421"/>
                </a:cubicBezTo>
                <a:cubicBezTo>
                  <a:pt x="408" y="430"/>
                  <a:pt x="422" y="440"/>
                  <a:pt x="436" y="454"/>
                </a:cubicBezTo>
                <a:cubicBezTo>
                  <a:pt x="403" y="482"/>
                  <a:pt x="363" y="502"/>
                  <a:pt x="319" y="511"/>
                </a:cubicBezTo>
                <a:close/>
                <a:moveTo>
                  <a:pt x="458" y="430"/>
                </a:moveTo>
                <a:cubicBezTo>
                  <a:pt x="443" y="415"/>
                  <a:pt x="425" y="402"/>
                  <a:pt x="406" y="392"/>
                </a:cubicBezTo>
                <a:cubicBezTo>
                  <a:pt x="419" y="361"/>
                  <a:pt x="427" y="327"/>
                  <a:pt x="428" y="290"/>
                </a:cubicBezTo>
                <a:cubicBezTo>
                  <a:pt x="515" y="290"/>
                  <a:pt x="515" y="290"/>
                  <a:pt x="515" y="290"/>
                </a:cubicBezTo>
                <a:cubicBezTo>
                  <a:pt x="512" y="343"/>
                  <a:pt x="490" y="392"/>
                  <a:pt x="458" y="430"/>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nvGrpSpPr>
          <p:cNvPr id="177" name="Group 11"/>
          <p:cNvGrpSpPr/>
          <p:nvPr/>
        </p:nvGrpSpPr>
        <p:grpSpPr>
          <a:xfrm>
            <a:off x="399164" y="1072338"/>
            <a:ext cx="446088" cy="417513"/>
            <a:chOff x="1200150" y="2085975"/>
            <a:chExt cx="446088" cy="417513"/>
          </a:xfrm>
          <a:solidFill>
            <a:schemeClr val="bg1"/>
          </a:solidFill>
        </p:grpSpPr>
        <p:sp>
          <p:nvSpPr>
            <p:cNvPr id="178" name="Freeform 13"/>
            <p:cNvSpPr>
              <a:spLocks noEditPoints="1"/>
            </p:cNvSpPr>
            <p:nvPr/>
          </p:nvSpPr>
          <p:spPr bwMode="auto">
            <a:xfrm>
              <a:off x="1200150" y="2270125"/>
              <a:ext cx="446088" cy="233363"/>
            </a:xfrm>
            <a:custGeom>
              <a:gdLst>
                <a:gd fmla="*/ 267 w 281" name="T0"/>
                <a:gd fmla="*/ 126 h 147" name="T1"/>
                <a:gd fmla="*/ 267 w 281" name="T2"/>
                <a:gd fmla="*/ 109 h 147" name="T3"/>
                <a:gd fmla="*/ 251 w 281" name="T4"/>
                <a:gd fmla="*/ 109 h 147" name="T5"/>
                <a:gd fmla="*/ 251 w 281" name="T6"/>
                <a:gd fmla="*/ 19 h 147" name="T7"/>
                <a:gd fmla="*/ 267 w 281" name="T8"/>
                <a:gd fmla="*/ 19 h 147" name="T9"/>
                <a:gd fmla="*/ 267 w 281" name="T10"/>
                <a:gd fmla="*/ 0 h 147" name="T11"/>
                <a:gd fmla="*/ 14 w 281" name="T12"/>
                <a:gd fmla="*/ 0 h 147" name="T13"/>
                <a:gd fmla="*/ 14 w 281" name="T14"/>
                <a:gd fmla="*/ 19 h 147" name="T15"/>
                <a:gd fmla="*/ 30 w 281" name="T16"/>
                <a:gd fmla="*/ 19 h 147" name="T17"/>
                <a:gd fmla="*/ 30 w 281" name="T18"/>
                <a:gd fmla="*/ 109 h 147" name="T19"/>
                <a:gd fmla="*/ 14 w 281" name="T20"/>
                <a:gd fmla="*/ 109 h 147" name="T21"/>
                <a:gd fmla="*/ 14 w 281" name="T22"/>
                <a:gd fmla="*/ 126 h 147" name="T23"/>
                <a:gd fmla="*/ 0 w 281" name="T24"/>
                <a:gd fmla="*/ 126 h 147" name="T25"/>
                <a:gd fmla="*/ 0 w 281" name="T26"/>
                <a:gd fmla="*/ 147 h 147" name="T27"/>
                <a:gd fmla="*/ 281 w 281" name="T28"/>
                <a:gd fmla="*/ 147 h 147" name="T29"/>
                <a:gd fmla="*/ 281 w 281" name="T30"/>
                <a:gd fmla="*/ 126 h 147" name="T31"/>
                <a:gd fmla="*/ 267 w 281" name="T32"/>
                <a:gd fmla="*/ 126 h 147" name="T33"/>
                <a:gd fmla="*/ 92 w 281" name="T34"/>
                <a:gd fmla="*/ 109 h 147" name="T35"/>
                <a:gd fmla="*/ 62 w 281" name="T36"/>
                <a:gd fmla="*/ 109 h 147" name="T37"/>
                <a:gd fmla="*/ 62 w 281" name="T38"/>
                <a:gd fmla="*/ 19 h 147" name="T39"/>
                <a:gd fmla="*/ 92 w 281" name="T40"/>
                <a:gd fmla="*/ 19 h 147" name="T41"/>
                <a:gd fmla="*/ 92 w 281" name="T42"/>
                <a:gd fmla="*/ 109 h 147" name="T43"/>
                <a:gd fmla="*/ 155 w 281" name="T44"/>
                <a:gd fmla="*/ 109 h 147" name="T45"/>
                <a:gd fmla="*/ 125 w 281" name="T46"/>
                <a:gd fmla="*/ 109 h 147" name="T47"/>
                <a:gd fmla="*/ 125 w 281" name="T48"/>
                <a:gd fmla="*/ 19 h 147" name="T49"/>
                <a:gd fmla="*/ 155 w 281" name="T50"/>
                <a:gd fmla="*/ 19 h 147" name="T51"/>
                <a:gd fmla="*/ 155 w 281" name="T52"/>
                <a:gd fmla="*/ 109 h 147" name="T53"/>
                <a:gd fmla="*/ 218 w 281" name="T54"/>
                <a:gd fmla="*/ 109 h 147" name="T55"/>
                <a:gd fmla="*/ 188 w 281" name="T56"/>
                <a:gd fmla="*/ 109 h 147" name="T57"/>
                <a:gd fmla="*/ 188 w 281" name="T58"/>
                <a:gd fmla="*/ 19 h 147" name="T59"/>
                <a:gd fmla="*/ 218 w 281" name="T60"/>
                <a:gd fmla="*/ 19 h 147" name="T61"/>
                <a:gd fmla="*/ 218 w 281" name="T62"/>
                <a:gd fmla="*/ 109 h 1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7" w="281">
                  <a:moveTo>
                    <a:pt x="267" y="126"/>
                  </a:moveTo>
                  <a:lnTo>
                    <a:pt x="267" y="109"/>
                  </a:lnTo>
                  <a:lnTo>
                    <a:pt x="251" y="109"/>
                  </a:lnTo>
                  <a:lnTo>
                    <a:pt x="251" y="19"/>
                  </a:lnTo>
                  <a:lnTo>
                    <a:pt x="267" y="19"/>
                  </a:lnTo>
                  <a:lnTo>
                    <a:pt x="267" y="0"/>
                  </a:lnTo>
                  <a:lnTo>
                    <a:pt x="14" y="0"/>
                  </a:lnTo>
                  <a:lnTo>
                    <a:pt x="14" y="19"/>
                  </a:lnTo>
                  <a:lnTo>
                    <a:pt x="30" y="19"/>
                  </a:lnTo>
                  <a:lnTo>
                    <a:pt x="30" y="109"/>
                  </a:lnTo>
                  <a:lnTo>
                    <a:pt x="14" y="109"/>
                  </a:lnTo>
                  <a:lnTo>
                    <a:pt x="14" y="126"/>
                  </a:lnTo>
                  <a:lnTo>
                    <a:pt x="0" y="126"/>
                  </a:lnTo>
                  <a:lnTo>
                    <a:pt x="0" y="147"/>
                  </a:lnTo>
                  <a:lnTo>
                    <a:pt x="281" y="147"/>
                  </a:lnTo>
                  <a:lnTo>
                    <a:pt x="281" y="126"/>
                  </a:lnTo>
                  <a:lnTo>
                    <a:pt x="267" y="126"/>
                  </a:lnTo>
                  <a:close/>
                  <a:moveTo>
                    <a:pt x="92" y="109"/>
                  </a:moveTo>
                  <a:lnTo>
                    <a:pt x="62" y="109"/>
                  </a:lnTo>
                  <a:lnTo>
                    <a:pt x="62" y="19"/>
                  </a:lnTo>
                  <a:lnTo>
                    <a:pt x="92" y="19"/>
                  </a:lnTo>
                  <a:lnTo>
                    <a:pt x="92" y="109"/>
                  </a:lnTo>
                  <a:close/>
                  <a:moveTo>
                    <a:pt x="155" y="109"/>
                  </a:moveTo>
                  <a:lnTo>
                    <a:pt x="125" y="109"/>
                  </a:lnTo>
                  <a:lnTo>
                    <a:pt x="125" y="19"/>
                  </a:lnTo>
                  <a:lnTo>
                    <a:pt x="155" y="19"/>
                  </a:lnTo>
                  <a:lnTo>
                    <a:pt x="155" y="109"/>
                  </a:lnTo>
                  <a:close/>
                  <a:moveTo>
                    <a:pt x="218" y="109"/>
                  </a:moveTo>
                  <a:lnTo>
                    <a:pt x="188" y="109"/>
                  </a:lnTo>
                  <a:lnTo>
                    <a:pt x="188" y="19"/>
                  </a:lnTo>
                  <a:lnTo>
                    <a:pt x="218" y="19"/>
                  </a:lnTo>
                  <a:lnTo>
                    <a:pt x="218" y="109"/>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79" name="Freeform 14"/>
            <p:cNvSpPr>
              <a:spLocks noEditPoints="1"/>
            </p:cNvSpPr>
            <p:nvPr/>
          </p:nvSpPr>
          <p:spPr bwMode="auto">
            <a:xfrm>
              <a:off x="1200150" y="2085975"/>
              <a:ext cx="446088" cy="163513"/>
            </a:xfrm>
            <a:custGeom>
              <a:gdLst>
                <a:gd fmla="*/ 140 w 281" name="T0"/>
                <a:gd fmla="*/ 0 h 103" name="T1"/>
                <a:gd fmla="*/ 0 w 281" name="T2"/>
                <a:gd fmla="*/ 95 h 103" name="T3"/>
                <a:gd fmla="*/ 0 w 281" name="T4"/>
                <a:gd fmla="*/ 103 h 103" name="T5"/>
                <a:gd fmla="*/ 281 w 281" name="T6"/>
                <a:gd fmla="*/ 103 h 103" name="T7"/>
                <a:gd fmla="*/ 281 w 281" name="T8"/>
                <a:gd fmla="*/ 95 h 103" name="T9"/>
                <a:gd fmla="*/ 140 w 281" name="T10"/>
                <a:gd fmla="*/ 0 h 103" name="T11"/>
                <a:gd fmla="*/ 190 w 281" name="T12"/>
                <a:gd fmla="*/ 74 h 103" name="T13"/>
                <a:gd fmla="*/ 91 w 281" name="T14"/>
                <a:gd fmla="*/ 74 h 103" name="T15"/>
                <a:gd fmla="*/ 91 w 281" name="T16"/>
                <a:gd fmla="*/ 71 h 103" name="T17"/>
                <a:gd fmla="*/ 140 w 281" name="T18"/>
                <a:gd fmla="*/ 38 h 103" name="T19"/>
                <a:gd fmla="*/ 190 w 281" name="T20"/>
                <a:gd fmla="*/ 71 h 103" name="T21"/>
                <a:gd fmla="*/ 190 w 281" name="T22"/>
                <a:gd fmla="*/ 74 h 10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 w="281">
                  <a:moveTo>
                    <a:pt x="140" y="0"/>
                  </a:moveTo>
                  <a:lnTo>
                    <a:pt x="0" y="95"/>
                  </a:lnTo>
                  <a:lnTo>
                    <a:pt x="0" y="103"/>
                  </a:lnTo>
                  <a:lnTo>
                    <a:pt x="281" y="103"/>
                  </a:lnTo>
                  <a:lnTo>
                    <a:pt x="281" y="95"/>
                  </a:lnTo>
                  <a:lnTo>
                    <a:pt x="140" y="0"/>
                  </a:lnTo>
                  <a:close/>
                  <a:moveTo>
                    <a:pt x="190" y="74"/>
                  </a:moveTo>
                  <a:lnTo>
                    <a:pt x="91" y="74"/>
                  </a:lnTo>
                  <a:lnTo>
                    <a:pt x="91" y="71"/>
                  </a:lnTo>
                  <a:lnTo>
                    <a:pt x="140" y="38"/>
                  </a:lnTo>
                  <a:lnTo>
                    <a:pt x="190" y="71"/>
                  </a:lnTo>
                  <a:lnTo>
                    <a:pt x="190" y="74"/>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180" name="Group 14"/>
          <p:cNvGrpSpPr/>
          <p:nvPr/>
        </p:nvGrpSpPr>
        <p:grpSpPr>
          <a:xfrm>
            <a:off x="3278790" y="1062813"/>
            <a:ext cx="447675" cy="436563"/>
            <a:chOff x="4592638" y="2076450"/>
            <a:chExt cx="447675" cy="436563"/>
          </a:xfrm>
          <a:solidFill>
            <a:schemeClr val="bg1"/>
          </a:solidFill>
        </p:grpSpPr>
        <p:sp>
          <p:nvSpPr>
            <p:cNvPr id="181" name="Freeform 15"/>
            <p:cNvSpPr>
              <a:spLocks noEditPoints="1"/>
            </p:cNvSpPr>
            <p:nvPr/>
          </p:nvSpPr>
          <p:spPr bwMode="auto">
            <a:xfrm>
              <a:off x="4656138" y="2076450"/>
              <a:ext cx="295275" cy="295275"/>
            </a:xfrm>
            <a:custGeom>
              <a:gdLst>
                <a:gd fmla="*/ 4 w 385" name="T0"/>
                <a:gd fmla="*/ 249 h 385" name="T1"/>
                <a:gd fmla="*/ 4 w 385" name="T2"/>
                <a:gd fmla="*/ 234 h 385" name="T3"/>
                <a:gd fmla="*/ 48 w 385" name="T4"/>
                <a:gd fmla="*/ 189 h 385" name="T5"/>
                <a:gd fmla="*/ 64 w 385" name="T6"/>
                <a:gd fmla="*/ 189 h 385" name="T7"/>
                <a:gd fmla="*/ 195 w 385" name="T8"/>
                <a:gd fmla="*/ 321 h 385" name="T9"/>
                <a:gd fmla="*/ 195 w 385" name="T10"/>
                <a:gd fmla="*/ 336 h 385" name="T11"/>
                <a:gd fmla="*/ 151 w 385" name="T12"/>
                <a:gd fmla="*/ 381 h 385" name="T13"/>
                <a:gd fmla="*/ 135 w 385" name="T14"/>
                <a:gd fmla="*/ 381 h 385" name="T15"/>
                <a:gd fmla="*/ 4 w 385" name="T16"/>
                <a:gd fmla="*/ 249 h 385" name="T17"/>
                <a:gd fmla="*/ 320 w 385" name="T18"/>
                <a:gd fmla="*/ 196 h 385" name="T19"/>
                <a:gd fmla="*/ 336 w 385" name="T20"/>
                <a:gd fmla="*/ 196 h 385" name="T21"/>
                <a:gd fmla="*/ 381 w 385" name="T22"/>
                <a:gd fmla="*/ 151 h 385" name="T23"/>
                <a:gd fmla="*/ 381 w 385" name="T24"/>
                <a:gd fmla="*/ 135 h 385" name="T25"/>
                <a:gd fmla="*/ 249 w 385" name="T26"/>
                <a:gd fmla="*/ 4 h 385" name="T27"/>
                <a:gd fmla="*/ 234 w 385" name="T28"/>
                <a:gd fmla="*/ 4 h 385" name="T29"/>
                <a:gd fmla="*/ 189 w 385" name="T30"/>
                <a:gd fmla="*/ 49 h 385" name="T31"/>
                <a:gd fmla="*/ 189 w 385" name="T32"/>
                <a:gd fmla="*/ 64 h 385" name="T33"/>
                <a:gd fmla="*/ 320 w 385" name="T34"/>
                <a:gd fmla="*/ 196 h 38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5" w="385">
                  <a:moveTo>
                    <a:pt x="4" y="249"/>
                  </a:moveTo>
                  <a:cubicBezTo>
                    <a:pt x="0" y="245"/>
                    <a:pt x="0" y="238"/>
                    <a:pt x="4" y="234"/>
                  </a:cubicBezTo>
                  <a:cubicBezTo>
                    <a:pt x="48" y="189"/>
                    <a:pt x="48" y="189"/>
                    <a:pt x="48" y="189"/>
                  </a:cubicBezTo>
                  <a:cubicBezTo>
                    <a:pt x="52" y="185"/>
                    <a:pt x="59" y="185"/>
                    <a:pt x="64" y="189"/>
                  </a:cubicBezTo>
                  <a:cubicBezTo>
                    <a:pt x="195" y="321"/>
                    <a:pt x="195" y="321"/>
                    <a:pt x="195" y="321"/>
                  </a:cubicBezTo>
                  <a:cubicBezTo>
                    <a:pt x="199" y="325"/>
                    <a:pt x="199" y="332"/>
                    <a:pt x="195" y="336"/>
                  </a:cubicBezTo>
                  <a:cubicBezTo>
                    <a:pt x="151" y="381"/>
                    <a:pt x="151" y="381"/>
                    <a:pt x="151" y="381"/>
                  </a:cubicBezTo>
                  <a:cubicBezTo>
                    <a:pt x="147" y="385"/>
                    <a:pt x="140" y="385"/>
                    <a:pt x="135" y="381"/>
                  </a:cubicBezTo>
                  <a:lnTo>
                    <a:pt x="4" y="249"/>
                  </a:lnTo>
                  <a:close/>
                  <a:moveTo>
                    <a:pt x="320" y="196"/>
                  </a:moveTo>
                  <a:cubicBezTo>
                    <a:pt x="325" y="200"/>
                    <a:pt x="332" y="200"/>
                    <a:pt x="336" y="196"/>
                  </a:cubicBezTo>
                  <a:cubicBezTo>
                    <a:pt x="381" y="151"/>
                    <a:pt x="381" y="151"/>
                    <a:pt x="381" y="151"/>
                  </a:cubicBezTo>
                  <a:cubicBezTo>
                    <a:pt x="385" y="147"/>
                    <a:pt x="385" y="140"/>
                    <a:pt x="381" y="135"/>
                  </a:cubicBezTo>
                  <a:cubicBezTo>
                    <a:pt x="249" y="4"/>
                    <a:pt x="249" y="4"/>
                    <a:pt x="249" y="4"/>
                  </a:cubicBezTo>
                  <a:cubicBezTo>
                    <a:pt x="245" y="0"/>
                    <a:pt x="238" y="0"/>
                    <a:pt x="234" y="4"/>
                  </a:cubicBezTo>
                  <a:cubicBezTo>
                    <a:pt x="189" y="49"/>
                    <a:pt x="189" y="49"/>
                    <a:pt x="189" y="49"/>
                  </a:cubicBezTo>
                  <a:cubicBezTo>
                    <a:pt x="185" y="53"/>
                    <a:pt x="185" y="60"/>
                    <a:pt x="189" y="64"/>
                  </a:cubicBezTo>
                  <a:lnTo>
                    <a:pt x="320" y="196"/>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82" name="Freeform 16"/>
            <p:cNvSpPr/>
            <p:nvPr/>
          </p:nvSpPr>
          <p:spPr bwMode="auto">
            <a:xfrm>
              <a:off x="4724400" y="2144713"/>
              <a:ext cx="315913" cy="315913"/>
            </a:xfrm>
            <a:custGeom>
              <a:gdLst>
                <a:gd fmla="*/ 406 w 411" name="T0"/>
                <a:gd fmla="*/ 359 h 411" name="T1"/>
                <a:gd fmla="*/ 223 w 411" name="T2"/>
                <a:gd fmla="*/ 175 h 411" name="T3"/>
                <a:gd fmla="*/ 207 w 411" name="T4"/>
                <a:gd fmla="*/ 175 h 411" name="T5"/>
                <a:gd fmla="*/ 205 w 411" name="T6"/>
                <a:gd fmla="*/ 177 h 411" name="T7"/>
                <a:gd fmla="*/ 172 w 411" name="T8"/>
                <a:gd fmla="*/ 144 h 411" name="T9"/>
                <a:gd fmla="*/ 202 w 411" name="T10"/>
                <a:gd fmla="*/ 114 h 411" name="T11"/>
                <a:gd fmla="*/ 202 w 411" name="T12"/>
                <a:gd fmla="*/ 98 h 411" name="T13"/>
                <a:gd fmla="*/ 108 w 411" name="T14"/>
                <a:gd fmla="*/ 4 h 411" name="T15"/>
                <a:gd fmla="*/ 93 w 411" name="T16"/>
                <a:gd fmla="*/ 4 h 411" name="T17"/>
                <a:gd fmla="*/ 4 w 411" name="T18"/>
                <a:gd fmla="*/ 93 h 411" name="T19"/>
                <a:gd fmla="*/ 4 w 411" name="T20"/>
                <a:gd fmla="*/ 108 h 411" name="T21"/>
                <a:gd fmla="*/ 98 w 411" name="T22"/>
                <a:gd fmla="*/ 203 h 411" name="T23"/>
                <a:gd fmla="*/ 114 w 411" name="T24"/>
                <a:gd fmla="*/ 203 h 411" name="T25"/>
                <a:gd fmla="*/ 144 w 411" name="T26"/>
                <a:gd fmla="*/ 172 h 411" name="T27"/>
                <a:gd fmla="*/ 177 w 411" name="T28"/>
                <a:gd fmla="*/ 205 h 411" name="T29"/>
                <a:gd fmla="*/ 175 w 411" name="T30"/>
                <a:gd fmla="*/ 207 h 411" name="T31"/>
                <a:gd fmla="*/ 175 w 411" name="T32"/>
                <a:gd fmla="*/ 223 h 411" name="T33"/>
                <a:gd fmla="*/ 359 w 411" name="T34"/>
                <a:gd fmla="*/ 406 h 411" name="T35"/>
                <a:gd fmla="*/ 374 w 411" name="T36"/>
                <a:gd fmla="*/ 406 h 411" name="T37"/>
                <a:gd fmla="*/ 406 w 411" name="T38"/>
                <a:gd fmla="*/ 374 h 411" name="T39"/>
                <a:gd fmla="*/ 406 w 411" name="T40"/>
                <a:gd fmla="*/ 359 h 41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11" w="411">
                  <a:moveTo>
                    <a:pt x="406" y="359"/>
                  </a:moveTo>
                  <a:cubicBezTo>
                    <a:pt x="223" y="175"/>
                    <a:pt x="223" y="175"/>
                    <a:pt x="223" y="175"/>
                  </a:cubicBezTo>
                  <a:cubicBezTo>
                    <a:pt x="219" y="171"/>
                    <a:pt x="212" y="171"/>
                    <a:pt x="207" y="175"/>
                  </a:cubicBezTo>
                  <a:cubicBezTo>
                    <a:pt x="205" y="177"/>
                    <a:pt x="205" y="177"/>
                    <a:pt x="205" y="177"/>
                  </a:cubicBezTo>
                  <a:cubicBezTo>
                    <a:pt x="172" y="144"/>
                    <a:pt x="172" y="144"/>
                    <a:pt x="172" y="144"/>
                  </a:cubicBezTo>
                  <a:cubicBezTo>
                    <a:pt x="202" y="114"/>
                    <a:pt x="202" y="114"/>
                    <a:pt x="202" y="114"/>
                  </a:cubicBezTo>
                  <a:cubicBezTo>
                    <a:pt x="207" y="109"/>
                    <a:pt x="207" y="102"/>
                    <a:pt x="202" y="98"/>
                  </a:cubicBezTo>
                  <a:cubicBezTo>
                    <a:pt x="108" y="4"/>
                    <a:pt x="108" y="4"/>
                    <a:pt x="108" y="4"/>
                  </a:cubicBezTo>
                  <a:cubicBezTo>
                    <a:pt x="104" y="0"/>
                    <a:pt x="97" y="0"/>
                    <a:pt x="93" y="4"/>
                  </a:cubicBezTo>
                  <a:cubicBezTo>
                    <a:pt x="4" y="93"/>
                    <a:pt x="4" y="93"/>
                    <a:pt x="4" y="93"/>
                  </a:cubicBezTo>
                  <a:cubicBezTo>
                    <a:pt x="0" y="97"/>
                    <a:pt x="0" y="104"/>
                    <a:pt x="4" y="108"/>
                  </a:cubicBezTo>
                  <a:cubicBezTo>
                    <a:pt x="98" y="203"/>
                    <a:pt x="98" y="203"/>
                    <a:pt x="98" y="203"/>
                  </a:cubicBezTo>
                  <a:cubicBezTo>
                    <a:pt x="102" y="207"/>
                    <a:pt x="109" y="207"/>
                    <a:pt x="114" y="203"/>
                  </a:cubicBezTo>
                  <a:cubicBezTo>
                    <a:pt x="144" y="172"/>
                    <a:pt x="144" y="172"/>
                    <a:pt x="144" y="172"/>
                  </a:cubicBezTo>
                  <a:cubicBezTo>
                    <a:pt x="177" y="205"/>
                    <a:pt x="177" y="205"/>
                    <a:pt x="177" y="205"/>
                  </a:cubicBezTo>
                  <a:cubicBezTo>
                    <a:pt x="175" y="207"/>
                    <a:pt x="175" y="207"/>
                    <a:pt x="175" y="207"/>
                  </a:cubicBezTo>
                  <a:cubicBezTo>
                    <a:pt x="171" y="212"/>
                    <a:pt x="171" y="219"/>
                    <a:pt x="175" y="223"/>
                  </a:cubicBezTo>
                  <a:cubicBezTo>
                    <a:pt x="359" y="406"/>
                    <a:pt x="359" y="406"/>
                    <a:pt x="359" y="406"/>
                  </a:cubicBezTo>
                  <a:cubicBezTo>
                    <a:pt x="363" y="411"/>
                    <a:pt x="370" y="411"/>
                    <a:pt x="374" y="406"/>
                  </a:cubicBezTo>
                  <a:cubicBezTo>
                    <a:pt x="406" y="374"/>
                    <a:pt x="406" y="374"/>
                    <a:pt x="406" y="374"/>
                  </a:cubicBezTo>
                  <a:cubicBezTo>
                    <a:pt x="411" y="370"/>
                    <a:pt x="411" y="363"/>
                    <a:pt x="406" y="359"/>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83" name="Freeform 17"/>
            <p:cNvSpPr/>
            <p:nvPr/>
          </p:nvSpPr>
          <p:spPr bwMode="auto">
            <a:xfrm>
              <a:off x="4592638" y="2468563"/>
              <a:ext cx="244475" cy="44450"/>
            </a:xfrm>
            <a:custGeom>
              <a:gdLst>
                <a:gd fmla="*/ 306 w 318" name="T0"/>
                <a:gd fmla="*/ 0 h 57" name="T1"/>
                <a:gd fmla="*/ 12 w 318" name="T2"/>
                <a:gd fmla="*/ 0 h 57" name="T3"/>
                <a:gd fmla="*/ 0 w 318" name="T4"/>
                <a:gd fmla="*/ 12 h 57" name="T5"/>
                <a:gd fmla="*/ 0 w 318" name="T6"/>
                <a:gd fmla="*/ 45 h 57" name="T7"/>
                <a:gd fmla="*/ 12 w 318" name="T8"/>
                <a:gd fmla="*/ 57 h 57" name="T9"/>
                <a:gd fmla="*/ 306 w 318" name="T10"/>
                <a:gd fmla="*/ 57 h 57" name="T11"/>
                <a:gd fmla="*/ 318 w 318" name="T12"/>
                <a:gd fmla="*/ 45 h 57" name="T13"/>
                <a:gd fmla="*/ 318 w 318" name="T14"/>
                <a:gd fmla="*/ 12 h 57" name="T15"/>
                <a:gd fmla="*/ 306 w 318" name="T16"/>
                <a:gd fmla="*/ 0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318">
                  <a:moveTo>
                    <a:pt x="306" y="0"/>
                  </a:moveTo>
                  <a:cubicBezTo>
                    <a:pt x="12" y="0"/>
                    <a:pt x="12" y="0"/>
                    <a:pt x="12" y="0"/>
                  </a:cubicBezTo>
                  <a:cubicBezTo>
                    <a:pt x="5" y="0"/>
                    <a:pt x="0" y="6"/>
                    <a:pt x="0" y="12"/>
                  </a:cubicBezTo>
                  <a:cubicBezTo>
                    <a:pt x="0" y="45"/>
                    <a:pt x="0" y="45"/>
                    <a:pt x="0" y="45"/>
                  </a:cubicBezTo>
                  <a:cubicBezTo>
                    <a:pt x="0" y="52"/>
                    <a:pt x="5" y="57"/>
                    <a:pt x="12" y="57"/>
                  </a:cubicBezTo>
                  <a:cubicBezTo>
                    <a:pt x="306" y="57"/>
                    <a:pt x="306" y="57"/>
                    <a:pt x="306" y="57"/>
                  </a:cubicBezTo>
                  <a:cubicBezTo>
                    <a:pt x="313" y="57"/>
                    <a:pt x="318" y="52"/>
                    <a:pt x="318" y="45"/>
                  </a:cubicBezTo>
                  <a:cubicBezTo>
                    <a:pt x="318" y="12"/>
                    <a:pt x="318" y="12"/>
                    <a:pt x="318" y="12"/>
                  </a:cubicBezTo>
                  <a:cubicBezTo>
                    <a:pt x="318" y="6"/>
                    <a:pt x="313" y="0"/>
                    <a:pt x="306"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184" name="Group 18"/>
          <p:cNvGrpSpPr/>
          <p:nvPr/>
        </p:nvGrpSpPr>
        <p:grpSpPr>
          <a:xfrm>
            <a:off x="3278790" y="1850660"/>
            <a:ext cx="457200" cy="396875"/>
            <a:chOff x="4587875" y="2944813"/>
            <a:chExt cx="457200" cy="396875"/>
          </a:xfrm>
          <a:solidFill>
            <a:schemeClr val="bg1"/>
          </a:solidFill>
        </p:grpSpPr>
        <p:sp>
          <p:nvSpPr>
            <p:cNvPr id="185" name="Freeform 18"/>
            <p:cNvSpPr/>
            <p:nvPr/>
          </p:nvSpPr>
          <p:spPr bwMode="auto">
            <a:xfrm>
              <a:off x="4587875" y="3055938"/>
              <a:ext cx="457200" cy="285750"/>
            </a:xfrm>
            <a:custGeom>
              <a:gdLst>
                <a:gd fmla="*/ 0 w 288" name="T0"/>
                <a:gd fmla="*/ 0 h 180" name="T1"/>
                <a:gd fmla="*/ 72 w 288" name="T2"/>
                <a:gd fmla="*/ 0 h 180" name="T3"/>
                <a:gd fmla="*/ 144 w 288" name="T4"/>
                <a:gd fmla="*/ 180 h 180" name="T5"/>
                <a:gd fmla="*/ 216 w 288" name="T6"/>
                <a:gd fmla="*/ 0 h 180" name="T7"/>
                <a:gd fmla="*/ 288 w 288" name="T8"/>
                <a:gd fmla="*/ 0 h 180" name="T9"/>
                <a:gd fmla="*/ 144 w 288" name="T10"/>
                <a:gd fmla="*/ 180 h 180" name="T11"/>
                <a:gd fmla="*/ 195 w 288" name="T12"/>
                <a:gd fmla="*/ 0 h 180" name="T13"/>
                <a:gd fmla="*/ 92 w 288" name="T14"/>
                <a:gd fmla="*/ 0 h 180" name="T15"/>
                <a:gd fmla="*/ 144 w 288" name="T16"/>
                <a:gd fmla="*/ 180 h 180" name="T17"/>
                <a:gd fmla="*/ 0 w 288" name="T18"/>
                <a:gd fmla="*/ 0 h 180" name="T19"/>
                <a:gd fmla="*/ 0 w 288" name="T20"/>
                <a:gd fmla="*/ 0 h 1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0" w="288">
                  <a:moveTo>
                    <a:pt x="0" y="0"/>
                  </a:moveTo>
                  <a:lnTo>
                    <a:pt x="72" y="0"/>
                  </a:lnTo>
                  <a:lnTo>
                    <a:pt x="144" y="180"/>
                  </a:lnTo>
                  <a:lnTo>
                    <a:pt x="216" y="0"/>
                  </a:lnTo>
                  <a:lnTo>
                    <a:pt x="288" y="0"/>
                  </a:lnTo>
                  <a:lnTo>
                    <a:pt x="144" y="180"/>
                  </a:lnTo>
                  <a:lnTo>
                    <a:pt x="195" y="0"/>
                  </a:lnTo>
                  <a:lnTo>
                    <a:pt x="92" y="0"/>
                  </a:lnTo>
                  <a:lnTo>
                    <a:pt x="144" y="180"/>
                  </a:lnTo>
                  <a:lnTo>
                    <a:pt x="0" y="0"/>
                  </a:lnTo>
                  <a:lnTo>
                    <a:pt x="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86" name="Freeform 19"/>
            <p:cNvSpPr>
              <a:spLocks noEditPoints="1"/>
            </p:cNvSpPr>
            <p:nvPr/>
          </p:nvSpPr>
          <p:spPr bwMode="auto">
            <a:xfrm>
              <a:off x="4816475" y="2944813"/>
              <a:ext cx="228600" cy="87313"/>
            </a:xfrm>
            <a:custGeom>
              <a:gdLst>
                <a:gd fmla="*/ 83 w 144" name="T0"/>
                <a:gd fmla="*/ 55 h 55" name="T1"/>
                <a:gd fmla="*/ 144 w 144" name="T2"/>
                <a:gd fmla="*/ 55 h 55" name="T3"/>
                <a:gd fmla="*/ 112 w 144" name="T4"/>
                <a:gd fmla="*/ 0 h 55" name="T5"/>
                <a:gd fmla="*/ 112 w 144" name="T6"/>
                <a:gd fmla="*/ 0 h 55" name="T7"/>
                <a:gd fmla="*/ 83 w 144" name="T8"/>
                <a:gd fmla="*/ 55 h 55" name="T9"/>
                <a:gd fmla="*/ 83 w 144" name="T10"/>
                <a:gd fmla="*/ 55 h 55" name="T11"/>
                <a:gd fmla="*/ 0 w 144" name="T12"/>
                <a:gd fmla="*/ 0 h 55" name="T13"/>
                <a:gd fmla="*/ 0 w 144" name="T14"/>
                <a:gd fmla="*/ 0 h 55" name="T15"/>
                <a:gd fmla="*/ 0 w 144" name="T16"/>
                <a:gd fmla="*/ 0 h 55" name="T17"/>
                <a:gd fmla="*/ 0 w 144" name="T18"/>
                <a:gd fmla="*/ 0 h 55" name="T19"/>
                <a:gd fmla="*/ 0 w 144"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144">
                  <a:moveTo>
                    <a:pt x="83" y="55"/>
                  </a:moveTo>
                  <a:lnTo>
                    <a:pt x="144" y="55"/>
                  </a:lnTo>
                  <a:lnTo>
                    <a:pt x="112" y="0"/>
                  </a:lnTo>
                  <a:lnTo>
                    <a:pt x="112" y="0"/>
                  </a:lnTo>
                  <a:lnTo>
                    <a:pt x="83" y="55"/>
                  </a:lnTo>
                  <a:lnTo>
                    <a:pt x="83" y="55"/>
                  </a:lnTo>
                  <a:close/>
                  <a:moveTo>
                    <a:pt x="0" y="0"/>
                  </a:moveTo>
                  <a:lnTo>
                    <a:pt x="0" y="0"/>
                  </a:lnTo>
                  <a:lnTo>
                    <a:pt x="0" y="0"/>
                  </a:lnTo>
                  <a:lnTo>
                    <a:pt x="0" y="0"/>
                  </a:lnTo>
                  <a:lnTo>
                    <a:pt x="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87" name="Freeform 20"/>
            <p:cNvSpPr/>
            <p:nvPr/>
          </p:nvSpPr>
          <p:spPr bwMode="auto">
            <a:xfrm>
              <a:off x="4587875" y="2944813"/>
              <a:ext cx="96838" cy="87313"/>
            </a:xfrm>
            <a:custGeom>
              <a:gdLst>
                <a:gd fmla="*/ 0 w 61" name="T0"/>
                <a:gd fmla="*/ 55 h 55" name="T1"/>
                <a:gd fmla="*/ 61 w 61" name="T2"/>
                <a:gd fmla="*/ 55 h 55" name="T3"/>
                <a:gd fmla="*/ 31 w 61" name="T4"/>
                <a:gd fmla="*/ 0 h 55" name="T5"/>
                <a:gd fmla="*/ 31 w 61" name="T6"/>
                <a:gd fmla="*/ 0 h 55" name="T7"/>
                <a:gd fmla="*/ 0 w 61" name="T8"/>
                <a:gd fmla="*/ 55 h 55" name="T9"/>
                <a:gd fmla="*/ 0 w 61" name="T10"/>
                <a:gd fmla="*/ 55 h 55" name="T11"/>
              </a:gdLst>
              <a:cxnLst>
                <a:cxn ang="0">
                  <a:pos x="T0" y="T1"/>
                </a:cxn>
                <a:cxn ang="0">
                  <a:pos x="T2" y="T3"/>
                </a:cxn>
                <a:cxn ang="0">
                  <a:pos x="T4" y="T5"/>
                </a:cxn>
                <a:cxn ang="0">
                  <a:pos x="T6" y="T7"/>
                </a:cxn>
                <a:cxn ang="0">
                  <a:pos x="T8" y="T9"/>
                </a:cxn>
                <a:cxn ang="0">
                  <a:pos x="T10" y="T11"/>
                </a:cxn>
              </a:cxnLst>
              <a:rect b="b" l="0" r="r" t="0"/>
              <a:pathLst>
                <a:path h="55" w="61">
                  <a:moveTo>
                    <a:pt x="0" y="55"/>
                  </a:moveTo>
                  <a:lnTo>
                    <a:pt x="61" y="55"/>
                  </a:lnTo>
                  <a:lnTo>
                    <a:pt x="31" y="0"/>
                  </a:lnTo>
                  <a:lnTo>
                    <a:pt x="31" y="0"/>
                  </a:lnTo>
                  <a:lnTo>
                    <a:pt x="0" y="55"/>
                  </a:lnTo>
                  <a:lnTo>
                    <a:pt x="0" y="5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88" name="Freeform 21"/>
            <p:cNvSpPr/>
            <p:nvPr/>
          </p:nvSpPr>
          <p:spPr bwMode="auto">
            <a:xfrm>
              <a:off x="4648200" y="2944813"/>
              <a:ext cx="133350" cy="87313"/>
            </a:xfrm>
            <a:custGeom>
              <a:gdLst>
                <a:gd fmla="*/ 45 w 84" name="T0"/>
                <a:gd fmla="*/ 55 h 55" name="T1"/>
                <a:gd fmla="*/ 46 w 84" name="T2"/>
                <a:gd fmla="*/ 55 h 55" name="T3"/>
                <a:gd fmla="*/ 84 w 84" name="T4"/>
                <a:gd fmla="*/ 0 h 55" name="T5"/>
                <a:gd fmla="*/ 0 w 84" name="T6"/>
                <a:gd fmla="*/ 0 h 55" name="T7"/>
                <a:gd fmla="*/ 45 w 84" name="T8"/>
                <a:gd fmla="*/ 55 h 55" name="T9"/>
                <a:gd fmla="*/ 45 w 84" name="T10"/>
                <a:gd fmla="*/ 55 h 55" name="T11"/>
              </a:gdLst>
              <a:cxnLst>
                <a:cxn ang="0">
                  <a:pos x="T0" y="T1"/>
                </a:cxn>
                <a:cxn ang="0">
                  <a:pos x="T2" y="T3"/>
                </a:cxn>
                <a:cxn ang="0">
                  <a:pos x="T4" y="T5"/>
                </a:cxn>
                <a:cxn ang="0">
                  <a:pos x="T6" y="T7"/>
                </a:cxn>
                <a:cxn ang="0">
                  <a:pos x="T8" y="T9"/>
                </a:cxn>
                <a:cxn ang="0">
                  <a:pos x="T10" y="T11"/>
                </a:cxn>
              </a:cxnLst>
              <a:rect b="b" l="0" r="r" t="0"/>
              <a:pathLst>
                <a:path h="55" w="84">
                  <a:moveTo>
                    <a:pt x="45" y="55"/>
                  </a:moveTo>
                  <a:lnTo>
                    <a:pt x="46" y="55"/>
                  </a:lnTo>
                  <a:lnTo>
                    <a:pt x="84" y="0"/>
                  </a:lnTo>
                  <a:lnTo>
                    <a:pt x="0" y="0"/>
                  </a:lnTo>
                  <a:lnTo>
                    <a:pt x="45" y="55"/>
                  </a:lnTo>
                  <a:lnTo>
                    <a:pt x="45" y="5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89" name="Freeform 22"/>
            <p:cNvSpPr/>
            <p:nvPr/>
          </p:nvSpPr>
          <p:spPr bwMode="auto">
            <a:xfrm>
              <a:off x="4735513" y="2944813"/>
              <a:ext cx="161925" cy="87313"/>
            </a:xfrm>
            <a:custGeom>
              <a:gdLst>
                <a:gd fmla="*/ 0 w 102" name="T0"/>
                <a:gd fmla="*/ 55 h 55" name="T1"/>
                <a:gd fmla="*/ 102 w 102" name="T2"/>
                <a:gd fmla="*/ 55 h 55" name="T3"/>
                <a:gd fmla="*/ 51 w 102" name="T4"/>
                <a:gd fmla="*/ 0 h 55" name="T5"/>
                <a:gd fmla="*/ 0 w 102" name="T6"/>
                <a:gd fmla="*/ 55 h 55" name="T7"/>
                <a:gd fmla="*/ 0 w 102" name="T8"/>
                <a:gd fmla="*/ 55 h 55" name="T9"/>
              </a:gdLst>
              <a:cxnLst>
                <a:cxn ang="0">
                  <a:pos x="T0" y="T1"/>
                </a:cxn>
                <a:cxn ang="0">
                  <a:pos x="T2" y="T3"/>
                </a:cxn>
                <a:cxn ang="0">
                  <a:pos x="T4" y="T5"/>
                </a:cxn>
                <a:cxn ang="0">
                  <a:pos x="T6" y="T7"/>
                </a:cxn>
                <a:cxn ang="0">
                  <a:pos x="T8" y="T9"/>
                </a:cxn>
              </a:cxnLst>
              <a:rect b="b" l="0" r="r" t="0"/>
              <a:pathLst>
                <a:path h="55" w="102">
                  <a:moveTo>
                    <a:pt x="0" y="55"/>
                  </a:moveTo>
                  <a:lnTo>
                    <a:pt x="102" y="55"/>
                  </a:lnTo>
                  <a:lnTo>
                    <a:pt x="51" y="0"/>
                  </a:lnTo>
                  <a:lnTo>
                    <a:pt x="0" y="55"/>
                  </a:lnTo>
                  <a:lnTo>
                    <a:pt x="0" y="5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90" name="Freeform 23"/>
            <p:cNvSpPr/>
            <p:nvPr/>
          </p:nvSpPr>
          <p:spPr bwMode="auto">
            <a:xfrm>
              <a:off x="4851400" y="2944813"/>
              <a:ext cx="131763" cy="87313"/>
            </a:xfrm>
            <a:custGeom>
              <a:gdLst>
                <a:gd fmla="*/ 38 w 83" name="T0"/>
                <a:gd fmla="*/ 55 h 55" name="T1"/>
                <a:gd fmla="*/ 38 w 83" name="T2"/>
                <a:gd fmla="*/ 55 h 55" name="T3"/>
                <a:gd fmla="*/ 83 w 83" name="T4"/>
                <a:gd fmla="*/ 0 h 55" name="T5"/>
                <a:gd fmla="*/ 0 w 83" name="T6"/>
                <a:gd fmla="*/ 0 h 55" name="T7"/>
                <a:gd fmla="*/ 38 w 83" name="T8"/>
                <a:gd fmla="*/ 55 h 55" name="T9"/>
                <a:gd fmla="*/ 38 w 83" name="T10"/>
                <a:gd fmla="*/ 55 h 55" name="T11"/>
              </a:gdLst>
              <a:cxnLst>
                <a:cxn ang="0">
                  <a:pos x="T0" y="T1"/>
                </a:cxn>
                <a:cxn ang="0">
                  <a:pos x="T2" y="T3"/>
                </a:cxn>
                <a:cxn ang="0">
                  <a:pos x="T4" y="T5"/>
                </a:cxn>
                <a:cxn ang="0">
                  <a:pos x="T6" y="T7"/>
                </a:cxn>
                <a:cxn ang="0">
                  <a:pos x="T8" y="T9"/>
                </a:cxn>
                <a:cxn ang="0">
                  <a:pos x="T10" y="T11"/>
                </a:cxn>
              </a:cxnLst>
              <a:rect b="b" l="0" r="r" t="0"/>
              <a:pathLst>
                <a:path h="55" w="83">
                  <a:moveTo>
                    <a:pt x="38" y="55"/>
                  </a:moveTo>
                  <a:lnTo>
                    <a:pt x="38" y="55"/>
                  </a:lnTo>
                  <a:lnTo>
                    <a:pt x="83" y="0"/>
                  </a:lnTo>
                  <a:lnTo>
                    <a:pt x="0" y="0"/>
                  </a:lnTo>
                  <a:lnTo>
                    <a:pt x="38" y="55"/>
                  </a:lnTo>
                  <a:lnTo>
                    <a:pt x="38" y="5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191" name="Group 25"/>
          <p:cNvGrpSpPr/>
          <p:nvPr/>
        </p:nvGrpSpPr>
        <p:grpSpPr>
          <a:xfrm>
            <a:off x="2630718" y="1826847"/>
            <a:ext cx="306388" cy="444500"/>
            <a:chOff x="3814763" y="2921000"/>
            <a:chExt cx="306388" cy="444500"/>
          </a:xfrm>
          <a:solidFill>
            <a:schemeClr val="bg1"/>
          </a:solidFill>
        </p:grpSpPr>
        <p:sp>
          <p:nvSpPr>
            <p:cNvPr id="192" name="Freeform 24"/>
            <p:cNvSpPr>
              <a:spLocks noEditPoints="1"/>
            </p:cNvSpPr>
            <p:nvPr/>
          </p:nvSpPr>
          <p:spPr bwMode="auto">
            <a:xfrm>
              <a:off x="3814763" y="2921000"/>
              <a:ext cx="306388" cy="444500"/>
            </a:xfrm>
            <a:custGeom>
              <a:gdLst>
                <a:gd fmla="*/ 340 w 398" name="T0"/>
                <a:gd fmla="*/ 0 h 580" name="T1"/>
                <a:gd fmla="*/ 58 w 398" name="T2"/>
                <a:gd fmla="*/ 0 h 580" name="T3"/>
                <a:gd fmla="*/ 0 w 398" name="T4"/>
                <a:gd fmla="*/ 57 h 580" name="T5"/>
                <a:gd fmla="*/ 0 w 398" name="T6"/>
                <a:gd fmla="*/ 523 h 580" name="T7"/>
                <a:gd fmla="*/ 58 w 398" name="T8"/>
                <a:gd fmla="*/ 580 h 580" name="T9"/>
                <a:gd fmla="*/ 340 w 398" name="T10"/>
                <a:gd fmla="*/ 580 h 580" name="T11"/>
                <a:gd fmla="*/ 398 w 398" name="T12"/>
                <a:gd fmla="*/ 523 h 580" name="T13"/>
                <a:gd fmla="*/ 398 w 398" name="T14"/>
                <a:gd fmla="*/ 522 h 580" name="T15"/>
                <a:gd fmla="*/ 398 w 398" name="T16"/>
                <a:gd fmla="*/ 518 h 580" name="T17"/>
                <a:gd fmla="*/ 398 w 398" name="T18"/>
                <a:gd fmla="*/ 57 h 580" name="T19"/>
                <a:gd fmla="*/ 340 w 398" name="T20"/>
                <a:gd fmla="*/ 0 h 580" name="T21"/>
                <a:gd fmla="*/ 172 w 398" name="T22"/>
                <a:gd fmla="*/ 15 h 580" name="T23"/>
                <a:gd fmla="*/ 226 w 398" name="T24"/>
                <a:gd fmla="*/ 15 h 580" name="T25"/>
                <a:gd fmla="*/ 232 w 398" name="T26"/>
                <a:gd fmla="*/ 21 h 580" name="T27"/>
                <a:gd fmla="*/ 226 w 398" name="T28"/>
                <a:gd fmla="*/ 28 h 580" name="T29"/>
                <a:gd fmla="*/ 172 w 398" name="T30"/>
                <a:gd fmla="*/ 28 h 580" name="T31"/>
                <a:gd fmla="*/ 166 w 398" name="T32"/>
                <a:gd fmla="*/ 21 h 580" name="T33"/>
                <a:gd fmla="*/ 172 w 398" name="T34"/>
                <a:gd fmla="*/ 15 h 580" name="T35"/>
                <a:gd fmla="*/ 199 w 398" name="T36"/>
                <a:gd fmla="*/ 561 h 580" name="T37"/>
                <a:gd fmla="*/ 173 w 398" name="T38"/>
                <a:gd fmla="*/ 535 h 580" name="T39"/>
                <a:gd fmla="*/ 199 w 398" name="T40"/>
                <a:gd fmla="*/ 508 h 580" name="T41"/>
                <a:gd fmla="*/ 225 w 398" name="T42"/>
                <a:gd fmla="*/ 535 h 580" name="T43"/>
                <a:gd fmla="*/ 199 w 398" name="T44"/>
                <a:gd fmla="*/ 561 h 580" name="T45"/>
                <a:gd fmla="*/ 356 w 398" name="T46"/>
                <a:gd fmla="*/ 476 h 580" name="T47"/>
                <a:gd fmla="*/ 340 w 398" name="T48"/>
                <a:gd fmla="*/ 491 h 580" name="T49"/>
                <a:gd fmla="*/ 58 w 398" name="T50"/>
                <a:gd fmla="*/ 491 h 580" name="T51"/>
                <a:gd fmla="*/ 42 w 398" name="T52"/>
                <a:gd fmla="*/ 475 h 580" name="T53"/>
                <a:gd fmla="*/ 42 w 398" name="T54"/>
                <a:gd fmla="*/ 63 h 580" name="T55"/>
                <a:gd fmla="*/ 58 w 398" name="T56"/>
                <a:gd fmla="*/ 47 h 580" name="T57"/>
                <a:gd fmla="*/ 340 w 398" name="T58"/>
                <a:gd fmla="*/ 47 h 580" name="T59"/>
                <a:gd fmla="*/ 356 w 398" name="T60"/>
                <a:gd fmla="*/ 63 h 580" name="T61"/>
                <a:gd fmla="*/ 356 w 398" name="T62"/>
                <a:gd fmla="*/ 476 h 5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80" w="398">
                  <a:moveTo>
                    <a:pt x="340" y="0"/>
                  </a:moveTo>
                  <a:cubicBezTo>
                    <a:pt x="58" y="0"/>
                    <a:pt x="58" y="0"/>
                    <a:pt x="58" y="0"/>
                  </a:cubicBezTo>
                  <a:cubicBezTo>
                    <a:pt x="26" y="0"/>
                    <a:pt x="0" y="25"/>
                    <a:pt x="0" y="57"/>
                  </a:cubicBezTo>
                  <a:cubicBezTo>
                    <a:pt x="0" y="523"/>
                    <a:pt x="0" y="523"/>
                    <a:pt x="0" y="523"/>
                  </a:cubicBezTo>
                  <a:cubicBezTo>
                    <a:pt x="0" y="555"/>
                    <a:pt x="26" y="580"/>
                    <a:pt x="58" y="580"/>
                  </a:cubicBezTo>
                  <a:cubicBezTo>
                    <a:pt x="340" y="580"/>
                    <a:pt x="340" y="580"/>
                    <a:pt x="340" y="580"/>
                  </a:cubicBezTo>
                  <a:cubicBezTo>
                    <a:pt x="372" y="580"/>
                    <a:pt x="398" y="555"/>
                    <a:pt x="398" y="523"/>
                  </a:cubicBezTo>
                  <a:cubicBezTo>
                    <a:pt x="398" y="522"/>
                    <a:pt x="398" y="522"/>
                    <a:pt x="398" y="522"/>
                  </a:cubicBezTo>
                  <a:cubicBezTo>
                    <a:pt x="398" y="518"/>
                    <a:pt x="398" y="518"/>
                    <a:pt x="398" y="518"/>
                  </a:cubicBezTo>
                  <a:cubicBezTo>
                    <a:pt x="398" y="57"/>
                    <a:pt x="398" y="57"/>
                    <a:pt x="398" y="57"/>
                  </a:cubicBezTo>
                  <a:cubicBezTo>
                    <a:pt x="398" y="25"/>
                    <a:pt x="372" y="0"/>
                    <a:pt x="340" y="0"/>
                  </a:cubicBezTo>
                  <a:close/>
                  <a:moveTo>
                    <a:pt x="172" y="15"/>
                  </a:moveTo>
                  <a:cubicBezTo>
                    <a:pt x="226" y="15"/>
                    <a:pt x="226" y="15"/>
                    <a:pt x="226" y="15"/>
                  </a:cubicBezTo>
                  <a:cubicBezTo>
                    <a:pt x="230" y="15"/>
                    <a:pt x="232" y="18"/>
                    <a:pt x="232" y="21"/>
                  </a:cubicBezTo>
                  <a:cubicBezTo>
                    <a:pt x="232" y="25"/>
                    <a:pt x="230" y="28"/>
                    <a:pt x="226" y="28"/>
                  </a:cubicBezTo>
                  <a:cubicBezTo>
                    <a:pt x="172" y="28"/>
                    <a:pt x="172" y="28"/>
                    <a:pt x="172" y="28"/>
                  </a:cubicBezTo>
                  <a:cubicBezTo>
                    <a:pt x="168" y="28"/>
                    <a:pt x="166" y="25"/>
                    <a:pt x="166" y="21"/>
                  </a:cubicBezTo>
                  <a:cubicBezTo>
                    <a:pt x="166" y="18"/>
                    <a:pt x="168" y="15"/>
                    <a:pt x="172" y="15"/>
                  </a:cubicBezTo>
                  <a:close/>
                  <a:moveTo>
                    <a:pt x="199" y="561"/>
                  </a:moveTo>
                  <a:cubicBezTo>
                    <a:pt x="184" y="561"/>
                    <a:pt x="173" y="549"/>
                    <a:pt x="173" y="535"/>
                  </a:cubicBezTo>
                  <a:cubicBezTo>
                    <a:pt x="173" y="520"/>
                    <a:pt x="184" y="508"/>
                    <a:pt x="199" y="508"/>
                  </a:cubicBezTo>
                  <a:cubicBezTo>
                    <a:pt x="214" y="508"/>
                    <a:pt x="225" y="520"/>
                    <a:pt x="225" y="535"/>
                  </a:cubicBezTo>
                  <a:cubicBezTo>
                    <a:pt x="225" y="549"/>
                    <a:pt x="214" y="561"/>
                    <a:pt x="199" y="561"/>
                  </a:cubicBezTo>
                  <a:close/>
                  <a:moveTo>
                    <a:pt x="356" y="476"/>
                  </a:moveTo>
                  <a:cubicBezTo>
                    <a:pt x="355" y="484"/>
                    <a:pt x="349" y="491"/>
                    <a:pt x="340" y="491"/>
                  </a:cubicBezTo>
                  <a:cubicBezTo>
                    <a:pt x="58" y="491"/>
                    <a:pt x="58" y="491"/>
                    <a:pt x="58" y="491"/>
                  </a:cubicBezTo>
                  <a:cubicBezTo>
                    <a:pt x="49" y="491"/>
                    <a:pt x="42" y="484"/>
                    <a:pt x="42" y="475"/>
                  </a:cubicBezTo>
                  <a:cubicBezTo>
                    <a:pt x="42" y="63"/>
                    <a:pt x="42" y="63"/>
                    <a:pt x="42" y="63"/>
                  </a:cubicBezTo>
                  <a:cubicBezTo>
                    <a:pt x="42" y="54"/>
                    <a:pt x="49" y="47"/>
                    <a:pt x="58" y="47"/>
                  </a:cubicBezTo>
                  <a:cubicBezTo>
                    <a:pt x="340" y="47"/>
                    <a:pt x="340" y="47"/>
                    <a:pt x="340" y="47"/>
                  </a:cubicBezTo>
                  <a:cubicBezTo>
                    <a:pt x="349" y="47"/>
                    <a:pt x="356" y="54"/>
                    <a:pt x="356" y="63"/>
                  </a:cubicBezTo>
                  <a:cubicBezTo>
                    <a:pt x="356" y="476"/>
                    <a:pt x="356" y="476"/>
                    <a:pt x="356" y="47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93" name="Freeform 25"/>
            <p:cNvSpPr/>
            <p:nvPr/>
          </p:nvSpPr>
          <p:spPr bwMode="auto">
            <a:xfrm>
              <a:off x="3903663" y="2998788"/>
              <a:ext cx="128588" cy="96838"/>
            </a:xfrm>
            <a:custGeom>
              <a:gdLst>
                <a:gd fmla="*/ 166 w 166" name="T0"/>
                <a:gd fmla="*/ 62 h 127" name="T1"/>
                <a:gd fmla="*/ 133 w 166" name="T2"/>
                <a:gd fmla="*/ 47 h 127" name="T3"/>
                <a:gd fmla="*/ 0 w 166" name="T4"/>
                <a:gd fmla="*/ 117 h 127" name="T5"/>
                <a:gd fmla="*/ 111 w 166" name="T6"/>
                <a:gd fmla="*/ 37 h 127" name="T7"/>
                <a:gd fmla="*/ 80 w 166" name="T8"/>
                <a:gd fmla="*/ 23 h 127" name="T9"/>
                <a:gd fmla="*/ 143 w 166" name="T10"/>
                <a:gd fmla="*/ 0 h 127" name="T11"/>
                <a:gd fmla="*/ 166 w 166" name="T12"/>
                <a:gd fmla="*/ 62 h 127" name="T13"/>
              </a:gdLst>
              <a:cxnLst>
                <a:cxn ang="0">
                  <a:pos x="T0" y="T1"/>
                </a:cxn>
                <a:cxn ang="0">
                  <a:pos x="T2" y="T3"/>
                </a:cxn>
                <a:cxn ang="0">
                  <a:pos x="T4" y="T5"/>
                </a:cxn>
                <a:cxn ang="0">
                  <a:pos x="T6" y="T7"/>
                </a:cxn>
                <a:cxn ang="0">
                  <a:pos x="T8" y="T9"/>
                </a:cxn>
                <a:cxn ang="0">
                  <a:pos x="T10" y="T11"/>
                </a:cxn>
                <a:cxn ang="0">
                  <a:pos x="T12" y="T13"/>
                </a:cxn>
              </a:cxnLst>
              <a:rect b="b" l="0" r="r" t="0"/>
              <a:pathLst>
                <a:path h="127" w="166">
                  <a:moveTo>
                    <a:pt x="166" y="62"/>
                  </a:moveTo>
                  <a:cubicBezTo>
                    <a:pt x="133" y="47"/>
                    <a:pt x="133" y="47"/>
                    <a:pt x="133" y="47"/>
                  </a:cubicBezTo>
                  <a:cubicBezTo>
                    <a:pt x="95" y="127"/>
                    <a:pt x="0" y="117"/>
                    <a:pt x="0" y="117"/>
                  </a:cubicBezTo>
                  <a:cubicBezTo>
                    <a:pt x="71" y="106"/>
                    <a:pt x="101" y="58"/>
                    <a:pt x="111" y="37"/>
                  </a:cubicBezTo>
                  <a:cubicBezTo>
                    <a:pt x="80" y="23"/>
                    <a:pt x="80" y="23"/>
                    <a:pt x="80" y="23"/>
                  </a:cubicBezTo>
                  <a:cubicBezTo>
                    <a:pt x="143" y="0"/>
                    <a:pt x="143" y="0"/>
                    <a:pt x="143" y="0"/>
                  </a:cubicBezTo>
                  <a:lnTo>
                    <a:pt x="166" y="62"/>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94" name="Freeform 26"/>
            <p:cNvSpPr/>
            <p:nvPr/>
          </p:nvSpPr>
          <p:spPr bwMode="auto">
            <a:xfrm>
              <a:off x="4008438" y="3060700"/>
              <a:ext cx="52388" cy="207963"/>
            </a:xfrm>
            <a:custGeom>
              <a:gdLst>
                <a:gd fmla="*/ 68 w 68" name="T0"/>
                <a:gd fmla="*/ 10 h 271" name="T1"/>
                <a:gd fmla="*/ 68 w 68" name="T2"/>
                <a:gd fmla="*/ 261 h 271" name="T3"/>
                <a:gd fmla="*/ 58 w 68" name="T4"/>
                <a:gd fmla="*/ 271 h 271" name="T5"/>
                <a:gd fmla="*/ 10 w 68" name="T6"/>
                <a:gd fmla="*/ 271 h 271" name="T7"/>
                <a:gd fmla="*/ 0 w 68" name="T8"/>
                <a:gd fmla="*/ 261 h 271" name="T9"/>
                <a:gd fmla="*/ 0 w 68" name="T10"/>
                <a:gd fmla="*/ 10 h 271" name="T11"/>
                <a:gd fmla="*/ 10 w 68" name="T12"/>
                <a:gd fmla="*/ 0 h 271" name="T13"/>
                <a:gd fmla="*/ 58 w 68" name="T14"/>
                <a:gd fmla="*/ 0 h 271" name="T15"/>
                <a:gd fmla="*/ 68 w 68" name="T16"/>
                <a:gd fmla="*/ 10 h 2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1" w="68">
                  <a:moveTo>
                    <a:pt x="68" y="10"/>
                  </a:moveTo>
                  <a:cubicBezTo>
                    <a:pt x="68" y="261"/>
                    <a:pt x="68" y="261"/>
                    <a:pt x="68" y="261"/>
                  </a:cubicBezTo>
                  <a:cubicBezTo>
                    <a:pt x="68" y="266"/>
                    <a:pt x="64" y="271"/>
                    <a:pt x="58" y="271"/>
                  </a:cubicBezTo>
                  <a:cubicBezTo>
                    <a:pt x="10" y="271"/>
                    <a:pt x="10" y="271"/>
                    <a:pt x="10" y="271"/>
                  </a:cubicBezTo>
                  <a:cubicBezTo>
                    <a:pt x="4" y="271"/>
                    <a:pt x="0" y="266"/>
                    <a:pt x="0" y="261"/>
                  </a:cubicBezTo>
                  <a:cubicBezTo>
                    <a:pt x="0" y="10"/>
                    <a:pt x="0" y="10"/>
                    <a:pt x="0" y="10"/>
                  </a:cubicBezTo>
                  <a:cubicBezTo>
                    <a:pt x="0" y="4"/>
                    <a:pt x="4" y="0"/>
                    <a:pt x="10" y="0"/>
                  </a:cubicBezTo>
                  <a:cubicBezTo>
                    <a:pt x="58" y="0"/>
                    <a:pt x="58" y="0"/>
                    <a:pt x="58" y="0"/>
                  </a:cubicBezTo>
                  <a:cubicBezTo>
                    <a:pt x="64" y="0"/>
                    <a:pt x="68" y="4"/>
                    <a:pt x="68" y="1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95" name="Freeform 27"/>
            <p:cNvSpPr/>
            <p:nvPr/>
          </p:nvSpPr>
          <p:spPr bwMode="auto">
            <a:xfrm>
              <a:off x="3941763" y="3098800"/>
              <a:ext cx="52388" cy="169863"/>
            </a:xfrm>
            <a:custGeom>
              <a:gdLst>
                <a:gd fmla="*/ 68 w 68" name="T0"/>
                <a:gd fmla="*/ 10 h 220" name="T1"/>
                <a:gd fmla="*/ 68 w 68" name="T2"/>
                <a:gd fmla="*/ 210 h 220" name="T3"/>
                <a:gd fmla="*/ 58 w 68" name="T4"/>
                <a:gd fmla="*/ 220 h 220" name="T5"/>
                <a:gd fmla="*/ 10 w 68" name="T6"/>
                <a:gd fmla="*/ 220 h 220" name="T7"/>
                <a:gd fmla="*/ 0 w 68" name="T8"/>
                <a:gd fmla="*/ 210 h 220" name="T9"/>
                <a:gd fmla="*/ 0 w 68" name="T10"/>
                <a:gd fmla="*/ 10 h 220" name="T11"/>
                <a:gd fmla="*/ 10 w 68" name="T12"/>
                <a:gd fmla="*/ 0 h 220" name="T13"/>
                <a:gd fmla="*/ 58 w 68" name="T14"/>
                <a:gd fmla="*/ 0 h 220" name="T15"/>
                <a:gd fmla="*/ 68 w 68" name="T16"/>
                <a:gd fmla="*/ 10 h 2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0" w="68">
                  <a:moveTo>
                    <a:pt x="68" y="10"/>
                  </a:moveTo>
                  <a:cubicBezTo>
                    <a:pt x="68" y="210"/>
                    <a:pt x="68" y="210"/>
                    <a:pt x="68" y="210"/>
                  </a:cubicBezTo>
                  <a:cubicBezTo>
                    <a:pt x="68" y="215"/>
                    <a:pt x="64" y="220"/>
                    <a:pt x="58" y="220"/>
                  </a:cubicBezTo>
                  <a:cubicBezTo>
                    <a:pt x="10" y="220"/>
                    <a:pt x="10" y="220"/>
                    <a:pt x="10" y="220"/>
                  </a:cubicBezTo>
                  <a:cubicBezTo>
                    <a:pt x="4" y="220"/>
                    <a:pt x="0" y="215"/>
                    <a:pt x="0" y="210"/>
                  </a:cubicBezTo>
                  <a:cubicBezTo>
                    <a:pt x="0" y="10"/>
                    <a:pt x="0" y="10"/>
                    <a:pt x="0" y="10"/>
                  </a:cubicBezTo>
                  <a:cubicBezTo>
                    <a:pt x="0" y="5"/>
                    <a:pt x="4" y="0"/>
                    <a:pt x="10" y="0"/>
                  </a:cubicBezTo>
                  <a:cubicBezTo>
                    <a:pt x="58" y="0"/>
                    <a:pt x="58" y="0"/>
                    <a:pt x="58" y="0"/>
                  </a:cubicBezTo>
                  <a:cubicBezTo>
                    <a:pt x="64" y="0"/>
                    <a:pt x="68" y="5"/>
                    <a:pt x="68" y="1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96" name="Freeform 28"/>
            <p:cNvSpPr/>
            <p:nvPr/>
          </p:nvSpPr>
          <p:spPr bwMode="auto">
            <a:xfrm>
              <a:off x="3875088" y="3138488"/>
              <a:ext cx="53975" cy="130175"/>
            </a:xfrm>
            <a:custGeom>
              <a:gdLst>
                <a:gd fmla="*/ 69 w 69" name="T0"/>
                <a:gd fmla="*/ 10 h 168" name="T1"/>
                <a:gd fmla="*/ 69 w 69" name="T2"/>
                <a:gd fmla="*/ 158 h 168" name="T3"/>
                <a:gd fmla="*/ 58 w 69" name="T4"/>
                <a:gd fmla="*/ 168 h 168" name="T5"/>
                <a:gd fmla="*/ 10 w 69" name="T6"/>
                <a:gd fmla="*/ 168 h 168" name="T7"/>
                <a:gd fmla="*/ 0 w 69" name="T8"/>
                <a:gd fmla="*/ 158 h 168" name="T9"/>
                <a:gd fmla="*/ 0 w 69" name="T10"/>
                <a:gd fmla="*/ 10 h 168" name="T11"/>
                <a:gd fmla="*/ 10 w 69" name="T12"/>
                <a:gd fmla="*/ 0 h 168" name="T13"/>
                <a:gd fmla="*/ 58 w 69" name="T14"/>
                <a:gd fmla="*/ 0 h 168" name="T15"/>
                <a:gd fmla="*/ 69 w 69" name="T16"/>
                <a:gd fmla="*/ 10 h 1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8" w="69">
                  <a:moveTo>
                    <a:pt x="69" y="10"/>
                  </a:moveTo>
                  <a:cubicBezTo>
                    <a:pt x="69" y="158"/>
                    <a:pt x="69" y="158"/>
                    <a:pt x="69" y="158"/>
                  </a:cubicBezTo>
                  <a:cubicBezTo>
                    <a:pt x="69" y="163"/>
                    <a:pt x="64" y="168"/>
                    <a:pt x="58" y="168"/>
                  </a:cubicBezTo>
                  <a:cubicBezTo>
                    <a:pt x="10" y="168"/>
                    <a:pt x="10" y="168"/>
                    <a:pt x="10" y="168"/>
                  </a:cubicBezTo>
                  <a:cubicBezTo>
                    <a:pt x="4" y="168"/>
                    <a:pt x="0" y="163"/>
                    <a:pt x="0" y="158"/>
                  </a:cubicBezTo>
                  <a:cubicBezTo>
                    <a:pt x="0" y="10"/>
                    <a:pt x="0" y="10"/>
                    <a:pt x="0" y="10"/>
                  </a:cubicBezTo>
                  <a:cubicBezTo>
                    <a:pt x="0" y="4"/>
                    <a:pt x="4" y="0"/>
                    <a:pt x="10" y="0"/>
                  </a:cubicBezTo>
                  <a:cubicBezTo>
                    <a:pt x="58" y="0"/>
                    <a:pt x="58" y="0"/>
                    <a:pt x="58" y="0"/>
                  </a:cubicBezTo>
                  <a:cubicBezTo>
                    <a:pt x="64" y="0"/>
                    <a:pt x="69" y="4"/>
                    <a:pt x="69" y="1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197" name="Group 31"/>
          <p:cNvGrpSpPr/>
          <p:nvPr/>
        </p:nvGrpSpPr>
        <p:grpSpPr>
          <a:xfrm>
            <a:off x="1118550" y="1909397"/>
            <a:ext cx="461963" cy="279400"/>
            <a:chOff x="2039938" y="3003550"/>
            <a:chExt cx="461963" cy="279400"/>
          </a:xfrm>
          <a:solidFill>
            <a:schemeClr val="bg1"/>
          </a:solidFill>
        </p:grpSpPr>
        <p:sp>
          <p:nvSpPr>
            <p:cNvPr id="198" name="Freeform 29"/>
            <p:cNvSpPr>
              <a:spLocks noEditPoints="1"/>
            </p:cNvSpPr>
            <p:nvPr/>
          </p:nvSpPr>
          <p:spPr bwMode="auto">
            <a:xfrm>
              <a:off x="2039938" y="3003550"/>
              <a:ext cx="461963" cy="279400"/>
            </a:xfrm>
            <a:custGeom>
              <a:gdLst>
                <a:gd fmla="*/ 602 w 602" name="T0"/>
                <a:gd fmla="*/ 21 h 364" name="T1"/>
                <a:gd fmla="*/ 602 w 602" name="T2"/>
                <a:gd fmla="*/ 343 h 364" name="T3"/>
                <a:gd fmla="*/ 581 w 602" name="T4"/>
                <a:gd fmla="*/ 364 h 364" name="T5"/>
                <a:gd fmla="*/ 21 w 602" name="T6"/>
                <a:gd fmla="*/ 364 h 364" name="T7"/>
                <a:gd fmla="*/ 0 w 602" name="T8"/>
                <a:gd fmla="*/ 343 h 364" name="T9"/>
                <a:gd fmla="*/ 0 w 602" name="T10"/>
                <a:gd fmla="*/ 21 h 364" name="T11"/>
                <a:gd fmla="*/ 21 w 602" name="T12"/>
                <a:gd fmla="*/ 0 h 364" name="T13"/>
                <a:gd fmla="*/ 581 w 602" name="T14"/>
                <a:gd fmla="*/ 0 h 364" name="T15"/>
                <a:gd fmla="*/ 602 w 602" name="T16"/>
                <a:gd fmla="*/ 21 h 364" name="T17"/>
                <a:gd fmla="*/ 559 w 602" name="T18"/>
                <a:gd fmla="*/ 43 h 364" name="T19"/>
                <a:gd fmla="*/ 43 w 602" name="T20"/>
                <a:gd fmla="*/ 43 h 364" name="T21"/>
                <a:gd fmla="*/ 43 w 602" name="T22"/>
                <a:gd fmla="*/ 321 h 364" name="T23"/>
                <a:gd fmla="*/ 559 w 602" name="T24"/>
                <a:gd fmla="*/ 321 h 364" name="T25"/>
                <a:gd fmla="*/ 559 w 602" name="T26"/>
                <a:gd fmla="*/ 43 h 3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4" w="602">
                  <a:moveTo>
                    <a:pt x="602" y="21"/>
                  </a:moveTo>
                  <a:cubicBezTo>
                    <a:pt x="602" y="343"/>
                    <a:pt x="602" y="343"/>
                    <a:pt x="602" y="343"/>
                  </a:cubicBezTo>
                  <a:cubicBezTo>
                    <a:pt x="602" y="355"/>
                    <a:pt x="592" y="364"/>
                    <a:pt x="581" y="364"/>
                  </a:cubicBezTo>
                  <a:cubicBezTo>
                    <a:pt x="21" y="364"/>
                    <a:pt x="21" y="364"/>
                    <a:pt x="21" y="364"/>
                  </a:cubicBezTo>
                  <a:cubicBezTo>
                    <a:pt x="10" y="364"/>
                    <a:pt x="0" y="355"/>
                    <a:pt x="0" y="343"/>
                  </a:cubicBezTo>
                  <a:cubicBezTo>
                    <a:pt x="0" y="21"/>
                    <a:pt x="0" y="21"/>
                    <a:pt x="0" y="21"/>
                  </a:cubicBezTo>
                  <a:cubicBezTo>
                    <a:pt x="0" y="9"/>
                    <a:pt x="10" y="0"/>
                    <a:pt x="21" y="0"/>
                  </a:cubicBezTo>
                  <a:cubicBezTo>
                    <a:pt x="581" y="0"/>
                    <a:pt x="581" y="0"/>
                    <a:pt x="581" y="0"/>
                  </a:cubicBezTo>
                  <a:cubicBezTo>
                    <a:pt x="592" y="0"/>
                    <a:pt x="602" y="9"/>
                    <a:pt x="602" y="21"/>
                  </a:cubicBezTo>
                  <a:close/>
                  <a:moveTo>
                    <a:pt x="559" y="43"/>
                  </a:moveTo>
                  <a:cubicBezTo>
                    <a:pt x="43" y="43"/>
                    <a:pt x="43" y="43"/>
                    <a:pt x="43" y="43"/>
                  </a:cubicBezTo>
                  <a:cubicBezTo>
                    <a:pt x="43" y="321"/>
                    <a:pt x="43" y="321"/>
                    <a:pt x="43" y="321"/>
                  </a:cubicBezTo>
                  <a:cubicBezTo>
                    <a:pt x="559" y="321"/>
                    <a:pt x="559" y="321"/>
                    <a:pt x="559" y="321"/>
                  </a:cubicBezTo>
                  <a:lnTo>
                    <a:pt x="559" y="4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199" name="Freeform 30"/>
            <p:cNvSpPr/>
            <p:nvPr/>
          </p:nvSpPr>
          <p:spPr bwMode="auto">
            <a:xfrm>
              <a:off x="2241550" y="3087688"/>
              <a:ext cx="60325" cy="111125"/>
            </a:xfrm>
            <a:custGeom>
              <a:gdLst>
                <a:gd fmla="*/ 34 w 78" name="T0"/>
                <a:gd fmla="*/ 107 h 144" name="T1"/>
                <a:gd fmla="*/ 5 w 78" name="T2"/>
                <a:gd fmla="*/ 99 h 144" name="T3"/>
                <a:gd fmla="*/ 0 w 78" name="T4"/>
                <a:gd fmla="*/ 120 h 144" name="T5"/>
                <a:gd fmla="*/ 30 w 78" name="T6"/>
                <a:gd fmla="*/ 127 h 144" name="T7"/>
                <a:gd fmla="*/ 30 w 78" name="T8"/>
                <a:gd fmla="*/ 144 h 144" name="T9"/>
                <a:gd fmla="*/ 47 w 78" name="T10"/>
                <a:gd fmla="*/ 144 h 144" name="T11"/>
                <a:gd fmla="*/ 47 w 78" name="T12"/>
                <a:gd fmla="*/ 126 h 144" name="T13"/>
                <a:gd fmla="*/ 78 w 78" name="T14"/>
                <a:gd fmla="*/ 93 h 144" name="T15"/>
                <a:gd fmla="*/ 49 w 78" name="T16"/>
                <a:gd fmla="*/ 60 h 144" name="T17"/>
                <a:gd fmla="*/ 28 w 78" name="T18"/>
                <a:gd fmla="*/ 45 h 144" name="T19"/>
                <a:gd fmla="*/ 43 w 78" name="T20"/>
                <a:gd fmla="*/ 35 h 144" name="T21"/>
                <a:gd fmla="*/ 68 w 78" name="T22"/>
                <a:gd fmla="*/ 41 h 144" name="T23"/>
                <a:gd fmla="*/ 74 w 78" name="T24"/>
                <a:gd fmla="*/ 21 h 144" name="T25"/>
                <a:gd fmla="*/ 48 w 78" name="T26"/>
                <a:gd fmla="*/ 16 h 144" name="T27"/>
                <a:gd fmla="*/ 48 w 78" name="T28"/>
                <a:gd fmla="*/ 0 h 144" name="T29"/>
                <a:gd fmla="*/ 31 w 78" name="T30"/>
                <a:gd fmla="*/ 0 h 144" name="T31"/>
                <a:gd fmla="*/ 31 w 78" name="T32"/>
                <a:gd fmla="*/ 17 h 144" name="T33"/>
                <a:gd fmla="*/ 1 w 78" name="T34"/>
                <a:gd fmla="*/ 48 h 144" name="T35"/>
                <a:gd fmla="*/ 32 w 78" name="T36"/>
                <a:gd fmla="*/ 80 h 144" name="T37"/>
                <a:gd fmla="*/ 51 w 78" name="T38"/>
                <a:gd fmla="*/ 96 h 144" name="T39"/>
                <a:gd fmla="*/ 34 w 78" name="T40"/>
                <a:gd fmla="*/ 107 h 1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4" w="78">
                  <a:moveTo>
                    <a:pt x="34" y="107"/>
                  </a:moveTo>
                  <a:cubicBezTo>
                    <a:pt x="23" y="107"/>
                    <a:pt x="12" y="103"/>
                    <a:pt x="5" y="99"/>
                  </a:cubicBezTo>
                  <a:cubicBezTo>
                    <a:pt x="0" y="120"/>
                    <a:pt x="0" y="120"/>
                    <a:pt x="0" y="120"/>
                  </a:cubicBezTo>
                  <a:cubicBezTo>
                    <a:pt x="6" y="123"/>
                    <a:pt x="18" y="127"/>
                    <a:pt x="30" y="127"/>
                  </a:cubicBezTo>
                  <a:cubicBezTo>
                    <a:pt x="30" y="144"/>
                    <a:pt x="30" y="144"/>
                    <a:pt x="30" y="144"/>
                  </a:cubicBezTo>
                  <a:cubicBezTo>
                    <a:pt x="47" y="144"/>
                    <a:pt x="47" y="144"/>
                    <a:pt x="47" y="144"/>
                  </a:cubicBezTo>
                  <a:cubicBezTo>
                    <a:pt x="47" y="126"/>
                    <a:pt x="47" y="126"/>
                    <a:pt x="47" y="126"/>
                  </a:cubicBezTo>
                  <a:cubicBezTo>
                    <a:pt x="67" y="122"/>
                    <a:pt x="78" y="109"/>
                    <a:pt x="78" y="93"/>
                  </a:cubicBezTo>
                  <a:cubicBezTo>
                    <a:pt x="78" y="77"/>
                    <a:pt x="70" y="68"/>
                    <a:pt x="49" y="60"/>
                  </a:cubicBezTo>
                  <a:cubicBezTo>
                    <a:pt x="34" y="55"/>
                    <a:pt x="28" y="51"/>
                    <a:pt x="28" y="45"/>
                  </a:cubicBezTo>
                  <a:cubicBezTo>
                    <a:pt x="28" y="40"/>
                    <a:pt x="31" y="35"/>
                    <a:pt x="43" y="35"/>
                  </a:cubicBezTo>
                  <a:cubicBezTo>
                    <a:pt x="56" y="35"/>
                    <a:pt x="64" y="39"/>
                    <a:pt x="68" y="41"/>
                  </a:cubicBezTo>
                  <a:cubicBezTo>
                    <a:pt x="74" y="21"/>
                    <a:pt x="74" y="21"/>
                    <a:pt x="74" y="21"/>
                  </a:cubicBezTo>
                  <a:cubicBezTo>
                    <a:pt x="67" y="19"/>
                    <a:pt x="59" y="16"/>
                    <a:pt x="48" y="16"/>
                  </a:cubicBezTo>
                  <a:cubicBezTo>
                    <a:pt x="48" y="0"/>
                    <a:pt x="48" y="0"/>
                    <a:pt x="48" y="0"/>
                  </a:cubicBezTo>
                  <a:cubicBezTo>
                    <a:pt x="31" y="0"/>
                    <a:pt x="31" y="0"/>
                    <a:pt x="31" y="0"/>
                  </a:cubicBezTo>
                  <a:cubicBezTo>
                    <a:pt x="31" y="17"/>
                    <a:pt x="31" y="17"/>
                    <a:pt x="31" y="17"/>
                  </a:cubicBezTo>
                  <a:cubicBezTo>
                    <a:pt x="12" y="20"/>
                    <a:pt x="1" y="33"/>
                    <a:pt x="1" y="48"/>
                  </a:cubicBezTo>
                  <a:cubicBezTo>
                    <a:pt x="1" y="65"/>
                    <a:pt x="14" y="74"/>
                    <a:pt x="32" y="80"/>
                  </a:cubicBezTo>
                  <a:cubicBezTo>
                    <a:pt x="46" y="85"/>
                    <a:pt x="51" y="89"/>
                    <a:pt x="51" y="96"/>
                  </a:cubicBezTo>
                  <a:cubicBezTo>
                    <a:pt x="51" y="103"/>
                    <a:pt x="44" y="107"/>
                    <a:pt x="34" y="10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00" name="Freeform 31"/>
            <p:cNvSpPr>
              <a:spLocks noEditPoints="1"/>
            </p:cNvSpPr>
            <p:nvPr/>
          </p:nvSpPr>
          <p:spPr bwMode="auto">
            <a:xfrm>
              <a:off x="2084388" y="3048000"/>
              <a:ext cx="373063" cy="190500"/>
            </a:xfrm>
            <a:custGeom>
              <a:gdLst>
                <a:gd fmla="*/ 484 w 486" name="T0"/>
                <a:gd fmla="*/ 35 h 248" name="T1"/>
                <a:gd fmla="*/ 478 w 486" name="T2"/>
                <a:gd fmla="*/ 34 h 248" name="T3"/>
                <a:gd fmla="*/ 475 w 486" name="T4"/>
                <a:gd fmla="*/ 34 h 248" name="T5"/>
                <a:gd fmla="*/ 449 w 486" name="T6"/>
                <a:gd fmla="*/ 8 h 248" name="T7"/>
                <a:gd fmla="*/ 449 w 486" name="T8"/>
                <a:gd fmla="*/ 7 h 248" name="T9"/>
                <a:gd fmla="*/ 448 w 486" name="T10"/>
                <a:gd fmla="*/ 2 h 248" name="T11"/>
                <a:gd fmla="*/ 443 w 486" name="T12"/>
                <a:gd fmla="*/ 0 h 248" name="T13"/>
                <a:gd fmla="*/ 43 w 486" name="T14"/>
                <a:gd fmla="*/ 0 h 248" name="T15"/>
                <a:gd fmla="*/ 38 w 486" name="T16"/>
                <a:gd fmla="*/ 2 h 248" name="T17"/>
                <a:gd fmla="*/ 37 w 486" name="T18"/>
                <a:gd fmla="*/ 7 h 248" name="T19"/>
                <a:gd fmla="*/ 37 w 486" name="T20"/>
                <a:gd fmla="*/ 8 h 248" name="T21"/>
                <a:gd fmla="*/ 11 w 486" name="T22"/>
                <a:gd fmla="*/ 34 h 248" name="T23"/>
                <a:gd fmla="*/ 7 w 486" name="T24"/>
                <a:gd fmla="*/ 34 h 248" name="T25"/>
                <a:gd fmla="*/ 2 w 486" name="T26"/>
                <a:gd fmla="*/ 35 h 248" name="T27"/>
                <a:gd fmla="*/ 0 w 486" name="T28"/>
                <a:gd fmla="*/ 40 h 248" name="T29"/>
                <a:gd fmla="*/ 0 w 486" name="T30"/>
                <a:gd fmla="*/ 208 h 248" name="T31"/>
                <a:gd fmla="*/ 2 w 486" name="T32"/>
                <a:gd fmla="*/ 213 h 248" name="T33"/>
                <a:gd fmla="*/ 8 w 486" name="T34"/>
                <a:gd fmla="*/ 214 h 248" name="T35"/>
                <a:gd fmla="*/ 11 w 486" name="T36"/>
                <a:gd fmla="*/ 214 h 248" name="T37"/>
                <a:gd fmla="*/ 37 w 486" name="T38"/>
                <a:gd fmla="*/ 240 h 248" name="T39"/>
                <a:gd fmla="*/ 37 w 486" name="T40"/>
                <a:gd fmla="*/ 241 h 248" name="T41"/>
                <a:gd fmla="*/ 38 w 486" name="T42"/>
                <a:gd fmla="*/ 246 h 248" name="T43"/>
                <a:gd fmla="*/ 43 w 486" name="T44"/>
                <a:gd fmla="*/ 248 h 248" name="T45"/>
                <a:gd fmla="*/ 443 w 486" name="T46"/>
                <a:gd fmla="*/ 248 h 248" name="T47"/>
                <a:gd fmla="*/ 448 w 486" name="T48"/>
                <a:gd fmla="*/ 246 h 248" name="T49"/>
                <a:gd fmla="*/ 449 w 486" name="T50"/>
                <a:gd fmla="*/ 241 h 248" name="T51"/>
                <a:gd fmla="*/ 449 w 486" name="T52"/>
                <a:gd fmla="*/ 240 h 248" name="T53"/>
                <a:gd fmla="*/ 475 w 486" name="T54"/>
                <a:gd fmla="*/ 214 h 248" name="T55"/>
                <a:gd fmla="*/ 479 w 486" name="T56"/>
                <a:gd fmla="*/ 214 h 248" name="T57"/>
                <a:gd fmla="*/ 484 w 486" name="T58"/>
                <a:gd fmla="*/ 213 h 248" name="T59"/>
                <a:gd fmla="*/ 486 w 486" name="T60"/>
                <a:gd fmla="*/ 208 h 248" name="T61"/>
                <a:gd fmla="*/ 486 w 486" name="T62"/>
                <a:gd fmla="*/ 40 h 248" name="T63"/>
                <a:gd fmla="*/ 484 w 486" name="T64"/>
                <a:gd fmla="*/ 35 h 248" name="T65"/>
                <a:gd fmla="*/ 91 w 486" name="T66"/>
                <a:gd fmla="*/ 163 h 248" name="T67"/>
                <a:gd fmla="*/ 52 w 486" name="T68"/>
                <a:gd fmla="*/ 124 h 248" name="T69"/>
                <a:gd fmla="*/ 91 w 486" name="T70"/>
                <a:gd fmla="*/ 85 h 248" name="T71"/>
                <a:gd fmla="*/ 130 w 486" name="T72"/>
                <a:gd fmla="*/ 124 h 248" name="T73"/>
                <a:gd fmla="*/ 91 w 486" name="T74"/>
                <a:gd fmla="*/ 163 h 248" name="T75"/>
                <a:gd fmla="*/ 243 w 486" name="T76"/>
                <a:gd fmla="*/ 217 h 248" name="T77"/>
                <a:gd fmla="*/ 150 w 486" name="T78"/>
                <a:gd fmla="*/ 124 h 248" name="T79"/>
                <a:gd fmla="*/ 243 w 486" name="T80"/>
                <a:gd fmla="*/ 31 h 248" name="T81"/>
                <a:gd fmla="*/ 336 w 486" name="T82"/>
                <a:gd fmla="*/ 124 h 248" name="T83"/>
                <a:gd fmla="*/ 243 w 486" name="T84"/>
                <a:gd fmla="*/ 217 h 248" name="T85"/>
                <a:gd fmla="*/ 395 w 486" name="T86"/>
                <a:gd fmla="*/ 163 h 248" name="T87"/>
                <a:gd fmla="*/ 356 w 486" name="T88"/>
                <a:gd fmla="*/ 124 h 248" name="T89"/>
                <a:gd fmla="*/ 395 w 486" name="T90"/>
                <a:gd fmla="*/ 85 h 248" name="T91"/>
                <a:gd fmla="*/ 434 w 486" name="T92"/>
                <a:gd fmla="*/ 124 h 248" name="T93"/>
                <a:gd fmla="*/ 395 w 486" name="T94"/>
                <a:gd fmla="*/ 163 h 24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48" w="486">
                  <a:moveTo>
                    <a:pt x="484" y="35"/>
                  </a:moveTo>
                  <a:cubicBezTo>
                    <a:pt x="482" y="34"/>
                    <a:pt x="480" y="34"/>
                    <a:pt x="478" y="34"/>
                  </a:cubicBezTo>
                  <a:cubicBezTo>
                    <a:pt x="477" y="34"/>
                    <a:pt x="476" y="34"/>
                    <a:pt x="475" y="34"/>
                  </a:cubicBezTo>
                  <a:cubicBezTo>
                    <a:pt x="461" y="34"/>
                    <a:pt x="449" y="23"/>
                    <a:pt x="449" y="8"/>
                  </a:cubicBezTo>
                  <a:cubicBezTo>
                    <a:pt x="449" y="8"/>
                    <a:pt x="449" y="7"/>
                    <a:pt x="449" y="7"/>
                  </a:cubicBezTo>
                  <a:cubicBezTo>
                    <a:pt x="450" y="5"/>
                    <a:pt x="449" y="3"/>
                    <a:pt x="448" y="2"/>
                  </a:cubicBezTo>
                  <a:cubicBezTo>
                    <a:pt x="446" y="0"/>
                    <a:pt x="445" y="0"/>
                    <a:pt x="443" y="0"/>
                  </a:cubicBezTo>
                  <a:cubicBezTo>
                    <a:pt x="43" y="0"/>
                    <a:pt x="43" y="0"/>
                    <a:pt x="43" y="0"/>
                  </a:cubicBezTo>
                  <a:cubicBezTo>
                    <a:pt x="41" y="0"/>
                    <a:pt x="40" y="0"/>
                    <a:pt x="38" y="2"/>
                  </a:cubicBezTo>
                  <a:cubicBezTo>
                    <a:pt x="37" y="3"/>
                    <a:pt x="36" y="5"/>
                    <a:pt x="37" y="7"/>
                  </a:cubicBezTo>
                  <a:cubicBezTo>
                    <a:pt x="37" y="7"/>
                    <a:pt x="37" y="8"/>
                    <a:pt x="37" y="8"/>
                  </a:cubicBezTo>
                  <a:cubicBezTo>
                    <a:pt x="37" y="23"/>
                    <a:pt x="25" y="34"/>
                    <a:pt x="11" y="34"/>
                  </a:cubicBezTo>
                  <a:cubicBezTo>
                    <a:pt x="10" y="34"/>
                    <a:pt x="9" y="34"/>
                    <a:pt x="7" y="34"/>
                  </a:cubicBezTo>
                  <a:cubicBezTo>
                    <a:pt x="6" y="34"/>
                    <a:pt x="4" y="34"/>
                    <a:pt x="2" y="35"/>
                  </a:cubicBezTo>
                  <a:cubicBezTo>
                    <a:pt x="1" y="37"/>
                    <a:pt x="0" y="38"/>
                    <a:pt x="0" y="40"/>
                  </a:cubicBezTo>
                  <a:cubicBezTo>
                    <a:pt x="0" y="208"/>
                    <a:pt x="0" y="208"/>
                    <a:pt x="0" y="208"/>
                  </a:cubicBezTo>
                  <a:cubicBezTo>
                    <a:pt x="0" y="210"/>
                    <a:pt x="1" y="211"/>
                    <a:pt x="2" y="213"/>
                  </a:cubicBezTo>
                  <a:cubicBezTo>
                    <a:pt x="4" y="214"/>
                    <a:pt x="6" y="214"/>
                    <a:pt x="8" y="214"/>
                  </a:cubicBezTo>
                  <a:cubicBezTo>
                    <a:pt x="9" y="214"/>
                    <a:pt x="10" y="214"/>
                    <a:pt x="11" y="214"/>
                  </a:cubicBezTo>
                  <a:cubicBezTo>
                    <a:pt x="25" y="214"/>
                    <a:pt x="37" y="225"/>
                    <a:pt x="37" y="240"/>
                  </a:cubicBezTo>
                  <a:cubicBezTo>
                    <a:pt x="37" y="240"/>
                    <a:pt x="37" y="241"/>
                    <a:pt x="37" y="241"/>
                  </a:cubicBezTo>
                  <a:cubicBezTo>
                    <a:pt x="36" y="243"/>
                    <a:pt x="37" y="245"/>
                    <a:pt x="38" y="246"/>
                  </a:cubicBezTo>
                  <a:cubicBezTo>
                    <a:pt x="40" y="248"/>
                    <a:pt x="41" y="248"/>
                    <a:pt x="43" y="248"/>
                  </a:cubicBezTo>
                  <a:cubicBezTo>
                    <a:pt x="443" y="248"/>
                    <a:pt x="443" y="248"/>
                    <a:pt x="443" y="248"/>
                  </a:cubicBezTo>
                  <a:cubicBezTo>
                    <a:pt x="445" y="248"/>
                    <a:pt x="446" y="248"/>
                    <a:pt x="448" y="246"/>
                  </a:cubicBezTo>
                  <a:cubicBezTo>
                    <a:pt x="449" y="245"/>
                    <a:pt x="450" y="243"/>
                    <a:pt x="449" y="241"/>
                  </a:cubicBezTo>
                  <a:cubicBezTo>
                    <a:pt x="449" y="241"/>
                    <a:pt x="449" y="240"/>
                    <a:pt x="449" y="240"/>
                  </a:cubicBezTo>
                  <a:cubicBezTo>
                    <a:pt x="449" y="225"/>
                    <a:pt x="461" y="214"/>
                    <a:pt x="475" y="214"/>
                  </a:cubicBezTo>
                  <a:cubicBezTo>
                    <a:pt x="476" y="214"/>
                    <a:pt x="477" y="214"/>
                    <a:pt x="479" y="214"/>
                  </a:cubicBezTo>
                  <a:cubicBezTo>
                    <a:pt x="480" y="215"/>
                    <a:pt x="482" y="214"/>
                    <a:pt x="484" y="213"/>
                  </a:cubicBezTo>
                  <a:cubicBezTo>
                    <a:pt x="485" y="211"/>
                    <a:pt x="486" y="210"/>
                    <a:pt x="486" y="208"/>
                  </a:cubicBezTo>
                  <a:cubicBezTo>
                    <a:pt x="486" y="40"/>
                    <a:pt x="486" y="40"/>
                    <a:pt x="486" y="40"/>
                  </a:cubicBezTo>
                  <a:cubicBezTo>
                    <a:pt x="486" y="38"/>
                    <a:pt x="485" y="37"/>
                    <a:pt x="484" y="35"/>
                  </a:cubicBezTo>
                  <a:close/>
                  <a:moveTo>
                    <a:pt x="91" y="163"/>
                  </a:moveTo>
                  <a:cubicBezTo>
                    <a:pt x="70" y="163"/>
                    <a:pt x="52" y="145"/>
                    <a:pt x="52" y="124"/>
                  </a:cubicBezTo>
                  <a:cubicBezTo>
                    <a:pt x="52" y="103"/>
                    <a:pt x="70" y="85"/>
                    <a:pt x="91" y="85"/>
                  </a:cubicBezTo>
                  <a:cubicBezTo>
                    <a:pt x="112" y="85"/>
                    <a:pt x="130" y="103"/>
                    <a:pt x="130" y="124"/>
                  </a:cubicBezTo>
                  <a:cubicBezTo>
                    <a:pt x="130" y="145"/>
                    <a:pt x="112" y="163"/>
                    <a:pt x="91" y="163"/>
                  </a:cubicBezTo>
                  <a:close/>
                  <a:moveTo>
                    <a:pt x="243" y="217"/>
                  </a:moveTo>
                  <a:cubicBezTo>
                    <a:pt x="192" y="217"/>
                    <a:pt x="150" y="176"/>
                    <a:pt x="150" y="124"/>
                  </a:cubicBezTo>
                  <a:cubicBezTo>
                    <a:pt x="150" y="73"/>
                    <a:pt x="192" y="31"/>
                    <a:pt x="243" y="31"/>
                  </a:cubicBezTo>
                  <a:cubicBezTo>
                    <a:pt x="294" y="31"/>
                    <a:pt x="336" y="73"/>
                    <a:pt x="336" y="124"/>
                  </a:cubicBezTo>
                  <a:cubicBezTo>
                    <a:pt x="336" y="176"/>
                    <a:pt x="294" y="217"/>
                    <a:pt x="243" y="217"/>
                  </a:cubicBezTo>
                  <a:close/>
                  <a:moveTo>
                    <a:pt x="395" y="163"/>
                  </a:moveTo>
                  <a:cubicBezTo>
                    <a:pt x="374" y="163"/>
                    <a:pt x="356" y="145"/>
                    <a:pt x="356" y="124"/>
                  </a:cubicBezTo>
                  <a:cubicBezTo>
                    <a:pt x="356" y="103"/>
                    <a:pt x="374" y="85"/>
                    <a:pt x="395" y="85"/>
                  </a:cubicBezTo>
                  <a:cubicBezTo>
                    <a:pt x="416" y="85"/>
                    <a:pt x="434" y="103"/>
                    <a:pt x="434" y="124"/>
                  </a:cubicBezTo>
                  <a:cubicBezTo>
                    <a:pt x="434" y="145"/>
                    <a:pt x="416" y="163"/>
                    <a:pt x="395" y="16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201" name="Group 35"/>
          <p:cNvGrpSpPr/>
          <p:nvPr/>
        </p:nvGrpSpPr>
        <p:grpSpPr>
          <a:xfrm>
            <a:off x="3350798" y="2605417"/>
            <a:ext cx="420688" cy="354013"/>
            <a:chOff x="4605338" y="3814763"/>
            <a:chExt cx="420688" cy="354013"/>
          </a:xfrm>
          <a:solidFill>
            <a:schemeClr val="bg1"/>
          </a:solidFill>
        </p:grpSpPr>
        <p:sp>
          <p:nvSpPr>
            <p:cNvPr id="202"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03" name="Oval 33"/>
            <p:cNvSpPr>
              <a:spLocks noChangeArrowheads="1"/>
            </p:cNvSpPr>
            <p:nvPr/>
          </p:nvSpPr>
          <p:spPr bwMode="auto">
            <a:xfrm>
              <a:off x="4932363" y="4103688"/>
              <a:ext cx="6350" cy="4763"/>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04"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05"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typeface="冬青黑体简体中文 W3"/>
                <a:ea charset="-122" panose="020b0503020204020204" typeface="Microsoft YaHei UI"/>
              </a:endParaRPr>
            </a:p>
          </p:txBody>
        </p:sp>
        <p:sp>
          <p:nvSpPr>
            <p:cNvPr id="206"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07"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08"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09"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210" name="Group 44"/>
          <p:cNvGrpSpPr/>
          <p:nvPr/>
        </p:nvGrpSpPr>
        <p:grpSpPr>
          <a:xfrm>
            <a:off x="2630718" y="2578429"/>
            <a:ext cx="357188" cy="407988"/>
            <a:chOff x="3789363" y="3787775"/>
            <a:chExt cx="357188" cy="407988"/>
          </a:xfrm>
          <a:solidFill>
            <a:schemeClr val="bg1"/>
          </a:solidFill>
        </p:grpSpPr>
        <p:sp>
          <p:nvSpPr>
            <p:cNvPr id="211" name="Freeform 40"/>
            <p:cNvSpPr>
              <a:spLocks noEditPoints="1"/>
            </p:cNvSpPr>
            <p:nvPr/>
          </p:nvSpPr>
          <p:spPr bwMode="auto">
            <a:xfrm>
              <a:off x="3789363" y="3787775"/>
              <a:ext cx="357188" cy="407988"/>
            </a:xfrm>
            <a:custGeom>
              <a:gdLst>
                <a:gd fmla="*/ 403 w 464" name="T0"/>
                <a:gd fmla="*/ 0 h 532" name="T1"/>
                <a:gd fmla="*/ 61 w 464" name="T2"/>
                <a:gd fmla="*/ 0 h 532" name="T3"/>
                <a:gd fmla="*/ 0 w 464" name="T4"/>
                <a:gd fmla="*/ 62 h 532" name="T5"/>
                <a:gd fmla="*/ 0 w 464" name="T6"/>
                <a:gd fmla="*/ 470 h 532" name="T7"/>
                <a:gd fmla="*/ 61 w 464" name="T8"/>
                <a:gd fmla="*/ 532 h 532" name="T9"/>
                <a:gd fmla="*/ 403 w 464" name="T10"/>
                <a:gd fmla="*/ 532 h 532" name="T11"/>
                <a:gd fmla="*/ 464 w 464" name="T12"/>
                <a:gd fmla="*/ 470 h 532" name="T13"/>
                <a:gd fmla="*/ 464 w 464" name="T14"/>
                <a:gd fmla="*/ 62 h 532" name="T15"/>
                <a:gd fmla="*/ 403 w 464" name="T16"/>
                <a:gd fmla="*/ 0 h 532" name="T17"/>
                <a:gd fmla="*/ 430 w 464" name="T18"/>
                <a:gd fmla="*/ 470 h 532" name="T19"/>
                <a:gd fmla="*/ 403 w 464" name="T20"/>
                <a:gd fmla="*/ 498 h 532" name="T21"/>
                <a:gd fmla="*/ 61 w 464" name="T22"/>
                <a:gd fmla="*/ 498 h 532" name="T23"/>
                <a:gd fmla="*/ 34 w 464" name="T24"/>
                <a:gd fmla="*/ 470 h 532" name="T25"/>
                <a:gd fmla="*/ 34 w 464" name="T26"/>
                <a:gd fmla="*/ 62 h 532" name="T27"/>
                <a:gd fmla="*/ 61 w 464" name="T28"/>
                <a:gd fmla="*/ 34 h 532" name="T29"/>
                <a:gd fmla="*/ 403 w 464" name="T30"/>
                <a:gd fmla="*/ 34 h 532" name="T31"/>
                <a:gd fmla="*/ 430 w 464" name="T32"/>
                <a:gd fmla="*/ 62 h 532" name="T33"/>
                <a:gd fmla="*/ 430 w 464" name="T34"/>
                <a:gd fmla="*/ 470 h 5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2" w="463">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2" name="Freeform 41"/>
            <p:cNvSpPr/>
            <p:nvPr/>
          </p:nvSpPr>
          <p:spPr bwMode="auto">
            <a:xfrm>
              <a:off x="3916363"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3" name="Freeform 42"/>
            <p:cNvSpPr/>
            <p:nvPr/>
          </p:nvSpPr>
          <p:spPr bwMode="auto">
            <a:xfrm>
              <a:off x="3976688"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4" name="Freeform 43"/>
            <p:cNvSpPr/>
            <p:nvPr/>
          </p:nvSpPr>
          <p:spPr bwMode="auto">
            <a:xfrm>
              <a:off x="3916363"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5" name="Freeform 44"/>
            <p:cNvSpPr/>
            <p:nvPr/>
          </p:nvSpPr>
          <p:spPr bwMode="auto">
            <a:xfrm>
              <a:off x="3916363"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6" name="Freeform 45"/>
            <p:cNvSpPr/>
            <p:nvPr/>
          </p:nvSpPr>
          <p:spPr bwMode="auto">
            <a:xfrm>
              <a:off x="3916363"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7" name="Freeform 46"/>
            <p:cNvSpPr/>
            <p:nvPr/>
          </p:nvSpPr>
          <p:spPr bwMode="auto">
            <a:xfrm>
              <a:off x="3854450" y="4049713"/>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8" name="Freeform 47"/>
            <p:cNvSpPr/>
            <p:nvPr/>
          </p:nvSpPr>
          <p:spPr bwMode="auto">
            <a:xfrm>
              <a:off x="3854450" y="3946525"/>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19" name="Freeform 48"/>
            <p:cNvSpPr/>
            <p:nvPr/>
          </p:nvSpPr>
          <p:spPr bwMode="auto">
            <a:xfrm>
              <a:off x="3854450" y="3997325"/>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0" name="Freeform 49"/>
            <p:cNvSpPr/>
            <p:nvPr/>
          </p:nvSpPr>
          <p:spPr bwMode="auto">
            <a:xfrm>
              <a:off x="3854450" y="4100513"/>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1" name="Freeform 50"/>
            <p:cNvSpPr/>
            <p:nvPr/>
          </p:nvSpPr>
          <p:spPr bwMode="auto">
            <a:xfrm>
              <a:off x="4037013" y="3946525"/>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2" name="Freeform 51"/>
            <p:cNvSpPr/>
            <p:nvPr/>
          </p:nvSpPr>
          <p:spPr bwMode="auto">
            <a:xfrm>
              <a:off x="4037013" y="3997325"/>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3" name="Freeform 52"/>
            <p:cNvSpPr/>
            <p:nvPr/>
          </p:nvSpPr>
          <p:spPr bwMode="auto">
            <a:xfrm>
              <a:off x="3976688"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4" name="Freeform 53"/>
            <p:cNvSpPr/>
            <p:nvPr/>
          </p:nvSpPr>
          <p:spPr bwMode="auto">
            <a:xfrm>
              <a:off x="3976688"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5" name="Freeform 54"/>
            <p:cNvSpPr/>
            <p:nvPr/>
          </p:nvSpPr>
          <p:spPr bwMode="auto">
            <a:xfrm>
              <a:off x="4037013" y="4049713"/>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6" name="Freeform 55"/>
            <p:cNvSpPr/>
            <p:nvPr/>
          </p:nvSpPr>
          <p:spPr bwMode="auto">
            <a:xfrm>
              <a:off x="3976688"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7" name="Freeform 56"/>
            <p:cNvSpPr/>
            <p:nvPr/>
          </p:nvSpPr>
          <p:spPr bwMode="auto">
            <a:xfrm>
              <a:off x="4037013" y="4100513"/>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8" name="Freeform 57"/>
            <p:cNvSpPr/>
            <p:nvPr/>
          </p:nvSpPr>
          <p:spPr bwMode="auto">
            <a:xfrm>
              <a:off x="3849688" y="3840163"/>
              <a:ext cx="236538" cy="79375"/>
            </a:xfrm>
            <a:custGeom>
              <a:gdLst>
                <a:gd fmla="*/ 287 w 308" name="T0"/>
                <a:gd fmla="*/ 0 h 105" name="T1"/>
                <a:gd fmla="*/ 21 w 308" name="T2"/>
                <a:gd fmla="*/ 0 h 105" name="T3"/>
                <a:gd fmla="*/ 0 w 308" name="T4"/>
                <a:gd fmla="*/ 26 h 105" name="T5"/>
                <a:gd fmla="*/ 0 w 308" name="T6"/>
                <a:gd fmla="*/ 79 h 105" name="T7"/>
                <a:gd fmla="*/ 21 w 308" name="T8"/>
                <a:gd fmla="*/ 105 h 105" name="T9"/>
                <a:gd fmla="*/ 287 w 308" name="T10"/>
                <a:gd fmla="*/ 105 h 105" name="T11"/>
                <a:gd fmla="*/ 308 w 308" name="T12"/>
                <a:gd fmla="*/ 79 h 105" name="T13"/>
                <a:gd fmla="*/ 308 w 308" name="T14"/>
                <a:gd fmla="*/ 26 h 105" name="T15"/>
                <a:gd fmla="*/ 287 w 308" name="T16"/>
                <a:gd fmla="*/ 0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308">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29" name="Freeform 58"/>
            <p:cNvSpPr/>
            <p:nvPr/>
          </p:nvSpPr>
          <p:spPr bwMode="auto">
            <a:xfrm>
              <a:off x="3921125" y="3862388"/>
              <a:ext cx="15875" cy="34925"/>
            </a:xfrm>
            <a:custGeom>
              <a:gdLst>
                <a:gd fmla="*/ 5 w 10" name="T0"/>
                <a:gd fmla="*/ 4 h 22" name="T1"/>
                <a:gd fmla="*/ 5 w 10" name="T2"/>
                <a:gd fmla="*/ 4 h 22" name="T3"/>
                <a:gd fmla="*/ 1 w 10" name="T4"/>
                <a:gd fmla="*/ 6 h 22" name="T5"/>
                <a:gd fmla="*/ 0 w 10" name="T6"/>
                <a:gd fmla="*/ 2 h 22" name="T7"/>
                <a:gd fmla="*/ 5 w 10" name="T8"/>
                <a:gd fmla="*/ 0 h 22" name="T9"/>
                <a:gd fmla="*/ 10 w 10" name="T10"/>
                <a:gd fmla="*/ 0 h 22" name="T11"/>
                <a:gd fmla="*/ 10 w 10" name="T12"/>
                <a:gd fmla="*/ 22 h 22" name="T13"/>
                <a:gd fmla="*/ 5 w 10" name="T14"/>
                <a:gd fmla="*/ 22 h 22" name="T15"/>
                <a:gd fmla="*/ 5 w 10" name="T16"/>
                <a:gd fmla="*/ 4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0">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0" name="Freeform 59"/>
            <p:cNvSpPr/>
            <p:nvPr/>
          </p:nvSpPr>
          <p:spPr bwMode="auto">
            <a:xfrm>
              <a:off x="3944938" y="3860800"/>
              <a:ext cx="20638" cy="36513"/>
            </a:xfrm>
            <a:custGeom>
              <a:gdLst>
                <a:gd fmla="*/ 0 w 27" name="T0"/>
                <a:gd fmla="*/ 48 h 48" name="T1"/>
                <a:gd fmla="*/ 0 w 27" name="T2"/>
                <a:gd fmla="*/ 41 h 48" name="T3"/>
                <a:gd fmla="*/ 5 w 27" name="T4"/>
                <a:gd fmla="*/ 34 h 48" name="T5"/>
                <a:gd fmla="*/ 16 w 27" name="T6"/>
                <a:gd fmla="*/ 15 h 48" name="T7"/>
                <a:gd fmla="*/ 10 w 27" name="T8"/>
                <a:gd fmla="*/ 9 h 48" name="T9"/>
                <a:gd fmla="*/ 3 w 27" name="T10"/>
                <a:gd fmla="*/ 12 h 48" name="T11"/>
                <a:gd fmla="*/ 1 w 27" name="T12"/>
                <a:gd fmla="*/ 3 h 48" name="T13"/>
                <a:gd fmla="*/ 12 w 27" name="T14"/>
                <a:gd fmla="*/ 0 h 48" name="T15"/>
                <a:gd fmla="*/ 27 w 27" name="T16"/>
                <a:gd fmla="*/ 14 h 48" name="T17"/>
                <a:gd fmla="*/ 16 w 27" name="T18"/>
                <a:gd fmla="*/ 35 h 48" name="T19"/>
                <a:gd fmla="*/ 14 w 27" name="T20"/>
                <a:gd fmla="*/ 38 h 48" name="T21"/>
                <a:gd fmla="*/ 14 w 27" name="T22"/>
                <a:gd fmla="*/ 38 h 48" name="T23"/>
                <a:gd fmla="*/ 27 w 27" name="T24"/>
                <a:gd fmla="*/ 38 h 48" name="T25"/>
                <a:gd fmla="*/ 27 w 27" name="T26"/>
                <a:gd fmla="*/ 48 h 48" name="T27"/>
                <a:gd fmla="*/ 0 w 27" name="T28"/>
                <a:gd fmla="*/ 48 h 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 w="27">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1" name="Freeform 60"/>
            <p:cNvSpPr/>
            <p:nvPr/>
          </p:nvSpPr>
          <p:spPr bwMode="auto">
            <a:xfrm>
              <a:off x="3970338" y="3860800"/>
              <a:ext cx="19050" cy="38100"/>
            </a:xfrm>
            <a:custGeom>
              <a:gdLst>
                <a:gd fmla="*/ 1 w 26" name="T0"/>
                <a:gd fmla="*/ 38 h 49" name="T1"/>
                <a:gd fmla="*/ 8 w 26" name="T2"/>
                <a:gd fmla="*/ 40 h 49" name="T3"/>
                <a:gd fmla="*/ 15 w 26" name="T4"/>
                <a:gd fmla="*/ 34 h 49" name="T5"/>
                <a:gd fmla="*/ 7 w 26" name="T6"/>
                <a:gd fmla="*/ 27 h 49" name="T7"/>
                <a:gd fmla="*/ 5 w 26" name="T8"/>
                <a:gd fmla="*/ 27 h 49" name="T9"/>
                <a:gd fmla="*/ 5 w 26" name="T10"/>
                <a:gd fmla="*/ 19 h 49" name="T11"/>
                <a:gd fmla="*/ 6 w 26" name="T12"/>
                <a:gd fmla="*/ 19 h 49" name="T13"/>
                <a:gd fmla="*/ 14 w 26" name="T14"/>
                <a:gd fmla="*/ 14 h 49" name="T15"/>
                <a:gd fmla="*/ 9 w 26" name="T16"/>
                <a:gd fmla="*/ 9 h 49" name="T17"/>
                <a:gd fmla="*/ 3 w 26" name="T18"/>
                <a:gd fmla="*/ 11 h 49" name="T19"/>
                <a:gd fmla="*/ 1 w 26" name="T20"/>
                <a:gd fmla="*/ 2 h 49" name="T21"/>
                <a:gd fmla="*/ 12 w 26" name="T22"/>
                <a:gd fmla="*/ 0 h 49" name="T23"/>
                <a:gd fmla="*/ 25 w 26" name="T24"/>
                <a:gd fmla="*/ 12 h 49" name="T25"/>
                <a:gd fmla="*/ 18 w 26" name="T26"/>
                <a:gd fmla="*/ 22 h 49" name="T27"/>
                <a:gd fmla="*/ 18 w 26" name="T28"/>
                <a:gd fmla="*/ 22 h 49" name="T29"/>
                <a:gd fmla="*/ 26 w 26" name="T30"/>
                <a:gd fmla="*/ 34 h 49" name="T31"/>
                <a:gd fmla="*/ 10 w 26" name="T32"/>
                <a:gd fmla="*/ 49 h 49" name="T33"/>
                <a:gd fmla="*/ 0 w 26" name="T34"/>
                <a:gd fmla="*/ 47 h 49" name="T35"/>
                <a:gd fmla="*/ 1 w 26" name="T36"/>
                <a:gd fmla="*/ 38 h 4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 w="26">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2" name="Freeform 61"/>
            <p:cNvSpPr>
              <a:spLocks noEditPoints="1"/>
            </p:cNvSpPr>
            <p:nvPr/>
          </p:nvSpPr>
          <p:spPr bwMode="auto">
            <a:xfrm>
              <a:off x="3994150" y="3862388"/>
              <a:ext cx="23813" cy="34925"/>
            </a:xfrm>
            <a:custGeom>
              <a:gdLst>
                <a:gd fmla="*/ 17 w 31" name="T0"/>
                <a:gd fmla="*/ 47 h 47" name="T1"/>
                <a:gd fmla="*/ 17 w 31" name="T2"/>
                <a:gd fmla="*/ 37 h 47" name="T3"/>
                <a:gd fmla="*/ 0 w 31" name="T4"/>
                <a:gd fmla="*/ 37 h 47" name="T5"/>
                <a:gd fmla="*/ 0 w 31" name="T6"/>
                <a:gd fmla="*/ 29 h 47" name="T7"/>
                <a:gd fmla="*/ 16 w 31" name="T8"/>
                <a:gd fmla="*/ 0 h 47" name="T9"/>
                <a:gd fmla="*/ 27 w 31" name="T10"/>
                <a:gd fmla="*/ 0 h 47" name="T11"/>
                <a:gd fmla="*/ 27 w 31" name="T12"/>
                <a:gd fmla="*/ 28 h 47" name="T13"/>
                <a:gd fmla="*/ 31 w 31" name="T14"/>
                <a:gd fmla="*/ 28 h 47" name="T15"/>
                <a:gd fmla="*/ 31 w 31" name="T16"/>
                <a:gd fmla="*/ 37 h 47" name="T17"/>
                <a:gd fmla="*/ 27 w 31" name="T18"/>
                <a:gd fmla="*/ 37 h 47" name="T19"/>
                <a:gd fmla="*/ 27 w 31" name="T20"/>
                <a:gd fmla="*/ 47 h 47" name="T21"/>
                <a:gd fmla="*/ 17 w 31" name="T22"/>
                <a:gd fmla="*/ 47 h 47" name="T23"/>
                <a:gd fmla="*/ 17 w 31" name="T24"/>
                <a:gd fmla="*/ 28 h 47" name="T25"/>
                <a:gd fmla="*/ 17 w 31" name="T26"/>
                <a:gd fmla="*/ 19 h 47" name="T27"/>
                <a:gd fmla="*/ 17 w 31" name="T28"/>
                <a:gd fmla="*/ 12 h 47" name="T29"/>
                <a:gd fmla="*/ 17 w 31" name="T30"/>
                <a:gd fmla="*/ 12 h 47" name="T31"/>
                <a:gd fmla="*/ 14 w 31" name="T32"/>
                <a:gd fmla="*/ 19 h 47" name="T33"/>
                <a:gd fmla="*/ 10 w 31" name="T34"/>
                <a:gd fmla="*/ 27 h 47" name="T35"/>
                <a:gd fmla="*/ 10 w 31" name="T36"/>
                <a:gd fmla="*/ 28 h 47" name="T37"/>
                <a:gd fmla="*/ 17 w 31" name="T38"/>
                <a:gd fmla="*/ 28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31">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3" name="Freeform 62"/>
            <p:cNvSpPr/>
            <p:nvPr/>
          </p:nvSpPr>
          <p:spPr bwMode="auto">
            <a:xfrm>
              <a:off x="4019550" y="3862388"/>
              <a:ext cx="20638" cy="36513"/>
            </a:xfrm>
            <a:custGeom>
              <a:gdLst>
                <a:gd fmla="*/ 26 w 27" name="T0"/>
                <a:gd fmla="*/ 9 h 48" name="T1"/>
                <a:gd fmla="*/ 13 w 27" name="T2"/>
                <a:gd fmla="*/ 9 h 48" name="T3"/>
                <a:gd fmla="*/ 13 w 27" name="T4"/>
                <a:gd fmla="*/ 16 h 48" name="T5"/>
                <a:gd fmla="*/ 14 w 27" name="T6"/>
                <a:gd fmla="*/ 16 h 48" name="T7"/>
                <a:gd fmla="*/ 23 w 27" name="T8"/>
                <a:gd fmla="*/ 20 h 48" name="T9"/>
                <a:gd fmla="*/ 27 w 27" name="T10"/>
                <a:gd fmla="*/ 31 h 48" name="T11"/>
                <a:gd fmla="*/ 10 w 27" name="T12"/>
                <a:gd fmla="*/ 48 h 48" name="T13"/>
                <a:gd fmla="*/ 0 w 27" name="T14"/>
                <a:gd fmla="*/ 46 h 48" name="T15"/>
                <a:gd fmla="*/ 2 w 27" name="T16"/>
                <a:gd fmla="*/ 37 h 48" name="T17"/>
                <a:gd fmla="*/ 9 w 27" name="T18"/>
                <a:gd fmla="*/ 39 h 48" name="T19"/>
                <a:gd fmla="*/ 16 w 27" name="T20"/>
                <a:gd fmla="*/ 32 h 48" name="T21"/>
                <a:gd fmla="*/ 6 w 27" name="T22"/>
                <a:gd fmla="*/ 24 h 48" name="T23"/>
                <a:gd fmla="*/ 3 w 27" name="T24"/>
                <a:gd fmla="*/ 24 h 48" name="T25"/>
                <a:gd fmla="*/ 5 w 27" name="T26"/>
                <a:gd fmla="*/ 0 h 48" name="T27"/>
                <a:gd fmla="*/ 26 w 27" name="T28"/>
                <a:gd fmla="*/ 0 h 48" name="T29"/>
                <a:gd fmla="*/ 26 w 27" name="T30"/>
                <a:gd fmla="*/ 9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27">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4" name="Freeform 63"/>
            <p:cNvSpPr>
              <a:spLocks noEditPoints="1"/>
            </p:cNvSpPr>
            <p:nvPr/>
          </p:nvSpPr>
          <p:spPr bwMode="auto">
            <a:xfrm>
              <a:off x="4044950" y="3860800"/>
              <a:ext cx="22225" cy="38100"/>
            </a:xfrm>
            <a:custGeom>
              <a:gdLst>
                <a:gd fmla="*/ 26 w 30" name="T0"/>
                <a:gd fmla="*/ 9 h 49" name="T1"/>
                <a:gd fmla="*/ 22 w 30" name="T2"/>
                <a:gd fmla="*/ 10 h 49" name="T3"/>
                <a:gd fmla="*/ 12 w 30" name="T4"/>
                <a:gd fmla="*/ 20 h 49" name="T5"/>
                <a:gd fmla="*/ 12 w 30" name="T6"/>
                <a:gd fmla="*/ 20 h 49" name="T7"/>
                <a:gd fmla="*/ 19 w 30" name="T8"/>
                <a:gd fmla="*/ 17 h 49" name="T9"/>
                <a:gd fmla="*/ 30 w 30" name="T10"/>
                <a:gd fmla="*/ 32 h 49" name="T11"/>
                <a:gd fmla="*/ 16 w 30" name="T12"/>
                <a:gd fmla="*/ 49 h 49" name="T13"/>
                <a:gd fmla="*/ 0 w 30" name="T14"/>
                <a:gd fmla="*/ 29 h 49" name="T15"/>
                <a:gd fmla="*/ 9 w 30" name="T16"/>
                <a:gd fmla="*/ 7 h 49" name="T17"/>
                <a:gd fmla="*/ 20 w 30" name="T18"/>
                <a:gd fmla="*/ 1 h 49" name="T19"/>
                <a:gd fmla="*/ 26 w 30" name="T20"/>
                <a:gd fmla="*/ 0 h 49" name="T21"/>
                <a:gd fmla="*/ 26 w 30" name="T22"/>
                <a:gd fmla="*/ 9 h 49" name="T23"/>
                <a:gd fmla="*/ 19 w 30" name="T24"/>
                <a:gd fmla="*/ 31 h 49" name="T25"/>
                <a:gd fmla="*/ 15 w 30" name="T26"/>
                <a:gd fmla="*/ 25 h 49" name="T27"/>
                <a:gd fmla="*/ 12 w 30" name="T28"/>
                <a:gd fmla="*/ 27 h 49" name="T29"/>
                <a:gd fmla="*/ 12 w 30" name="T30"/>
                <a:gd fmla="*/ 32 h 49" name="T31"/>
                <a:gd fmla="*/ 15 w 30" name="T32"/>
                <a:gd fmla="*/ 41 h 49" name="T33"/>
                <a:gd fmla="*/ 19 w 30" name="T34"/>
                <a:gd fmla="*/ 31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30">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235" name="Group 69"/>
          <p:cNvGrpSpPr/>
          <p:nvPr/>
        </p:nvGrpSpPr>
        <p:grpSpPr>
          <a:xfrm>
            <a:off x="1870628" y="2572079"/>
            <a:ext cx="400050" cy="420688"/>
            <a:chOff x="2919413" y="3781425"/>
            <a:chExt cx="400050" cy="420688"/>
          </a:xfrm>
          <a:solidFill>
            <a:schemeClr val="bg1"/>
          </a:solidFill>
        </p:grpSpPr>
        <p:sp>
          <p:nvSpPr>
            <p:cNvPr id="236" name="Freeform 64"/>
            <p:cNvSpPr>
              <a:spLocks noEditPoints="1"/>
            </p:cNvSpPr>
            <p:nvPr/>
          </p:nvSpPr>
          <p:spPr bwMode="auto">
            <a:xfrm>
              <a:off x="3059113" y="3781425"/>
              <a:ext cx="120650" cy="420688"/>
            </a:xfrm>
            <a:custGeom>
              <a:gdLst>
                <a:gd fmla="*/ 137 w 156" name="T0"/>
                <a:gd fmla="*/ 548 h 548" name="T1"/>
                <a:gd fmla="*/ 0 w 156" name="T2"/>
                <a:gd fmla="*/ 528 h 548" name="T3"/>
                <a:gd fmla="*/ 137 w 156" name="T4"/>
                <a:gd fmla="*/ 509 h 548" name="T5"/>
                <a:gd fmla="*/ 137 w 156" name="T6"/>
                <a:gd fmla="*/ 453 h 548" name="T7"/>
                <a:gd fmla="*/ 0 w 156" name="T8"/>
                <a:gd fmla="*/ 472 h 548" name="T9"/>
                <a:gd fmla="*/ 137 w 156" name="T10"/>
                <a:gd fmla="*/ 492 h 548" name="T11"/>
                <a:gd fmla="*/ 137 w 156" name="T12"/>
                <a:gd fmla="*/ 453 h 548" name="T13"/>
                <a:gd fmla="*/ 19 w 156" name="T14"/>
                <a:gd fmla="*/ 397 h 548" name="T15"/>
                <a:gd fmla="*/ 19 w 156" name="T16"/>
                <a:gd fmla="*/ 436 h 548" name="T17"/>
                <a:gd fmla="*/ 156 w 156" name="T18"/>
                <a:gd fmla="*/ 416 h 548" name="T19"/>
                <a:gd fmla="*/ 137 w 156" name="T20"/>
                <a:gd fmla="*/ 341 h 548" name="T21"/>
                <a:gd fmla="*/ 0 w 156" name="T22"/>
                <a:gd fmla="*/ 361 h 548" name="T23"/>
                <a:gd fmla="*/ 137 w 156" name="T24"/>
                <a:gd fmla="*/ 380 h 548" name="T25"/>
                <a:gd fmla="*/ 137 w 156" name="T26"/>
                <a:gd fmla="*/ 341 h 548" name="T27"/>
                <a:gd fmla="*/ 19 w 156" name="T28"/>
                <a:gd fmla="*/ 285 h 548" name="T29"/>
                <a:gd fmla="*/ 19 w 156" name="T30"/>
                <a:gd fmla="*/ 324 h 548" name="T31"/>
                <a:gd fmla="*/ 156 w 156" name="T32"/>
                <a:gd fmla="*/ 305 h 548" name="T33"/>
                <a:gd fmla="*/ 137 w 156" name="T34"/>
                <a:gd fmla="*/ 229 h 548" name="T35"/>
                <a:gd fmla="*/ 0 w 156" name="T36"/>
                <a:gd fmla="*/ 249 h 548" name="T37"/>
                <a:gd fmla="*/ 137 w 156" name="T38"/>
                <a:gd fmla="*/ 268 h 548" name="T39"/>
                <a:gd fmla="*/ 137 w 156" name="T40"/>
                <a:gd fmla="*/ 229 h 548" name="T41"/>
                <a:gd fmla="*/ 19 w 156" name="T42"/>
                <a:gd fmla="*/ 168 h 548" name="T43"/>
                <a:gd fmla="*/ 19 w 156" name="T44"/>
                <a:gd fmla="*/ 207 h 548" name="T45"/>
                <a:gd fmla="*/ 156 w 156" name="T46"/>
                <a:gd fmla="*/ 188 h 548" name="T47"/>
                <a:gd fmla="*/ 137 w 156" name="T48"/>
                <a:gd fmla="*/ 112 h 548" name="T49"/>
                <a:gd fmla="*/ 0 w 156" name="T50"/>
                <a:gd fmla="*/ 132 h 548" name="T51"/>
                <a:gd fmla="*/ 137 w 156" name="T52"/>
                <a:gd fmla="*/ 151 h 548" name="T53"/>
                <a:gd fmla="*/ 137 w 156" name="T54"/>
                <a:gd fmla="*/ 112 h 548" name="T55"/>
                <a:gd fmla="*/ 19 w 156" name="T56"/>
                <a:gd fmla="*/ 56 h 548" name="T57"/>
                <a:gd fmla="*/ 19 w 156" name="T58"/>
                <a:gd fmla="*/ 95 h 548" name="T59"/>
                <a:gd fmla="*/ 156 w 156" name="T60"/>
                <a:gd fmla="*/ 76 h 548" name="T61"/>
                <a:gd fmla="*/ 137 w 156" name="T62"/>
                <a:gd fmla="*/ 0 h 548" name="T63"/>
                <a:gd fmla="*/ 0 w 156" name="T64"/>
                <a:gd fmla="*/ 20 h 548" name="T65"/>
                <a:gd fmla="*/ 137 w 156" name="T66"/>
                <a:gd fmla="*/ 40 h 548" name="T67"/>
                <a:gd fmla="*/ 137 w 156" name="T68"/>
                <a:gd fmla="*/ 0 h 54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48" w="156">
                  <a:moveTo>
                    <a:pt x="156" y="528"/>
                  </a:moveTo>
                  <a:cubicBezTo>
                    <a:pt x="156" y="539"/>
                    <a:pt x="148" y="548"/>
                    <a:pt x="137" y="548"/>
                  </a:cubicBezTo>
                  <a:cubicBezTo>
                    <a:pt x="19" y="548"/>
                    <a:pt x="19" y="548"/>
                    <a:pt x="19" y="548"/>
                  </a:cubicBezTo>
                  <a:cubicBezTo>
                    <a:pt x="8" y="548"/>
                    <a:pt x="0" y="539"/>
                    <a:pt x="0" y="528"/>
                  </a:cubicBezTo>
                  <a:cubicBezTo>
                    <a:pt x="0" y="517"/>
                    <a:pt x="8" y="509"/>
                    <a:pt x="19" y="509"/>
                  </a:cubicBezTo>
                  <a:cubicBezTo>
                    <a:pt x="137" y="509"/>
                    <a:pt x="137" y="509"/>
                    <a:pt x="137" y="509"/>
                  </a:cubicBezTo>
                  <a:cubicBezTo>
                    <a:pt x="148" y="509"/>
                    <a:pt x="156" y="517"/>
                    <a:pt x="156" y="528"/>
                  </a:cubicBezTo>
                  <a:close/>
                  <a:moveTo>
                    <a:pt x="137" y="453"/>
                  </a:moveTo>
                  <a:cubicBezTo>
                    <a:pt x="19" y="453"/>
                    <a:pt x="19" y="453"/>
                    <a:pt x="19" y="453"/>
                  </a:cubicBezTo>
                  <a:cubicBezTo>
                    <a:pt x="8" y="453"/>
                    <a:pt x="0" y="461"/>
                    <a:pt x="0" y="472"/>
                  </a:cubicBezTo>
                  <a:cubicBezTo>
                    <a:pt x="0" y="483"/>
                    <a:pt x="8" y="492"/>
                    <a:pt x="19" y="492"/>
                  </a:cubicBezTo>
                  <a:cubicBezTo>
                    <a:pt x="137" y="492"/>
                    <a:pt x="137" y="492"/>
                    <a:pt x="137" y="492"/>
                  </a:cubicBezTo>
                  <a:cubicBezTo>
                    <a:pt x="148" y="492"/>
                    <a:pt x="156" y="483"/>
                    <a:pt x="156" y="472"/>
                  </a:cubicBezTo>
                  <a:cubicBezTo>
                    <a:pt x="156" y="461"/>
                    <a:pt x="148" y="453"/>
                    <a:pt x="137" y="453"/>
                  </a:cubicBezTo>
                  <a:close/>
                  <a:moveTo>
                    <a:pt x="137" y="397"/>
                  </a:moveTo>
                  <a:cubicBezTo>
                    <a:pt x="19" y="397"/>
                    <a:pt x="19" y="397"/>
                    <a:pt x="19" y="397"/>
                  </a:cubicBezTo>
                  <a:cubicBezTo>
                    <a:pt x="8" y="397"/>
                    <a:pt x="0" y="406"/>
                    <a:pt x="0" y="416"/>
                  </a:cubicBezTo>
                  <a:cubicBezTo>
                    <a:pt x="0" y="427"/>
                    <a:pt x="8" y="436"/>
                    <a:pt x="19" y="436"/>
                  </a:cubicBezTo>
                  <a:cubicBezTo>
                    <a:pt x="137" y="436"/>
                    <a:pt x="137" y="436"/>
                    <a:pt x="137" y="436"/>
                  </a:cubicBezTo>
                  <a:cubicBezTo>
                    <a:pt x="148" y="436"/>
                    <a:pt x="156" y="427"/>
                    <a:pt x="156" y="416"/>
                  </a:cubicBezTo>
                  <a:cubicBezTo>
                    <a:pt x="156" y="406"/>
                    <a:pt x="148" y="397"/>
                    <a:pt x="137" y="397"/>
                  </a:cubicBezTo>
                  <a:close/>
                  <a:moveTo>
                    <a:pt x="137" y="341"/>
                  </a:moveTo>
                  <a:cubicBezTo>
                    <a:pt x="19" y="341"/>
                    <a:pt x="19" y="341"/>
                    <a:pt x="19" y="341"/>
                  </a:cubicBezTo>
                  <a:cubicBezTo>
                    <a:pt x="8" y="341"/>
                    <a:pt x="0" y="350"/>
                    <a:pt x="0" y="361"/>
                  </a:cubicBezTo>
                  <a:cubicBezTo>
                    <a:pt x="0" y="371"/>
                    <a:pt x="8" y="380"/>
                    <a:pt x="19" y="380"/>
                  </a:cubicBezTo>
                  <a:cubicBezTo>
                    <a:pt x="137" y="380"/>
                    <a:pt x="137" y="380"/>
                    <a:pt x="137" y="380"/>
                  </a:cubicBezTo>
                  <a:cubicBezTo>
                    <a:pt x="148" y="380"/>
                    <a:pt x="156" y="371"/>
                    <a:pt x="156" y="361"/>
                  </a:cubicBezTo>
                  <a:cubicBezTo>
                    <a:pt x="156" y="350"/>
                    <a:pt x="148" y="341"/>
                    <a:pt x="137" y="341"/>
                  </a:cubicBezTo>
                  <a:close/>
                  <a:moveTo>
                    <a:pt x="137" y="285"/>
                  </a:moveTo>
                  <a:cubicBezTo>
                    <a:pt x="19" y="285"/>
                    <a:pt x="19" y="285"/>
                    <a:pt x="19" y="285"/>
                  </a:cubicBezTo>
                  <a:cubicBezTo>
                    <a:pt x="8" y="285"/>
                    <a:pt x="0" y="294"/>
                    <a:pt x="0" y="305"/>
                  </a:cubicBezTo>
                  <a:cubicBezTo>
                    <a:pt x="0" y="315"/>
                    <a:pt x="8" y="324"/>
                    <a:pt x="19" y="324"/>
                  </a:cubicBezTo>
                  <a:cubicBezTo>
                    <a:pt x="137" y="324"/>
                    <a:pt x="137" y="324"/>
                    <a:pt x="137" y="324"/>
                  </a:cubicBezTo>
                  <a:cubicBezTo>
                    <a:pt x="148" y="324"/>
                    <a:pt x="156" y="315"/>
                    <a:pt x="156" y="305"/>
                  </a:cubicBezTo>
                  <a:cubicBezTo>
                    <a:pt x="156" y="294"/>
                    <a:pt x="148" y="285"/>
                    <a:pt x="137" y="285"/>
                  </a:cubicBezTo>
                  <a:close/>
                  <a:moveTo>
                    <a:pt x="137" y="229"/>
                  </a:moveTo>
                  <a:cubicBezTo>
                    <a:pt x="19" y="229"/>
                    <a:pt x="19" y="229"/>
                    <a:pt x="19" y="229"/>
                  </a:cubicBezTo>
                  <a:cubicBezTo>
                    <a:pt x="8" y="229"/>
                    <a:pt x="0" y="238"/>
                    <a:pt x="0" y="249"/>
                  </a:cubicBezTo>
                  <a:cubicBezTo>
                    <a:pt x="0" y="260"/>
                    <a:pt x="8" y="268"/>
                    <a:pt x="19" y="268"/>
                  </a:cubicBezTo>
                  <a:cubicBezTo>
                    <a:pt x="137" y="268"/>
                    <a:pt x="137" y="268"/>
                    <a:pt x="137" y="268"/>
                  </a:cubicBezTo>
                  <a:cubicBezTo>
                    <a:pt x="148" y="268"/>
                    <a:pt x="156" y="260"/>
                    <a:pt x="156" y="249"/>
                  </a:cubicBezTo>
                  <a:cubicBezTo>
                    <a:pt x="156" y="238"/>
                    <a:pt x="148" y="229"/>
                    <a:pt x="137" y="229"/>
                  </a:cubicBezTo>
                  <a:close/>
                  <a:moveTo>
                    <a:pt x="137" y="168"/>
                  </a:moveTo>
                  <a:cubicBezTo>
                    <a:pt x="19" y="168"/>
                    <a:pt x="19" y="168"/>
                    <a:pt x="19" y="168"/>
                  </a:cubicBezTo>
                  <a:cubicBezTo>
                    <a:pt x="8" y="168"/>
                    <a:pt x="0" y="177"/>
                    <a:pt x="0" y="188"/>
                  </a:cubicBezTo>
                  <a:cubicBezTo>
                    <a:pt x="0" y="198"/>
                    <a:pt x="8" y="207"/>
                    <a:pt x="19" y="207"/>
                  </a:cubicBezTo>
                  <a:cubicBezTo>
                    <a:pt x="137" y="207"/>
                    <a:pt x="137" y="207"/>
                    <a:pt x="137" y="207"/>
                  </a:cubicBezTo>
                  <a:cubicBezTo>
                    <a:pt x="148" y="207"/>
                    <a:pt x="156" y="198"/>
                    <a:pt x="156" y="188"/>
                  </a:cubicBezTo>
                  <a:cubicBezTo>
                    <a:pt x="156" y="177"/>
                    <a:pt x="148" y="168"/>
                    <a:pt x="137" y="168"/>
                  </a:cubicBezTo>
                  <a:close/>
                  <a:moveTo>
                    <a:pt x="137" y="112"/>
                  </a:moveTo>
                  <a:cubicBezTo>
                    <a:pt x="19" y="112"/>
                    <a:pt x="19" y="112"/>
                    <a:pt x="19" y="112"/>
                  </a:cubicBezTo>
                  <a:cubicBezTo>
                    <a:pt x="8" y="112"/>
                    <a:pt x="0" y="121"/>
                    <a:pt x="0" y="132"/>
                  </a:cubicBezTo>
                  <a:cubicBezTo>
                    <a:pt x="0" y="142"/>
                    <a:pt x="8" y="151"/>
                    <a:pt x="19" y="151"/>
                  </a:cubicBezTo>
                  <a:cubicBezTo>
                    <a:pt x="137" y="151"/>
                    <a:pt x="137" y="151"/>
                    <a:pt x="137" y="151"/>
                  </a:cubicBezTo>
                  <a:cubicBezTo>
                    <a:pt x="148" y="151"/>
                    <a:pt x="156" y="142"/>
                    <a:pt x="156" y="132"/>
                  </a:cubicBezTo>
                  <a:cubicBezTo>
                    <a:pt x="156" y="121"/>
                    <a:pt x="148" y="112"/>
                    <a:pt x="137" y="112"/>
                  </a:cubicBezTo>
                  <a:close/>
                  <a:moveTo>
                    <a:pt x="137" y="56"/>
                  </a:moveTo>
                  <a:cubicBezTo>
                    <a:pt x="19" y="56"/>
                    <a:pt x="19" y="56"/>
                    <a:pt x="19" y="56"/>
                  </a:cubicBezTo>
                  <a:cubicBezTo>
                    <a:pt x="8" y="56"/>
                    <a:pt x="0" y="65"/>
                    <a:pt x="0" y="76"/>
                  </a:cubicBezTo>
                  <a:cubicBezTo>
                    <a:pt x="0" y="87"/>
                    <a:pt x="8" y="95"/>
                    <a:pt x="19" y="95"/>
                  </a:cubicBezTo>
                  <a:cubicBezTo>
                    <a:pt x="137" y="95"/>
                    <a:pt x="137" y="95"/>
                    <a:pt x="137" y="95"/>
                  </a:cubicBezTo>
                  <a:cubicBezTo>
                    <a:pt x="148" y="95"/>
                    <a:pt x="156" y="87"/>
                    <a:pt x="156" y="76"/>
                  </a:cubicBezTo>
                  <a:cubicBezTo>
                    <a:pt x="156" y="65"/>
                    <a:pt x="148" y="56"/>
                    <a:pt x="137" y="56"/>
                  </a:cubicBezTo>
                  <a:close/>
                  <a:moveTo>
                    <a:pt x="137" y="0"/>
                  </a:moveTo>
                  <a:cubicBezTo>
                    <a:pt x="19" y="0"/>
                    <a:pt x="19" y="0"/>
                    <a:pt x="19" y="0"/>
                  </a:cubicBezTo>
                  <a:cubicBezTo>
                    <a:pt x="8" y="0"/>
                    <a:pt x="0" y="9"/>
                    <a:pt x="0" y="20"/>
                  </a:cubicBezTo>
                  <a:cubicBezTo>
                    <a:pt x="0" y="31"/>
                    <a:pt x="8" y="40"/>
                    <a:pt x="19" y="40"/>
                  </a:cubicBezTo>
                  <a:cubicBezTo>
                    <a:pt x="137" y="40"/>
                    <a:pt x="137" y="40"/>
                    <a:pt x="137" y="40"/>
                  </a:cubicBezTo>
                  <a:cubicBezTo>
                    <a:pt x="148" y="40"/>
                    <a:pt x="156" y="31"/>
                    <a:pt x="156" y="20"/>
                  </a:cubicBezTo>
                  <a:cubicBezTo>
                    <a:pt x="156" y="9"/>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7" name="Freeform 65"/>
            <p:cNvSpPr/>
            <p:nvPr/>
          </p:nvSpPr>
          <p:spPr bwMode="auto">
            <a:xfrm>
              <a:off x="2919413" y="4171950"/>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8" name="Freeform 66"/>
            <p:cNvSpPr/>
            <p:nvPr/>
          </p:nvSpPr>
          <p:spPr bwMode="auto">
            <a:xfrm>
              <a:off x="2919413" y="4129088"/>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39" name="Freeform 67"/>
            <p:cNvSpPr/>
            <p:nvPr/>
          </p:nvSpPr>
          <p:spPr bwMode="auto">
            <a:xfrm>
              <a:off x="2919413" y="4086225"/>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0" name="Freeform 68"/>
            <p:cNvSpPr/>
            <p:nvPr/>
          </p:nvSpPr>
          <p:spPr bwMode="auto">
            <a:xfrm>
              <a:off x="2919413" y="4043363"/>
              <a:ext cx="120650" cy="30163"/>
            </a:xfrm>
            <a:custGeom>
              <a:gdLst>
                <a:gd fmla="*/ 137 w 157" name="T0"/>
                <a:gd fmla="*/ 0 h 39" name="T1"/>
                <a:gd fmla="*/ 20 w 157" name="T2"/>
                <a:gd fmla="*/ 0 h 39" name="T3"/>
                <a:gd fmla="*/ 0 w 157" name="T4"/>
                <a:gd fmla="*/ 20 h 39" name="T5"/>
                <a:gd fmla="*/ 20 w 157" name="T6"/>
                <a:gd fmla="*/ 39 h 39" name="T7"/>
                <a:gd fmla="*/ 137 w 157" name="T8"/>
                <a:gd fmla="*/ 39 h 39" name="T9"/>
                <a:gd fmla="*/ 157 w 157" name="T10"/>
                <a:gd fmla="*/ 20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1" name="Freeform 69"/>
            <p:cNvSpPr/>
            <p:nvPr/>
          </p:nvSpPr>
          <p:spPr bwMode="auto">
            <a:xfrm>
              <a:off x="2919413" y="4000500"/>
              <a:ext cx="120650" cy="30163"/>
            </a:xfrm>
            <a:custGeom>
              <a:gdLst>
                <a:gd fmla="*/ 137 w 157" name="T0"/>
                <a:gd fmla="*/ 0 h 39" name="T1"/>
                <a:gd fmla="*/ 20 w 157" name="T2"/>
                <a:gd fmla="*/ 0 h 39" name="T3"/>
                <a:gd fmla="*/ 0 w 157" name="T4"/>
                <a:gd fmla="*/ 20 h 39" name="T5"/>
                <a:gd fmla="*/ 20 w 157" name="T6"/>
                <a:gd fmla="*/ 39 h 39" name="T7"/>
                <a:gd fmla="*/ 137 w 157" name="T8"/>
                <a:gd fmla="*/ 39 h 39" name="T9"/>
                <a:gd fmla="*/ 157 w 157" name="T10"/>
                <a:gd fmla="*/ 20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2" name="Freeform 70"/>
            <p:cNvSpPr/>
            <p:nvPr/>
          </p:nvSpPr>
          <p:spPr bwMode="auto">
            <a:xfrm>
              <a:off x="2919413" y="3957638"/>
              <a:ext cx="120650" cy="28575"/>
            </a:xfrm>
            <a:custGeom>
              <a:gdLst>
                <a:gd fmla="*/ 137 w 157" name="T0"/>
                <a:gd fmla="*/ 0 h 39" name="T1"/>
                <a:gd fmla="*/ 20 w 157" name="T2"/>
                <a:gd fmla="*/ 0 h 39" name="T3"/>
                <a:gd fmla="*/ 0 w 157" name="T4"/>
                <a:gd fmla="*/ 20 h 39" name="T5"/>
                <a:gd fmla="*/ 20 w 157" name="T6"/>
                <a:gd fmla="*/ 39 h 39" name="T7"/>
                <a:gd fmla="*/ 137 w 157" name="T8"/>
                <a:gd fmla="*/ 39 h 39" name="T9"/>
                <a:gd fmla="*/ 157 w 157" name="T10"/>
                <a:gd fmla="*/ 20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20"/>
                  </a:cubicBezTo>
                  <a:cubicBezTo>
                    <a:pt x="0" y="31"/>
                    <a:pt x="9" y="39"/>
                    <a:pt x="20" y="39"/>
                  </a:cubicBezTo>
                  <a:cubicBezTo>
                    <a:pt x="137" y="39"/>
                    <a:pt x="137" y="39"/>
                    <a:pt x="137" y="39"/>
                  </a:cubicBezTo>
                  <a:cubicBezTo>
                    <a:pt x="148" y="39"/>
                    <a:pt x="157" y="31"/>
                    <a:pt x="157" y="20"/>
                  </a:cubicBezTo>
                  <a:cubicBezTo>
                    <a:pt x="157" y="9"/>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3" name="Freeform 71"/>
            <p:cNvSpPr/>
            <p:nvPr/>
          </p:nvSpPr>
          <p:spPr bwMode="auto">
            <a:xfrm>
              <a:off x="3198813" y="4171950"/>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4" name="Freeform 72"/>
            <p:cNvSpPr/>
            <p:nvPr/>
          </p:nvSpPr>
          <p:spPr bwMode="auto">
            <a:xfrm>
              <a:off x="3198813" y="4129088"/>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5" name="Freeform 73"/>
            <p:cNvSpPr/>
            <p:nvPr/>
          </p:nvSpPr>
          <p:spPr bwMode="auto">
            <a:xfrm>
              <a:off x="3198813" y="4086225"/>
              <a:ext cx="120650" cy="30163"/>
            </a:xfrm>
            <a:custGeom>
              <a:gdLst>
                <a:gd fmla="*/ 137 w 157" name="T0"/>
                <a:gd fmla="*/ 0 h 39" name="T1"/>
                <a:gd fmla="*/ 20 w 157" name="T2"/>
                <a:gd fmla="*/ 0 h 39" name="T3"/>
                <a:gd fmla="*/ 0 w 157" name="T4"/>
                <a:gd fmla="*/ 19 h 39" name="T5"/>
                <a:gd fmla="*/ 20 w 157" name="T6"/>
                <a:gd fmla="*/ 39 h 39" name="T7"/>
                <a:gd fmla="*/ 137 w 157" name="T8"/>
                <a:gd fmla="*/ 39 h 39" name="T9"/>
                <a:gd fmla="*/ 157 w 157" name="T10"/>
                <a:gd fmla="*/ 19 h 39" name="T11"/>
                <a:gd fmla="*/ 137 w 157"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6" name="Freeform 74"/>
            <p:cNvSpPr/>
            <p:nvPr/>
          </p:nvSpPr>
          <p:spPr bwMode="auto">
            <a:xfrm>
              <a:off x="3198813" y="4043363"/>
              <a:ext cx="120650" cy="30163"/>
            </a:xfrm>
            <a:custGeom>
              <a:gdLst>
                <a:gd fmla="*/ 20 w 157" name="T0"/>
                <a:gd fmla="*/ 39 h 39" name="T1"/>
                <a:gd fmla="*/ 137 w 157" name="T2"/>
                <a:gd fmla="*/ 39 h 39" name="T3"/>
                <a:gd fmla="*/ 157 w 157" name="T4"/>
                <a:gd fmla="*/ 20 h 39" name="T5"/>
                <a:gd fmla="*/ 137 w 157" name="T6"/>
                <a:gd fmla="*/ 0 h 39" name="T7"/>
                <a:gd fmla="*/ 20 w 157" name="T8"/>
                <a:gd fmla="*/ 0 h 39" name="T9"/>
                <a:gd fmla="*/ 0 w 157" name="T10"/>
                <a:gd fmla="*/ 20 h 39" name="T11"/>
                <a:gd fmla="*/ 20 w 157" name="T12"/>
                <a:gd fmla="*/ 39 h 39" name="T13"/>
              </a:gdLst>
              <a:cxnLst>
                <a:cxn ang="0">
                  <a:pos x="T0" y="T1"/>
                </a:cxn>
                <a:cxn ang="0">
                  <a:pos x="T2" y="T3"/>
                </a:cxn>
                <a:cxn ang="0">
                  <a:pos x="T4" y="T5"/>
                </a:cxn>
                <a:cxn ang="0">
                  <a:pos x="T6" y="T7"/>
                </a:cxn>
                <a:cxn ang="0">
                  <a:pos x="T8" y="T9"/>
                </a:cxn>
                <a:cxn ang="0">
                  <a:pos x="T10" y="T11"/>
                </a:cxn>
                <a:cxn ang="0">
                  <a:pos x="T12" y="T13"/>
                </a:cxn>
              </a:cxnLst>
              <a:rect b="b" l="0" r="r" t="0"/>
              <a:pathLst>
                <a:path h="39" w="157">
                  <a:moveTo>
                    <a:pt x="20" y="39"/>
                  </a:moveTo>
                  <a:cubicBezTo>
                    <a:pt x="137" y="39"/>
                    <a:pt x="137" y="39"/>
                    <a:pt x="137" y="39"/>
                  </a:cubicBezTo>
                  <a:cubicBezTo>
                    <a:pt x="148" y="39"/>
                    <a:pt x="157" y="30"/>
                    <a:pt x="157" y="20"/>
                  </a:cubicBezTo>
                  <a:cubicBezTo>
                    <a:pt x="157" y="9"/>
                    <a:pt x="148" y="0"/>
                    <a:pt x="137" y="0"/>
                  </a:cubicBezTo>
                  <a:cubicBezTo>
                    <a:pt x="20" y="0"/>
                    <a:pt x="20" y="0"/>
                    <a:pt x="20" y="0"/>
                  </a:cubicBezTo>
                  <a:cubicBezTo>
                    <a:pt x="9" y="0"/>
                    <a:pt x="0" y="9"/>
                    <a:pt x="0" y="20"/>
                  </a:cubicBezTo>
                  <a:cubicBezTo>
                    <a:pt x="0" y="30"/>
                    <a:pt x="9" y="39"/>
                    <a:pt x="20" y="39"/>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typeface="+mn-lt"/>
              </a:endParaRPr>
            </a:p>
          </p:txBody>
        </p:sp>
      </p:grpSp>
      <p:grpSp>
        <p:nvGrpSpPr>
          <p:cNvPr id="247" name="Group 81"/>
          <p:cNvGrpSpPr/>
          <p:nvPr/>
        </p:nvGrpSpPr>
        <p:grpSpPr>
          <a:xfrm>
            <a:off x="1214618" y="2576842"/>
            <a:ext cx="407988" cy="411162"/>
            <a:chOff x="2066925" y="3786188"/>
            <a:chExt cx="407988" cy="411162"/>
          </a:xfrm>
          <a:solidFill>
            <a:schemeClr val="bg1"/>
          </a:solidFill>
        </p:grpSpPr>
        <p:sp>
          <p:nvSpPr>
            <p:cNvPr id="248" name="Freeform 75"/>
            <p:cNvSpPr>
              <a:spLocks noEditPoints="1"/>
            </p:cNvSpPr>
            <p:nvPr/>
          </p:nvSpPr>
          <p:spPr bwMode="auto">
            <a:xfrm>
              <a:off x="2179638" y="3892550"/>
              <a:ext cx="182563" cy="184150"/>
            </a:xfrm>
            <a:custGeom>
              <a:gdLst>
                <a:gd fmla="*/ 119 w 239" name="T0"/>
                <a:gd fmla="*/ 0 h 239" name="T1"/>
                <a:gd fmla="*/ 239 w 239" name="T2"/>
                <a:gd fmla="*/ 119 h 239" name="T3"/>
                <a:gd fmla="*/ 120 w 239" name="T4"/>
                <a:gd fmla="*/ 239 h 239" name="T5"/>
                <a:gd fmla="*/ 0 w 239" name="T6"/>
                <a:gd fmla="*/ 120 h 239" name="T7"/>
                <a:gd fmla="*/ 119 w 239" name="T8"/>
                <a:gd fmla="*/ 0 h 239" name="T9"/>
                <a:gd fmla="*/ 137 w 239" name="T10"/>
                <a:gd fmla="*/ 48 h 239" name="T11"/>
                <a:gd fmla="*/ 137 w 239" name="T12"/>
                <a:gd fmla="*/ 36 h 239" name="T13"/>
                <a:gd fmla="*/ 111 w 239" name="T14"/>
                <a:gd fmla="*/ 36 h 239" name="T15"/>
                <a:gd fmla="*/ 111 w 239" name="T16"/>
                <a:gd fmla="*/ 48 h 239" name="T17"/>
                <a:gd fmla="*/ 84 w 239" name="T18"/>
                <a:gd fmla="*/ 63 h 239" name="T19"/>
                <a:gd fmla="*/ 75 w 239" name="T20"/>
                <a:gd fmla="*/ 86 h 239" name="T21"/>
                <a:gd fmla="*/ 81 w 239" name="T22"/>
                <a:gd fmla="*/ 110 h 239" name="T23"/>
                <a:gd fmla="*/ 100 w 239" name="T24"/>
                <a:gd fmla="*/ 124 h 239" name="T25"/>
                <a:gd fmla="*/ 106 w 239" name="T26"/>
                <a:gd fmla="*/ 127 h 239" name="T27"/>
                <a:gd fmla="*/ 111 w 239" name="T28"/>
                <a:gd fmla="*/ 129 h 239" name="T29"/>
                <a:gd fmla="*/ 111 w 239" name="T30"/>
                <a:gd fmla="*/ 167 h 239" name="T31"/>
                <a:gd fmla="*/ 101 w 239" name="T32"/>
                <a:gd fmla="*/ 159 h 239" name="T33"/>
                <a:gd fmla="*/ 98 w 239" name="T34"/>
                <a:gd fmla="*/ 145 h 239" name="T35"/>
                <a:gd fmla="*/ 72 w 239" name="T36"/>
                <a:gd fmla="*/ 145 h 239" name="T37"/>
                <a:gd fmla="*/ 81 w 239" name="T38"/>
                <a:gd fmla="*/ 174 h 239" name="T39"/>
                <a:gd fmla="*/ 111 w 239" name="T40"/>
                <a:gd fmla="*/ 193 h 239" name="T41"/>
                <a:gd fmla="*/ 111 w 239" name="T42"/>
                <a:gd fmla="*/ 206 h 239" name="T43"/>
                <a:gd fmla="*/ 137 w 239" name="T44"/>
                <a:gd fmla="*/ 206 h 239" name="T45"/>
                <a:gd fmla="*/ 137 w 239" name="T46"/>
                <a:gd fmla="*/ 193 h 239" name="T47"/>
                <a:gd fmla="*/ 165 w 239" name="T48"/>
                <a:gd fmla="*/ 180 h 239" name="T49"/>
                <a:gd fmla="*/ 176 w 239" name="T50"/>
                <a:gd fmla="*/ 155 h 239" name="T51"/>
                <a:gd fmla="*/ 171 w 239" name="T52"/>
                <a:gd fmla="*/ 132 h 239" name="T53"/>
                <a:gd fmla="*/ 152 w 239" name="T54"/>
                <a:gd fmla="*/ 117 h 239" name="T55"/>
                <a:gd fmla="*/ 144 w 239" name="T56"/>
                <a:gd fmla="*/ 113 h 239" name="T57"/>
                <a:gd fmla="*/ 137 w 239" name="T58"/>
                <a:gd fmla="*/ 111 h 239" name="T59"/>
                <a:gd fmla="*/ 137 w 239" name="T60"/>
                <a:gd fmla="*/ 72 h 239" name="T61"/>
                <a:gd fmla="*/ 145 w 239" name="T62"/>
                <a:gd fmla="*/ 81 h 239" name="T63"/>
                <a:gd fmla="*/ 147 w 239" name="T64"/>
                <a:gd fmla="*/ 92 h 239" name="T65"/>
                <a:gd fmla="*/ 171 w 239" name="T66"/>
                <a:gd fmla="*/ 92 h 239" name="T67"/>
                <a:gd fmla="*/ 164 w 239" name="T68"/>
                <a:gd fmla="*/ 68 h 239" name="T69"/>
                <a:gd fmla="*/ 137 w 239" name="T70"/>
                <a:gd fmla="*/ 48 h 239" name="T71"/>
                <a:gd fmla="*/ 137 w 239" name="T72"/>
                <a:gd fmla="*/ 168 h 239" name="T73"/>
                <a:gd fmla="*/ 146 w 239" name="T74"/>
                <a:gd fmla="*/ 163 h 239" name="T75"/>
                <a:gd fmla="*/ 150 w 239" name="T76"/>
                <a:gd fmla="*/ 155 h 239" name="T77"/>
                <a:gd fmla="*/ 148 w 239" name="T78"/>
                <a:gd fmla="*/ 144 h 239" name="T79"/>
                <a:gd fmla="*/ 139 w 239" name="T80"/>
                <a:gd fmla="*/ 137 h 239" name="T81"/>
                <a:gd fmla="*/ 138 w 239" name="T82"/>
                <a:gd fmla="*/ 137 h 239" name="T83"/>
                <a:gd fmla="*/ 137 w 239" name="T84"/>
                <a:gd fmla="*/ 136 h 239" name="T85"/>
                <a:gd fmla="*/ 137 w 239" name="T86"/>
                <a:gd fmla="*/ 168 h 239" name="T87"/>
                <a:gd fmla="*/ 102 w 239" name="T88"/>
                <a:gd fmla="*/ 78 h 239" name="T89"/>
                <a:gd fmla="*/ 99 w 239" name="T90"/>
                <a:gd fmla="*/ 88 h 239" name="T91"/>
                <a:gd fmla="*/ 103 w 239" name="T92"/>
                <a:gd fmla="*/ 97 h 239" name="T93"/>
                <a:gd fmla="*/ 111 w 239" name="T94"/>
                <a:gd fmla="*/ 104 h 239" name="T95"/>
                <a:gd fmla="*/ 111 w 239" name="T96"/>
                <a:gd fmla="*/ 71 h 239" name="T97"/>
                <a:gd fmla="*/ 102 w 239" name="T98"/>
                <a:gd fmla="*/ 78 h 23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39" w="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49" name="Freeform 76"/>
            <p:cNvSpPr/>
            <p:nvPr/>
          </p:nvSpPr>
          <p:spPr bwMode="auto">
            <a:xfrm>
              <a:off x="2066925" y="3786188"/>
              <a:ext cx="404813" cy="190500"/>
            </a:xfrm>
            <a:custGeom>
              <a:gdLst>
                <a:gd fmla="*/ 54 w 525" name="T0"/>
                <a:gd fmla="*/ 248 h 248" name="T1"/>
                <a:gd fmla="*/ 0 w 525" name="T2"/>
                <a:gd fmla="*/ 241 h 248" name="T3"/>
                <a:gd fmla="*/ 265 w 525" name="T4"/>
                <a:gd fmla="*/ 0 h 248" name="T5"/>
                <a:gd fmla="*/ 483 w 525" name="T6"/>
                <a:gd fmla="*/ 114 h 248" name="T7"/>
                <a:gd fmla="*/ 514 w 525" name="T8"/>
                <a:gd fmla="*/ 93 h 248" name="T9"/>
                <a:gd fmla="*/ 525 w 525" name="T10"/>
                <a:gd fmla="*/ 99 h 248" name="T11"/>
                <a:gd fmla="*/ 525 w 525" name="T12"/>
                <a:gd fmla="*/ 214 h 248" name="T13"/>
                <a:gd fmla="*/ 511 w 525" name="T14"/>
                <a:gd fmla="*/ 224 h 248" name="T15"/>
                <a:gd fmla="*/ 403 w 525" name="T16"/>
                <a:gd fmla="*/ 184 h 248" name="T17"/>
                <a:gd fmla="*/ 401 w 525" name="T18"/>
                <a:gd fmla="*/ 172 h 248" name="T19"/>
                <a:gd fmla="*/ 438 w 525" name="T20"/>
                <a:gd fmla="*/ 145 h 248" name="T21"/>
                <a:gd fmla="*/ 265 w 525" name="T22"/>
                <a:gd fmla="*/ 55 h 248" name="T23"/>
                <a:gd fmla="*/ 54 w 525" name="T24"/>
                <a:gd fmla="*/ 248 h 2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8" w="525">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50" name="Freeform 77"/>
            <p:cNvSpPr/>
            <p:nvPr/>
          </p:nvSpPr>
          <p:spPr bwMode="auto">
            <a:xfrm>
              <a:off x="2071688" y="4006850"/>
              <a:ext cx="403225" cy="190500"/>
            </a:xfrm>
            <a:custGeom>
              <a:gdLst>
                <a:gd fmla="*/ 471 w 525" name="T0"/>
                <a:gd fmla="*/ 0 h 248" name="T1"/>
                <a:gd fmla="*/ 260 w 525" name="T2"/>
                <a:gd fmla="*/ 193 h 248" name="T3"/>
                <a:gd fmla="*/ 87 w 525" name="T4"/>
                <a:gd fmla="*/ 103 h 248" name="T5"/>
                <a:gd fmla="*/ 124 w 525" name="T6"/>
                <a:gd fmla="*/ 76 h 248" name="T7"/>
                <a:gd fmla="*/ 122 w 525" name="T8"/>
                <a:gd fmla="*/ 64 h 248" name="T9"/>
                <a:gd fmla="*/ 14 w 525" name="T10"/>
                <a:gd fmla="*/ 24 h 248" name="T11"/>
                <a:gd fmla="*/ 0 w 525" name="T12"/>
                <a:gd fmla="*/ 34 h 248" name="T13"/>
                <a:gd fmla="*/ 0 w 525" name="T14"/>
                <a:gd fmla="*/ 148 h 248" name="T15"/>
                <a:gd fmla="*/ 11 w 525" name="T16"/>
                <a:gd fmla="*/ 155 h 248" name="T17"/>
                <a:gd fmla="*/ 42 w 525" name="T18"/>
                <a:gd fmla="*/ 134 h 248" name="T19"/>
                <a:gd fmla="*/ 260 w 525" name="T20"/>
                <a:gd fmla="*/ 248 h 248" name="T21"/>
                <a:gd fmla="*/ 525 w 525" name="T22"/>
                <a:gd fmla="*/ 7 h 248" name="T23"/>
                <a:gd fmla="*/ 471 w 525" name="T24"/>
                <a:gd fmla="*/ 0 h 2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8" w="525">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251" name="Group 85"/>
          <p:cNvGrpSpPr/>
          <p:nvPr/>
        </p:nvGrpSpPr>
        <p:grpSpPr>
          <a:xfrm>
            <a:off x="399164" y="2559379"/>
            <a:ext cx="446088" cy="446088"/>
            <a:chOff x="1200150" y="3768725"/>
            <a:chExt cx="446088" cy="446088"/>
          </a:xfrm>
          <a:solidFill>
            <a:schemeClr val="bg1"/>
          </a:solidFill>
        </p:grpSpPr>
        <p:sp>
          <p:nvSpPr>
            <p:cNvPr id="252"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53"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54"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255" name="Group 89"/>
          <p:cNvGrpSpPr/>
          <p:nvPr/>
        </p:nvGrpSpPr>
        <p:grpSpPr>
          <a:xfrm>
            <a:off x="1766622" y="3335021"/>
            <a:ext cx="574676" cy="304801"/>
            <a:chOff x="2832100" y="4686300"/>
            <a:chExt cx="574676" cy="304801"/>
          </a:xfrm>
          <a:solidFill>
            <a:schemeClr val="bg1"/>
          </a:solidFill>
        </p:grpSpPr>
        <p:sp>
          <p:nvSpPr>
            <p:cNvPr id="256" name="Freeform 81"/>
            <p:cNvSpPr>
              <a:spLocks noEditPoints="1"/>
            </p:cNvSpPr>
            <p:nvPr/>
          </p:nvSpPr>
          <p:spPr bwMode="auto">
            <a:xfrm>
              <a:off x="3051175" y="4686300"/>
              <a:ext cx="325438" cy="263525"/>
            </a:xfrm>
            <a:custGeom>
              <a:gdLst>
                <a:gd fmla="*/ 380 w 424" name="T0"/>
                <a:gd fmla="*/ 73 h 342" name="T1"/>
                <a:gd fmla="*/ 341 w 424" name="T2"/>
                <a:gd fmla="*/ 96 h 342" name="T3"/>
                <a:gd fmla="*/ 324 w 424" name="T4"/>
                <a:gd fmla="*/ 134 h 342" name="T5"/>
                <a:gd fmla="*/ 308 w 424" name="T6"/>
                <a:gd fmla="*/ 214 h 342" name="T7"/>
                <a:gd fmla="*/ 256 w 424" name="T8"/>
                <a:gd fmla="*/ 183 h 342" name="T9"/>
                <a:gd fmla="*/ 172 w 424" name="T10"/>
                <a:gd fmla="*/ 174 h 342" name="T11"/>
                <a:gd fmla="*/ 147 w 424" name="T12"/>
                <a:gd fmla="*/ 202 h 342" name="T13"/>
                <a:gd fmla="*/ 76 w 424" name="T14"/>
                <a:gd fmla="*/ 297 h 342" name="T15"/>
                <a:gd fmla="*/ 13 w 424" name="T16"/>
                <a:gd fmla="*/ 166 h 342" name="T17"/>
                <a:gd fmla="*/ 67 w 424" name="T18"/>
                <a:gd fmla="*/ 83 h 342" name="T19"/>
                <a:gd fmla="*/ 119 w 424" name="T20"/>
                <a:gd fmla="*/ 63 h 342" name="T21"/>
                <a:gd fmla="*/ 180 w 424" name="T22"/>
                <a:gd fmla="*/ 54 h 342" name="T23"/>
                <a:gd fmla="*/ 239 w 424" name="T24"/>
                <a:gd fmla="*/ 21 h 342" name="T25"/>
                <a:gd fmla="*/ 319 w 424" name="T26"/>
                <a:gd fmla="*/ 31 h 342" name="T27"/>
                <a:gd fmla="*/ 97 w 424" name="T28"/>
                <a:gd fmla="*/ 83 h 342" name="T29"/>
                <a:gd fmla="*/ 129 w 424" name="T30"/>
                <a:gd fmla="*/ 242 h 342" name="T31"/>
                <a:gd fmla="*/ 78 w 424" name="T32"/>
                <a:gd fmla="*/ 115 h 342" name="T33"/>
                <a:gd fmla="*/ 70 w 424" name="T34"/>
                <a:gd fmla="*/ 146 h 342" name="T35"/>
                <a:gd fmla="*/ 121 w 424" name="T36"/>
                <a:gd fmla="*/ 113 h 342" name="T37"/>
                <a:gd fmla="*/ 35 w 424" name="T38"/>
                <a:gd fmla="*/ 140 h 342" name="T39"/>
                <a:gd fmla="*/ 78 w 424" name="T40"/>
                <a:gd fmla="*/ 88 h 342" name="T41"/>
                <a:gd fmla="*/ 169 w 424" name="T42"/>
                <a:gd fmla="*/ 284 h 342" name="T43"/>
                <a:gd fmla="*/ 316 w 424" name="T44"/>
                <a:gd fmla="*/ 236 h 342" name="T45"/>
                <a:gd fmla="*/ 411 w 424" name="T46"/>
                <a:gd fmla="*/ 267 h 342" name="T47"/>
                <a:gd fmla="*/ 416 w 424" name="T48"/>
                <a:gd fmla="*/ 271 h 342" name="T49"/>
                <a:gd fmla="*/ 51 w 424" name="T50"/>
                <a:gd fmla="*/ 98 h 342" name="T51"/>
                <a:gd fmla="*/ 349 w 424" name="T52"/>
                <a:gd fmla="*/ 151 h 342" name="T53"/>
                <a:gd fmla="*/ 28 w 424" name="T54"/>
                <a:gd fmla="*/ 91 h 342" name="T55"/>
                <a:gd fmla="*/ 339 w 424" name="T56"/>
                <a:gd fmla="*/ 190 h 342" name="T57"/>
                <a:gd fmla="*/ 243 w 424" name="T58"/>
                <a:gd fmla="*/ 225 h 342" name="T59"/>
                <a:gd fmla="*/ 338 w 424" name="T60"/>
                <a:gd fmla="*/ 180 h 342" name="T61"/>
                <a:gd fmla="*/ 412 w 424" name="T62"/>
                <a:gd fmla="*/ 258 h 342" name="T63"/>
                <a:gd fmla="*/ 366 w 424" name="T64"/>
                <a:gd fmla="*/ 250 h 342" name="T65"/>
                <a:gd fmla="*/ 353 w 424" name="T66"/>
                <a:gd fmla="*/ 264 h 342" name="T67"/>
                <a:gd fmla="*/ 338 w 424" name="T68"/>
                <a:gd fmla="*/ 269 h 342" name="T69"/>
                <a:gd fmla="*/ 287 w 424" name="T70"/>
                <a:gd fmla="*/ 240 h 342" name="T71"/>
                <a:gd fmla="*/ 376 w 424" name="T72"/>
                <a:gd fmla="*/ 261 h 342" name="T73"/>
                <a:gd fmla="*/ 369 w 424" name="T74"/>
                <a:gd fmla="*/ 262 h 342" name="T75"/>
                <a:gd fmla="*/ 356 w 424" name="T76"/>
                <a:gd fmla="*/ 264 h 342" name="T77"/>
                <a:gd fmla="*/ 417 w 424" name="T78"/>
                <a:gd fmla="*/ 248 h 342" name="T79"/>
                <a:gd fmla="*/ 366 w 424" name="T80"/>
                <a:gd fmla="*/ 247 h 342" name="T81"/>
                <a:gd fmla="*/ 344 w 424" name="T82"/>
                <a:gd fmla="*/ 173 h 342" name="T83"/>
                <a:gd fmla="*/ 422 w 424" name="T84"/>
                <a:gd fmla="*/ 273 h 342" name="T85"/>
                <a:gd fmla="*/ 341 w 424" name="T86"/>
                <a:gd fmla="*/ 227 h 342" name="T87"/>
                <a:gd fmla="*/ 347 w 424" name="T88"/>
                <a:gd fmla="*/ 207 h 342" name="T89"/>
                <a:gd fmla="*/ 364 w 424" name="T90"/>
                <a:gd fmla="*/ 241 h 342" name="T91"/>
                <a:gd fmla="*/ 346 w 424" name="T92"/>
                <a:gd fmla="*/ 243 h 342" name="T93"/>
                <a:gd fmla="*/ 417 w 424" name="T94"/>
                <a:gd fmla="*/ 265 h 342" name="T95"/>
                <a:gd fmla="*/ 361 w 424" name="T96"/>
                <a:gd fmla="*/ 264 h 342" name="T97"/>
                <a:gd fmla="*/ 308 w 424" name="T98"/>
                <a:gd fmla="*/ 233 h 342" name="T99"/>
                <a:gd fmla="*/ 380 w 424" name="T100"/>
                <a:gd fmla="*/ 246 h 342" name="T101"/>
                <a:gd fmla="*/ 67 w 424" name="T102"/>
                <a:gd fmla="*/ 231 h 342" name="T103"/>
                <a:gd fmla="*/ 421 w 424" name="T104"/>
                <a:gd fmla="*/ 267 h 342" name="T105"/>
                <a:gd fmla="*/ 80 w 424" name="T106"/>
                <a:gd fmla="*/ 89 h 342" name="T107"/>
                <a:gd fmla="*/ 103 w 424" name="T108"/>
                <a:gd fmla="*/ 143 h 342" name="T109"/>
                <a:gd fmla="*/ 56 w 424" name="T110"/>
                <a:gd fmla="*/ 130 h 342" name="T111"/>
                <a:gd fmla="*/ 103 w 424" name="T112"/>
                <a:gd fmla="*/ 137 h 342" name="T113"/>
                <a:gd fmla="*/ 376 w 424" name="T114"/>
                <a:gd fmla="*/ 107 h 342" name="T115"/>
                <a:gd fmla="*/ 162 w 424" name="T116"/>
                <a:gd fmla="*/ 24 h 342" name="T117"/>
                <a:gd fmla="*/ 150 w 424" name="T118"/>
                <a:gd fmla="*/ 30 h 34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42" w="423">
                  <a:moveTo>
                    <a:pt x="319" y="133"/>
                  </a:moveTo>
                  <a:cubicBezTo>
                    <a:pt x="319" y="133"/>
                    <a:pt x="319" y="133"/>
                    <a:pt x="319" y="133"/>
                  </a:cubicBezTo>
                  <a:close/>
                  <a:moveTo>
                    <a:pt x="66" y="105"/>
                  </a:moveTo>
                  <a:cubicBezTo>
                    <a:pt x="66" y="105"/>
                    <a:pt x="66" y="105"/>
                    <a:pt x="66" y="105"/>
                  </a:cubicBezTo>
                  <a:close/>
                  <a:moveTo>
                    <a:pt x="80" y="207"/>
                  </a:moveTo>
                  <a:cubicBezTo>
                    <a:pt x="80" y="208"/>
                    <a:pt x="80" y="207"/>
                    <a:pt x="80" y="207"/>
                  </a:cubicBezTo>
                  <a:close/>
                  <a:moveTo>
                    <a:pt x="412" y="39"/>
                  </a:moveTo>
                  <a:cubicBezTo>
                    <a:pt x="412" y="39"/>
                    <a:pt x="413" y="43"/>
                    <a:pt x="414" y="43"/>
                  </a:cubicBezTo>
                  <a:cubicBezTo>
                    <a:pt x="411" y="46"/>
                    <a:pt x="404" y="47"/>
                    <a:pt x="401" y="44"/>
                  </a:cubicBezTo>
                  <a:cubicBezTo>
                    <a:pt x="399" y="41"/>
                    <a:pt x="396" y="44"/>
                    <a:pt x="393" y="45"/>
                  </a:cubicBezTo>
                  <a:cubicBezTo>
                    <a:pt x="390" y="43"/>
                    <a:pt x="392" y="47"/>
                    <a:pt x="389" y="43"/>
                  </a:cubicBezTo>
                  <a:cubicBezTo>
                    <a:pt x="388" y="43"/>
                    <a:pt x="391" y="47"/>
                    <a:pt x="391" y="48"/>
                  </a:cubicBezTo>
                  <a:cubicBezTo>
                    <a:pt x="390" y="50"/>
                    <a:pt x="389" y="52"/>
                    <a:pt x="387" y="53"/>
                  </a:cubicBezTo>
                  <a:cubicBezTo>
                    <a:pt x="389" y="53"/>
                    <a:pt x="399" y="60"/>
                    <a:pt x="396" y="62"/>
                  </a:cubicBezTo>
                  <a:cubicBezTo>
                    <a:pt x="396" y="62"/>
                    <a:pt x="391" y="63"/>
                    <a:pt x="391" y="63"/>
                  </a:cubicBezTo>
                  <a:cubicBezTo>
                    <a:pt x="387" y="65"/>
                    <a:pt x="384" y="73"/>
                    <a:pt x="382" y="75"/>
                  </a:cubicBezTo>
                  <a:cubicBezTo>
                    <a:pt x="382" y="74"/>
                    <a:pt x="380" y="74"/>
                    <a:pt x="380" y="73"/>
                  </a:cubicBezTo>
                  <a:cubicBezTo>
                    <a:pt x="379" y="73"/>
                    <a:pt x="375" y="74"/>
                    <a:pt x="375" y="74"/>
                  </a:cubicBezTo>
                  <a:cubicBezTo>
                    <a:pt x="369" y="76"/>
                    <a:pt x="371" y="80"/>
                    <a:pt x="374" y="84"/>
                  </a:cubicBezTo>
                  <a:cubicBezTo>
                    <a:pt x="374" y="85"/>
                    <a:pt x="377" y="86"/>
                    <a:pt x="378" y="87"/>
                  </a:cubicBezTo>
                  <a:cubicBezTo>
                    <a:pt x="377" y="87"/>
                    <a:pt x="374" y="90"/>
                    <a:pt x="377" y="90"/>
                  </a:cubicBezTo>
                  <a:cubicBezTo>
                    <a:pt x="378" y="91"/>
                    <a:pt x="378" y="91"/>
                    <a:pt x="379" y="92"/>
                  </a:cubicBezTo>
                  <a:cubicBezTo>
                    <a:pt x="378" y="92"/>
                    <a:pt x="378" y="103"/>
                    <a:pt x="377" y="103"/>
                  </a:cubicBezTo>
                  <a:cubicBezTo>
                    <a:pt x="373" y="101"/>
                    <a:pt x="369" y="96"/>
                    <a:pt x="366" y="92"/>
                  </a:cubicBezTo>
                  <a:cubicBezTo>
                    <a:pt x="363" y="89"/>
                    <a:pt x="364" y="85"/>
                    <a:pt x="362" y="83"/>
                  </a:cubicBezTo>
                  <a:cubicBezTo>
                    <a:pt x="365" y="81"/>
                    <a:pt x="367" y="65"/>
                    <a:pt x="364" y="66"/>
                  </a:cubicBezTo>
                  <a:cubicBezTo>
                    <a:pt x="365" y="66"/>
                    <a:pt x="363" y="72"/>
                    <a:pt x="362" y="73"/>
                  </a:cubicBezTo>
                  <a:cubicBezTo>
                    <a:pt x="358" y="70"/>
                    <a:pt x="360" y="69"/>
                    <a:pt x="354" y="70"/>
                  </a:cubicBezTo>
                  <a:cubicBezTo>
                    <a:pt x="349" y="71"/>
                    <a:pt x="356" y="78"/>
                    <a:pt x="356" y="78"/>
                  </a:cubicBezTo>
                  <a:cubicBezTo>
                    <a:pt x="354" y="83"/>
                    <a:pt x="342" y="75"/>
                    <a:pt x="339" y="79"/>
                  </a:cubicBezTo>
                  <a:cubicBezTo>
                    <a:pt x="337" y="82"/>
                    <a:pt x="332" y="77"/>
                    <a:pt x="331" y="82"/>
                  </a:cubicBezTo>
                  <a:cubicBezTo>
                    <a:pt x="330" y="85"/>
                    <a:pt x="329" y="89"/>
                    <a:pt x="328" y="92"/>
                  </a:cubicBezTo>
                  <a:cubicBezTo>
                    <a:pt x="328" y="92"/>
                    <a:pt x="335" y="96"/>
                    <a:pt x="336" y="96"/>
                  </a:cubicBezTo>
                  <a:cubicBezTo>
                    <a:pt x="337" y="96"/>
                    <a:pt x="337" y="92"/>
                    <a:pt x="341" y="96"/>
                  </a:cubicBezTo>
                  <a:cubicBezTo>
                    <a:pt x="344" y="98"/>
                    <a:pt x="342" y="96"/>
                    <a:pt x="344" y="96"/>
                  </a:cubicBezTo>
                  <a:cubicBezTo>
                    <a:pt x="344" y="95"/>
                    <a:pt x="344" y="95"/>
                    <a:pt x="343" y="94"/>
                  </a:cubicBezTo>
                  <a:cubicBezTo>
                    <a:pt x="345" y="94"/>
                    <a:pt x="354" y="107"/>
                    <a:pt x="356" y="108"/>
                  </a:cubicBezTo>
                  <a:cubicBezTo>
                    <a:pt x="355" y="108"/>
                    <a:pt x="354" y="109"/>
                    <a:pt x="354" y="109"/>
                  </a:cubicBezTo>
                  <a:cubicBezTo>
                    <a:pt x="353" y="110"/>
                    <a:pt x="358" y="116"/>
                    <a:pt x="359" y="116"/>
                  </a:cubicBezTo>
                  <a:cubicBezTo>
                    <a:pt x="357" y="116"/>
                    <a:pt x="358" y="115"/>
                    <a:pt x="356" y="117"/>
                  </a:cubicBezTo>
                  <a:cubicBezTo>
                    <a:pt x="352" y="116"/>
                    <a:pt x="351" y="104"/>
                    <a:pt x="345" y="102"/>
                  </a:cubicBezTo>
                  <a:cubicBezTo>
                    <a:pt x="346" y="103"/>
                    <a:pt x="348" y="110"/>
                    <a:pt x="349" y="111"/>
                  </a:cubicBezTo>
                  <a:cubicBezTo>
                    <a:pt x="347" y="115"/>
                    <a:pt x="349" y="120"/>
                    <a:pt x="347" y="123"/>
                  </a:cubicBezTo>
                  <a:cubicBezTo>
                    <a:pt x="347" y="123"/>
                    <a:pt x="347" y="123"/>
                    <a:pt x="347" y="123"/>
                  </a:cubicBezTo>
                  <a:cubicBezTo>
                    <a:pt x="346" y="124"/>
                    <a:pt x="345" y="124"/>
                    <a:pt x="344" y="125"/>
                  </a:cubicBezTo>
                  <a:cubicBezTo>
                    <a:pt x="343" y="125"/>
                    <a:pt x="336" y="125"/>
                    <a:pt x="339" y="129"/>
                  </a:cubicBezTo>
                  <a:cubicBezTo>
                    <a:pt x="340" y="130"/>
                    <a:pt x="338" y="131"/>
                    <a:pt x="337" y="132"/>
                  </a:cubicBezTo>
                  <a:cubicBezTo>
                    <a:pt x="336" y="133"/>
                    <a:pt x="340" y="136"/>
                    <a:pt x="340" y="136"/>
                  </a:cubicBezTo>
                  <a:cubicBezTo>
                    <a:pt x="343" y="138"/>
                    <a:pt x="348" y="150"/>
                    <a:pt x="341" y="147"/>
                  </a:cubicBezTo>
                  <a:cubicBezTo>
                    <a:pt x="343" y="146"/>
                    <a:pt x="330" y="132"/>
                    <a:pt x="330" y="132"/>
                  </a:cubicBezTo>
                  <a:cubicBezTo>
                    <a:pt x="328" y="131"/>
                    <a:pt x="325" y="135"/>
                    <a:pt x="324" y="134"/>
                  </a:cubicBezTo>
                  <a:cubicBezTo>
                    <a:pt x="324" y="132"/>
                    <a:pt x="324" y="132"/>
                    <a:pt x="324" y="130"/>
                  </a:cubicBezTo>
                  <a:cubicBezTo>
                    <a:pt x="321" y="128"/>
                    <a:pt x="317" y="134"/>
                    <a:pt x="318" y="135"/>
                  </a:cubicBezTo>
                  <a:cubicBezTo>
                    <a:pt x="320" y="137"/>
                    <a:pt x="330" y="139"/>
                    <a:pt x="329" y="140"/>
                  </a:cubicBezTo>
                  <a:cubicBezTo>
                    <a:pt x="326" y="140"/>
                    <a:pt x="325" y="142"/>
                    <a:pt x="325" y="145"/>
                  </a:cubicBezTo>
                  <a:cubicBezTo>
                    <a:pt x="329" y="147"/>
                    <a:pt x="332" y="152"/>
                    <a:pt x="334" y="155"/>
                  </a:cubicBezTo>
                  <a:cubicBezTo>
                    <a:pt x="334" y="156"/>
                    <a:pt x="333" y="156"/>
                    <a:pt x="333" y="157"/>
                  </a:cubicBezTo>
                  <a:cubicBezTo>
                    <a:pt x="333" y="158"/>
                    <a:pt x="336" y="158"/>
                    <a:pt x="336" y="158"/>
                  </a:cubicBezTo>
                  <a:cubicBezTo>
                    <a:pt x="336" y="159"/>
                    <a:pt x="334" y="158"/>
                    <a:pt x="336" y="160"/>
                  </a:cubicBezTo>
                  <a:cubicBezTo>
                    <a:pt x="337" y="161"/>
                    <a:pt x="335" y="165"/>
                    <a:pt x="334" y="166"/>
                  </a:cubicBezTo>
                  <a:cubicBezTo>
                    <a:pt x="334" y="166"/>
                    <a:pt x="332" y="173"/>
                    <a:pt x="332" y="173"/>
                  </a:cubicBezTo>
                  <a:cubicBezTo>
                    <a:pt x="329" y="176"/>
                    <a:pt x="324" y="180"/>
                    <a:pt x="320" y="180"/>
                  </a:cubicBezTo>
                  <a:cubicBezTo>
                    <a:pt x="316" y="181"/>
                    <a:pt x="314" y="181"/>
                    <a:pt x="314" y="185"/>
                  </a:cubicBezTo>
                  <a:cubicBezTo>
                    <a:pt x="313" y="185"/>
                    <a:pt x="312" y="185"/>
                    <a:pt x="313" y="185"/>
                  </a:cubicBezTo>
                  <a:cubicBezTo>
                    <a:pt x="311" y="184"/>
                    <a:pt x="312" y="184"/>
                    <a:pt x="311" y="184"/>
                  </a:cubicBezTo>
                  <a:cubicBezTo>
                    <a:pt x="310" y="182"/>
                    <a:pt x="311" y="182"/>
                    <a:pt x="308" y="182"/>
                  </a:cubicBezTo>
                  <a:cubicBezTo>
                    <a:pt x="297" y="188"/>
                    <a:pt x="307" y="192"/>
                    <a:pt x="311" y="198"/>
                  </a:cubicBezTo>
                  <a:cubicBezTo>
                    <a:pt x="319" y="203"/>
                    <a:pt x="311" y="211"/>
                    <a:pt x="308" y="214"/>
                  </a:cubicBezTo>
                  <a:cubicBezTo>
                    <a:pt x="306" y="215"/>
                    <a:pt x="306" y="217"/>
                    <a:pt x="304" y="218"/>
                  </a:cubicBezTo>
                  <a:cubicBezTo>
                    <a:pt x="304" y="217"/>
                    <a:pt x="302" y="213"/>
                    <a:pt x="302" y="212"/>
                  </a:cubicBezTo>
                  <a:cubicBezTo>
                    <a:pt x="301" y="212"/>
                    <a:pt x="302" y="215"/>
                    <a:pt x="301" y="214"/>
                  </a:cubicBezTo>
                  <a:cubicBezTo>
                    <a:pt x="301" y="210"/>
                    <a:pt x="295" y="206"/>
                    <a:pt x="292" y="204"/>
                  </a:cubicBezTo>
                  <a:cubicBezTo>
                    <a:pt x="291" y="205"/>
                    <a:pt x="289" y="210"/>
                    <a:pt x="290" y="212"/>
                  </a:cubicBezTo>
                  <a:cubicBezTo>
                    <a:pt x="289" y="216"/>
                    <a:pt x="296" y="221"/>
                    <a:pt x="296" y="223"/>
                  </a:cubicBezTo>
                  <a:cubicBezTo>
                    <a:pt x="300" y="227"/>
                    <a:pt x="300" y="231"/>
                    <a:pt x="303" y="236"/>
                  </a:cubicBezTo>
                  <a:cubicBezTo>
                    <a:pt x="303" y="236"/>
                    <a:pt x="304" y="239"/>
                    <a:pt x="304" y="239"/>
                  </a:cubicBezTo>
                  <a:cubicBezTo>
                    <a:pt x="291" y="235"/>
                    <a:pt x="297" y="227"/>
                    <a:pt x="289" y="220"/>
                  </a:cubicBezTo>
                  <a:cubicBezTo>
                    <a:pt x="287" y="219"/>
                    <a:pt x="286" y="218"/>
                    <a:pt x="288" y="214"/>
                  </a:cubicBezTo>
                  <a:cubicBezTo>
                    <a:pt x="288" y="214"/>
                    <a:pt x="286" y="207"/>
                    <a:pt x="286" y="206"/>
                  </a:cubicBezTo>
                  <a:cubicBezTo>
                    <a:pt x="286" y="206"/>
                    <a:pt x="286" y="204"/>
                    <a:pt x="286" y="204"/>
                  </a:cubicBezTo>
                  <a:cubicBezTo>
                    <a:pt x="285" y="201"/>
                    <a:pt x="284" y="198"/>
                    <a:pt x="282" y="195"/>
                  </a:cubicBezTo>
                  <a:cubicBezTo>
                    <a:pt x="282" y="194"/>
                    <a:pt x="280" y="196"/>
                    <a:pt x="280" y="196"/>
                  </a:cubicBezTo>
                  <a:cubicBezTo>
                    <a:pt x="276" y="201"/>
                    <a:pt x="275" y="189"/>
                    <a:pt x="273" y="187"/>
                  </a:cubicBezTo>
                  <a:cubicBezTo>
                    <a:pt x="269" y="185"/>
                    <a:pt x="268" y="182"/>
                    <a:pt x="266" y="179"/>
                  </a:cubicBezTo>
                  <a:cubicBezTo>
                    <a:pt x="265" y="180"/>
                    <a:pt x="256" y="181"/>
                    <a:pt x="256" y="183"/>
                  </a:cubicBezTo>
                  <a:cubicBezTo>
                    <a:pt x="258" y="185"/>
                    <a:pt x="248" y="192"/>
                    <a:pt x="246" y="194"/>
                  </a:cubicBezTo>
                  <a:cubicBezTo>
                    <a:pt x="246" y="194"/>
                    <a:pt x="244" y="198"/>
                    <a:pt x="242" y="197"/>
                  </a:cubicBezTo>
                  <a:cubicBezTo>
                    <a:pt x="240" y="198"/>
                    <a:pt x="244" y="206"/>
                    <a:pt x="242" y="208"/>
                  </a:cubicBezTo>
                  <a:cubicBezTo>
                    <a:pt x="240" y="209"/>
                    <a:pt x="240" y="220"/>
                    <a:pt x="236" y="219"/>
                  </a:cubicBezTo>
                  <a:cubicBezTo>
                    <a:pt x="233" y="219"/>
                    <a:pt x="226" y="202"/>
                    <a:pt x="226" y="200"/>
                  </a:cubicBezTo>
                  <a:cubicBezTo>
                    <a:pt x="222" y="196"/>
                    <a:pt x="223" y="187"/>
                    <a:pt x="221" y="182"/>
                  </a:cubicBezTo>
                  <a:cubicBezTo>
                    <a:pt x="221" y="182"/>
                    <a:pt x="216" y="184"/>
                    <a:pt x="216" y="184"/>
                  </a:cubicBezTo>
                  <a:cubicBezTo>
                    <a:pt x="215" y="183"/>
                    <a:pt x="210" y="178"/>
                    <a:pt x="214" y="178"/>
                  </a:cubicBezTo>
                  <a:cubicBezTo>
                    <a:pt x="210" y="177"/>
                    <a:pt x="208" y="174"/>
                    <a:pt x="206" y="171"/>
                  </a:cubicBezTo>
                  <a:cubicBezTo>
                    <a:pt x="206" y="170"/>
                    <a:pt x="195" y="172"/>
                    <a:pt x="195" y="172"/>
                  </a:cubicBezTo>
                  <a:cubicBezTo>
                    <a:pt x="190" y="172"/>
                    <a:pt x="185" y="170"/>
                    <a:pt x="182" y="167"/>
                  </a:cubicBezTo>
                  <a:cubicBezTo>
                    <a:pt x="179" y="166"/>
                    <a:pt x="175" y="169"/>
                    <a:pt x="172" y="166"/>
                  </a:cubicBezTo>
                  <a:cubicBezTo>
                    <a:pt x="168" y="164"/>
                    <a:pt x="168" y="161"/>
                    <a:pt x="165" y="158"/>
                  </a:cubicBezTo>
                  <a:cubicBezTo>
                    <a:pt x="164" y="158"/>
                    <a:pt x="160" y="159"/>
                    <a:pt x="160" y="159"/>
                  </a:cubicBezTo>
                  <a:cubicBezTo>
                    <a:pt x="160" y="159"/>
                    <a:pt x="160" y="159"/>
                    <a:pt x="160" y="159"/>
                  </a:cubicBezTo>
                  <a:cubicBezTo>
                    <a:pt x="160" y="159"/>
                    <a:pt x="160" y="159"/>
                    <a:pt x="160" y="159"/>
                  </a:cubicBezTo>
                  <a:cubicBezTo>
                    <a:pt x="162" y="162"/>
                    <a:pt x="171" y="174"/>
                    <a:pt x="172" y="174"/>
                  </a:cubicBezTo>
                  <a:cubicBezTo>
                    <a:pt x="176" y="175"/>
                    <a:pt x="179" y="170"/>
                    <a:pt x="181" y="168"/>
                  </a:cubicBezTo>
                  <a:cubicBezTo>
                    <a:pt x="184" y="173"/>
                    <a:pt x="183" y="174"/>
                    <a:pt x="189" y="178"/>
                  </a:cubicBezTo>
                  <a:cubicBezTo>
                    <a:pt x="191" y="182"/>
                    <a:pt x="185" y="185"/>
                    <a:pt x="184" y="189"/>
                  </a:cubicBezTo>
                  <a:cubicBezTo>
                    <a:pt x="179" y="194"/>
                    <a:pt x="172" y="199"/>
                    <a:pt x="165" y="202"/>
                  </a:cubicBezTo>
                  <a:cubicBezTo>
                    <a:pt x="165" y="202"/>
                    <a:pt x="165" y="202"/>
                    <a:pt x="164" y="202"/>
                  </a:cubicBezTo>
                  <a:cubicBezTo>
                    <a:pt x="162" y="205"/>
                    <a:pt x="156" y="204"/>
                    <a:pt x="154" y="206"/>
                  </a:cubicBezTo>
                  <a:cubicBezTo>
                    <a:pt x="152" y="206"/>
                    <a:pt x="151" y="206"/>
                    <a:pt x="151" y="204"/>
                  </a:cubicBezTo>
                  <a:cubicBezTo>
                    <a:pt x="148" y="197"/>
                    <a:pt x="149" y="194"/>
                    <a:pt x="144" y="187"/>
                  </a:cubicBezTo>
                  <a:cubicBezTo>
                    <a:pt x="140" y="182"/>
                    <a:pt x="138" y="177"/>
                    <a:pt x="135" y="172"/>
                  </a:cubicBezTo>
                  <a:cubicBezTo>
                    <a:pt x="134" y="171"/>
                    <a:pt x="134" y="170"/>
                    <a:pt x="133" y="169"/>
                  </a:cubicBezTo>
                  <a:cubicBezTo>
                    <a:pt x="133" y="168"/>
                    <a:pt x="129" y="165"/>
                    <a:pt x="127" y="164"/>
                  </a:cubicBezTo>
                  <a:cubicBezTo>
                    <a:pt x="127" y="164"/>
                    <a:pt x="127" y="164"/>
                    <a:pt x="127" y="164"/>
                  </a:cubicBezTo>
                  <a:cubicBezTo>
                    <a:pt x="126" y="164"/>
                    <a:pt x="126" y="164"/>
                    <a:pt x="126" y="164"/>
                  </a:cubicBezTo>
                  <a:cubicBezTo>
                    <a:pt x="127" y="168"/>
                    <a:pt x="132" y="172"/>
                    <a:pt x="131" y="176"/>
                  </a:cubicBezTo>
                  <a:cubicBezTo>
                    <a:pt x="132" y="179"/>
                    <a:pt x="137" y="190"/>
                    <a:pt x="139" y="191"/>
                  </a:cubicBezTo>
                  <a:cubicBezTo>
                    <a:pt x="141" y="193"/>
                    <a:pt x="141" y="196"/>
                    <a:pt x="142" y="198"/>
                  </a:cubicBezTo>
                  <a:cubicBezTo>
                    <a:pt x="142" y="199"/>
                    <a:pt x="146" y="201"/>
                    <a:pt x="147" y="202"/>
                  </a:cubicBezTo>
                  <a:cubicBezTo>
                    <a:pt x="150" y="205"/>
                    <a:pt x="151" y="205"/>
                    <a:pt x="150" y="209"/>
                  </a:cubicBezTo>
                  <a:cubicBezTo>
                    <a:pt x="153" y="209"/>
                    <a:pt x="156" y="214"/>
                    <a:pt x="160" y="211"/>
                  </a:cubicBezTo>
                  <a:cubicBezTo>
                    <a:pt x="162" y="211"/>
                    <a:pt x="170" y="207"/>
                    <a:pt x="171" y="209"/>
                  </a:cubicBezTo>
                  <a:cubicBezTo>
                    <a:pt x="174" y="211"/>
                    <a:pt x="166" y="226"/>
                    <a:pt x="164" y="228"/>
                  </a:cubicBezTo>
                  <a:cubicBezTo>
                    <a:pt x="157" y="234"/>
                    <a:pt x="152" y="243"/>
                    <a:pt x="145" y="249"/>
                  </a:cubicBezTo>
                  <a:cubicBezTo>
                    <a:pt x="142" y="262"/>
                    <a:pt x="142" y="262"/>
                    <a:pt x="142" y="262"/>
                  </a:cubicBezTo>
                  <a:cubicBezTo>
                    <a:pt x="142" y="263"/>
                    <a:pt x="145" y="282"/>
                    <a:pt x="145" y="281"/>
                  </a:cubicBezTo>
                  <a:cubicBezTo>
                    <a:pt x="146" y="286"/>
                    <a:pt x="142" y="289"/>
                    <a:pt x="138" y="291"/>
                  </a:cubicBezTo>
                  <a:cubicBezTo>
                    <a:pt x="134" y="293"/>
                    <a:pt x="130" y="296"/>
                    <a:pt x="130" y="300"/>
                  </a:cubicBezTo>
                  <a:cubicBezTo>
                    <a:pt x="131" y="302"/>
                    <a:pt x="132" y="307"/>
                    <a:pt x="131" y="310"/>
                  </a:cubicBezTo>
                  <a:cubicBezTo>
                    <a:pt x="129" y="311"/>
                    <a:pt x="126" y="312"/>
                    <a:pt x="124" y="314"/>
                  </a:cubicBezTo>
                  <a:cubicBezTo>
                    <a:pt x="122" y="317"/>
                    <a:pt x="123" y="325"/>
                    <a:pt x="118" y="328"/>
                  </a:cubicBezTo>
                  <a:cubicBezTo>
                    <a:pt x="113" y="334"/>
                    <a:pt x="99" y="342"/>
                    <a:pt x="92" y="338"/>
                  </a:cubicBezTo>
                  <a:cubicBezTo>
                    <a:pt x="90" y="338"/>
                    <a:pt x="89" y="337"/>
                    <a:pt x="89" y="335"/>
                  </a:cubicBezTo>
                  <a:cubicBezTo>
                    <a:pt x="87" y="334"/>
                    <a:pt x="87" y="326"/>
                    <a:pt x="85" y="323"/>
                  </a:cubicBezTo>
                  <a:cubicBezTo>
                    <a:pt x="82" y="319"/>
                    <a:pt x="82" y="316"/>
                    <a:pt x="80" y="311"/>
                  </a:cubicBezTo>
                  <a:cubicBezTo>
                    <a:pt x="79" y="306"/>
                    <a:pt x="79" y="301"/>
                    <a:pt x="76" y="297"/>
                  </a:cubicBezTo>
                  <a:cubicBezTo>
                    <a:pt x="71" y="291"/>
                    <a:pt x="77" y="285"/>
                    <a:pt x="76" y="279"/>
                  </a:cubicBezTo>
                  <a:cubicBezTo>
                    <a:pt x="76" y="276"/>
                    <a:pt x="78" y="276"/>
                    <a:pt x="79" y="272"/>
                  </a:cubicBezTo>
                  <a:cubicBezTo>
                    <a:pt x="78" y="270"/>
                    <a:pt x="77" y="268"/>
                    <a:pt x="77" y="266"/>
                  </a:cubicBezTo>
                  <a:cubicBezTo>
                    <a:pt x="78" y="262"/>
                    <a:pt x="75" y="259"/>
                    <a:pt x="75" y="256"/>
                  </a:cubicBezTo>
                  <a:cubicBezTo>
                    <a:pt x="74" y="256"/>
                    <a:pt x="70" y="250"/>
                    <a:pt x="69" y="249"/>
                  </a:cubicBezTo>
                  <a:cubicBezTo>
                    <a:pt x="67" y="245"/>
                    <a:pt x="68" y="244"/>
                    <a:pt x="68" y="241"/>
                  </a:cubicBezTo>
                  <a:cubicBezTo>
                    <a:pt x="68" y="241"/>
                    <a:pt x="69" y="233"/>
                    <a:pt x="69" y="232"/>
                  </a:cubicBezTo>
                  <a:cubicBezTo>
                    <a:pt x="68" y="232"/>
                    <a:pt x="66" y="229"/>
                    <a:pt x="65" y="229"/>
                  </a:cubicBezTo>
                  <a:cubicBezTo>
                    <a:pt x="60" y="232"/>
                    <a:pt x="60" y="228"/>
                    <a:pt x="58" y="227"/>
                  </a:cubicBezTo>
                  <a:cubicBezTo>
                    <a:pt x="54" y="225"/>
                    <a:pt x="53" y="223"/>
                    <a:pt x="48" y="225"/>
                  </a:cubicBezTo>
                  <a:cubicBezTo>
                    <a:pt x="44" y="229"/>
                    <a:pt x="31" y="229"/>
                    <a:pt x="26" y="230"/>
                  </a:cubicBezTo>
                  <a:cubicBezTo>
                    <a:pt x="23" y="229"/>
                    <a:pt x="14" y="222"/>
                    <a:pt x="13" y="219"/>
                  </a:cubicBezTo>
                  <a:cubicBezTo>
                    <a:pt x="12" y="215"/>
                    <a:pt x="9" y="214"/>
                    <a:pt x="7" y="211"/>
                  </a:cubicBezTo>
                  <a:cubicBezTo>
                    <a:pt x="4" y="207"/>
                    <a:pt x="5" y="204"/>
                    <a:pt x="2" y="200"/>
                  </a:cubicBezTo>
                  <a:cubicBezTo>
                    <a:pt x="6" y="197"/>
                    <a:pt x="7" y="189"/>
                    <a:pt x="6" y="185"/>
                  </a:cubicBezTo>
                  <a:cubicBezTo>
                    <a:pt x="0" y="180"/>
                    <a:pt x="10" y="175"/>
                    <a:pt x="10" y="169"/>
                  </a:cubicBezTo>
                  <a:cubicBezTo>
                    <a:pt x="12" y="168"/>
                    <a:pt x="12" y="167"/>
                    <a:pt x="13" y="166"/>
                  </a:cubicBezTo>
                  <a:cubicBezTo>
                    <a:pt x="14" y="165"/>
                    <a:pt x="15" y="163"/>
                    <a:pt x="17" y="162"/>
                  </a:cubicBezTo>
                  <a:cubicBezTo>
                    <a:pt x="19" y="162"/>
                    <a:pt x="20" y="160"/>
                    <a:pt x="21" y="159"/>
                  </a:cubicBezTo>
                  <a:cubicBezTo>
                    <a:pt x="24" y="156"/>
                    <a:pt x="22" y="152"/>
                    <a:pt x="26" y="149"/>
                  </a:cubicBezTo>
                  <a:cubicBezTo>
                    <a:pt x="28" y="148"/>
                    <a:pt x="32" y="141"/>
                    <a:pt x="33" y="141"/>
                  </a:cubicBezTo>
                  <a:cubicBezTo>
                    <a:pt x="30" y="141"/>
                    <a:pt x="32" y="137"/>
                    <a:pt x="29" y="138"/>
                  </a:cubicBezTo>
                  <a:cubicBezTo>
                    <a:pt x="25" y="139"/>
                    <a:pt x="24" y="134"/>
                    <a:pt x="25" y="132"/>
                  </a:cubicBezTo>
                  <a:cubicBezTo>
                    <a:pt x="27" y="126"/>
                    <a:pt x="25" y="121"/>
                    <a:pt x="31" y="119"/>
                  </a:cubicBezTo>
                  <a:cubicBezTo>
                    <a:pt x="34" y="121"/>
                    <a:pt x="52" y="120"/>
                    <a:pt x="44" y="112"/>
                  </a:cubicBezTo>
                  <a:cubicBezTo>
                    <a:pt x="43" y="110"/>
                    <a:pt x="38" y="109"/>
                    <a:pt x="38" y="108"/>
                  </a:cubicBezTo>
                  <a:cubicBezTo>
                    <a:pt x="38" y="104"/>
                    <a:pt x="39" y="107"/>
                    <a:pt x="41" y="105"/>
                  </a:cubicBezTo>
                  <a:cubicBezTo>
                    <a:pt x="45" y="106"/>
                    <a:pt x="42" y="105"/>
                    <a:pt x="44" y="103"/>
                  </a:cubicBezTo>
                  <a:cubicBezTo>
                    <a:pt x="45" y="102"/>
                    <a:pt x="49" y="103"/>
                    <a:pt x="50" y="102"/>
                  </a:cubicBezTo>
                  <a:cubicBezTo>
                    <a:pt x="52" y="101"/>
                    <a:pt x="52" y="100"/>
                    <a:pt x="53" y="99"/>
                  </a:cubicBezTo>
                  <a:cubicBezTo>
                    <a:pt x="55" y="98"/>
                    <a:pt x="57" y="96"/>
                    <a:pt x="58" y="95"/>
                  </a:cubicBezTo>
                  <a:cubicBezTo>
                    <a:pt x="59" y="95"/>
                    <a:pt x="60" y="95"/>
                    <a:pt x="60" y="95"/>
                  </a:cubicBezTo>
                  <a:cubicBezTo>
                    <a:pt x="58" y="91"/>
                    <a:pt x="69" y="92"/>
                    <a:pt x="67" y="90"/>
                  </a:cubicBezTo>
                  <a:cubicBezTo>
                    <a:pt x="67" y="90"/>
                    <a:pt x="64" y="83"/>
                    <a:pt x="67" y="83"/>
                  </a:cubicBezTo>
                  <a:cubicBezTo>
                    <a:pt x="66" y="80"/>
                    <a:pt x="74" y="86"/>
                    <a:pt x="72" y="86"/>
                  </a:cubicBezTo>
                  <a:cubicBezTo>
                    <a:pt x="78" y="86"/>
                    <a:pt x="72" y="80"/>
                    <a:pt x="71" y="77"/>
                  </a:cubicBezTo>
                  <a:cubicBezTo>
                    <a:pt x="71" y="79"/>
                    <a:pt x="66" y="80"/>
                    <a:pt x="65" y="81"/>
                  </a:cubicBezTo>
                  <a:cubicBezTo>
                    <a:pt x="60" y="81"/>
                    <a:pt x="58" y="74"/>
                    <a:pt x="61" y="70"/>
                  </a:cubicBezTo>
                  <a:cubicBezTo>
                    <a:pt x="66" y="68"/>
                    <a:pt x="77" y="62"/>
                    <a:pt x="79" y="55"/>
                  </a:cubicBezTo>
                  <a:cubicBezTo>
                    <a:pt x="79" y="55"/>
                    <a:pt x="76" y="56"/>
                    <a:pt x="76" y="56"/>
                  </a:cubicBezTo>
                  <a:cubicBezTo>
                    <a:pt x="74" y="54"/>
                    <a:pt x="82" y="54"/>
                    <a:pt x="82" y="54"/>
                  </a:cubicBezTo>
                  <a:cubicBezTo>
                    <a:pt x="83" y="51"/>
                    <a:pt x="85" y="51"/>
                    <a:pt x="87" y="50"/>
                  </a:cubicBezTo>
                  <a:cubicBezTo>
                    <a:pt x="86" y="52"/>
                    <a:pt x="96" y="46"/>
                    <a:pt x="98" y="48"/>
                  </a:cubicBezTo>
                  <a:cubicBezTo>
                    <a:pt x="99" y="48"/>
                    <a:pt x="105" y="50"/>
                    <a:pt x="107" y="50"/>
                  </a:cubicBezTo>
                  <a:cubicBezTo>
                    <a:pt x="107" y="50"/>
                    <a:pt x="106" y="51"/>
                    <a:pt x="106" y="51"/>
                  </a:cubicBezTo>
                  <a:cubicBezTo>
                    <a:pt x="111" y="53"/>
                    <a:pt x="116" y="53"/>
                    <a:pt x="121" y="54"/>
                  </a:cubicBezTo>
                  <a:cubicBezTo>
                    <a:pt x="121" y="55"/>
                    <a:pt x="124" y="55"/>
                    <a:pt x="124" y="56"/>
                  </a:cubicBezTo>
                  <a:cubicBezTo>
                    <a:pt x="125" y="57"/>
                    <a:pt x="126" y="56"/>
                    <a:pt x="127" y="58"/>
                  </a:cubicBezTo>
                  <a:cubicBezTo>
                    <a:pt x="130" y="63"/>
                    <a:pt x="116" y="60"/>
                    <a:pt x="115" y="60"/>
                  </a:cubicBezTo>
                  <a:cubicBezTo>
                    <a:pt x="117" y="61"/>
                    <a:pt x="117" y="66"/>
                    <a:pt x="121" y="65"/>
                  </a:cubicBezTo>
                  <a:cubicBezTo>
                    <a:pt x="120" y="65"/>
                    <a:pt x="119" y="64"/>
                    <a:pt x="119" y="63"/>
                  </a:cubicBezTo>
                  <a:cubicBezTo>
                    <a:pt x="120" y="61"/>
                    <a:pt x="125" y="63"/>
                    <a:pt x="126" y="64"/>
                  </a:cubicBezTo>
                  <a:cubicBezTo>
                    <a:pt x="124" y="60"/>
                    <a:pt x="131" y="59"/>
                    <a:pt x="133" y="60"/>
                  </a:cubicBezTo>
                  <a:cubicBezTo>
                    <a:pt x="132" y="59"/>
                    <a:pt x="133" y="58"/>
                    <a:pt x="133" y="59"/>
                  </a:cubicBezTo>
                  <a:cubicBezTo>
                    <a:pt x="132" y="57"/>
                    <a:pt x="129" y="54"/>
                    <a:pt x="129" y="54"/>
                  </a:cubicBezTo>
                  <a:cubicBezTo>
                    <a:pt x="130" y="52"/>
                    <a:pt x="136" y="54"/>
                    <a:pt x="135" y="57"/>
                  </a:cubicBezTo>
                  <a:cubicBezTo>
                    <a:pt x="137" y="58"/>
                    <a:pt x="140" y="57"/>
                    <a:pt x="141" y="55"/>
                  </a:cubicBezTo>
                  <a:cubicBezTo>
                    <a:pt x="142" y="55"/>
                    <a:pt x="145" y="54"/>
                    <a:pt x="149" y="53"/>
                  </a:cubicBezTo>
                  <a:cubicBezTo>
                    <a:pt x="154" y="52"/>
                    <a:pt x="159" y="51"/>
                    <a:pt x="159" y="51"/>
                  </a:cubicBezTo>
                  <a:cubicBezTo>
                    <a:pt x="159" y="49"/>
                    <a:pt x="153" y="50"/>
                    <a:pt x="154" y="47"/>
                  </a:cubicBezTo>
                  <a:cubicBezTo>
                    <a:pt x="155" y="46"/>
                    <a:pt x="172" y="47"/>
                    <a:pt x="175" y="49"/>
                  </a:cubicBezTo>
                  <a:cubicBezTo>
                    <a:pt x="175" y="49"/>
                    <a:pt x="175" y="49"/>
                    <a:pt x="175" y="48"/>
                  </a:cubicBezTo>
                  <a:cubicBezTo>
                    <a:pt x="171" y="46"/>
                    <a:pt x="166" y="43"/>
                    <a:pt x="169" y="40"/>
                  </a:cubicBezTo>
                  <a:cubicBezTo>
                    <a:pt x="167" y="40"/>
                    <a:pt x="170" y="35"/>
                    <a:pt x="171" y="33"/>
                  </a:cubicBezTo>
                  <a:cubicBezTo>
                    <a:pt x="171" y="32"/>
                    <a:pt x="171" y="32"/>
                    <a:pt x="171" y="32"/>
                  </a:cubicBezTo>
                  <a:cubicBezTo>
                    <a:pt x="172" y="32"/>
                    <a:pt x="176" y="34"/>
                    <a:pt x="177" y="35"/>
                  </a:cubicBezTo>
                  <a:cubicBezTo>
                    <a:pt x="177" y="36"/>
                    <a:pt x="178" y="39"/>
                    <a:pt x="180" y="42"/>
                  </a:cubicBezTo>
                  <a:cubicBezTo>
                    <a:pt x="183" y="47"/>
                    <a:pt x="186" y="53"/>
                    <a:pt x="180" y="54"/>
                  </a:cubicBezTo>
                  <a:cubicBezTo>
                    <a:pt x="187" y="53"/>
                    <a:pt x="183" y="49"/>
                    <a:pt x="184" y="46"/>
                  </a:cubicBezTo>
                  <a:cubicBezTo>
                    <a:pt x="184" y="46"/>
                    <a:pt x="184" y="46"/>
                    <a:pt x="184" y="45"/>
                  </a:cubicBezTo>
                  <a:cubicBezTo>
                    <a:pt x="184" y="45"/>
                    <a:pt x="175" y="37"/>
                    <a:pt x="180" y="36"/>
                  </a:cubicBezTo>
                  <a:cubicBezTo>
                    <a:pt x="181" y="34"/>
                    <a:pt x="180" y="34"/>
                    <a:pt x="179" y="33"/>
                  </a:cubicBezTo>
                  <a:cubicBezTo>
                    <a:pt x="180" y="32"/>
                    <a:pt x="182" y="34"/>
                    <a:pt x="182" y="34"/>
                  </a:cubicBezTo>
                  <a:cubicBezTo>
                    <a:pt x="184" y="35"/>
                    <a:pt x="182" y="37"/>
                    <a:pt x="184" y="37"/>
                  </a:cubicBezTo>
                  <a:cubicBezTo>
                    <a:pt x="183" y="36"/>
                    <a:pt x="183" y="35"/>
                    <a:pt x="183" y="35"/>
                  </a:cubicBezTo>
                  <a:cubicBezTo>
                    <a:pt x="185" y="33"/>
                    <a:pt x="190" y="32"/>
                    <a:pt x="193" y="33"/>
                  </a:cubicBezTo>
                  <a:cubicBezTo>
                    <a:pt x="191" y="31"/>
                    <a:pt x="185" y="27"/>
                    <a:pt x="193" y="27"/>
                  </a:cubicBezTo>
                  <a:cubicBezTo>
                    <a:pt x="193" y="27"/>
                    <a:pt x="198" y="25"/>
                    <a:pt x="198" y="25"/>
                  </a:cubicBezTo>
                  <a:cubicBezTo>
                    <a:pt x="193" y="21"/>
                    <a:pt x="202" y="17"/>
                    <a:pt x="205" y="16"/>
                  </a:cubicBezTo>
                  <a:cubicBezTo>
                    <a:pt x="208" y="15"/>
                    <a:pt x="214" y="9"/>
                    <a:pt x="217" y="9"/>
                  </a:cubicBezTo>
                  <a:cubicBezTo>
                    <a:pt x="218" y="9"/>
                    <a:pt x="218" y="6"/>
                    <a:pt x="218" y="6"/>
                  </a:cubicBezTo>
                  <a:cubicBezTo>
                    <a:pt x="218" y="6"/>
                    <a:pt x="226" y="0"/>
                    <a:pt x="225" y="5"/>
                  </a:cubicBezTo>
                  <a:cubicBezTo>
                    <a:pt x="225" y="6"/>
                    <a:pt x="233" y="9"/>
                    <a:pt x="234" y="9"/>
                  </a:cubicBezTo>
                  <a:cubicBezTo>
                    <a:pt x="242" y="13"/>
                    <a:pt x="242" y="18"/>
                    <a:pt x="234" y="24"/>
                  </a:cubicBezTo>
                  <a:cubicBezTo>
                    <a:pt x="238" y="24"/>
                    <a:pt x="236" y="21"/>
                    <a:pt x="239" y="21"/>
                  </a:cubicBezTo>
                  <a:cubicBezTo>
                    <a:pt x="241" y="21"/>
                    <a:pt x="239" y="19"/>
                    <a:pt x="242" y="20"/>
                  </a:cubicBezTo>
                  <a:cubicBezTo>
                    <a:pt x="242" y="20"/>
                    <a:pt x="242" y="22"/>
                    <a:pt x="242" y="22"/>
                  </a:cubicBezTo>
                  <a:cubicBezTo>
                    <a:pt x="246" y="20"/>
                    <a:pt x="257" y="24"/>
                    <a:pt x="261" y="22"/>
                  </a:cubicBezTo>
                  <a:cubicBezTo>
                    <a:pt x="265" y="21"/>
                    <a:pt x="263" y="17"/>
                    <a:pt x="267" y="17"/>
                  </a:cubicBezTo>
                  <a:cubicBezTo>
                    <a:pt x="271" y="18"/>
                    <a:pt x="278" y="16"/>
                    <a:pt x="279" y="22"/>
                  </a:cubicBezTo>
                  <a:cubicBezTo>
                    <a:pt x="279" y="23"/>
                    <a:pt x="279" y="28"/>
                    <a:pt x="280" y="29"/>
                  </a:cubicBezTo>
                  <a:cubicBezTo>
                    <a:pt x="280" y="29"/>
                    <a:pt x="280" y="29"/>
                    <a:pt x="281" y="30"/>
                  </a:cubicBezTo>
                  <a:cubicBezTo>
                    <a:pt x="281" y="29"/>
                    <a:pt x="282" y="30"/>
                    <a:pt x="283" y="31"/>
                  </a:cubicBezTo>
                  <a:cubicBezTo>
                    <a:pt x="284" y="30"/>
                    <a:pt x="284" y="29"/>
                    <a:pt x="284" y="27"/>
                  </a:cubicBezTo>
                  <a:cubicBezTo>
                    <a:pt x="285" y="27"/>
                    <a:pt x="285" y="27"/>
                    <a:pt x="286" y="28"/>
                  </a:cubicBezTo>
                  <a:cubicBezTo>
                    <a:pt x="290" y="29"/>
                    <a:pt x="296" y="29"/>
                    <a:pt x="295" y="23"/>
                  </a:cubicBezTo>
                  <a:cubicBezTo>
                    <a:pt x="295" y="22"/>
                    <a:pt x="297" y="22"/>
                    <a:pt x="297" y="22"/>
                  </a:cubicBezTo>
                  <a:cubicBezTo>
                    <a:pt x="297" y="22"/>
                    <a:pt x="297" y="20"/>
                    <a:pt x="297" y="20"/>
                  </a:cubicBezTo>
                  <a:cubicBezTo>
                    <a:pt x="297" y="20"/>
                    <a:pt x="298" y="20"/>
                    <a:pt x="298" y="20"/>
                  </a:cubicBezTo>
                  <a:cubicBezTo>
                    <a:pt x="298" y="20"/>
                    <a:pt x="298" y="20"/>
                    <a:pt x="298" y="20"/>
                  </a:cubicBezTo>
                  <a:cubicBezTo>
                    <a:pt x="307" y="24"/>
                    <a:pt x="309" y="29"/>
                    <a:pt x="316" y="32"/>
                  </a:cubicBezTo>
                  <a:cubicBezTo>
                    <a:pt x="317" y="31"/>
                    <a:pt x="319" y="30"/>
                    <a:pt x="319" y="31"/>
                  </a:cubicBezTo>
                  <a:cubicBezTo>
                    <a:pt x="322" y="28"/>
                    <a:pt x="328" y="30"/>
                    <a:pt x="329" y="31"/>
                  </a:cubicBezTo>
                  <a:cubicBezTo>
                    <a:pt x="330" y="31"/>
                    <a:pt x="331" y="33"/>
                    <a:pt x="331" y="33"/>
                  </a:cubicBezTo>
                  <a:cubicBezTo>
                    <a:pt x="332" y="38"/>
                    <a:pt x="354" y="27"/>
                    <a:pt x="349" y="34"/>
                  </a:cubicBezTo>
                  <a:cubicBezTo>
                    <a:pt x="351" y="34"/>
                    <a:pt x="352" y="35"/>
                    <a:pt x="354" y="36"/>
                  </a:cubicBezTo>
                  <a:cubicBezTo>
                    <a:pt x="354" y="34"/>
                    <a:pt x="349" y="29"/>
                    <a:pt x="351" y="29"/>
                  </a:cubicBezTo>
                  <a:cubicBezTo>
                    <a:pt x="351" y="29"/>
                    <a:pt x="353" y="29"/>
                    <a:pt x="353" y="29"/>
                  </a:cubicBezTo>
                  <a:cubicBezTo>
                    <a:pt x="359" y="28"/>
                    <a:pt x="363" y="27"/>
                    <a:pt x="369" y="28"/>
                  </a:cubicBezTo>
                  <a:cubicBezTo>
                    <a:pt x="376" y="28"/>
                    <a:pt x="381" y="31"/>
                    <a:pt x="388" y="31"/>
                  </a:cubicBezTo>
                  <a:cubicBezTo>
                    <a:pt x="391" y="30"/>
                    <a:pt x="396" y="34"/>
                    <a:pt x="398" y="33"/>
                  </a:cubicBezTo>
                  <a:cubicBezTo>
                    <a:pt x="400" y="31"/>
                    <a:pt x="408" y="30"/>
                    <a:pt x="412" y="31"/>
                  </a:cubicBezTo>
                  <a:cubicBezTo>
                    <a:pt x="413" y="32"/>
                    <a:pt x="414" y="32"/>
                    <a:pt x="414" y="33"/>
                  </a:cubicBezTo>
                  <a:cubicBezTo>
                    <a:pt x="414" y="34"/>
                    <a:pt x="414" y="35"/>
                    <a:pt x="414" y="36"/>
                  </a:cubicBezTo>
                  <a:cubicBezTo>
                    <a:pt x="413" y="38"/>
                    <a:pt x="411" y="36"/>
                    <a:pt x="412" y="39"/>
                  </a:cubicBezTo>
                  <a:close/>
                  <a:moveTo>
                    <a:pt x="72" y="90"/>
                  </a:moveTo>
                  <a:cubicBezTo>
                    <a:pt x="75" y="92"/>
                    <a:pt x="82" y="90"/>
                    <a:pt x="85" y="89"/>
                  </a:cubicBezTo>
                  <a:cubicBezTo>
                    <a:pt x="85" y="89"/>
                    <a:pt x="92" y="89"/>
                    <a:pt x="92" y="89"/>
                  </a:cubicBezTo>
                  <a:cubicBezTo>
                    <a:pt x="94" y="89"/>
                    <a:pt x="90" y="78"/>
                    <a:pt x="97" y="83"/>
                  </a:cubicBezTo>
                  <a:cubicBezTo>
                    <a:pt x="99" y="85"/>
                    <a:pt x="99" y="78"/>
                    <a:pt x="96" y="79"/>
                  </a:cubicBezTo>
                  <a:cubicBezTo>
                    <a:pt x="96" y="74"/>
                    <a:pt x="107" y="79"/>
                    <a:pt x="107" y="76"/>
                  </a:cubicBezTo>
                  <a:cubicBezTo>
                    <a:pt x="101" y="75"/>
                    <a:pt x="94" y="79"/>
                    <a:pt x="91" y="71"/>
                  </a:cubicBezTo>
                  <a:cubicBezTo>
                    <a:pt x="89" y="65"/>
                    <a:pt x="99" y="66"/>
                    <a:pt x="96" y="61"/>
                  </a:cubicBezTo>
                  <a:cubicBezTo>
                    <a:pt x="96" y="62"/>
                    <a:pt x="80" y="71"/>
                    <a:pt x="85" y="74"/>
                  </a:cubicBezTo>
                  <a:cubicBezTo>
                    <a:pt x="91" y="77"/>
                    <a:pt x="81" y="85"/>
                    <a:pt x="78" y="88"/>
                  </a:cubicBezTo>
                  <a:cubicBezTo>
                    <a:pt x="78" y="88"/>
                    <a:pt x="78" y="88"/>
                    <a:pt x="78" y="88"/>
                  </a:cubicBezTo>
                  <a:cubicBezTo>
                    <a:pt x="78" y="88"/>
                    <a:pt x="78" y="88"/>
                    <a:pt x="78" y="88"/>
                  </a:cubicBezTo>
                  <a:cubicBezTo>
                    <a:pt x="77" y="89"/>
                    <a:pt x="76" y="88"/>
                    <a:pt x="75" y="87"/>
                  </a:cubicBezTo>
                  <a:cubicBezTo>
                    <a:pt x="74" y="89"/>
                    <a:pt x="75" y="89"/>
                    <a:pt x="72" y="90"/>
                  </a:cubicBezTo>
                  <a:close/>
                  <a:moveTo>
                    <a:pt x="66" y="105"/>
                  </a:moveTo>
                  <a:cubicBezTo>
                    <a:pt x="65" y="105"/>
                    <a:pt x="65" y="106"/>
                    <a:pt x="66" y="105"/>
                  </a:cubicBezTo>
                  <a:close/>
                  <a:moveTo>
                    <a:pt x="80" y="207"/>
                  </a:moveTo>
                  <a:cubicBezTo>
                    <a:pt x="80" y="208"/>
                    <a:pt x="80" y="209"/>
                    <a:pt x="80" y="210"/>
                  </a:cubicBezTo>
                  <a:cubicBezTo>
                    <a:pt x="81" y="209"/>
                    <a:pt x="82" y="208"/>
                    <a:pt x="80" y="207"/>
                  </a:cubicBezTo>
                  <a:close/>
                  <a:moveTo>
                    <a:pt x="127" y="248"/>
                  </a:moveTo>
                  <a:cubicBezTo>
                    <a:pt x="127" y="245"/>
                    <a:pt x="130" y="244"/>
                    <a:pt x="129" y="242"/>
                  </a:cubicBezTo>
                  <a:cubicBezTo>
                    <a:pt x="124" y="241"/>
                    <a:pt x="121" y="247"/>
                    <a:pt x="127" y="248"/>
                  </a:cubicBezTo>
                  <a:close/>
                  <a:moveTo>
                    <a:pt x="130" y="145"/>
                  </a:moveTo>
                  <a:cubicBezTo>
                    <a:pt x="128" y="136"/>
                    <a:pt x="125" y="145"/>
                    <a:pt x="120" y="140"/>
                  </a:cubicBezTo>
                  <a:cubicBezTo>
                    <a:pt x="118" y="138"/>
                    <a:pt x="114" y="143"/>
                    <a:pt x="111" y="139"/>
                  </a:cubicBezTo>
                  <a:cubicBezTo>
                    <a:pt x="111" y="140"/>
                    <a:pt x="113" y="140"/>
                    <a:pt x="111" y="141"/>
                  </a:cubicBezTo>
                  <a:cubicBezTo>
                    <a:pt x="109" y="140"/>
                    <a:pt x="107" y="134"/>
                    <a:pt x="108" y="133"/>
                  </a:cubicBezTo>
                  <a:cubicBezTo>
                    <a:pt x="107" y="134"/>
                    <a:pt x="106" y="128"/>
                    <a:pt x="106" y="128"/>
                  </a:cubicBezTo>
                  <a:cubicBezTo>
                    <a:pt x="106" y="128"/>
                    <a:pt x="100" y="126"/>
                    <a:pt x="102" y="129"/>
                  </a:cubicBezTo>
                  <a:cubicBezTo>
                    <a:pt x="101" y="131"/>
                    <a:pt x="99" y="128"/>
                    <a:pt x="98" y="129"/>
                  </a:cubicBezTo>
                  <a:cubicBezTo>
                    <a:pt x="98" y="131"/>
                    <a:pt x="100" y="133"/>
                    <a:pt x="103" y="135"/>
                  </a:cubicBezTo>
                  <a:cubicBezTo>
                    <a:pt x="102" y="135"/>
                    <a:pt x="101" y="136"/>
                    <a:pt x="100" y="138"/>
                  </a:cubicBezTo>
                  <a:cubicBezTo>
                    <a:pt x="100" y="138"/>
                    <a:pt x="100" y="139"/>
                    <a:pt x="100" y="139"/>
                  </a:cubicBezTo>
                  <a:cubicBezTo>
                    <a:pt x="96" y="142"/>
                    <a:pt x="92" y="131"/>
                    <a:pt x="91" y="129"/>
                  </a:cubicBezTo>
                  <a:cubicBezTo>
                    <a:pt x="91" y="128"/>
                    <a:pt x="91" y="128"/>
                    <a:pt x="91" y="128"/>
                  </a:cubicBezTo>
                  <a:cubicBezTo>
                    <a:pt x="88" y="123"/>
                    <a:pt x="87" y="123"/>
                    <a:pt x="82" y="119"/>
                  </a:cubicBezTo>
                  <a:cubicBezTo>
                    <a:pt x="81" y="118"/>
                    <a:pt x="79" y="117"/>
                    <a:pt x="78" y="115"/>
                  </a:cubicBezTo>
                  <a:cubicBezTo>
                    <a:pt x="78" y="115"/>
                    <a:pt x="78" y="115"/>
                    <a:pt x="78" y="115"/>
                  </a:cubicBezTo>
                  <a:cubicBezTo>
                    <a:pt x="78" y="115"/>
                    <a:pt x="78" y="114"/>
                    <a:pt x="78" y="114"/>
                  </a:cubicBezTo>
                  <a:cubicBezTo>
                    <a:pt x="77" y="114"/>
                    <a:pt x="77" y="114"/>
                    <a:pt x="77" y="114"/>
                  </a:cubicBezTo>
                  <a:cubicBezTo>
                    <a:pt x="69" y="115"/>
                    <a:pt x="87" y="128"/>
                    <a:pt x="88" y="130"/>
                  </a:cubicBezTo>
                  <a:cubicBezTo>
                    <a:pt x="81" y="125"/>
                    <a:pt x="88" y="137"/>
                    <a:pt x="83" y="135"/>
                  </a:cubicBezTo>
                  <a:cubicBezTo>
                    <a:pt x="84" y="136"/>
                    <a:pt x="74" y="144"/>
                    <a:pt x="75" y="136"/>
                  </a:cubicBezTo>
                  <a:cubicBezTo>
                    <a:pt x="76" y="131"/>
                    <a:pt x="86" y="139"/>
                    <a:pt x="81" y="129"/>
                  </a:cubicBezTo>
                  <a:cubicBezTo>
                    <a:pt x="80" y="127"/>
                    <a:pt x="67" y="117"/>
                    <a:pt x="66" y="118"/>
                  </a:cubicBezTo>
                  <a:cubicBezTo>
                    <a:pt x="63" y="122"/>
                    <a:pt x="60" y="120"/>
                    <a:pt x="57" y="121"/>
                  </a:cubicBezTo>
                  <a:cubicBezTo>
                    <a:pt x="53" y="121"/>
                    <a:pt x="56" y="125"/>
                    <a:pt x="52" y="126"/>
                  </a:cubicBezTo>
                  <a:cubicBezTo>
                    <a:pt x="47" y="129"/>
                    <a:pt x="49" y="132"/>
                    <a:pt x="45" y="135"/>
                  </a:cubicBezTo>
                  <a:cubicBezTo>
                    <a:pt x="42" y="139"/>
                    <a:pt x="39" y="138"/>
                    <a:pt x="35" y="140"/>
                  </a:cubicBezTo>
                  <a:cubicBezTo>
                    <a:pt x="35" y="140"/>
                    <a:pt x="35" y="140"/>
                    <a:pt x="35" y="140"/>
                  </a:cubicBezTo>
                  <a:cubicBezTo>
                    <a:pt x="35" y="140"/>
                    <a:pt x="35" y="140"/>
                    <a:pt x="35" y="140"/>
                  </a:cubicBezTo>
                  <a:cubicBezTo>
                    <a:pt x="32" y="142"/>
                    <a:pt x="40" y="142"/>
                    <a:pt x="42" y="143"/>
                  </a:cubicBezTo>
                  <a:cubicBezTo>
                    <a:pt x="44" y="138"/>
                    <a:pt x="55" y="138"/>
                    <a:pt x="59" y="138"/>
                  </a:cubicBezTo>
                  <a:cubicBezTo>
                    <a:pt x="63" y="138"/>
                    <a:pt x="69" y="137"/>
                    <a:pt x="72" y="138"/>
                  </a:cubicBezTo>
                  <a:cubicBezTo>
                    <a:pt x="73" y="139"/>
                    <a:pt x="71" y="145"/>
                    <a:pt x="70" y="146"/>
                  </a:cubicBezTo>
                  <a:cubicBezTo>
                    <a:pt x="71" y="149"/>
                    <a:pt x="78" y="150"/>
                    <a:pt x="82" y="151"/>
                  </a:cubicBezTo>
                  <a:cubicBezTo>
                    <a:pt x="84" y="152"/>
                    <a:pt x="87" y="156"/>
                    <a:pt x="91" y="157"/>
                  </a:cubicBezTo>
                  <a:cubicBezTo>
                    <a:pt x="91" y="157"/>
                    <a:pt x="98" y="144"/>
                    <a:pt x="100" y="150"/>
                  </a:cubicBezTo>
                  <a:cubicBezTo>
                    <a:pt x="102" y="154"/>
                    <a:pt x="111" y="153"/>
                    <a:pt x="115" y="155"/>
                  </a:cubicBezTo>
                  <a:cubicBezTo>
                    <a:pt x="115" y="155"/>
                    <a:pt x="116" y="155"/>
                    <a:pt x="118" y="155"/>
                  </a:cubicBezTo>
                  <a:cubicBezTo>
                    <a:pt x="122" y="154"/>
                    <a:pt x="127" y="153"/>
                    <a:pt x="128" y="152"/>
                  </a:cubicBezTo>
                  <a:cubicBezTo>
                    <a:pt x="127" y="152"/>
                    <a:pt x="131" y="144"/>
                    <a:pt x="130" y="145"/>
                  </a:cubicBezTo>
                  <a:close/>
                  <a:moveTo>
                    <a:pt x="137" y="120"/>
                  </a:moveTo>
                  <a:cubicBezTo>
                    <a:pt x="136" y="120"/>
                    <a:pt x="136" y="120"/>
                    <a:pt x="136" y="120"/>
                  </a:cubicBezTo>
                  <a:cubicBezTo>
                    <a:pt x="136" y="120"/>
                    <a:pt x="136" y="120"/>
                    <a:pt x="136" y="120"/>
                  </a:cubicBezTo>
                  <a:cubicBezTo>
                    <a:pt x="136" y="120"/>
                    <a:pt x="136" y="120"/>
                    <a:pt x="136" y="120"/>
                  </a:cubicBezTo>
                  <a:cubicBezTo>
                    <a:pt x="132" y="118"/>
                    <a:pt x="126" y="114"/>
                    <a:pt x="132" y="110"/>
                  </a:cubicBezTo>
                  <a:cubicBezTo>
                    <a:pt x="132" y="110"/>
                    <a:pt x="131" y="110"/>
                    <a:pt x="131" y="110"/>
                  </a:cubicBezTo>
                  <a:cubicBezTo>
                    <a:pt x="131" y="110"/>
                    <a:pt x="126" y="112"/>
                    <a:pt x="125" y="113"/>
                  </a:cubicBezTo>
                  <a:cubicBezTo>
                    <a:pt x="123" y="116"/>
                    <a:pt x="127" y="114"/>
                    <a:pt x="128" y="115"/>
                  </a:cubicBezTo>
                  <a:cubicBezTo>
                    <a:pt x="129" y="121"/>
                    <a:pt x="120" y="115"/>
                    <a:pt x="120" y="115"/>
                  </a:cubicBezTo>
                  <a:cubicBezTo>
                    <a:pt x="120" y="114"/>
                    <a:pt x="121" y="114"/>
                    <a:pt x="121" y="113"/>
                  </a:cubicBezTo>
                  <a:cubicBezTo>
                    <a:pt x="116" y="108"/>
                    <a:pt x="107" y="121"/>
                    <a:pt x="110" y="124"/>
                  </a:cubicBezTo>
                  <a:cubicBezTo>
                    <a:pt x="112" y="129"/>
                    <a:pt x="119" y="125"/>
                    <a:pt x="122" y="124"/>
                  </a:cubicBezTo>
                  <a:cubicBezTo>
                    <a:pt x="126" y="123"/>
                    <a:pt x="128" y="126"/>
                    <a:pt x="133" y="127"/>
                  </a:cubicBezTo>
                  <a:cubicBezTo>
                    <a:pt x="140" y="128"/>
                    <a:pt x="144" y="120"/>
                    <a:pt x="137" y="120"/>
                  </a:cubicBezTo>
                  <a:close/>
                  <a:moveTo>
                    <a:pt x="171" y="137"/>
                  </a:moveTo>
                  <a:cubicBezTo>
                    <a:pt x="168" y="136"/>
                    <a:pt x="168" y="127"/>
                    <a:pt x="166" y="126"/>
                  </a:cubicBezTo>
                  <a:cubicBezTo>
                    <a:pt x="164" y="122"/>
                    <a:pt x="157" y="119"/>
                    <a:pt x="160" y="116"/>
                  </a:cubicBezTo>
                  <a:cubicBezTo>
                    <a:pt x="162" y="114"/>
                    <a:pt x="163" y="114"/>
                    <a:pt x="165" y="115"/>
                  </a:cubicBezTo>
                  <a:cubicBezTo>
                    <a:pt x="165" y="108"/>
                    <a:pt x="153" y="111"/>
                    <a:pt x="153" y="116"/>
                  </a:cubicBezTo>
                  <a:cubicBezTo>
                    <a:pt x="152" y="119"/>
                    <a:pt x="158" y="128"/>
                    <a:pt x="161" y="129"/>
                  </a:cubicBezTo>
                  <a:cubicBezTo>
                    <a:pt x="154" y="130"/>
                    <a:pt x="163" y="137"/>
                    <a:pt x="165" y="138"/>
                  </a:cubicBezTo>
                  <a:cubicBezTo>
                    <a:pt x="165" y="138"/>
                    <a:pt x="166" y="138"/>
                    <a:pt x="166" y="138"/>
                  </a:cubicBezTo>
                  <a:cubicBezTo>
                    <a:pt x="166" y="138"/>
                    <a:pt x="166" y="138"/>
                    <a:pt x="166" y="138"/>
                  </a:cubicBezTo>
                  <a:cubicBezTo>
                    <a:pt x="166" y="138"/>
                    <a:pt x="166" y="138"/>
                    <a:pt x="166" y="138"/>
                  </a:cubicBezTo>
                  <a:cubicBezTo>
                    <a:pt x="168" y="139"/>
                    <a:pt x="169" y="138"/>
                    <a:pt x="171" y="137"/>
                  </a:cubicBezTo>
                  <a:close/>
                  <a:moveTo>
                    <a:pt x="35" y="140"/>
                  </a:moveTo>
                  <a:cubicBezTo>
                    <a:pt x="35" y="140"/>
                    <a:pt x="35" y="140"/>
                    <a:pt x="35" y="140"/>
                  </a:cubicBezTo>
                  <a:cubicBezTo>
                    <a:pt x="35" y="140"/>
                    <a:pt x="35" y="140"/>
                    <a:pt x="35" y="140"/>
                  </a:cubicBezTo>
                  <a:cubicBezTo>
                    <a:pt x="35" y="140"/>
                    <a:pt x="35" y="140"/>
                    <a:pt x="35" y="140"/>
                  </a:cubicBezTo>
                  <a:close/>
                  <a:moveTo>
                    <a:pt x="166" y="138"/>
                  </a:moveTo>
                  <a:cubicBezTo>
                    <a:pt x="166" y="138"/>
                    <a:pt x="166" y="138"/>
                    <a:pt x="166" y="138"/>
                  </a:cubicBezTo>
                  <a:cubicBezTo>
                    <a:pt x="166" y="138"/>
                    <a:pt x="166" y="138"/>
                    <a:pt x="166" y="138"/>
                  </a:cubicBezTo>
                  <a:cubicBezTo>
                    <a:pt x="166" y="138"/>
                    <a:pt x="166" y="138"/>
                    <a:pt x="166" y="138"/>
                  </a:cubicBezTo>
                  <a:close/>
                  <a:moveTo>
                    <a:pt x="127" y="248"/>
                  </a:moveTo>
                  <a:cubicBezTo>
                    <a:pt x="127" y="246"/>
                    <a:pt x="126" y="248"/>
                    <a:pt x="127" y="248"/>
                  </a:cubicBezTo>
                  <a:close/>
                  <a:moveTo>
                    <a:pt x="105" y="137"/>
                  </a:moveTo>
                  <a:cubicBezTo>
                    <a:pt x="105" y="136"/>
                    <a:pt x="104" y="136"/>
                    <a:pt x="104" y="135"/>
                  </a:cubicBezTo>
                  <a:cubicBezTo>
                    <a:pt x="104" y="136"/>
                    <a:pt x="104" y="136"/>
                    <a:pt x="104" y="137"/>
                  </a:cubicBezTo>
                  <a:cubicBezTo>
                    <a:pt x="104" y="137"/>
                    <a:pt x="105" y="137"/>
                    <a:pt x="105" y="137"/>
                  </a:cubicBezTo>
                  <a:close/>
                  <a:moveTo>
                    <a:pt x="103" y="135"/>
                  </a:moveTo>
                  <a:cubicBezTo>
                    <a:pt x="103" y="135"/>
                    <a:pt x="103" y="135"/>
                    <a:pt x="104" y="135"/>
                  </a:cubicBezTo>
                  <a:cubicBezTo>
                    <a:pt x="103" y="135"/>
                    <a:pt x="103" y="135"/>
                    <a:pt x="103" y="135"/>
                  </a:cubicBezTo>
                  <a:close/>
                  <a:moveTo>
                    <a:pt x="78" y="88"/>
                  </a:moveTo>
                  <a:cubicBezTo>
                    <a:pt x="78" y="88"/>
                    <a:pt x="78" y="88"/>
                    <a:pt x="78" y="88"/>
                  </a:cubicBezTo>
                  <a:cubicBezTo>
                    <a:pt x="77" y="88"/>
                    <a:pt x="78" y="88"/>
                    <a:pt x="78" y="88"/>
                  </a:cubicBezTo>
                  <a:close/>
                  <a:moveTo>
                    <a:pt x="414" y="43"/>
                  </a:moveTo>
                  <a:cubicBezTo>
                    <a:pt x="414" y="43"/>
                    <a:pt x="414" y="43"/>
                    <a:pt x="414" y="43"/>
                  </a:cubicBezTo>
                  <a:cubicBezTo>
                    <a:pt x="414" y="43"/>
                    <a:pt x="414" y="43"/>
                    <a:pt x="414" y="43"/>
                  </a:cubicBezTo>
                  <a:close/>
                  <a:moveTo>
                    <a:pt x="113" y="59"/>
                  </a:moveTo>
                  <a:cubicBezTo>
                    <a:pt x="113" y="59"/>
                    <a:pt x="114" y="59"/>
                    <a:pt x="113" y="59"/>
                  </a:cubicBezTo>
                  <a:close/>
                  <a:moveTo>
                    <a:pt x="167" y="277"/>
                  </a:moveTo>
                  <a:cubicBezTo>
                    <a:pt x="168" y="277"/>
                    <a:pt x="166" y="274"/>
                    <a:pt x="166" y="275"/>
                  </a:cubicBezTo>
                  <a:cubicBezTo>
                    <a:pt x="166" y="275"/>
                    <a:pt x="166" y="275"/>
                    <a:pt x="166" y="275"/>
                  </a:cubicBezTo>
                  <a:cubicBezTo>
                    <a:pt x="163" y="277"/>
                    <a:pt x="163" y="282"/>
                    <a:pt x="160" y="284"/>
                  </a:cubicBezTo>
                  <a:cubicBezTo>
                    <a:pt x="155" y="287"/>
                    <a:pt x="150" y="289"/>
                    <a:pt x="153" y="296"/>
                  </a:cubicBezTo>
                  <a:cubicBezTo>
                    <a:pt x="152" y="295"/>
                    <a:pt x="153" y="298"/>
                    <a:pt x="153" y="298"/>
                  </a:cubicBezTo>
                  <a:cubicBezTo>
                    <a:pt x="152" y="299"/>
                    <a:pt x="151" y="302"/>
                    <a:pt x="150" y="303"/>
                  </a:cubicBezTo>
                  <a:cubicBezTo>
                    <a:pt x="150" y="304"/>
                    <a:pt x="150" y="310"/>
                    <a:pt x="151" y="311"/>
                  </a:cubicBezTo>
                  <a:cubicBezTo>
                    <a:pt x="158" y="319"/>
                    <a:pt x="159" y="307"/>
                    <a:pt x="162" y="304"/>
                  </a:cubicBezTo>
                  <a:cubicBezTo>
                    <a:pt x="163" y="303"/>
                    <a:pt x="169" y="285"/>
                    <a:pt x="169" y="284"/>
                  </a:cubicBezTo>
                  <a:cubicBezTo>
                    <a:pt x="169" y="284"/>
                    <a:pt x="169" y="284"/>
                    <a:pt x="169" y="284"/>
                  </a:cubicBezTo>
                  <a:cubicBezTo>
                    <a:pt x="168" y="283"/>
                    <a:pt x="168" y="279"/>
                    <a:pt x="167" y="277"/>
                  </a:cubicBezTo>
                  <a:close/>
                  <a:moveTo>
                    <a:pt x="154" y="287"/>
                  </a:moveTo>
                  <a:cubicBezTo>
                    <a:pt x="154" y="287"/>
                    <a:pt x="154" y="287"/>
                    <a:pt x="154" y="287"/>
                  </a:cubicBezTo>
                  <a:close/>
                  <a:moveTo>
                    <a:pt x="332" y="253"/>
                  </a:moveTo>
                  <a:cubicBezTo>
                    <a:pt x="333" y="253"/>
                    <a:pt x="334" y="246"/>
                    <a:pt x="335" y="245"/>
                  </a:cubicBezTo>
                  <a:cubicBezTo>
                    <a:pt x="337" y="240"/>
                    <a:pt x="335" y="242"/>
                    <a:pt x="339" y="239"/>
                  </a:cubicBezTo>
                  <a:cubicBezTo>
                    <a:pt x="340" y="239"/>
                    <a:pt x="337" y="237"/>
                    <a:pt x="337" y="236"/>
                  </a:cubicBezTo>
                  <a:cubicBezTo>
                    <a:pt x="337" y="234"/>
                    <a:pt x="337" y="226"/>
                    <a:pt x="339" y="226"/>
                  </a:cubicBezTo>
                  <a:cubicBezTo>
                    <a:pt x="336" y="224"/>
                    <a:pt x="333" y="220"/>
                    <a:pt x="331" y="225"/>
                  </a:cubicBezTo>
                  <a:cubicBezTo>
                    <a:pt x="329" y="229"/>
                    <a:pt x="319" y="237"/>
                    <a:pt x="316" y="236"/>
                  </a:cubicBezTo>
                  <a:cubicBezTo>
                    <a:pt x="315" y="236"/>
                    <a:pt x="315" y="237"/>
                    <a:pt x="315" y="237"/>
                  </a:cubicBezTo>
                  <a:cubicBezTo>
                    <a:pt x="314" y="241"/>
                    <a:pt x="315" y="247"/>
                    <a:pt x="317" y="250"/>
                  </a:cubicBezTo>
                  <a:cubicBezTo>
                    <a:pt x="321" y="252"/>
                    <a:pt x="327" y="252"/>
                    <a:pt x="331" y="252"/>
                  </a:cubicBezTo>
                  <a:cubicBezTo>
                    <a:pt x="331" y="252"/>
                    <a:pt x="332" y="253"/>
                    <a:pt x="332" y="253"/>
                  </a:cubicBezTo>
                  <a:close/>
                  <a:moveTo>
                    <a:pt x="316" y="236"/>
                  </a:moveTo>
                  <a:cubicBezTo>
                    <a:pt x="316" y="236"/>
                    <a:pt x="316" y="236"/>
                    <a:pt x="316" y="236"/>
                  </a:cubicBezTo>
                  <a:cubicBezTo>
                    <a:pt x="318" y="235"/>
                    <a:pt x="321" y="234"/>
                    <a:pt x="316" y="236"/>
                  </a:cubicBezTo>
                  <a:close/>
                  <a:moveTo>
                    <a:pt x="317" y="250"/>
                  </a:moveTo>
                  <a:cubicBezTo>
                    <a:pt x="317" y="250"/>
                    <a:pt x="317" y="250"/>
                    <a:pt x="317" y="250"/>
                  </a:cubicBezTo>
                  <a:close/>
                  <a:moveTo>
                    <a:pt x="306" y="258"/>
                  </a:moveTo>
                  <a:cubicBezTo>
                    <a:pt x="306" y="258"/>
                    <a:pt x="307" y="251"/>
                    <a:pt x="307" y="250"/>
                  </a:cubicBezTo>
                  <a:cubicBezTo>
                    <a:pt x="308" y="250"/>
                    <a:pt x="308" y="250"/>
                    <a:pt x="309" y="250"/>
                  </a:cubicBezTo>
                  <a:cubicBezTo>
                    <a:pt x="309" y="250"/>
                    <a:pt x="305" y="241"/>
                    <a:pt x="306" y="249"/>
                  </a:cubicBezTo>
                  <a:cubicBezTo>
                    <a:pt x="305" y="246"/>
                    <a:pt x="287" y="223"/>
                    <a:pt x="280" y="226"/>
                  </a:cubicBezTo>
                  <a:cubicBezTo>
                    <a:pt x="279" y="226"/>
                    <a:pt x="287" y="236"/>
                    <a:pt x="288" y="236"/>
                  </a:cubicBezTo>
                  <a:cubicBezTo>
                    <a:pt x="289" y="238"/>
                    <a:pt x="294" y="251"/>
                    <a:pt x="297" y="252"/>
                  </a:cubicBezTo>
                  <a:cubicBezTo>
                    <a:pt x="299" y="255"/>
                    <a:pt x="303" y="256"/>
                    <a:pt x="306" y="258"/>
                  </a:cubicBezTo>
                  <a:close/>
                  <a:moveTo>
                    <a:pt x="373" y="253"/>
                  </a:moveTo>
                  <a:cubicBezTo>
                    <a:pt x="373" y="253"/>
                    <a:pt x="373" y="253"/>
                    <a:pt x="373" y="253"/>
                  </a:cubicBezTo>
                  <a:close/>
                  <a:moveTo>
                    <a:pt x="384" y="265"/>
                  </a:moveTo>
                  <a:cubicBezTo>
                    <a:pt x="384" y="265"/>
                    <a:pt x="384" y="265"/>
                    <a:pt x="384" y="265"/>
                  </a:cubicBezTo>
                  <a:cubicBezTo>
                    <a:pt x="384" y="265"/>
                    <a:pt x="384" y="265"/>
                    <a:pt x="384" y="265"/>
                  </a:cubicBezTo>
                  <a:close/>
                  <a:moveTo>
                    <a:pt x="416" y="271"/>
                  </a:moveTo>
                  <a:cubicBezTo>
                    <a:pt x="415" y="269"/>
                    <a:pt x="413" y="267"/>
                    <a:pt x="411" y="267"/>
                  </a:cubicBezTo>
                  <a:cubicBezTo>
                    <a:pt x="411" y="267"/>
                    <a:pt x="408" y="261"/>
                    <a:pt x="408" y="261"/>
                  </a:cubicBezTo>
                  <a:cubicBezTo>
                    <a:pt x="408" y="258"/>
                    <a:pt x="410" y="261"/>
                    <a:pt x="408" y="258"/>
                  </a:cubicBezTo>
                  <a:cubicBezTo>
                    <a:pt x="407" y="257"/>
                    <a:pt x="404" y="253"/>
                    <a:pt x="403" y="253"/>
                  </a:cubicBezTo>
                  <a:cubicBezTo>
                    <a:pt x="400" y="252"/>
                    <a:pt x="395" y="251"/>
                    <a:pt x="393" y="249"/>
                  </a:cubicBezTo>
                  <a:cubicBezTo>
                    <a:pt x="389" y="248"/>
                    <a:pt x="386" y="244"/>
                    <a:pt x="383" y="248"/>
                  </a:cubicBezTo>
                  <a:cubicBezTo>
                    <a:pt x="378" y="249"/>
                    <a:pt x="377" y="252"/>
                    <a:pt x="377" y="244"/>
                  </a:cubicBezTo>
                  <a:cubicBezTo>
                    <a:pt x="374" y="241"/>
                    <a:pt x="370" y="245"/>
                    <a:pt x="368" y="244"/>
                  </a:cubicBezTo>
                  <a:cubicBezTo>
                    <a:pt x="367" y="245"/>
                    <a:pt x="373" y="248"/>
                    <a:pt x="374" y="248"/>
                  </a:cubicBezTo>
                  <a:cubicBezTo>
                    <a:pt x="372" y="250"/>
                    <a:pt x="371" y="249"/>
                    <a:pt x="373" y="253"/>
                  </a:cubicBezTo>
                  <a:cubicBezTo>
                    <a:pt x="374" y="254"/>
                    <a:pt x="375" y="253"/>
                    <a:pt x="375" y="252"/>
                  </a:cubicBezTo>
                  <a:cubicBezTo>
                    <a:pt x="378" y="254"/>
                    <a:pt x="382" y="254"/>
                    <a:pt x="385" y="256"/>
                  </a:cubicBezTo>
                  <a:cubicBezTo>
                    <a:pt x="385" y="256"/>
                    <a:pt x="385" y="257"/>
                    <a:pt x="385" y="257"/>
                  </a:cubicBezTo>
                  <a:cubicBezTo>
                    <a:pt x="389" y="257"/>
                    <a:pt x="385" y="264"/>
                    <a:pt x="384" y="265"/>
                  </a:cubicBezTo>
                  <a:cubicBezTo>
                    <a:pt x="386" y="265"/>
                    <a:pt x="392" y="267"/>
                    <a:pt x="392" y="267"/>
                  </a:cubicBezTo>
                  <a:cubicBezTo>
                    <a:pt x="391" y="270"/>
                    <a:pt x="404" y="264"/>
                    <a:pt x="402" y="264"/>
                  </a:cubicBezTo>
                  <a:cubicBezTo>
                    <a:pt x="406" y="264"/>
                    <a:pt x="405" y="267"/>
                    <a:pt x="408" y="269"/>
                  </a:cubicBezTo>
                  <a:cubicBezTo>
                    <a:pt x="409" y="271"/>
                    <a:pt x="416" y="271"/>
                    <a:pt x="416" y="271"/>
                  </a:cubicBezTo>
                  <a:cubicBezTo>
                    <a:pt x="416" y="271"/>
                    <a:pt x="416" y="271"/>
                    <a:pt x="416" y="271"/>
                  </a:cubicBezTo>
                  <a:close/>
                  <a:moveTo>
                    <a:pt x="45" y="86"/>
                  </a:moveTo>
                  <a:cubicBezTo>
                    <a:pt x="45" y="87"/>
                    <a:pt x="45" y="87"/>
                    <a:pt x="45" y="87"/>
                  </a:cubicBezTo>
                  <a:cubicBezTo>
                    <a:pt x="45" y="86"/>
                    <a:pt x="44" y="86"/>
                    <a:pt x="43" y="86"/>
                  </a:cubicBezTo>
                  <a:cubicBezTo>
                    <a:pt x="44" y="85"/>
                    <a:pt x="45" y="83"/>
                    <a:pt x="46" y="82"/>
                  </a:cubicBezTo>
                  <a:cubicBezTo>
                    <a:pt x="45" y="81"/>
                    <a:pt x="42" y="82"/>
                    <a:pt x="42" y="81"/>
                  </a:cubicBezTo>
                  <a:cubicBezTo>
                    <a:pt x="42" y="80"/>
                    <a:pt x="44" y="79"/>
                    <a:pt x="44" y="78"/>
                  </a:cubicBezTo>
                  <a:cubicBezTo>
                    <a:pt x="43" y="77"/>
                    <a:pt x="38" y="80"/>
                    <a:pt x="37" y="82"/>
                  </a:cubicBezTo>
                  <a:cubicBezTo>
                    <a:pt x="37" y="82"/>
                    <a:pt x="37" y="82"/>
                    <a:pt x="37" y="82"/>
                  </a:cubicBezTo>
                  <a:cubicBezTo>
                    <a:pt x="37" y="81"/>
                    <a:pt x="36" y="81"/>
                    <a:pt x="36" y="82"/>
                  </a:cubicBezTo>
                  <a:cubicBezTo>
                    <a:pt x="37" y="84"/>
                    <a:pt x="36" y="86"/>
                    <a:pt x="36" y="87"/>
                  </a:cubicBezTo>
                  <a:cubicBezTo>
                    <a:pt x="36" y="87"/>
                    <a:pt x="38" y="88"/>
                    <a:pt x="39" y="88"/>
                  </a:cubicBezTo>
                  <a:cubicBezTo>
                    <a:pt x="37" y="89"/>
                    <a:pt x="44" y="93"/>
                    <a:pt x="41" y="93"/>
                  </a:cubicBezTo>
                  <a:cubicBezTo>
                    <a:pt x="38" y="93"/>
                    <a:pt x="40" y="95"/>
                    <a:pt x="38" y="96"/>
                  </a:cubicBezTo>
                  <a:cubicBezTo>
                    <a:pt x="36" y="98"/>
                    <a:pt x="38" y="98"/>
                    <a:pt x="40" y="98"/>
                  </a:cubicBezTo>
                  <a:cubicBezTo>
                    <a:pt x="38" y="98"/>
                    <a:pt x="38" y="101"/>
                    <a:pt x="36" y="102"/>
                  </a:cubicBezTo>
                  <a:cubicBezTo>
                    <a:pt x="36" y="103"/>
                    <a:pt x="53" y="99"/>
                    <a:pt x="51" y="98"/>
                  </a:cubicBezTo>
                  <a:cubicBezTo>
                    <a:pt x="53" y="96"/>
                    <a:pt x="47" y="91"/>
                    <a:pt x="45" y="86"/>
                  </a:cubicBezTo>
                  <a:close/>
                  <a:moveTo>
                    <a:pt x="368" y="141"/>
                  </a:moveTo>
                  <a:cubicBezTo>
                    <a:pt x="369" y="140"/>
                    <a:pt x="366" y="132"/>
                    <a:pt x="365" y="132"/>
                  </a:cubicBezTo>
                  <a:cubicBezTo>
                    <a:pt x="363" y="130"/>
                    <a:pt x="362" y="128"/>
                    <a:pt x="360" y="127"/>
                  </a:cubicBezTo>
                  <a:cubicBezTo>
                    <a:pt x="362" y="127"/>
                    <a:pt x="363" y="126"/>
                    <a:pt x="365" y="128"/>
                  </a:cubicBezTo>
                  <a:cubicBezTo>
                    <a:pt x="366" y="125"/>
                    <a:pt x="365" y="127"/>
                    <a:pt x="368" y="125"/>
                  </a:cubicBezTo>
                  <a:cubicBezTo>
                    <a:pt x="368" y="125"/>
                    <a:pt x="368" y="121"/>
                    <a:pt x="368" y="121"/>
                  </a:cubicBezTo>
                  <a:cubicBezTo>
                    <a:pt x="367" y="119"/>
                    <a:pt x="367" y="124"/>
                    <a:pt x="367" y="123"/>
                  </a:cubicBezTo>
                  <a:cubicBezTo>
                    <a:pt x="365" y="123"/>
                    <a:pt x="357" y="117"/>
                    <a:pt x="356" y="118"/>
                  </a:cubicBezTo>
                  <a:cubicBezTo>
                    <a:pt x="356" y="118"/>
                    <a:pt x="358" y="124"/>
                    <a:pt x="357" y="125"/>
                  </a:cubicBezTo>
                  <a:cubicBezTo>
                    <a:pt x="359" y="128"/>
                    <a:pt x="358" y="128"/>
                    <a:pt x="361" y="128"/>
                  </a:cubicBezTo>
                  <a:cubicBezTo>
                    <a:pt x="358" y="130"/>
                    <a:pt x="365" y="137"/>
                    <a:pt x="362" y="140"/>
                  </a:cubicBezTo>
                  <a:cubicBezTo>
                    <a:pt x="361" y="140"/>
                    <a:pt x="361" y="140"/>
                    <a:pt x="360" y="141"/>
                  </a:cubicBezTo>
                  <a:cubicBezTo>
                    <a:pt x="360" y="139"/>
                    <a:pt x="359" y="140"/>
                    <a:pt x="359" y="139"/>
                  </a:cubicBezTo>
                  <a:cubicBezTo>
                    <a:pt x="356" y="142"/>
                    <a:pt x="362" y="145"/>
                    <a:pt x="354" y="144"/>
                  </a:cubicBezTo>
                  <a:cubicBezTo>
                    <a:pt x="353" y="144"/>
                    <a:pt x="347" y="150"/>
                    <a:pt x="349" y="151"/>
                  </a:cubicBezTo>
                  <a:cubicBezTo>
                    <a:pt x="348" y="150"/>
                    <a:pt x="349" y="151"/>
                    <a:pt x="349" y="151"/>
                  </a:cubicBezTo>
                  <a:cubicBezTo>
                    <a:pt x="349" y="151"/>
                    <a:pt x="351" y="154"/>
                    <a:pt x="351" y="154"/>
                  </a:cubicBezTo>
                  <a:cubicBezTo>
                    <a:pt x="351" y="155"/>
                    <a:pt x="352" y="156"/>
                    <a:pt x="353" y="156"/>
                  </a:cubicBezTo>
                  <a:cubicBezTo>
                    <a:pt x="354" y="154"/>
                    <a:pt x="354" y="154"/>
                    <a:pt x="355" y="151"/>
                  </a:cubicBezTo>
                  <a:cubicBezTo>
                    <a:pt x="356" y="153"/>
                    <a:pt x="359" y="149"/>
                    <a:pt x="358" y="148"/>
                  </a:cubicBezTo>
                  <a:cubicBezTo>
                    <a:pt x="358" y="148"/>
                    <a:pt x="358" y="148"/>
                    <a:pt x="358" y="148"/>
                  </a:cubicBezTo>
                  <a:cubicBezTo>
                    <a:pt x="359" y="148"/>
                    <a:pt x="360" y="149"/>
                    <a:pt x="361" y="150"/>
                  </a:cubicBezTo>
                  <a:cubicBezTo>
                    <a:pt x="365" y="142"/>
                    <a:pt x="369" y="151"/>
                    <a:pt x="368" y="141"/>
                  </a:cubicBezTo>
                  <a:close/>
                  <a:moveTo>
                    <a:pt x="327" y="265"/>
                  </a:moveTo>
                  <a:cubicBezTo>
                    <a:pt x="333" y="267"/>
                    <a:pt x="327" y="263"/>
                    <a:pt x="324" y="263"/>
                  </a:cubicBezTo>
                  <a:cubicBezTo>
                    <a:pt x="324" y="262"/>
                    <a:pt x="327" y="262"/>
                    <a:pt x="326" y="261"/>
                  </a:cubicBezTo>
                  <a:cubicBezTo>
                    <a:pt x="323" y="261"/>
                    <a:pt x="304" y="257"/>
                    <a:pt x="305" y="261"/>
                  </a:cubicBezTo>
                  <a:cubicBezTo>
                    <a:pt x="309" y="263"/>
                    <a:pt x="313" y="263"/>
                    <a:pt x="317" y="264"/>
                  </a:cubicBezTo>
                  <a:cubicBezTo>
                    <a:pt x="318" y="266"/>
                    <a:pt x="327" y="265"/>
                    <a:pt x="327" y="265"/>
                  </a:cubicBezTo>
                  <a:close/>
                  <a:moveTo>
                    <a:pt x="28" y="91"/>
                  </a:moveTo>
                  <a:cubicBezTo>
                    <a:pt x="29" y="93"/>
                    <a:pt x="27" y="98"/>
                    <a:pt x="28" y="98"/>
                  </a:cubicBezTo>
                  <a:cubicBezTo>
                    <a:pt x="35" y="97"/>
                    <a:pt x="35" y="95"/>
                    <a:pt x="38" y="90"/>
                  </a:cubicBezTo>
                  <a:cubicBezTo>
                    <a:pt x="39" y="89"/>
                    <a:pt x="30" y="88"/>
                    <a:pt x="28" y="91"/>
                  </a:cubicBezTo>
                  <a:close/>
                  <a:moveTo>
                    <a:pt x="354" y="212"/>
                  </a:moveTo>
                  <a:cubicBezTo>
                    <a:pt x="355" y="219"/>
                    <a:pt x="345" y="216"/>
                    <a:pt x="346" y="222"/>
                  </a:cubicBezTo>
                  <a:cubicBezTo>
                    <a:pt x="346" y="223"/>
                    <a:pt x="353" y="217"/>
                    <a:pt x="351" y="224"/>
                  </a:cubicBezTo>
                  <a:cubicBezTo>
                    <a:pt x="351" y="225"/>
                    <a:pt x="354" y="226"/>
                    <a:pt x="355" y="226"/>
                  </a:cubicBezTo>
                  <a:cubicBezTo>
                    <a:pt x="355" y="226"/>
                    <a:pt x="355" y="222"/>
                    <a:pt x="355" y="222"/>
                  </a:cubicBezTo>
                  <a:cubicBezTo>
                    <a:pt x="356" y="222"/>
                    <a:pt x="356" y="223"/>
                    <a:pt x="356" y="224"/>
                  </a:cubicBezTo>
                  <a:cubicBezTo>
                    <a:pt x="356" y="224"/>
                    <a:pt x="357" y="222"/>
                    <a:pt x="357" y="222"/>
                  </a:cubicBezTo>
                  <a:cubicBezTo>
                    <a:pt x="357" y="220"/>
                    <a:pt x="354" y="212"/>
                    <a:pt x="354" y="212"/>
                  </a:cubicBezTo>
                  <a:close/>
                  <a:moveTo>
                    <a:pt x="349" y="206"/>
                  </a:moveTo>
                  <a:cubicBezTo>
                    <a:pt x="346" y="208"/>
                    <a:pt x="349" y="208"/>
                    <a:pt x="350" y="209"/>
                  </a:cubicBezTo>
                  <a:cubicBezTo>
                    <a:pt x="350" y="208"/>
                    <a:pt x="349" y="208"/>
                    <a:pt x="349" y="206"/>
                  </a:cubicBezTo>
                  <a:cubicBezTo>
                    <a:pt x="352" y="207"/>
                    <a:pt x="347" y="200"/>
                    <a:pt x="347" y="203"/>
                  </a:cubicBezTo>
                  <a:cubicBezTo>
                    <a:pt x="347" y="201"/>
                    <a:pt x="346" y="202"/>
                    <a:pt x="345" y="202"/>
                  </a:cubicBezTo>
                  <a:cubicBezTo>
                    <a:pt x="345" y="203"/>
                    <a:pt x="344" y="204"/>
                    <a:pt x="344" y="204"/>
                  </a:cubicBezTo>
                  <a:cubicBezTo>
                    <a:pt x="345" y="204"/>
                    <a:pt x="349" y="206"/>
                    <a:pt x="349" y="206"/>
                  </a:cubicBezTo>
                  <a:close/>
                  <a:moveTo>
                    <a:pt x="339" y="190"/>
                  </a:moveTo>
                  <a:cubicBezTo>
                    <a:pt x="339" y="190"/>
                    <a:pt x="339" y="190"/>
                    <a:pt x="339" y="190"/>
                  </a:cubicBezTo>
                  <a:cubicBezTo>
                    <a:pt x="336" y="192"/>
                    <a:pt x="339" y="206"/>
                    <a:pt x="344" y="203"/>
                  </a:cubicBezTo>
                  <a:cubicBezTo>
                    <a:pt x="344" y="203"/>
                    <a:pt x="344" y="202"/>
                    <a:pt x="344" y="202"/>
                  </a:cubicBezTo>
                  <a:cubicBezTo>
                    <a:pt x="344" y="201"/>
                    <a:pt x="345" y="186"/>
                    <a:pt x="339" y="189"/>
                  </a:cubicBezTo>
                  <a:cubicBezTo>
                    <a:pt x="339" y="189"/>
                    <a:pt x="339" y="189"/>
                    <a:pt x="339" y="190"/>
                  </a:cubicBezTo>
                  <a:close/>
                  <a:moveTo>
                    <a:pt x="344" y="204"/>
                  </a:moveTo>
                  <a:cubicBezTo>
                    <a:pt x="344" y="205"/>
                    <a:pt x="344" y="204"/>
                    <a:pt x="344" y="204"/>
                  </a:cubicBezTo>
                  <a:cubicBezTo>
                    <a:pt x="344" y="204"/>
                    <a:pt x="344" y="204"/>
                    <a:pt x="344" y="204"/>
                  </a:cubicBezTo>
                  <a:close/>
                  <a:moveTo>
                    <a:pt x="345" y="202"/>
                  </a:moveTo>
                  <a:cubicBezTo>
                    <a:pt x="345" y="201"/>
                    <a:pt x="344" y="201"/>
                    <a:pt x="344" y="202"/>
                  </a:cubicBezTo>
                  <a:cubicBezTo>
                    <a:pt x="344" y="202"/>
                    <a:pt x="344" y="202"/>
                    <a:pt x="344" y="202"/>
                  </a:cubicBezTo>
                  <a:cubicBezTo>
                    <a:pt x="344" y="202"/>
                    <a:pt x="344" y="202"/>
                    <a:pt x="345" y="202"/>
                  </a:cubicBezTo>
                  <a:close/>
                  <a:moveTo>
                    <a:pt x="338" y="196"/>
                  </a:moveTo>
                  <a:cubicBezTo>
                    <a:pt x="338" y="196"/>
                    <a:pt x="338" y="196"/>
                    <a:pt x="338" y="196"/>
                  </a:cubicBezTo>
                  <a:close/>
                  <a:moveTo>
                    <a:pt x="247" y="220"/>
                  </a:moveTo>
                  <a:cubicBezTo>
                    <a:pt x="247" y="220"/>
                    <a:pt x="247" y="220"/>
                    <a:pt x="247" y="220"/>
                  </a:cubicBezTo>
                  <a:close/>
                  <a:moveTo>
                    <a:pt x="242" y="214"/>
                  </a:moveTo>
                  <a:cubicBezTo>
                    <a:pt x="241" y="215"/>
                    <a:pt x="241" y="224"/>
                    <a:pt x="243" y="225"/>
                  </a:cubicBezTo>
                  <a:cubicBezTo>
                    <a:pt x="245" y="226"/>
                    <a:pt x="249" y="222"/>
                    <a:pt x="247" y="220"/>
                  </a:cubicBezTo>
                  <a:cubicBezTo>
                    <a:pt x="246" y="218"/>
                    <a:pt x="244" y="214"/>
                    <a:pt x="242" y="214"/>
                  </a:cubicBezTo>
                  <a:close/>
                  <a:moveTo>
                    <a:pt x="355" y="237"/>
                  </a:moveTo>
                  <a:cubicBezTo>
                    <a:pt x="355" y="238"/>
                    <a:pt x="343" y="239"/>
                    <a:pt x="345" y="238"/>
                  </a:cubicBezTo>
                  <a:cubicBezTo>
                    <a:pt x="344" y="238"/>
                    <a:pt x="341" y="239"/>
                    <a:pt x="341" y="242"/>
                  </a:cubicBezTo>
                  <a:cubicBezTo>
                    <a:pt x="341" y="244"/>
                    <a:pt x="339" y="247"/>
                    <a:pt x="339" y="249"/>
                  </a:cubicBezTo>
                  <a:cubicBezTo>
                    <a:pt x="339" y="249"/>
                    <a:pt x="340" y="258"/>
                    <a:pt x="340" y="258"/>
                  </a:cubicBezTo>
                  <a:cubicBezTo>
                    <a:pt x="344" y="257"/>
                    <a:pt x="341" y="252"/>
                    <a:pt x="343" y="249"/>
                  </a:cubicBezTo>
                  <a:cubicBezTo>
                    <a:pt x="344" y="249"/>
                    <a:pt x="347" y="257"/>
                    <a:pt x="348" y="258"/>
                  </a:cubicBezTo>
                  <a:cubicBezTo>
                    <a:pt x="349" y="258"/>
                    <a:pt x="349" y="251"/>
                    <a:pt x="347" y="249"/>
                  </a:cubicBezTo>
                  <a:cubicBezTo>
                    <a:pt x="347" y="247"/>
                    <a:pt x="346" y="245"/>
                    <a:pt x="350" y="247"/>
                  </a:cubicBezTo>
                  <a:cubicBezTo>
                    <a:pt x="350" y="245"/>
                    <a:pt x="350" y="245"/>
                    <a:pt x="350" y="243"/>
                  </a:cubicBezTo>
                  <a:cubicBezTo>
                    <a:pt x="346" y="242"/>
                    <a:pt x="345" y="246"/>
                    <a:pt x="343" y="244"/>
                  </a:cubicBezTo>
                  <a:cubicBezTo>
                    <a:pt x="341" y="241"/>
                    <a:pt x="346" y="239"/>
                    <a:pt x="349" y="241"/>
                  </a:cubicBezTo>
                  <a:cubicBezTo>
                    <a:pt x="351" y="241"/>
                    <a:pt x="356" y="238"/>
                    <a:pt x="355" y="237"/>
                  </a:cubicBezTo>
                  <a:close/>
                  <a:moveTo>
                    <a:pt x="336" y="178"/>
                  </a:moveTo>
                  <a:cubicBezTo>
                    <a:pt x="336" y="178"/>
                    <a:pt x="337" y="180"/>
                    <a:pt x="338" y="180"/>
                  </a:cubicBezTo>
                  <a:cubicBezTo>
                    <a:pt x="338" y="180"/>
                    <a:pt x="338" y="180"/>
                    <a:pt x="338" y="180"/>
                  </a:cubicBezTo>
                  <a:cubicBezTo>
                    <a:pt x="339" y="179"/>
                    <a:pt x="340" y="172"/>
                    <a:pt x="339" y="171"/>
                  </a:cubicBezTo>
                  <a:cubicBezTo>
                    <a:pt x="336" y="169"/>
                    <a:pt x="335" y="177"/>
                    <a:pt x="336" y="178"/>
                  </a:cubicBezTo>
                  <a:close/>
                  <a:moveTo>
                    <a:pt x="315" y="188"/>
                  </a:moveTo>
                  <a:cubicBezTo>
                    <a:pt x="314" y="188"/>
                    <a:pt x="315" y="188"/>
                    <a:pt x="315" y="188"/>
                  </a:cubicBezTo>
                  <a:close/>
                  <a:moveTo>
                    <a:pt x="309" y="188"/>
                  </a:moveTo>
                  <a:cubicBezTo>
                    <a:pt x="312" y="191"/>
                    <a:pt x="313" y="191"/>
                    <a:pt x="315" y="188"/>
                  </a:cubicBezTo>
                  <a:cubicBezTo>
                    <a:pt x="318" y="185"/>
                    <a:pt x="309" y="184"/>
                    <a:pt x="309" y="188"/>
                  </a:cubicBezTo>
                  <a:close/>
                  <a:moveTo>
                    <a:pt x="421" y="256"/>
                  </a:moveTo>
                  <a:cubicBezTo>
                    <a:pt x="421" y="256"/>
                    <a:pt x="422" y="255"/>
                    <a:pt x="422" y="254"/>
                  </a:cubicBezTo>
                  <a:cubicBezTo>
                    <a:pt x="423" y="257"/>
                    <a:pt x="422" y="252"/>
                    <a:pt x="421" y="250"/>
                  </a:cubicBezTo>
                  <a:cubicBezTo>
                    <a:pt x="421" y="249"/>
                    <a:pt x="420" y="248"/>
                    <a:pt x="420" y="249"/>
                  </a:cubicBezTo>
                  <a:cubicBezTo>
                    <a:pt x="420" y="248"/>
                    <a:pt x="419" y="248"/>
                    <a:pt x="418" y="249"/>
                  </a:cubicBezTo>
                  <a:cubicBezTo>
                    <a:pt x="418" y="250"/>
                    <a:pt x="422" y="252"/>
                    <a:pt x="422" y="254"/>
                  </a:cubicBezTo>
                  <a:cubicBezTo>
                    <a:pt x="421" y="253"/>
                    <a:pt x="415" y="258"/>
                    <a:pt x="411" y="257"/>
                  </a:cubicBezTo>
                  <a:cubicBezTo>
                    <a:pt x="412" y="258"/>
                    <a:pt x="412" y="258"/>
                    <a:pt x="411" y="258"/>
                  </a:cubicBezTo>
                  <a:cubicBezTo>
                    <a:pt x="416" y="265"/>
                    <a:pt x="412" y="258"/>
                    <a:pt x="412" y="258"/>
                  </a:cubicBezTo>
                  <a:cubicBezTo>
                    <a:pt x="411" y="258"/>
                    <a:pt x="412" y="258"/>
                    <a:pt x="414" y="259"/>
                  </a:cubicBezTo>
                  <a:cubicBezTo>
                    <a:pt x="415" y="259"/>
                    <a:pt x="417" y="259"/>
                    <a:pt x="418" y="258"/>
                  </a:cubicBezTo>
                  <a:cubicBezTo>
                    <a:pt x="417" y="259"/>
                    <a:pt x="421" y="257"/>
                    <a:pt x="421" y="256"/>
                  </a:cubicBezTo>
                  <a:close/>
                  <a:moveTo>
                    <a:pt x="351" y="208"/>
                  </a:moveTo>
                  <a:cubicBezTo>
                    <a:pt x="351" y="208"/>
                    <a:pt x="352" y="209"/>
                    <a:pt x="351" y="208"/>
                  </a:cubicBezTo>
                  <a:close/>
                  <a:moveTo>
                    <a:pt x="351" y="208"/>
                  </a:moveTo>
                  <a:cubicBezTo>
                    <a:pt x="352" y="209"/>
                    <a:pt x="352" y="209"/>
                    <a:pt x="352" y="210"/>
                  </a:cubicBezTo>
                  <a:cubicBezTo>
                    <a:pt x="352" y="209"/>
                    <a:pt x="351" y="209"/>
                    <a:pt x="351" y="209"/>
                  </a:cubicBezTo>
                  <a:cubicBezTo>
                    <a:pt x="351" y="211"/>
                    <a:pt x="352" y="212"/>
                    <a:pt x="353" y="214"/>
                  </a:cubicBezTo>
                  <a:cubicBezTo>
                    <a:pt x="354" y="212"/>
                    <a:pt x="355" y="208"/>
                    <a:pt x="353" y="207"/>
                  </a:cubicBezTo>
                  <a:cubicBezTo>
                    <a:pt x="353" y="207"/>
                    <a:pt x="352" y="207"/>
                    <a:pt x="351" y="207"/>
                  </a:cubicBezTo>
                  <a:cubicBezTo>
                    <a:pt x="351" y="207"/>
                    <a:pt x="351" y="208"/>
                    <a:pt x="351" y="208"/>
                  </a:cubicBezTo>
                  <a:close/>
                  <a:moveTo>
                    <a:pt x="361" y="252"/>
                  </a:moveTo>
                  <a:cubicBezTo>
                    <a:pt x="361" y="252"/>
                    <a:pt x="361" y="252"/>
                    <a:pt x="361" y="252"/>
                  </a:cubicBezTo>
                  <a:cubicBezTo>
                    <a:pt x="361" y="252"/>
                    <a:pt x="361" y="252"/>
                    <a:pt x="361" y="252"/>
                  </a:cubicBezTo>
                  <a:close/>
                  <a:moveTo>
                    <a:pt x="366" y="250"/>
                  </a:moveTo>
                  <a:cubicBezTo>
                    <a:pt x="366" y="250"/>
                    <a:pt x="366" y="250"/>
                    <a:pt x="366" y="250"/>
                  </a:cubicBezTo>
                  <a:cubicBezTo>
                    <a:pt x="363" y="247"/>
                    <a:pt x="361" y="251"/>
                    <a:pt x="361" y="252"/>
                  </a:cubicBezTo>
                  <a:cubicBezTo>
                    <a:pt x="362" y="251"/>
                    <a:pt x="368" y="252"/>
                    <a:pt x="368" y="252"/>
                  </a:cubicBezTo>
                  <a:cubicBezTo>
                    <a:pt x="368" y="250"/>
                    <a:pt x="367" y="251"/>
                    <a:pt x="366" y="250"/>
                  </a:cubicBezTo>
                  <a:close/>
                  <a:moveTo>
                    <a:pt x="337" y="267"/>
                  </a:moveTo>
                  <a:cubicBezTo>
                    <a:pt x="339" y="265"/>
                    <a:pt x="338" y="266"/>
                    <a:pt x="339" y="264"/>
                  </a:cubicBezTo>
                  <a:cubicBezTo>
                    <a:pt x="338" y="265"/>
                    <a:pt x="329" y="265"/>
                    <a:pt x="331" y="267"/>
                  </a:cubicBezTo>
                  <a:cubicBezTo>
                    <a:pt x="333" y="267"/>
                    <a:pt x="335" y="266"/>
                    <a:pt x="337" y="267"/>
                  </a:cubicBezTo>
                  <a:close/>
                  <a:moveTo>
                    <a:pt x="359" y="265"/>
                  </a:moveTo>
                  <a:cubicBezTo>
                    <a:pt x="359" y="265"/>
                    <a:pt x="346" y="268"/>
                    <a:pt x="349" y="271"/>
                  </a:cubicBezTo>
                  <a:cubicBezTo>
                    <a:pt x="349" y="271"/>
                    <a:pt x="359" y="266"/>
                    <a:pt x="359" y="265"/>
                  </a:cubicBezTo>
                  <a:close/>
                  <a:moveTo>
                    <a:pt x="345" y="209"/>
                  </a:moveTo>
                  <a:cubicBezTo>
                    <a:pt x="345" y="210"/>
                    <a:pt x="345" y="211"/>
                    <a:pt x="345" y="212"/>
                  </a:cubicBezTo>
                  <a:cubicBezTo>
                    <a:pt x="347" y="211"/>
                    <a:pt x="346" y="213"/>
                    <a:pt x="347" y="213"/>
                  </a:cubicBezTo>
                  <a:cubicBezTo>
                    <a:pt x="347" y="214"/>
                    <a:pt x="346" y="215"/>
                    <a:pt x="348" y="216"/>
                  </a:cubicBezTo>
                  <a:cubicBezTo>
                    <a:pt x="349" y="215"/>
                    <a:pt x="351" y="212"/>
                    <a:pt x="350" y="210"/>
                  </a:cubicBezTo>
                  <a:cubicBezTo>
                    <a:pt x="350" y="212"/>
                    <a:pt x="344" y="208"/>
                    <a:pt x="345" y="209"/>
                  </a:cubicBezTo>
                  <a:close/>
                  <a:moveTo>
                    <a:pt x="353" y="264"/>
                  </a:moveTo>
                  <a:cubicBezTo>
                    <a:pt x="353" y="264"/>
                    <a:pt x="344" y="266"/>
                    <a:pt x="344" y="265"/>
                  </a:cubicBezTo>
                  <a:cubicBezTo>
                    <a:pt x="344" y="265"/>
                    <a:pt x="339" y="264"/>
                    <a:pt x="340" y="266"/>
                  </a:cubicBezTo>
                  <a:cubicBezTo>
                    <a:pt x="340" y="267"/>
                    <a:pt x="345" y="267"/>
                    <a:pt x="346" y="266"/>
                  </a:cubicBezTo>
                  <a:cubicBezTo>
                    <a:pt x="346" y="267"/>
                    <a:pt x="353" y="265"/>
                    <a:pt x="353" y="264"/>
                  </a:cubicBezTo>
                  <a:close/>
                  <a:moveTo>
                    <a:pt x="346" y="266"/>
                  </a:moveTo>
                  <a:cubicBezTo>
                    <a:pt x="346" y="267"/>
                    <a:pt x="346" y="266"/>
                    <a:pt x="346" y="266"/>
                  </a:cubicBezTo>
                  <a:close/>
                  <a:moveTo>
                    <a:pt x="339" y="210"/>
                  </a:moveTo>
                  <a:cubicBezTo>
                    <a:pt x="339" y="211"/>
                    <a:pt x="334" y="218"/>
                    <a:pt x="334" y="218"/>
                  </a:cubicBezTo>
                  <a:cubicBezTo>
                    <a:pt x="336" y="220"/>
                    <a:pt x="339" y="211"/>
                    <a:pt x="339" y="210"/>
                  </a:cubicBezTo>
                  <a:close/>
                  <a:moveTo>
                    <a:pt x="339" y="210"/>
                  </a:moveTo>
                  <a:cubicBezTo>
                    <a:pt x="339" y="210"/>
                    <a:pt x="339" y="210"/>
                    <a:pt x="339" y="210"/>
                  </a:cubicBezTo>
                  <a:cubicBezTo>
                    <a:pt x="339" y="210"/>
                    <a:pt x="339" y="210"/>
                    <a:pt x="339" y="210"/>
                  </a:cubicBezTo>
                  <a:close/>
                  <a:moveTo>
                    <a:pt x="341" y="205"/>
                  </a:moveTo>
                  <a:cubicBezTo>
                    <a:pt x="341" y="205"/>
                    <a:pt x="342" y="207"/>
                    <a:pt x="342" y="207"/>
                  </a:cubicBezTo>
                  <a:cubicBezTo>
                    <a:pt x="342" y="207"/>
                    <a:pt x="342" y="207"/>
                    <a:pt x="343" y="207"/>
                  </a:cubicBezTo>
                  <a:cubicBezTo>
                    <a:pt x="346" y="205"/>
                    <a:pt x="339" y="202"/>
                    <a:pt x="341" y="205"/>
                  </a:cubicBezTo>
                  <a:close/>
                  <a:moveTo>
                    <a:pt x="338" y="269"/>
                  </a:moveTo>
                  <a:cubicBezTo>
                    <a:pt x="340" y="270"/>
                    <a:pt x="342" y="271"/>
                    <a:pt x="343" y="270"/>
                  </a:cubicBezTo>
                  <a:cubicBezTo>
                    <a:pt x="341" y="268"/>
                    <a:pt x="336" y="268"/>
                    <a:pt x="338" y="269"/>
                  </a:cubicBezTo>
                  <a:close/>
                  <a:moveTo>
                    <a:pt x="359" y="251"/>
                  </a:moveTo>
                  <a:cubicBezTo>
                    <a:pt x="352" y="252"/>
                    <a:pt x="360" y="253"/>
                    <a:pt x="359" y="251"/>
                  </a:cubicBezTo>
                  <a:close/>
                  <a:moveTo>
                    <a:pt x="368" y="273"/>
                  </a:moveTo>
                  <a:cubicBezTo>
                    <a:pt x="367" y="273"/>
                    <a:pt x="366" y="273"/>
                    <a:pt x="365" y="274"/>
                  </a:cubicBezTo>
                  <a:cubicBezTo>
                    <a:pt x="365" y="276"/>
                    <a:pt x="369" y="275"/>
                    <a:pt x="368" y="273"/>
                  </a:cubicBezTo>
                  <a:close/>
                  <a:moveTo>
                    <a:pt x="416" y="268"/>
                  </a:moveTo>
                  <a:cubicBezTo>
                    <a:pt x="416" y="268"/>
                    <a:pt x="416" y="268"/>
                    <a:pt x="416" y="268"/>
                  </a:cubicBezTo>
                  <a:cubicBezTo>
                    <a:pt x="416" y="268"/>
                    <a:pt x="415" y="267"/>
                    <a:pt x="415" y="268"/>
                  </a:cubicBezTo>
                  <a:cubicBezTo>
                    <a:pt x="415" y="268"/>
                    <a:pt x="417" y="271"/>
                    <a:pt x="418" y="270"/>
                  </a:cubicBezTo>
                  <a:cubicBezTo>
                    <a:pt x="417" y="269"/>
                    <a:pt x="417" y="268"/>
                    <a:pt x="416" y="268"/>
                  </a:cubicBezTo>
                  <a:close/>
                  <a:moveTo>
                    <a:pt x="287" y="238"/>
                  </a:moveTo>
                  <a:cubicBezTo>
                    <a:pt x="287" y="238"/>
                    <a:pt x="287" y="238"/>
                    <a:pt x="287" y="238"/>
                  </a:cubicBezTo>
                  <a:close/>
                  <a:moveTo>
                    <a:pt x="285" y="237"/>
                  </a:moveTo>
                  <a:cubicBezTo>
                    <a:pt x="285" y="238"/>
                    <a:pt x="286" y="240"/>
                    <a:pt x="286" y="240"/>
                  </a:cubicBezTo>
                  <a:cubicBezTo>
                    <a:pt x="286" y="240"/>
                    <a:pt x="286" y="240"/>
                    <a:pt x="287" y="240"/>
                  </a:cubicBezTo>
                  <a:cubicBezTo>
                    <a:pt x="287" y="240"/>
                    <a:pt x="287" y="239"/>
                    <a:pt x="287" y="238"/>
                  </a:cubicBezTo>
                  <a:cubicBezTo>
                    <a:pt x="287" y="238"/>
                    <a:pt x="286" y="237"/>
                    <a:pt x="285" y="237"/>
                  </a:cubicBezTo>
                  <a:close/>
                  <a:moveTo>
                    <a:pt x="311" y="250"/>
                  </a:moveTo>
                  <a:cubicBezTo>
                    <a:pt x="311" y="251"/>
                    <a:pt x="311" y="251"/>
                    <a:pt x="312" y="251"/>
                  </a:cubicBezTo>
                  <a:cubicBezTo>
                    <a:pt x="313" y="251"/>
                    <a:pt x="313" y="249"/>
                    <a:pt x="312" y="249"/>
                  </a:cubicBezTo>
                  <a:cubicBezTo>
                    <a:pt x="312" y="249"/>
                    <a:pt x="312" y="249"/>
                    <a:pt x="312" y="249"/>
                  </a:cubicBezTo>
                  <a:cubicBezTo>
                    <a:pt x="311" y="249"/>
                    <a:pt x="311" y="249"/>
                    <a:pt x="312" y="249"/>
                  </a:cubicBezTo>
                  <a:cubicBezTo>
                    <a:pt x="311" y="249"/>
                    <a:pt x="310" y="249"/>
                    <a:pt x="311" y="250"/>
                  </a:cubicBezTo>
                  <a:close/>
                  <a:moveTo>
                    <a:pt x="368" y="243"/>
                  </a:moveTo>
                  <a:cubicBezTo>
                    <a:pt x="368" y="243"/>
                    <a:pt x="371" y="243"/>
                    <a:pt x="370" y="242"/>
                  </a:cubicBezTo>
                  <a:cubicBezTo>
                    <a:pt x="369" y="242"/>
                    <a:pt x="368" y="242"/>
                    <a:pt x="367" y="242"/>
                  </a:cubicBezTo>
                  <a:cubicBezTo>
                    <a:pt x="367" y="242"/>
                    <a:pt x="368" y="244"/>
                    <a:pt x="368" y="243"/>
                  </a:cubicBezTo>
                  <a:close/>
                  <a:moveTo>
                    <a:pt x="289" y="244"/>
                  </a:moveTo>
                  <a:cubicBezTo>
                    <a:pt x="286" y="247"/>
                    <a:pt x="292" y="246"/>
                    <a:pt x="290" y="246"/>
                  </a:cubicBezTo>
                  <a:cubicBezTo>
                    <a:pt x="290" y="245"/>
                    <a:pt x="290" y="244"/>
                    <a:pt x="289" y="244"/>
                  </a:cubicBezTo>
                  <a:close/>
                  <a:moveTo>
                    <a:pt x="377" y="257"/>
                  </a:moveTo>
                  <a:cubicBezTo>
                    <a:pt x="376" y="258"/>
                    <a:pt x="377" y="259"/>
                    <a:pt x="376" y="261"/>
                  </a:cubicBezTo>
                  <a:cubicBezTo>
                    <a:pt x="376" y="263"/>
                    <a:pt x="378" y="257"/>
                    <a:pt x="377" y="257"/>
                  </a:cubicBezTo>
                  <a:close/>
                  <a:moveTo>
                    <a:pt x="176" y="207"/>
                  </a:moveTo>
                  <a:cubicBezTo>
                    <a:pt x="178" y="208"/>
                    <a:pt x="178" y="206"/>
                    <a:pt x="179" y="206"/>
                  </a:cubicBezTo>
                  <a:cubicBezTo>
                    <a:pt x="178" y="206"/>
                    <a:pt x="176" y="206"/>
                    <a:pt x="176" y="207"/>
                  </a:cubicBezTo>
                  <a:close/>
                  <a:moveTo>
                    <a:pt x="304" y="241"/>
                  </a:moveTo>
                  <a:cubicBezTo>
                    <a:pt x="304" y="241"/>
                    <a:pt x="303" y="243"/>
                    <a:pt x="303" y="243"/>
                  </a:cubicBezTo>
                  <a:cubicBezTo>
                    <a:pt x="305" y="244"/>
                    <a:pt x="305" y="242"/>
                    <a:pt x="304" y="241"/>
                  </a:cubicBezTo>
                  <a:close/>
                  <a:moveTo>
                    <a:pt x="361" y="247"/>
                  </a:moveTo>
                  <a:cubicBezTo>
                    <a:pt x="360" y="247"/>
                    <a:pt x="361" y="247"/>
                    <a:pt x="361" y="247"/>
                  </a:cubicBezTo>
                  <a:close/>
                  <a:moveTo>
                    <a:pt x="361" y="247"/>
                  </a:moveTo>
                  <a:cubicBezTo>
                    <a:pt x="363" y="247"/>
                    <a:pt x="361" y="245"/>
                    <a:pt x="360" y="245"/>
                  </a:cubicBezTo>
                  <a:cubicBezTo>
                    <a:pt x="360" y="245"/>
                    <a:pt x="359" y="247"/>
                    <a:pt x="361" y="247"/>
                  </a:cubicBezTo>
                  <a:close/>
                  <a:moveTo>
                    <a:pt x="357" y="247"/>
                  </a:moveTo>
                  <a:cubicBezTo>
                    <a:pt x="356" y="247"/>
                    <a:pt x="352" y="245"/>
                    <a:pt x="352" y="247"/>
                  </a:cubicBezTo>
                  <a:cubicBezTo>
                    <a:pt x="353" y="249"/>
                    <a:pt x="356" y="245"/>
                    <a:pt x="356" y="248"/>
                  </a:cubicBezTo>
                  <a:cubicBezTo>
                    <a:pt x="357" y="248"/>
                    <a:pt x="357" y="247"/>
                    <a:pt x="357" y="247"/>
                  </a:cubicBezTo>
                  <a:close/>
                  <a:moveTo>
                    <a:pt x="369" y="262"/>
                  </a:moveTo>
                  <a:cubicBezTo>
                    <a:pt x="369" y="262"/>
                    <a:pt x="369" y="262"/>
                    <a:pt x="369" y="262"/>
                  </a:cubicBezTo>
                  <a:close/>
                  <a:moveTo>
                    <a:pt x="369" y="262"/>
                  </a:moveTo>
                  <a:cubicBezTo>
                    <a:pt x="368" y="263"/>
                    <a:pt x="367" y="264"/>
                    <a:pt x="367" y="265"/>
                  </a:cubicBezTo>
                  <a:cubicBezTo>
                    <a:pt x="368" y="266"/>
                    <a:pt x="371" y="262"/>
                    <a:pt x="370" y="262"/>
                  </a:cubicBezTo>
                  <a:cubicBezTo>
                    <a:pt x="370" y="261"/>
                    <a:pt x="369" y="262"/>
                    <a:pt x="369" y="262"/>
                  </a:cubicBezTo>
                  <a:close/>
                  <a:moveTo>
                    <a:pt x="383" y="247"/>
                  </a:moveTo>
                  <a:cubicBezTo>
                    <a:pt x="383" y="246"/>
                    <a:pt x="379" y="246"/>
                    <a:pt x="380" y="247"/>
                  </a:cubicBezTo>
                  <a:cubicBezTo>
                    <a:pt x="381" y="247"/>
                    <a:pt x="382" y="247"/>
                    <a:pt x="383" y="247"/>
                  </a:cubicBezTo>
                  <a:close/>
                  <a:moveTo>
                    <a:pt x="380" y="247"/>
                  </a:moveTo>
                  <a:cubicBezTo>
                    <a:pt x="380" y="247"/>
                    <a:pt x="381" y="247"/>
                    <a:pt x="380" y="247"/>
                  </a:cubicBezTo>
                  <a:close/>
                  <a:moveTo>
                    <a:pt x="273" y="204"/>
                  </a:moveTo>
                  <a:cubicBezTo>
                    <a:pt x="273" y="205"/>
                    <a:pt x="273" y="209"/>
                    <a:pt x="273" y="210"/>
                  </a:cubicBezTo>
                  <a:cubicBezTo>
                    <a:pt x="273" y="210"/>
                    <a:pt x="273" y="206"/>
                    <a:pt x="273" y="204"/>
                  </a:cubicBezTo>
                  <a:cubicBezTo>
                    <a:pt x="273" y="205"/>
                    <a:pt x="274" y="204"/>
                    <a:pt x="273" y="204"/>
                  </a:cubicBezTo>
                  <a:close/>
                  <a:moveTo>
                    <a:pt x="356" y="264"/>
                  </a:moveTo>
                  <a:cubicBezTo>
                    <a:pt x="356" y="264"/>
                    <a:pt x="358" y="264"/>
                    <a:pt x="358" y="263"/>
                  </a:cubicBezTo>
                  <a:cubicBezTo>
                    <a:pt x="357" y="262"/>
                    <a:pt x="355" y="264"/>
                    <a:pt x="356" y="264"/>
                  </a:cubicBezTo>
                  <a:cubicBezTo>
                    <a:pt x="356" y="264"/>
                    <a:pt x="355" y="264"/>
                    <a:pt x="356" y="264"/>
                  </a:cubicBezTo>
                  <a:close/>
                  <a:moveTo>
                    <a:pt x="293" y="250"/>
                  </a:moveTo>
                  <a:cubicBezTo>
                    <a:pt x="293" y="249"/>
                    <a:pt x="293" y="248"/>
                    <a:pt x="292" y="249"/>
                  </a:cubicBezTo>
                  <a:cubicBezTo>
                    <a:pt x="292" y="250"/>
                    <a:pt x="293" y="250"/>
                    <a:pt x="293" y="251"/>
                  </a:cubicBezTo>
                  <a:cubicBezTo>
                    <a:pt x="294" y="251"/>
                    <a:pt x="294" y="250"/>
                    <a:pt x="293" y="250"/>
                  </a:cubicBezTo>
                  <a:close/>
                  <a:moveTo>
                    <a:pt x="373" y="258"/>
                  </a:moveTo>
                  <a:cubicBezTo>
                    <a:pt x="373" y="258"/>
                    <a:pt x="374" y="257"/>
                    <a:pt x="374" y="256"/>
                  </a:cubicBezTo>
                  <a:cubicBezTo>
                    <a:pt x="373" y="256"/>
                    <a:pt x="371" y="260"/>
                    <a:pt x="373" y="258"/>
                  </a:cubicBezTo>
                  <a:close/>
                  <a:moveTo>
                    <a:pt x="381" y="245"/>
                  </a:moveTo>
                  <a:cubicBezTo>
                    <a:pt x="383" y="246"/>
                    <a:pt x="381" y="244"/>
                    <a:pt x="380" y="243"/>
                  </a:cubicBezTo>
                  <a:cubicBezTo>
                    <a:pt x="380" y="244"/>
                    <a:pt x="380" y="245"/>
                    <a:pt x="381" y="245"/>
                  </a:cubicBezTo>
                  <a:close/>
                  <a:moveTo>
                    <a:pt x="351" y="169"/>
                  </a:moveTo>
                  <a:cubicBezTo>
                    <a:pt x="352" y="169"/>
                    <a:pt x="353" y="168"/>
                    <a:pt x="353" y="167"/>
                  </a:cubicBezTo>
                  <a:cubicBezTo>
                    <a:pt x="351" y="167"/>
                    <a:pt x="351" y="168"/>
                    <a:pt x="351" y="169"/>
                  </a:cubicBezTo>
                  <a:close/>
                  <a:moveTo>
                    <a:pt x="417" y="248"/>
                  </a:moveTo>
                  <a:cubicBezTo>
                    <a:pt x="416" y="248"/>
                    <a:pt x="415" y="249"/>
                    <a:pt x="416" y="249"/>
                  </a:cubicBezTo>
                  <a:cubicBezTo>
                    <a:pt x="417" y="249"/>
                    <a:pt x="418" y="249"/>
                    <a:pt x="417" y="248"/>
                  </a:cubicBezTo>
                  <a:close/>
                  <a:moveTo>
                    <a:pt x="289" y="242"/>
                  </a:moveTo>
                  <a:cubicBezTo>
                    <a:pt x="288" y="240"/>
                    <a:pt x="288" y="243"/>
                    <a:pt x="288" y="243"/>
                  </a:cubicBezTo>
                  <a:cubicBezTo>
                    <a:pt x="289" y="244"/>
                    <a:pt x="289" y="243"/>
                    <a:pt x="289" y="242"/>
                  </a:cubicBezTo>
                  <a:close/>
                  <a:moveTo>
                    <a:pt x="363" y="234"/>
                  </a:moveTo>
                  <a:cubicBezTo>
                    <a:pt x="363" y="234"/>
                    <a:pt x="362" y="234"/>
                    <a:pt x="363" y="234"/>
                  </a:cubicBezTo>
                  <a:cubicBezTo>
                    <a:pt x="362" y="235"/>
                    <a:pt x="362" y="235"/>
                    <a:pt x="362" y="236"/>
                  </a:cubicBezTo>
                  <a:cubicBezTo>
                    <a:pt x="362" y="236"/>
                    <a:pt x="364" y="235"/>
                    <a:pt x="363" y="234"/>
                  </a:cubicBezTo>
                  <a:close/>
                  <a:moveTo>
                    <a:pt x="339" y="208"/>
                  </a:moveTo>
                  <a:cubicBezTo>
                    <a:pt x="339" y="208"/>
                    <a:pt x="340" y="209"/>
                    <a:pt x="340" y="209"/>
                  </a:cubicBezTo>
                  <a:cubicBezTo>
                    <a:pt x="340" y="208"/>
                    <a:pt x="340" y="208"/>
                    <a:pt x="341" y="208"/>
                  </a:cubicBezTo>
                  <a:cubicBezTo>
                    <a:pt x="341" y="207"/>
                    <a:pt x="340" y="207"/>
                    <a:pt x="339" y="208"/>
                  </a:cubicBezTo>
                  <a:cubicBezTo>
                    <a:pt x="339" y="207"/>
                    <a:pt x="339" y="207"/>
                    <a:pt x="339" y="208"/>
                  </a:cubicBezTo>
                  <a:close/>
                  <a:moveTo>
                    <a:pt x="313" y="230"/>
                  </a:moveTo>
                  <a:cubicBezTo>
                    <a:pt x="312" y="229"/>
                    <a:pt x="312" y="230"/>
                    <a:pt x="312" y="231"/>
                  </a:cubicBezTo>
                  <a:cubicBezTo>
                    <a:pt x="313" y="231"/>
                    <a:pt x="313" y="231"/>
                    <a:pt x="313" y="230"/>
                  </a:cubicBezTo>
                  <a:close/>
                  <a:moveTo>
                    <a:pt x="366" y="247"/>
                  </a:moveTo>
                  <a:cubicBezTo>
                    <a:pt x="366" y="246"/>
                    <a:pt x="366" y="247"/>
                    <a:pt x="366" y="247"/>
                  </a:cubicBezTo>
                  <a:cubicBezTo>
                    <a:pt x="366" y="247"/>
                    <a:pt x="366" y="247"/>
                    <a:pt x="366" y="247"/>
                  </a:cubicBezTo>
                  <a:cubicBezTo>
                    <a:pt x="366" y="248"/>
                    <a:pt x="366" y="249"/>
                    <a:pt x="368" y="247"/>
                  </a:cubicBezTo>
                  <a:cubicBezTo>
                    <a:pt x="368" y="246"/>
                    <a:pt x="367" y="246"/>
                    <a:pt x="366" y="247"/>
                  </a:cubicBezTo>
                  <a:close/>
                  <a:moveTo>
                    <a:pt x="283" y="234"/>
                  </a:moveTo>
                  <a:cubicBezTo>
                    <a:pt x="283" y="234"/>
                    <a:pt x="283" y="234"/>
                    <a:pt x="283" y="234"/>
                  </a:cubicBezTo>
                  <a:cubicBezTo>
                    <a:pt x="283" y="234"/>
                    <a:pt x="281" y="233"/>
                    <a:pt x="281" y="234"/>
                  </a:cubicBezTo>
                  <a:cubicBezTo>
                    <a:pt x="281" y="236"/>
                    <a:pt x="285" y="235"/>
                    <a:pt x="283" y="234"/>
                  </a:cubicBezTo>
                  <a:close/>
                  <a:moveTo>
                    <a:pt x="343" y="149"/>
                  </a:moveTo>
                  <a:cubicBezTo>
                    <a:pt x="341" y="149"/>
                    <a:pt x="341" y="149"/>
                    <a:pt x="341" y="150"/>
                  </a:cubicBezTo>
                  <a:cubicBezTo>
                    <a:pt x="343" y="149"/>
                    <a:pt x="343" y="151"/>
                    <a:pt x="343" y="149"/>
                  </a:cubicBezTo>
                  <a:close/>
                  <a:moveTo>
                    <a:pt x="348" y="271"/>
                  </a:moveTo>
                  <a:cubicBezTo>
                    <a:pt x="348" y="272"/>
                    <a:pt x="347" y="271"/>
                    <a:pt x="347" y="272"/>
                  </a:cubicBezTo>
                  <a:cubicBezTo>
                    <a:pt x="348" y="273"/>
                    <a:pt x="350" y="271"/>
                    <a:pt x="348" y="271"/>
                  </a:cubicBezTo>
                  <a:close/>
                  <a:moveTo>
                    <a:pt x="344" y="173"/>
                  </a:moveTo>
                  <a:cubicBezTo>
                    <a:pt x="344" y="173"/>
                    <a:pt x="344" y="173"/>
                    <a:pt x="344" y="173"/>
                  </a:cubicBezTo>
                  <a:close/>
                  <a:moveTo>
                    <a:pt x="345" y="174"/>
                  </a:moveTo>
                  <a:cubicBezTo>
                    <a:pt x="346" y="172"/>
                    <a:pt x="344" y="173"/>
                    <a:pt x="344" y="173"/>
                  </a:cubicBezTo>
                  <a:cubicBezTo>
                    <a:pt x="343" y="174"/>
                    <a:pt x="344" y="174"/>
                    <a:pt x="345" y="174"/>
                  </a:cubicBezTo>
                  <a:close/>
                  <a:moveTo>
                    <a:pt x="34" y="84"/>
                  </a:moveTo>
                  <a:cubicBezTo>
                    <a:pt x="35" y="83"/>
                    <a:pt x="37" y="80"/>
                    <a:pt x="37" y="80"/>
                  </a:cubicBezTo>
                  <a:cubicBezTo>
                    <a:pt x="35" y="78"/>
                    <a:pt x="34" y="84"/>
                    <a:pt x="34" y="84"/>
                  </a:cubicBezTo>
                  <a:close/>
                  <a:moveTo>
                    <a:pt x="347" y="223"/>
                  </a:moveTo>
                  <a:cubicBezTo>
                    <a:pt x="346" y="222"/>
                    <a:pt x="345" y="223"/>
                    <a:pt x="346" y="224"/>
                  </a:cubicBezTo>
                  <a:cubicBezTo>
                    <a:pt x="346" y="223"/>
                    <a:pt x="347" y="224"/>
                    <a:pt x="347" y="223"/>
                  </a:cubicBezTo>
                  <a:close/>
                  <a:moveTo>
                    <a:pt x="361" y="137"/>
                  </a:moveTo>
                  <a:cubicBezTo>
                    <a:pt x="361" y="137"/>
                    <a:pt x="361" y="137"/>
                    <a:pt x="361" y="137"/>
                  </a:cubicBezTo>
                  <a:cubicBezTo>
                    <a:pt x="360" y="138"/>
                    <a:pt x="360" y="139"/>
                    <a:pt x="361" y="139"/>
                  </a:cubicBezTo>
                  <a:cubicBezTo>
                    <a:pt x="361" y="138"/>
                    <a:pt x="362" y="137"/>
                    <a:pt x="361" y="137"/>
                  </a:cubicBezTo>
                  <a:close/>
                  <a:moveTo>
                    <a:pt x="361" y="139"/>
                  </a:moveTo>
                  <a:cubicBezTo>
                    <a:pt x="361" y="139"/>
                    <a:pt x="361" y="139"/>
                    <a:pt x="361" y="139"/>
                  </a:cubicBezTo>
                  <a:cubicBezTo>
                    <a:pt x="361" y="139"/>
                    <a:pt x="361" y="139"/>
                    <a:pt x="361" y="139"/>
                  </a:cubicBezTo>
                  <a:close/>
                  <a:moveTo>
                    <a:pt x="422" y="274"/>
                  </a:moveTo>
                  <a:cubicBezTo>
                    <a:pt x="423" y="274"/>
                    <a:pt x="422" y="274"/>
                    <a:pt x="422" y="274"/>
                  </a:cubicBezTo>
                  <a:cubicBezTo>
                    <a:pt x="424" y="275"/>
                    <a:pt x="423" y="274"/>
                    <a:pt x="422" y="273"/>
                  </a:cubicBezTo>
                  <a:cubicBezTo>
                    <a:pt x="421" y="273"/>
                    <a:pt x="422" y="274"/>
                    <a:pt x="422" y="274"/>
                  </a:cubicBezTo>
                  <a:cubicBezTo>
                    <a:pt x="422" y="274"/>
                    <a:pt x="422" y="274"/>
                    <a:pt x="422" y="274"/>
                  </a:cubicBezTo>
                  <a:close/>
                  <a:moveTo>
                    <a:pt x="347" y="148"/>
                  </a:moveTo>
                  <a:cubicBezTo>
                    <a:pt x="347" y="148"/>
                    <a:pt x="347" y="148"/>
                    <a:pt x="347" y="148"/>
                  </a:cubicBezTo>
                  <a:cubicBezTo>
                    <a:pt x="347" y="145"/>
                    <a:pt x="346" y="149"/>
                    <a:pt x="347" y="148"/>
                  </a:cubicBezTo>
                  <a:close/>
                  <a:moveTo>
                    <a:pt x="292" y="247"/>
                  </a:moveTo>
                  <a:cubicBezTo>
                    <a:pt x="292" y="248"/>
                    <a:pt x="291" y="247"/>
                    <a:pt x="292" y="248"/>
                  </a:cubicBezTo>
                  <a:cubicBezTo>
                    <a:pt x="292" y="249"/>
                    <a:pt x="292" y="248"/>
                    <a:pt x="292" y="247"/>
                  </a:cubicBezTo>
                  <a:close/>
                  <a:moveTo>
                    <a:pt x="408" y="247"/>
                  </a:moveTo>
                  <a:cubicBezTo>
                    <a:pt x="408" y="247"/>
                    <a:pt x="408" y="247"/>
                    <a:pt x="408" y="247"/>
                  </a:cubicBezTo>
                  <a:cubicBezTo>
                    <a:pt x="407" y="248"/>
                    <a:pt x="409" y="248"/>
                    <a:pt x="408" y="247"/>
                  </a:cubicBezTo>
                  <a:close/>
                  <a:moveTo>
                    <a:pt x="386" y="288"/>
                  </a:moveTo>
                  <a:cubicBezTo>
                    <a:pt x="386" y="288"/>
                    <a:pt x="385" y="289"/>
                    <a:pt x="386" y="288"/>
                  </a:cubicBezTo>
                  <a:close/>
                  <a:moveTo>
                    <a:pt x="386" y="288"/>
                  </a:moveTo>
                  <a:cubicBezTo>
                    <a:pt x="386" y="288"/>
                    <a:pt x="386" y="288"/>
                    <a:pt x="386" y="288"/>
                  </a:cubicBezTo>
                  <a:close/>
                  <a:moveTo>
                    <a:pt x="341" y="227"/>
                  </a:moveTo>
                  <a:cubicBezTo>
                    <a:pt x="342" y="226"/>
                    <a:pt x="339" y="227"/>
                    <a:pt x="341" y="227"/>
                  </a:cubicBezTo>
                  <a:close/>
                  <a:moveTo>
                    <a:pt x="333" y="220"/>
                  </a:moveTo>
                  <a:cubicBezTo>
                    <a:pt x="333" y="220"/>
                    <a:pt x="333" y="220"/>
                    <a:pt x="333" y="220"/>
                  </a:cubicBezTo>
                  <a:cubicBezTo>
                    <a:pt x="335" y="220"/>
                    <a:pt x="332" y="219"/>
                    <a:pt x="333" y="220"/>
                  </a:cubicBezTo>
                  <a:close/>
                  <a:moveTo>
                    <a:pt x="353" y="163"/>
                  </a:moveTo>
                  <a:cubicBezTo>
                    <a:pt x="353" y="164"/>
                    <a:pt x="355" y="163"/>
                    <a:pt x="353" y="163"/>
                  </a:cubicBezTo>
                  <a:close/>
                  <a:moveTo>
                    <a:pt x="375" y="114"/>
                  </a:moveTo>
                  <a:cubicBezTo>
                    <a:pt x="375" y="114"/>
                    <a:pt x="375" y="114"/>
                    <a:pt x="375" y="114"/>
                  </a:cubicBezTo>
                  <a:cubicBezTo>
                    <a:pt x="374" y="116"/>
                    <a:pt x="375" y="115"/>
                    <a:pt x="376" y="115"/>
                  </a:cubicBezTo>
                  <a:cubicBezTo>
                    <a:pt x="376" y="114"/>
                    <a:pt x="375" y="114"/>
                    <a:pt x="375" y="114"/>
                  </a:cubicBezTo>
                  <a:close/>
                  <a:moveTo>
                    <a:pt x="356" y="232"/>
                  </a:moveTo>
                  <a:cubicBezTo>
                    <a:pt x="356" y="229"/>
                    <a:pt x="354" y="234"/>
                    <a:pt x="356" y="232"/>
                  </a:cubicBezTo>
                  <a:close/>
                  <a:moveTo>
                    <a:pt x="345" y="271"/>
                  </a:moveTo>
                  <a:cubicBezTo>
                    <a:pt x="343" y="272"/>
                    <a:pt x="347" y="271"/>
                    <a:pt x="345" y="271"/>
                  </a:cubicBezTo>
                  <a:close/>
                  <a:moveTo>
                    <a:pt x="377" y="221"/>
                  </a:moveTo>
                  <a:cubicBezTo>
                    <a:pt x="378" y="218"/>
                    <a:pt x="376" y="223"/>
                    <a:pt x="377" y="221"/>
                  </a:cubicBezTo>
                  <a:close/>
                  <a:moveTo>
                    <a:pt x="347" y="207"/>
                  </a:moveTo>
                  <a:cubicBezTo>
                    <a:pt x="347" y="204"/>
                    <a:pt x="345" y="209"/>
                    <a:pt x="347" y="207"/>
                  </a:cubicBezTo>
                  <a:close/>
                  <a:moveTo>
                    <a:pt x="356" y="214"/>
                  </a:moveTo>
                  <a:cubicBezTo>
                    <a:pt x="356" y="214"/>
                    <a:pt x="355" y="213"/>
                    <a:pt x="356" y="214"/>
                  </a:cubicBezTo>
                  <a:close/>
                  <a:moveTo>
                    <a:pt x="291" y="224"/>
                  </a:moveTo>
                  <a:cubicBezTo>
                    <a:pt x="291" y="225"/>
                    <a:pt x="292" y="223"/>
                    <a:pt x="291" y="223"/>
                  </a:cubicBezTo>
                  <a:cubicBezTo>
                    <a:pt x="291" y="223"/>
                    <a:pt x="291" y="223"/>
                    <a:pt x="291" y="224"/>
                  </a:cubicBezTo>
                  <a:close/>
                  <a:moveTo>
                    <a:pt x="365" y="264"/>
                  </a:moveTo>
                  <a:cubicBezTo>
                    <a:pt x="364" y="265"/>
                    <a:pt x="366" y="264"/>
                    <a:pt x="365" y="264"/>
                  </a:cubicBezTo>
                  <a:close/>
                  <a:moveTo>
                    <a:pt x="365" y="264"/>
                  </a:moveTo>
                  <a:cubicBezTo>
                    <a:pt x="365" y="264"/>
                    <a:pt x="365" y="264"/>
                    <a:pt x="365" y="264"/>
                  </a:cubicBezTo>
                  <a:close/>
                  <a:moveTo>
                    <a:pt x="343" y="260"/>
                  </a:moveTo>
                  <a:cubicBezTo>
                    <a:pt x="343" y="259"/>
                    <a:pt x="343" y="259"/>
                    <a:pt x="343" y="258"/>
                  </a:cubicBezTo>
                  <a:cubicBezTo>
                    <a:pt x="342" y="259"/>
                    <a:pt x="342" y="259"/>
                    <a:pt x="343" y="260"/>
                  </a:cubicBezTo>
                  <a:close/>
                  <a:moveTo>
                    <a:pt x="276" y="218"/>
                  </a:moveTo>
                  <a:cubicBezTo>
                    <a:pt x="274" y="218"/>
                    <a:pt x="276" y="221"/>
                    <a:pt x="276" y="218"/>
                  </a:cubicBezTo>
                  <a:close/>
                  <a:moveTo>
                    <a:pt x="297" y="256"/>
                  </a:moveTo>
                  <a:cubicBezTo>
                    <a:pt x="296" y="256"/>
                    <a:pt x="299" y="258"/>
                    <a:pt x="297" y="256"/>
                  </a:cubicBezTo>
                  <a:close/>
                  <a:moveTo>
                    <a:pt x="364" y="241"/>
                  </a:moveTo>
                  <a:cubicBezTo>
                    <a:pt x="362" y="240"/>
                    <a:pt x="364" y="238"/>
                    <a:pt x="363" y="237"/>
                  </a:cubicBezTo>
                  <a:cubicBezTo>
                    <a:pt x="363" y="237"/>
                    <a:pt x="362" y="237"/>
                    <a:pt x="362" y="238"/>
                  </a:cubicBezTo>
                  <a:cubicBezTo>
                    <a:pt x="361" y="237"/>
                    <a:pt x="362" y="236"/>
                    <a:pt x="361" y="235"/>
                  </a:cubicBezTo>
                  <a:cubicBezTo>
                    <a:pt x="360" y="236"/>
                    <a:pt x="360" y="238"/>
                    <a:pt x="360" y="240"/>
                  </a:cubicBezTo>
                  <a:cubicBezTo>
                    <a:pt x="361" y="241"/>
                    <a:pt x="360" y="244"/>
                    <a:pt x="360" y="244"/>
                  </a:cubicBezTo>
                  <a:cubicBezTo>
                    <a:pt x="360" y="245"/>
                    <a:pt x="362" y="244"/>
                    <a:pt x="362" y="244"/>
                  </a:cubicBezTo>
                  <a:cubicBezTo>
                    <a:pt x="362" y="240"/>
                    <a:pt x="363" y="243"/>
                    <a:pt x="364" y="241"/>
                  </a:cubicBezTo>
                  <a:close/>
                  <a:moveTo>
                    <a:pt x="213" y="9"/>
                  </a:moveTo>
                  <a:cubicBezTo>
                    <a:pt x="213" y="9"/>
                    <a:pt x="213" y="9"/>
                    <a:pt x="213" y="10"/>
                  </a:cubicBezTo>
                  <a:cubicBezTo>
                    <a:pt x="213" y="9"/>
                    <a:pt x="213" y="9"/>
                    <a:pt x="213" y="9"/>
                  </a:cubicBezTo>
                  <a:close/>
                  <a:moveTo>
                    <a:pt x="358" y="229"/>
                  </a:moveTo>
                  <a:cubicBezTo>
                    <a:pt x="358" y="229"/>
                    <a:pt x="358" y="229"/>
                    <a:pt x="358" y="229"/>
                  </a:cubicBezTo>
                  <a:cubicBezTo>
                    <a:pt x="359" y="232"/>
                    <a:pt x="358" y="228"/>
                    <a:pt x="358" y="229"/>
                  </a:cubicBezTo>
                  <a:close/>
                  <a:moveTo>
                    <a:pt x="346" y="243"/>
                  </a:moveTo>
                  <a:cubicBezTo>
                    <a:pt x="346" y="243"/>
                    <a:pt x="346" y="242"/>
                    <a:pt x="346" y="243"/>
                  </a:cubicBezTo>
                  <a:close/>
                  <a:moveTo>
                    <a:pt x="346" y="243"/>
                  </a:moveTo>
                  <a:cubicBezTo>
                    <a:pt x="347" y="242"/>
                    <a:pt x="346" y="242"/>
                    <a:pt x="346" y="243"/>
                  </a:cubicBezTo>
                  <a:close/>
                  <a:moveTo>
                    <a:pt x="272" y="211"/>
                  </a:moveTo>
                  <a:cubicBezTo>
                    <a:pt x="272" y="211"/>
                    <a:pt x="272" y="211"/>
                    <a:pt x="272" y="211"/>
                  </a:cubicBezTo>
                  <a:cubicBezTo>
                    <a:pt x="272" y="211"/>
                    <a:pt x="272" y="211"/>
                    <a:pt x="272" y="211"/>
                  </a:cubicBezTo>
                  <a:close/>
                  <a:moveTo>
                    <a:pt x="272" y="211"/>
                  </a:moveTo>
                  <a:cubicBezTo>
                    <a:pt x="273" y="213"/>
                    <a:pt x="273" y="211"/>
                    <a:pt x="272" y="211"/>
                  </a:cubicBezTo>
                  <a:close/>
                  <a:moveTo>
                    <a:pt x="424" y="274"/>
                  </a:moveTo>
                  <a:cubicBezTo>
                    <a:pt x="424" y="271"/>
                    <a:pt x="422" y="275"/>
                    <a:pt x="424" y="274"/>
                  </a:cubicBezTo>
                  <a:close/>
                  <a:moveTo>
                    <a:pt x="341" y="187"/>
                  </a:moveTo>
                  <a:cubicBezTo>
                    <a:pt x="341" y="187"/>
                    <a:pt x="340" y="188"/>
                    <a:pt x="341" y="187"/>
                  </a:cubicBezTo>
                  <a:close/>
                  <a:moveTo>
                    <a:pt x="421" y="271"/>
                  </a:moveTo>
                  <a:cubicBezTo>
                    <a:pt x="421" y="270"/>
                    <a:pt x="420" y="273"/>
                    <a:pt x="421" y="271"/>
                  </a:cubicBezTo>
                  <a:close/>
                  <a:moveTo>
                    <a:pt x="314" y="246"/>
                  </a:moveTo>
                  <a:cubicBezTo>
                    <a:pt x="313" y="247"/>
                    <a:pt x="314" y="245"/>
                    <a:pt x="314" y="246"/>
                  </a:cubicBezTo>
                  <a:close/>
                  <a:moveTo>
                    <a:pt x="410" y="257"/>
                  </a:moveTo>
                  <a:cubicBezTo>
                    <a:pt x="411" y="259"/>
                    <a:pt x="410" y="256"/>
                    <a:pt x="410" y="257"/>
                  </a:cubicBezTo>
                  <a:close/>
                  <a:moveTo>
                    <a:pt x="417" y="265"/>
                  </a:moveTo>
                  <a:cubicBezTo>
                    <a:pt x="415" y="267"/>
                    <a:pt x="420" y="265"/>
                    <a:pt x="417" y="265"/>
                  </a:cubicBezTo>
                  <a:close/>
                  <a:moveTo>
                    <a:pt x="75" y="56"/>
                  </a:moveTo>
                  <a:cubicBezTo>
                    <a:pt x="75" y="57"/>
                    <a:pt x="77" y="55"/>
                    <a:pt x="75" y="56"/>
                  </a:cubicBezTo>
                  <a:close/>
                  <a:moveTo>
                    <a:pt x="292" y="215"/>
                  </a:moveTo>
                  <a:cubicBezTo>
                    <a:pt x="291" y="213"/>
                    <a:pt x="291" y="215"/>
                    <a:pt x="292" y="215"/>
                  </a:cubicBezTo>
                  <a:close/>
                  <a:moveTo>
                    <a:pt x="291" y="215"/>
                  </a:moveTo>
                  <a:cubicBezTo>
                    <a:pt x="291" y="215"/>
                    <a:pt x="291" y="215"/>
                    <a:pt x="291" y="215"/>
                  </a:cubicBezTo>
                  <a:close/>
                  <a:moveTo>
                    <a:pt x="276" y="222"/>
                  </a:moveTo>
                  <a:cubicBezTo>
                    <a:pt x="276" y="223"/>
                    <a:pt x="277" y="223"/>
                    <a:pt x="276" y="222"/>
                  </a:cubicBezTo>
                  <a:close/>
                  <a:moveTo>
                    <a:pt x="344" y="225"/>
                  </a:moveTo>
                  <a:cubicBezTo>
                    <a:pt x="346" y="226"/>
                    <a:pt x="344" y="223"/>
                    <a:pt x="344" y="225"/>
                  </a:cubicBezTo>
                  <a:close/>
                  <a:moveTo>
                    <a:pt x="286" y="235"/>
                  </a:moveTo>
                  <a:cubicBezTo>
                    <a:pt x="284" y="237"/>
                    <a:pt x="286" y="236"/>
                    <a:pt x="286" y="235"/>
                  </a:cubicBezTo>
                  <a:close/>
                  <a:moveTo>
                    <a:pt x="286" y="236"/>
                  </a:moveTo>
                  <a:cubicBezTo>
                    <a:pt x="286" y="236"/>
                    <a:pt x="286" y="235"/>
                    <a:pt x="286" y="235"/>
                  </a:cubicBezTo>
                  <a:cubicBezTo>
                    <a:pt x="286" y="236"/>
                    <a:pt x="286" y="236"/>
                    <a:pt x="286" y="236"/>
                  </a:cubicBezTo>
                  <a:close/>
                  <a:moveTo>
                    <a:pt x="361" y="264"/>
                  </a:moveTo>
                  <a:cubicBezTo>
                    <a:pt x="359" y="264"/>
                    <a:pt x="362" y="265"/>
                    <a:pt x="361" y="264"/>
                  </a:cubicBezTo>
                  <a:close/>
                  <a:moveTo>
                    <a:pt x="422" y="250"/>
                  </a:moveTo>
                  <a:cubicBezTo>
                    <a:pt x="421" y="251"/>
                    <a:pt x="424" y="250"/>
                    <a:pt x="422" y="250"/>
                  </a:cubicBezTo>
                  <a:close/>
                  <a:moveTo>
                    <a:pt x="334" y="221"/>
                  </a:moveTo>
                  <a:cubicBezTo>
                    <a:pt x="334" y="222"/>
                    <a:pt x="335" y="221"/>
                    <a:pt x="334" y="221"/>
                  </a:cubicBezTo>
                  <a:close/>
                  <a:moveTo>
                    <a:pt x="408" y="257"/>
                  </a:moveTo>
                  <a:cubicBezTo>
                    <a:pt x="409" y="256"/>
                    <a:pt x="407" y="256"/>
                    <a:pt x="408" y="257"/>
                  </a:cubicBezTo>
                  <a:close/>
                  <a:moveTo>
                    <a:pt x="378" y="244"/>
                  </a:moveTo>
                  <a:cubicBezTo>
                    <a:pt x="378" y="246"/>
                    <a:pt x="379" y="244"/>
                    <a:pt x="378" y="244"/>
                  </a:cubicBezTo>
                  <a:close/>
                  <a:moveTo>
                    <a:pt x="173" y="208"/>
                  </a:moveTo>
                  <a:cubicBezTo>
                    <a:pt x="174" y="208"/>
                    <a:pt x="174" y="207"/>
                    <a:pt x="173" y="208"/>
                  </a:cubicBezTo>
                  <a:close/>
                  <a:moveTo>
                    <a:pt x="415" y="245"/>
                  </a:moveTo>
                  <a:cubicBezTo>
                    <a:pt x="414" y="245"/>
                    <a:pt x="415" y="247"/>
                    <a:pt x="415" y="245"/>
                  </a:cubicBezTo>
                  <a:close/>
                  <a:moveTo>
                    <a:pt x="342" y="189"/>
                  </a:moveTo>
                  <a:cubicBezTo>
                    <a:pt x="342" y="189"/>
                    <a:pt x="342" y="189"/>
                    <a:pt x="342" y="189"/>
                  </a:cubicBezTo>
                  <a:cubicBezTo>
                    <a:pt x="343" y="188"/>
                    <a:pt x="342" y="188"/>
                    <a:pt x="342" y="189"/>
                  </a:cubicBezTo>
                  <a:close/>
                  <a:moveTo>
                    <a:pt x="308" y="233"/>
                  </a:moveTo>
                  <a:cubicBezTo>
                    <a:pt x="308" y="233"/>
                    <a:pt x="308" y="233"/>
                    <a:pt x="308" y="233"/>
                  </a:cubicBezTo>
                  <a:cubicBezTo>
                    <a:pt x="308" y="233"/>
                    <a:pt x="308" y="233"/>
                    <a:pt x="308" y="233"/>
                  </a:cubicBezTo>
                  <a:cubicBezTo>
                    <a:pt x="308" y="231"/>
                    <a:pt x="307" y="233"/>
                    <a:pt x="308" y="233"/>
                  </a:cubicBezTo>
                  <a:close/>
                  <a:moveTo>
                    <a:pt x="306" y="234"/>
                  </a:moveTo>
                  <a:cubicBezTo>
                    <a:pt x="307" y="233"/>
                    <a:pt x="306" y="233"/>
                    <a:pt x="306" y="234"/>
                  </a:cubicBezTo>
                  <a:close/>
                  <a:moveTo>
                    <a:pt x="314" y="234"/>
                  </a:moveTo>
                  <a:cubicBezTo>
                    <a:pt x="313" y="235"/>
                    <a:pt x="314" y="232"/>
                    <a:pt x="314" y="234"/>
                  </a:cubicBezTo>
                  <a:close/>
                  <a:moveTo>
                    <a:pt x="302" y="234"/>
                  </a:moveTo>
                  <a:cubicBezTo>
                    <a:pt x="302" y="234"/>
                    <a:pt x="302" y="233"/>
                    <a:pt x="302" y="234"/>
                  </a:cubicBezTo>
                  <a:close/>
                  <a:moveTo>
                    <a:pt x="362" y="261"/>
                  </a:moveTo>
                  <a:cubicBezTo>
                    <a:pt x="362" y="263"/>
                    <a:pt x="363" y="261"/>
                    <a:pt x="362" y="261"/>
                  </a:cubicBezTo>
                  <a:close/>
                  <a:moveTo>
                    <a:pt x="323" y="258"/>
                  </a:moveTo>
                  <a:cubicBezTo>
                    <a:pt x="323" y="258"/>
                    <a:pt x="323" y="258"/>
                    <a:pt x="323" y="258"/>
                  </a:cubicBezTo>
                  <a:cubicBezTo>
                    <a:pt x="323" y="258"/>
                    <a:pt x="323" y="258"/>
                    <a:pt x="323" y="258"/>
                  </a:cubicBezTo>
                  <a:close/>
                  <a:moveTo>
                    <a:pt x="359" y="263"/>
                  </a:moveTo>
                  <a:cubicBezTo>
                    <a:pt x="359" y="264"/>
                    <a:pt x="360" y="263"/>
                    <a:pt x="359" y="263"/>
                  </a:cubicBezTo>
                  <a:close/>
                  <a:moveTo>
                    <a:pt x="379" y="246"/>
                  </a:moveTo>
                  <a:cubicBezTo>
                    <a:pt x="379" y="246"/>
                    <a:pt x="379" y="246"/>
                    <a:pt x="380" y="246"/>
                  </a:cubicBezTo>
                  <a:cubicBezTo>
                    <a:pt x="379" y="246"/>
                    <a:pt x="379" y="246"/>
                    <a:pt x="379" y="246"/>
                  </a:cubicBezTo>
                  <a:close/>
                  <a:moveTo>
                    <a:pt x="350" y="215"/>
                  </a:moveTo>
                  <a:cubicBezTo>
                    <a:pt x="350" y="215"/>
                    <a:pt x="350" y="215"/>
                    <a:pt x="350" y="215"/>
                  </a:cubicBezTo>
                  <a:cubicBezTo>
                    <a:pt x="352" y="215"/>
                    <a:pt x="352" y="214"/>
                    <a:pt x="351" y="213"/>
                  </a:cubicBezTo>
                  <a:cubicBezTo>
                    <a:pt x="351" y="213"/>
                    <a:pt x="350" y="214"/>
                    <a:pt x="350" y="215"/>
                  </a:cubicBezTo>
                  <a:close/>
                  <a:moveTo>
                    <a:pt x="39" y="91"/>
                  </a:moveTo>
                  <a:cubicBezTo>
                    <a:pt x="39" y="91"/>
                    <a:pt x="39" y="91"/>
                    <a:pt x="40" y="91"/>
                  </a:cubicBezTo>
                  <a:cubicBezTo>
                    <a:pt x="39" y="91"/>
                    <a:pt x="39" y="91"/>
                    <a:pt x="39" y="91"/>
                  </a:cubicBezTo>
                  <a:close/>
                  <a:moveTo>
                    <a:pt x="39" y="91"/>
                  </a:moveTo>
                  <a:cubicBezTo>
                    <a:pt x="39" y="91"/>
                    <a:pt x="39" y="91"/>
                    <a:pt x="39" y="91"/>
                  </a:cubicBezTo>
                  <a:close/>
                  <a:moveTo>
                    <a:pt x="346" y="257"/>
                  </a:moveTo>
                  <a:cubicBezTo>
                    <a:pt x="346" y="256"/>
                    <a:pt x="346" y="256"/>
                    <a:pt x="346" y="257"/>
                  </a:cubicBezTo>
                  <a:close/>
                  <a:moveTo>
                    <a:pt x="5" y="210"/>
                  </a:moveTo>
                  <a:cubicBezTo>
                    <a:pt x="4" y="211"/>
                    <a:pt x="7" y="210"/>
                    <a:pt x="5" y="210"/>
                  </a:cubicBezTo>
                  <a:close/>
                  <a:moveTo>
                    <a:pt x="67" y="231"/>
                  </a:moveTo>
                  <a:cubicBezTo>
                    <a:pt x="65" y="231"/>
                    <a:pt x="67" y="233"/>
                    <a:pt x="67" y="233"/>
                  </a:cubicBezTo>
                  <a:cubicBezTo>
                    <a:pt x="67" y="232"/>
                    <a:pt x="67" y="232"/>
                    <a:pt x="67" y="231"/>
                  </a:cubicBezTo>
                  <a:close/>
                  <a:moveTo>
                    <a:pt x="354" y="158"/>
                  </a:moveTo>
                  <a:cubicBezTo>
                    <a:pt x="354" y="158"/>
                    <a:pt x="354" y="158"/>
                    <a:pt x="354" y="158"/>
                  </a:cubicBezTo>
                  <a:cubicBezTo>
                    <a:pt x="354" y="155"/>
                    <a:pt x="354" y="158"/>
                    <a:pt x="354" y="158"/>
                  </a:cubicBezTo>
                  <a:close/>
                  <a:moveTo>
                    <a:pt x="349" y="202"/>
                  </a:moveTo>
                  <a:cubicBezTo>
                    <a:pt x="349" y="203"/>
                    <a:pt x="349" y="203"/>
                    <a:pt x="350" y="204"/>
                  </a:cubicBezTo>
                  <a:cubicBezTo>
                    <a:pt x="350" y="203"/>
                    <a:pt x="350" y="202"/>
                    <a:pt x="349" y="202"/>
                  </a:cubicBezTo>
                  <a:close/>
                  <a:moveTo>
                    <a:pt x="188" y="184"/>
                  </a:moveTo>
                  <a:cubicBezTo>
                    <a:pt x="188" y="185"/>
                    <a:pt x="188" y="185"/>
                    <a:pt x="188" y="185"/>
                  </a:cubicBezTo>
                  <a:cubicBezTo>
                    <a:pt x="188" y="185"/>
                    <a:pt x="188" y="185"/>
                    <a:pt x="188" y="184"/>
                  </a:cubicBezTo>
                  <a:close/>
                  <a:moveTo>
                    <a:pt x="345" y="206"/>
                  </a:moveTo>
                  <a:cubicBezTo>
                    <a:pt x="344" y="207"/>
                    <a:pt x="344" y="208"/>
                    <a:pt x="345" y="208"/>
                  </a:cubicBezTo>
                  <a:cubicBezTo>
                    <a:pt x="345" y="207"/>
                    <a:pt x="345" y="207"/>
                    <a:pt x="345" y="206"/>
                  </a:cubicBezTo>
                  <a:cubicBezTo>
                    <a:pt x="345" y="206"/>
                    <a:pt x="345" y="206"/>
                    <a:pt x="345" y="206"/>
                  </a:cubicBezTo>
                  <a:close/>
                  <a:moveTo>
                    <a:pt x="330" y="261"/>
                  </a:moveTo>
                  <a:cubicBezTo>
                    <a:pt x="330" y="261"/>
                    <a:pt x="329" y="261"/>
                    <a:pt x="329" y="261"/>
                  </a:cubicBezTo>
                  <a:cubicBezTo>
                    <a:pt x="329" y="261"/>
                    <a:pt x="330" y="261"/>
                    <a:pt x="330" y="261"/>
                  </a:cubicBezTo>
                  <a:close/>
                  <a:moveTo>
                    <a:pt x="421" y="267"/>
                  </a:moveTo>
                  <a:cubicBezTo>
                    <a:pt x="423" y="269"/>
                    <a:pt x="420" y="265"/>
                    <a:pt x="421" y="267"/>
                  </a:cubicBezTo>
                  <a:close/>
                  <a:moveTo>
                    <a:pt x="365" y="242"/>
                  </a:moveTo>
                  <a:cubicBezTo>
                    <a:pt x="365" y="242"/>
                    <a:pt x="365" y="242"/>
                    <a:pt x="365" y="242"/>
                  </a:cubicBezTo>
                  <a:cubicBezTo>
                    <a:pt x="365" y="242"/>
                    <a:pt x="365" y="242"/>
                    <a:pt x="365" y="242"/>
                  </a:cubicBezTo>
                  <a:close/>
                  <a:moveTo>
                    <a:pt x="95" y="78"/>
                  </a:moveTo>
                  <a:cubicBezTo>
                    <a:pt x="95" y="78"/>
                    <a:pt x="95" y="78"/>
                    <a:pt x="95" y="78"/>
                  </a:cubicBezTo>
                  <a:cubicBezTo>
                    <a:pt x="95" y="78"/>
                    <a:pt x="95" y="78"/>
                    <a:pt x="95" y="78"/>
                  </a:cubicBezTo>
                  <a:cubicBezTo>
                    <a:pt x="94" y="78"/>
                    <a:pt x="93" y="80"/>
                    <a:pt x="94" y="81"/>
                  </a:cubicBezTo>
                  <a:cubicBezTo>
                    <a:pt x="95" y="81"/>
                    <a:pt x="96" y="80"/>
                    <a:pt x="96" y="79"/>
                  </a:cubicBezTo>
                  <a:cubicBezTo>
                    <a:pt x="95" y="80"/>
                    <a:pt x="96" y="78"/>
                    <a:pt x="95" y="78"/>
                  </a:cubicBezTo>
                  <a:close/>
                  <a:moveTo>
                    <a:pt x="88" y="81"/>
                  </a:moveTo>
                  <a:cubicBezTo>
                    <a:pt x="86" y="82"/>
                    <a:pt x="86" y="82"/>
                    <a:pt x="86" y="84"/>
                  </a:cubicBezTo>
                  <a:cubicBezTo>
                    <a:pt x="88" y="83"/>
                    <a:pt x="88" y="82"/>
                    <a:pt x="88" y="81"/>
                  </a:cubicBezTo>
                  <a:close/>
                  <a:moveTo>
                    <a:pt x="90" y="75"/>
                  </a:moveTo>
                  <a:cubicBezTo>
                    <a:pt x="90" y="75"/>
                    <a:pt x="89" y="74"/>
                    <a:pt x="88" y="75"/>
                  </a:cubicBezTo>
                  <a:cubicBezTo>
                    <a:pt x="89" y="75"/>
                    <a:pt x="89" y="76"/>
                    <a:pt x="90" y="75"/>
                  </a:cubicBezTo>
                  <a:close/>
                  <a:moveTo>
                    <a:pt x="80" y="89"/>
                  </a:moveTo>
                  <a:cubicBezTo>
                    <a:pt x="78" y="89"/>
                    <a:pt x="81" y="89"/>
                    <a:pt x="80" y="89"/>
                  </a:cubicBezTo>
                  <a:close/>
                  <a:moveTo>
                    <a:pt x="144" y="198"/>
                  </a:moveTo>
                  <a:cubicBezTo>
                    <a:pt x="143" y="196"/>
                    <a:pt x="142" y="199"/>
                    <a:pt x="144" y="198"/>
                  </a:cubicBezTo>
                  <a:close/>
                  <a:moveTo>
                    <a:pt x="147" y="195"/>
                  </a:moveTo>
                  <a:cubicBezTo>
                    <a:pt x="147" y="194"/>
                    <a:pt x="148" y="196"/>
                    <a:pt x="147" y="195"/>
                  </a:cubicBezTo>
                  <a:close/>
                  <a:moveTo>
                    <a:pt x="66" y="131"/>
                  </a:moveTo>
                  <a:cubicBezTo>
                    <a:pt x="66" y="132"/>
                    <a:pt x="66" y="132"/>
                    <a:pt x="66" y="131"/>
                  </a:cubicBezTo>
                  <a:cubicBezTo>
                    <a:pt x="65" y="133"/>
                    <a:pt x="69" y="132"/>
                    <a:pt x="69" y="130"/>
                  </a:cubicBezTo>
                  <a:cubicBezTo>
                    <a:pt x="69" y="129"/>
                    <a:pt x="69" y="122"/>
                    <a:pt x="68" y="122"/>
                  </a:cubicBezTo>
                  <a:cubicBezTo>
                    <a:pt x="65" y="124"/>
                    <a:pt x="67" y="129"/>
                    <a:pt x="66" y="131"/>
                  </a:cubicBezTo>
                  <a:close/>
                  <a:moveTo>
                    <a:pt x="101" y="143"/>
                  </a:moveTo>
                  <a:cubicBezTo>
                    <a:pt x="102" y="143"/>
                    <a:pt x="102" y="143"/>
                    <a:pt x="103" y="143"/>
                  </a:cubicBezTo>
                  <a:cubicBezTo>
                    <a:pt x="103" y="143"/>
                    <a:pt x="103" y="143"/>
                    <a:pt x="103" y="143"/>
                  </a:cubicBezTo>
                  <a:cubicBezTo>
                    <a:pt x="105" y="144"/>
                    <a:pt x="106" y="144"/>
                    <a:pt x="108" y="143"/>
                  </a:cubicBezTo>
                  <a:cubicBezTo>
                    <a:pt x="107" y="143"/>
                    <a:pt x="101" y="141"/>
                    <a:pt x="101" y="143"/>
                  </a:cubicBezTo>
                  <a:close/>
                  <a:moveTo>
                    <a:pt x="103" y="143"/>
                  </a:moveTo>
                  <a:cubicBezTo>
                    <a:pt x="103" y="143"/>
                    <a:pt x="103" y="143"/>
                    <a:pt x="103" y="143"/>
                  </a:cubicBezTo>
                  <a:cubicBezTo>
                    <a:pt x="103" y="143"/>
                    <a:pt x="104" y="144"/>
                    <a:pt x="103" y="143"/>
                  </a:cubicBezTo>
                  <a:close/>
                  <a:moveTo>
                    <a:pt x="124" y="145"/>
                  </a:moveTo>
                  <a:cubicBezTo>
                    <a:pt x="125" y="144"/>
                    <a:pt x="126" y="144"/>
                    <a:pt x="126" y="142"/>
                  </a:cubicBezTo>
                  <a:cubicBezTo>
                    <a:pt x="124" y="142"/>
                    <a:pt x="123" y="143"/>
                    <a:pt x="122" y="144"/>
                  </a:cubicBezTo>
                  <a:cubicBezTo>
                    <a:pt x="122" y="144"/>
                    <a:pt x="123" y="144"/>
                    <a:pt x="124" y="145"/>
                  </a:cubicBezTo>
                  <a:close/>
                  <a:moveTo>
                    <a:pt x="124" y="145"/>
                  </a:moveTo>
                  <a:cubicBezTo>
                    <a:pt x="123" y="145"/>
                    <a:pt x="125" y="144"/>
                    <a:pt x="124" y="145"/>
                  </a:cubicBezTo>
                  <a:close/>
                  <a:moveTo>
                    <a:pt x="54" y="131"/>
                  </a:moveTo>
                  <a:cubicBezTo>
                    <a:pt x="54" y="132"/>
                    <a:pt x="54" y="131"/>
                    <a:pt x="54" y="131"/>
                  </a:cubicBezTo>
                  <a:close/>
                  <a:moveTo>
                    <a:pt x="52" y="131"/>
                  </a:moveTo>
                  <a:cubicBezTo>
                    <a:pt x="53" y="132"/>
                    <a:pt x="54" y="132"/>
                    <a:pt x="54" y="131"/>
                  </a:cubicBezTo>
                  <a:cubicBezTo>
                    <a:pt x="54" y="131"/>
                    <a:pt x="54" y="131"/>
                    <a:pt x="54" y="131"/>
                  </a:cubicBezTo>
                  <a:cubicBezTo>
                    <a:pt x="55" y="130"/>
                    <a:pt x="54" y="130"/>
                    <a:pt x="52" y="131"/>
                  </a:cubicBezTo>
                  <a:close/>
                  <a:moveTo>
                    <a:pt x="105" y="138"/>
                  </a:moveTo>
                  <a:cubicBezTo>
                    <a:pt x="105" y="138"/>
                    <a:pt x="105" y="138"/>
                    <a:pt x="105" y="138"/>
                  </a:cubicBezTo>
                  <a:cubicBezTo>
                    <a:pt x="104" y="138"/>
                    <a:pt x="107" y="138"/>
                    <a:pt x="105" y="138"/>
                  </a:cubicBezTo>
                  <a:close/>
                  <a:moveTo>
                    <a:pt x="56" y="130"/>
                  </a:moveTo>
                  <a:cubicBezTo>
                    <a:pt x="56" y="130"/>
                    <a:pt x="56" y="130"/>
                    <a:pt x="56" y="130"/>
                  </a:cubicBezTo>
                  <a:cubicBezTo>
                    <a:pt x="56" y="130"/>
                    <a:pt x="56" y="130"/>
                    <a:pt x="56" y="130"/>
                  </a:cubicBezTo>
                  <a:close/>
                  <a:moveTo>
                    <a:pt x="105" y="128"/>
                  </a:moveTo>
                  <a:cubicBezTo>
                    <a:pt x="104" y="129"/>
                    <a:pt x="106" y="129"/>
                    <a:pt x="105" y="128"/>
                  </a:cubicBezTo>
                  <a:close/>
                  <a:moveTo>
                    <a:pt x="104" y="130"/>
                  </a:moveTo>
                  <a:cubicBezTo>
                    <a:pt x="103" y="130"/>
                    <a:pt x="106" y="130"/>
                    <a:pt x="104" y="130"/>
                  </a:cubicBezTo>
                  <a:close/>
                  <a:moveTo>
                    <a:pt x="107" y="136"/>
                  </a:moveTo>
                  <a:cubicBezTo>
                    <a:pt x="107" y="136"/>
                    <a:pt x="106" y="137"/>
                    <a:pt x="107" y="136"/>
                  </a:cubicBezTo>
                  <a:close/>
                  <a:moveTo>
                    <a:pt x="110" y="142"/>
                  </a:moveTo>
                  <a:cubicBezTo>
                    <a:pt x="109" y="140"/>
                    <a:pt x="110" y="143"/>
                    <a:pt x="110" y="142"/>
                  </a:cubicBezTo>
                  <a:close/>
                  <a:moveTo>
                    <a:pt x="50" y="132"/>
                  </a:moveTo>
                  <a:cubicBezTo>
                    <a:pt x="50" y="132"/>
                    <a:pt x="50" y="132"/>
                    <a:pt x="50" y="132"/>
                  </a:cubicBezTo>
                  <a:cubicBezTo>
                    <a:pt x="50" y="132"/>
                    <a:pt x="50" y="133"/>
                    <a:pt x="50" y="132"/>
                  </a:cubicBezTo>
                  <a:close/>
                  <a:moveTo>
                    <a:pt x="103" y="133"/>
                  </a:moveTo>
                  <a:cubicBezTo>
                    <a:pt x="103" y="134"/>
                    <a:pt x="103" y="132"/>
                    <a:pt x="103" y="133"/>
                  </a:cubicBezTo>
                  <a:close/>
                  <a:moveTo>
                    <a:pt x="103" y="137"/>
                  </a:moveTo>
                  <a:cubicBezTo>
                    <a:pt x="103" y="138"/>
                    <a:pt x="103" y="136"/>
                    <a:pt x="103" y="137"/>
                  </a:cubicBezTo>
                  <a:close/>
                  <a:moveTo>
                    <a:pt x="80" y="141"/>
                  </a:moveTo>
                  <a:cubicBezTo>
                    <a:pt x="80" y="141"/>
                    <a:pt x="80" y="141"/>
                    <a:pt x="80" y="141"/>
                  </a:cubicBezTo>
                  <a:cubicBezTo>
                    <a:pt x="80" y="141"/>
                    <a:pt x="79" y="140"/>
                    <a:pt x="80" y="141"/>
                  </a:cubicBezTo>
                  <a:close/>
                  <a:moveTo>
                    <a:pt x="103" y="139"/>
                  </a:moveTo>
                  <a:cubicBezTo>
                    <a:pt x="103" y="139"/>
                    <a:pt x="103" y="139"/>
                    <a:pt x="103" y="139"/>
                  </a:cubicBezTo>
                  <a:cubicBezTo>
                    <a:pt x="103" y="139"/>
                    <a:pt x="103" y="139"/>
                    <a:pt x="103" y="139"/>
                  </a:cubicBezTo>
                  <a:close/>
                  <a:moveTo>
                    <a:pt x="126" y="142"/>
                  </a:moveTo>
                  <a:cubicBezTo>
                    <a:pt x="126" y="142"/>
                    <a:pt x="126" y="142"/>
                    <a:pt x="126" y="142"/>
                  </a:cubicBezTo>
                  <a:close/>
                  <a:moveTo>
                    <a:pt x="331" y="92"/>
                  </a:moveTo>
                  <a:cubicBezTo>
                    <a:pt x="331" y="92"/>
                    <a:pt x="331" y="92"/>
                    <a:pt x="331" y="92"/>
                  </a:cubicBezTo>
                  <a:cubicBezTo>
                    <a:pt x="330" y="93"/>
                    <a:pt x="331" y="91"/>
                    <a:pt x="331" y="92"/>
                  </a:cubicBezTo>
                  <a:close/>
                  <a:moveTo>
                    <a:pt x="334" y="93"/>
                  </a:moveTo>
                  <a:cubicBezTo>
                    <a:pt x="334" y="92"/>
                    <a:pt x="334" y="92"/>
                    <a:pt x="332" y="92"/>
                  </a:cubicBezTo>
                  <a:cubicBezTo>
                    <a:pt x="332" y="93"/>
                    <a:pt x="332" y="93"/>
                    <a:pt x="334" y="93"/>
                  </a:cubicBezTo>
                  <a:close/>
                  <a:moveTo>
                    <a:pt x="347" y="123"/>
                  </a:moveTo>
                  <a:cubicBezTo>
                    <a:pt x="347" y="123"/>
                    <a:pt x="347" y="123"/>
                    <a:pt x="347" y="123"/>
                  </a:cubicBezTo>
                  <a:close/>
                  <a:moveTo>
                    <a:pt x="376" y="107"/>
                  </a:moveTo>
                  <a:cubicBezTo>
                    <a:pt x="374" y="109"/>
                    <a:pt x="378" y="107"/>
                    <a:pt x="376" y="107"/>
                  </a:cubicBezTo>
                  <a:close/>
                  <a:moveTo>
                    <a:pt x="376" y="104"/>
                  </a:moveTo>
                  <a:cubicBezTo>
                    <a:pt x="376" y="104"/>
                    <a:pt x="374" y="108"/>
                    <a:pt x="377" y="105"/>
                  </a:cubicBezTo>
                  <a:cubicBezTo>
                    <a:pt x="376" y="105"/>
                    <a:pt x="378" y="103"/>
                    <a:pt x="376" y="104"/>
                  </a:cubicBezTo>
                  <a:close/>
                  <a:moveTo>
                    <a:pt x="190" y="32"/>
                  </a:moveTo>
                  <a:cubicBezTo>
                    <a:pt x="190" y="32"/>
                    <a:pt x="190" y="32"/>
                    <a:pt x="190" y="32"/>
                  </a:cubicBezTo>
                  <a:close/>
                  <a:moveTo>
                    <a:pt x="372" y="80"/>
                  </a:moveTo>
                  <a:cubicBezTo>
                    <a:pt x="374" y="79"/>
                    <a:pt x="373" y="79"/>
                    <a:pt x="373" y="78"/>
                  </a:cubicBezTo>
                  <a:cubicBezTo>
                    <a:pt x="372" y="78"/>
                    <a:pt x="371" y="78"/>
                    <a:pt x="372" y="80"/>
                  </a:cubicBezTo>
                  <a:close/>
                  <a:moveTo>
                    <a:pt x="373" y="116"/>
                  </a:moveTo>
                  <a:cubicBezTo>
                    <a:pt x="372" y="117"/>
                    <a:pt x="373" y="119"/>
                    <a:pt x="373" y="118"/>
                  </a:cubicBezTo>
                  <a:cubicBezTo>
                    <a:pt x="374" y="117"/>
                    <a:pt x="374" y="116"/>
                    <a:pt x="373" y="116"/>
                  </a:cubicBezTo>
                  <a:close/>
                  <a:moveTo>
                    <a:pt x="373" y="118"/>
                  </a:moveTo>
                  <a:cubicBezTo>
                    <a:pt x="373" y="118"/>
                    <a:pt x="373" y="118"/>
                    <a:pt x="373" y="118"/>
                  </a:cubicBezTo>
                  <a:close/>
                  <a:moveTo>
                    <a:pt x="141" y="52"/>
                  </a:moveTo>
                  <a:cubicBezTo>
                    <a:pt x="132" y="48"/>
                    <a:pt x="143" y="56"/>
                    <a:pt x="141" y="52"/>
                  </a:cubicBezTo>
                  <a:close/>
                  <a:moveTo>
                    <a:pt x="162" y="24"/>
                  </a:moveTo>
                  <a:cubicBezTo>
                    <a:pt x="161" y="25"/>
                    <a:pt x="156" y="27"/>
                    <a:pt x="155" y="28"/>
                  </a:cubicBezTo>
                  <a:cubicBezTo>
                    <a:pt x="154" y="29"/>
                    <a:pt x="151" y="29"/>
                    <a:pt x="150" y="30"/>
                  </a:cubicBezTo>
                  <a:cubicBezTo>
                    <a:pt x="150" y="30"/>
                    <a:pt x="150" y="30"/>
                    <a:pt x="150" y="30"/>
                  </a:cubicBezTo>
                  <a:cubicBezTo>
                    <a:pt x="150" y="30"/>
                    <a:pt x="150" y="30"/>
                    <a:pt x="150" y="30"/>
                  </a:cubicBezTo>
                  <a:cubicBezTo>
                    <a:pt x="148" y="32"/>
                    <a:pt x="145" y="34"/>
                    <a:pt x="143" y="35"/>
                  </a:cubicBezTo>
                  <a:cubicBezTo>
                    <a:pt x="144" y="35"/>
                    <a:pt x="142" y="41"/>
                    <a:pt x="141" y="41"/>
                  </a:cubicBezTo>
                  <a:cubicBezTo>
                    <a:pt x="140" y="42"/>
                    <a:pt x="140" y="44"/>
                    <a:pt x="140" y="45"/>
                  </a:cubicBezTo>
                  <a:cubicBezTo>
                    <a:pt x="140" y="45"/>
                    <a:pt x="140" y="45"/>
                    <a:pt x="140" y="45"/>
                  </a:cubicBezTo>
                  <a:cubicBezTo>
                    <a:pt x="141" y="45"/>
                    <a:pt x="141" y="46"/>
                    <a:pt x="142" y="47"/>
                  </a:cubicBezTo>
                  <a:cubicBezTo>
                    <a:pt x="146" y="49"/>
                    <a:pt x="151" y="49"/>
                    <a:pt x="152" y="47"/>
                  </a:cubicBezTo>
                  <a:cubicBezTo>
                    <a:pt x="152" y="46"/>
                    <a:pt x="146" y="45"/>
                    <a:pt x="147" y="42"/>
                  </a:cubicBezTo>
                  <a:cubicBezTo>
                    <a:pt x="148" y="39"/>
                    <a:pt x="150" y="37"/>
                    <a:pt x="152" y="34"/>
                  </a:cubicBezTo>
                  <a:cubicBezTo>
                    <a:pt x="154" y="31"/>
                    <a:pt x="159" y="29"/>
                    <a:pt x="162" y="27"/>
                  </a:cubicBezTo>
                  <a:cubicBezTo>
                    <a:pt x="163" y="26"/>
                    <a:pt x="163" y="25"/>
                    <a:pt x="163" y="25"/>
                  </a:cubicBezTo>
                  <a:cubicBezTo>
                    <a:pt x="163" y="24"/>
                    <a:pt x="163" y="24"/>
                    <a:pt x="162" y="24"/>
                  </a:cubicBezTo>
                  <a:close/>
                  <a:moveTo>
                    <a:pt x="150" y="30"/>
                  </a:moveTo>
                  <a:cubicBezTo>
                    <a:pt x="150" y="30"/>
                    <a:pt x="150" y="30"/>
                    <a:pt x="150" y="30"/>
                  </a:cubicBezTo>
                  <a:cubicBezTo>
                    <a:pt x="150" y="30"/>
                    <a:pt x="150" y="30"/>
                    <a:pt x="150" y="30"/>
                  </a:cubicBezTo>
                  <a:cubicBezTo>
                    <a:pt x="150" y="30"/>
                    <a:pt x="150" y="30"/>
                    <a:pt x="150" y="30"/>
                  </a:cubicBezTo>
                  <a:close/>
                  <a:moveTo>
                    <a:pt x="370" y="123"/>
                  </a:moveTo>
                  <a:cubicBezTo>
                    <a:pt x="370" y="123"/>
                    <a:pt x="370" y="123"/>
                    <a:pt x="370" y="123"/>
                  </a:cubicBezTo>
                  <a:cubicBezTo>
                    <a:pt x="369" y="122"/>
                    <a:pt x="371" y="123"/>
                    <a:pt x="370" y="123"/>
                  </a:cubicBezTo>
                  <a:close/>
                  <a:moveTo>
                    <a:pt x="371" y="118"/>
                  </a:moveTo>
                  <a:cubicBezTo>
                    <a:pt x="371" y="119"/>
                    <a:pt x="367" y="119"/>
                    <a:pt x="369" y="121"/>
                  </a:cubicBezTo>
                  <a:cubicBezTo>
                    <a:pt x="370" y="120"/>
                    <a:pt x="371" y="119"/>
                    <a:pt x="371" y="119"/>
                  </a:cubicBezTo>
                  <a:cubicBezTo>
                    <a:pt x="371" y="119"/>
                    <a:pt x="371" y="118"/>
                    <a:pt x="371" y="11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57" name="Rectangle 82"/>
            <p:cNvSpPr>
              <a:spLocks noChangeArrowheads="1"/>
            </p:cNvSpPr>
            <p:nvPr/>
          </p:nvSpPr>
          <p:spPr bwMode="auto">
            <a:xfrm>
              <a:off x="2924175" y="4826000"/>
              <a:ext cx="1588" cy="1588"/>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58" name="Rectangle 83"/>
            <p:cNvSpPr>
              <a:spLocks noChangeArrowheads="1"/>
            </p:cNvSpPr>
            <p:nvPr/>
          </p:nvSpPr>
          <p:spPr bwMode="auto">
            <a:xfrm>
              <a:off x="2951163" y="4845050"/>
              <a:ext cx="1588" cy="1588"/>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59" name="Freeform 84"/>
            <p:cNvSpPr/>
            <p:nvPr/>
          </p:nvSpPr>
          <p:spPr bwMode="auto">
            <a:xfrm>
              <a:off x="3030538" y="4737100"/>
              <a:ext cx="15875" cy="9525"/>
            </a:xfrm>
            <a:custGeom>
              <a:gdLst>
                <a:gd fmla="*/ 19 w 20" name="T0"/>
                <a:gd fmla="*/ 3 h 11" name="T1"/>
                <a:gd fmla="*/ 9 w 20" name="T2"/>
                <a:gd fmla="*/ 2 h 11" name="T3"/>
                <a:gd fmla="*/ 0 w 20" name="T4"/>
                <a:gd fmla="*/ 5 h 11" name="T5"/>
                <a:gd fmla="*/ 3 w 20" name="T6"/>
                <a:gd fmla="*/ 5 h 11" name="T7"/>
                <a:gd fmla="*/ 1 w 20" name="T8"/>
                <a:gd fmla="*/ 7 h 11" name="T9"/>
                <a:gd fmla="*/ 4 w 20" name="T10"/>
                <a:gd fmla="*/ 8 h 11" name="T11"/>
                <a:gd fmla="*/ 4 w 20" name="T12"/>
                <a:gd fmla="*/ 10 h 11" name="T13"/>
                <a:gd fmla="*/ 8 w 20" name="T14"/>
                <a:gd fmla="*/ 10 h 11" name="T15"/>
                <a:gd fmla="*/ 19 w 20" name="T16"/>
                <a:gd fmla="*/ 7 h 11" name="T17"/>
                <a:gd fmla="*/ 20 w 20" name="T18"/>
                <a:gd fmla="*/ 5 h 11" name="T19"/>
                <a:gd fmla="*/ 19 w 20" name="T20"/>
                <a:gd fmla="*/ 3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0">
                  <a:moveTo>
                    <a:pt x="19" y="3"/>
                  </a:moveTo>
                  <a:cubicBezTo>
                    <a:pt x="14" y="1"/>
                    <a:pt x="15" y="0"/>
                    <a:pt x="9" y="2"/>
                  </a:cubicBezTo>
                  <a:cubicBezTo>
                    <a:pt x="6" y="4"/>
                    <a:pt x="1" y="0"/>
                    <a:pt x="0" y="5"/>
                  </a:cubicBezTo>
                  <a:cubicBezTo>
                    <a:pt x="0" y="5"/>
                    <a:pt x="3" y="5"/>
                    <a:pt x="3" y="5"/>
                  </a:cubicBezTo>
                  <a:cubicBezTo>
                    <a:pt x="4" y="6"/>
                    <a:pt x="1" y="7"/>
                    <a:pt x="1" y="7"/>
                  </a:cubicBezTo>
                  <a:cubicBezTo>
                    <a:pt x="4" y="8"/>
                    <a:pt x="1" y="6"/>
                    <a:pt x="4" y="8"/>
                  </a:cubicBezTo>
                  <a:cubicBezTo>
                    <a:pt x="4" y="8"/>
                    <a:pt x="4" y="9"/>
                    <a:pt x="4" y="10"/>
                  </a:cubicBezTo>
                  <a:cubicBezTo>
                    <a:pt x="5" y="10"/>
                    <a:pt x="7" y="10"/>
                    <a:pt x="8" y="10"/>
                  </a:cubicBezTo>
                  <a:cubicBezTo>
                    <a:pt x="9" y="11"/>
                    <a:pt x="17" y="9"/>
                    <a:pt x="19" y="7"/>
                  </a:cubicBezTo>
                  <a:cubicBezTo>
                    <a:pt x="18" y="7"/>
                    <a:pt x="19" y="6"/>
                    <a:pt x="20" y="5"/>
                  </a:cubicBezTo>
                  <a:cubicBezTo>
                    <a:pt x="20" y="4"/>
                    <a:pt x="20" y="4"/>
                    <a:pt x="19"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0" name="Freeform 85"/>
            <p:cNvSpPr/>
            <p:nvPr/>
          </p:nvSpPr>
          <p:spPr bwMode="auto">
            <a:xfrm>
              <a:off x="2928938" y="4819650"/>
              <a:ext cx="19050" cy="9525"/>
            </a:xfrm>
            <a:custGeom>
              <a:gdLst>
                <a:gd fmla="*/ 25 w 25" name="T0"/>
                <a:gd fmla="*/ 12 h 13" name="T1"/>
                <a:gd fmla="*/ 14 w 25" name="T2"/>
                <a:gd fmla="*/ 6 h 13" name="T3"/>
                <a:gd fmla="*/ 0 w 25" name="T4"/>
                <a:gd fmla="*/ 7 h 13" name="T5"/>
                <a:gd fmla="*/ 1 w 25" name="T6"/>
                <a:gd fmla="*/ 8 h 13" name="T7"/>
                <a:gd fmla="*/ 8 w 25" name="T8"/>
                <a:gd fmla="*/ 5 h 13" name="T9"/>
                <a:gd fmla="*/ 14 w 25" name="T10"/>
                <a:gd fmla="*/ 9 h 13" name="T11"/>
                <a:gd fmla="*/ 18 w 25" name="T12"/>
                <a:gd fmla="*/ 12 h 13" name="T13"/>
                <a:gd fmla="*/ 16 w 25" name="T14"/>
                <a:gd fmla="*/ 13 h 13" name="T15"/>
                <a:gd fmla="*/ 17 w 25" name="T16"/>
                <a:gd fmla="*/ 13 h 13" name="T17"/>
                <a:gd fmla="*/ 21 w 25" name="T18"/>
                <a:gd fmla="*/ 13 h 13" name="T19"/>
                <a:gd fmla="*/ 25 w 25" name="T20"/>
                <a:gd fmla="*/ 12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25">
                  <a:moveTo>
                    <a:pt x="25" y="12"/>
                  </a:moveTo>
                  <a:cubicBezTo>
                    <a:pt x="24" y="10"/>
                    <a:pt x="16" y="6"/>
                    <a:pt x="14" y="6"/>
                  </a:cubicBezTo>
                  <a:cubicBezTo>
                    <a:pt x="11" y="0"/>
                    <a:pt x="3" y="6"/>
                    <a:pt x="0" y="7"/>
                  </a:cubicBezTo>
                  <a:cubicBezTo>
                    <a:pt x="1" y="7"/>
                    <a:pt x="1" y="8"/>
                    <a:pt x="1" y="8"/>
                  </a:cubicBezTo>
                  <a:cubicBezTo>
                    <a:pt x="3" y="7"/>
                    <a:pt x="6" y="6"/>
                    <a:pt x="8" y="5"/>
                  </a:cubicBezTo>
                  <a:cubicBezTo>
                    <a:pt x="6" y="7"/>
                    <a:pt x="12" y="8"/>
                    <a:pt x="14" y="9"/>
                  </a:cubicBezTo>
                  <a:cubicBezTo>
                    <a:pt x="15" y="9"/>
                    <a:pt x="18" y="12"/>
                    <a:pt x="18" y="12"/>
                  </a:cubicBezTo>
                  <a:cubicBezTo>
                    <a:pt x="18" y="12"/>
                    <a:pt x="17" y="12"/>
                    <a:pt x="16" y="13"/>
                  </a:cubicBezTo>
                  <a:cubicBezTo>
                    <a:pt x="17" y="12"/>
                    <a:pt x="17" y="13"/>
                    <a:pt x="17" y="13"/>
                  </a:cubicBezTo>
                  <a:cubicBezTo>
                    <a:pt x="18" y="13"/>
                    <a:pt x="20" y="13"/>
                    <a:pt x="21" y="13"/>
                  </a:cubicBezTo>
                  <a:cubicBezTo>
                    <a:pt x="23" y="13"/>
                    <a:pt x="24" y="13"/>
                    <a:pt x="25"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1" name="Freeform 86"/>
            <p:cNvSpPr/>
            <p:nvPr/>
          </p:nvSpPr>
          <p:spPr bwMode="auto">
            <a:xfrm flipH="1">
              <a:off x="2944813" y="4829175"/>
              <a:ext cx="0" cy="0"/>
            </a:xfrm>
            <a:custGeom>
              <a:gdLst>
                <a:gd fmla="*/ 0 w 1" name="T0"/>
                <a:gd fmla="*/ 0 w 1" name="T1"/>
              </a:gdLst>
              <a:cxnLst>
                <a:cxn ang="0">
                  <a:pos x="T0" y="0"/>
                </a:cxn>
                <a:cxn ang="0">
                  <a:pos x="T1" y="0"/>
                </a:cxn>
              </a:cxnLst>
              <a:rect b="b" l="0" r="r" t="0"/>
              <a:pathLst>
                <a:path w="1">
                  <a:moveTo>
                    <a:pt x="0" y="0"/>
                  </a:moveTo>
                  <a:cubicBezTo>
                    <a:pt x="0" y="0"/>
                    <a:pt x="1"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2" name="Freeform 87"/>
            <p:cNvSpPr/>
            <p:nvPr/>
          </p:nvSpPr>
          <p:spPr bwMode="auto">
            <a:xfrm>
              <a:off x="2946400" y="4829175"/>
              <a:ext cx="11113" cy="4763"/>
            </a:xfrm>
            <a:custGeom>
              <a:gdLst>
                <a:gd fmla="*/ 15 w 15" name="T0"/>
                <a:gd fmla="*/ 3 h 6" name="T1"/>
                <a:gd fmla="*/ 3 w 15" name="T2"/>
                <a:gd fmla="*/ 0 h 6" name="T3"/>
                <a:gd fmla="*/ 4 w 15" name="T4"/>
                <a:gd fmla="*/ 3 h 6" name="T5"/>
                <a:gd fmla="*/ 0 w 15" name="T6"/>
                <a:gd fmla="*/ 4 h 6" name="T7"/>
                <a:gd fmla="*/ 7 w 15" name="T8"/>
                <a:gd fmla="*/ 6 h 6" name="T9"/>
                <a:gd fmla="*/ 15 w 15" name="T10"/>
                <a:gd fmla="*/ 3 h 6" name="T11"/>
              </a:gdLst>
              <a:cxnLst>
                <a:cxn ang="0">
                  <a:pos x="T0" y="T1"/>
                </a:cxn>
                <a:cxn ang="0">
                  <a:pos x="T2" y="T3"/>
                </a:cxn>
                <a:cxn ang="0">
                  <a:pos x="T4" y="T5"/>
                </a:cxn>
                <a:cxn ang="0">
                  <a:pos x="T6" y="T7"/>
                </a:cxn>
                <a:cxn ang="0">
                  <a:pos x="T8" y="T9"/>
                </a:cxn>
                <a:cxn ang="0">
                  <a:pos x="T10" y="T11"/>
                </a:cxn>
              </a:cxnLst>
              <a:rect b="b" l="0" r="r" t="0"/>
              <a:pathLst>
                <a:path h="6" w="15">
                  <a:moveTo>
                    <a:pt x="15" y="3"/>
                  </a:moveTo>
                  <a:cubicBezTo>
                    <a:pt x="11" y="0"/>
                    <a:pt x="7" y="1"/>
                    <a:pt x="3" y="0"/>
                  </a:cubicBezTo>
                  <a:cubicBezTo>
                    <a:pt x="3" y="0"/>
                    <a:pt x="5" y="3"/>
                    <a:pt x="4" y="3"/>
                  </a:cubicBezTo>
                  <a:cubicBezTo>
                    <a:pt x="3" y="5"/>
                    <a:pt x="1" y="2"/>
                    <a:pt x="0" y="4"/>
                  </a:cubicBezTo>
                  <a:cubicBezTo>
                    <a:pt x="1" y="6"/>
                    <a:pt x="5" y="5"/>
                    <a:pt x="7" y="6"/>
                  </a:cubicBezTo>
                  <a:cubicBezTo>
                    <a:pt x="9" y="5"/>
                    <a:pt x="15" y="4"/>
                    <a:pt x="15"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3" name="Freeform 88"/>
            <p:cNvSpPr/>
            <p:nvPr/>
          </p:nvSpPr>
          <p:spPr bwMode="auto">
            <a:xfrm>
              <a:off x="2938463" y="4830763"/>
              <a:ext cx="4763" cy="3175"/>
            </a:xfrm>
            <a:custGeom>
              <a:gdLst>
                <a:gd fmla="*/ 0 w 6" name="T0"/>
                <a:gd fmla="*/ 1 h 3" name="T1"/>
                <a:gd fmla="*/ 5 w 6" name="T2"/>
                <a:gd fmla="*/ 3 h 3" name="T3"/>
                <a:gd fmla="*/ 4 w 6" name="T4"/>
                <a:gd fmla="*/ 1 h 3" name="T5"/>
                <a:gd fmla="*/ 0 w 6" name="T6"/>
                <a:gd fmla="*/ 1 h 3" name="T7"/>
              </a:gdLst>
              <a:cxnLst>
                <a:cxn ang="0">
                  <a:pos x="T0" y="T1"/>
                </a:cxn>
                <a:cxn ang="0">
                  <a:pos x="T2" y="T3"/>
                </a:cxn>
                <a:cxn ang="0">
                  <a:pos x="T4" y="T5"/>
                </a:cxn>
                <a:cxn ang="0">
                  <a:pos x="T6" y="T7"/>
                </a:cxn>
              </a:cxnLst>
              <a:rect b="b" l="0" r="r" t="0"/>
              <a:pathLst>
                <a:path h="3" w="6">
                  <a:moveTo>
                    <a:pt x="0" y="1"/>
                  </a:moveTo>
                  <a:cubicBezTo>
                    <a:pt x="1" y="3"/>
                    <a:pt x="4" y="3"/>
                    <a:pt x="5" y="3"/>
                  </a:cubicBezTo>
                  <a:cubicBezTo>
                    <a:pt x="6" y="2"/>
                    <a:pt x="4" y="1"/>
                    <a:pt x="4" y="1"/>
                  </a:cubicBezTo>
                  <a:cubicBezTo>
                    <a:pt x="3" y="1"/>
                    <a:pt x="1"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4" name="Freeform 89"/>
            <p:cNvSpPr/>
            <p:nvPr/>
          </p:nvSpPr>
          <p:spPr bwMode="auto">
            <a:xfrm>
              <a:off x="2959100" y="4830763"/>
              <a:ext cx="3175" cy="3175"/>
            </a:xfrm>
            <a:custGeom>
              <a:gdLst>
                <a:gd fmla="*/ 4 w 4" name="T0"/>
                <a:gd fmla="*/ 2 h 3" name="T1"/>
                <a:gd fmla="*/ 0 w 4" name="T2"/>
                <a:gd fmla="*/ 1 h 3" name="T3"/>
                <a:gd fmla="*/ 2 w 4" name="T4"/>
                <a:gd fmla="*/ 2 h 3" name="T5"/>
                <a:gd fmla="*/ 4 w 4" name="T6"/>
                <a:gd fmla="*/ 2 h 3" name="T7"/>
              </a:gdLst>
              <a:cxnLst>
                <a:cxn ang="0">
                  <a:pos x="T0" y="T1"/>
                </a:cxn>
                <a:cxn ang="0">
                  <a:pos x="T2" y="T3"/>
                </a:cxn>
                <a:cxn ang="0">
                  <a:pos x="T4" y="T5"/>
                </a:cxn>
                <a:cxn ang="0">
                  <a:pos x="T6" y="T7"/>
                </a:cxn>
              </a:cxnLst>
              <a:rect b="b" l="0" r="r" t="0"/>
              <a:pathLst>
                <a:path h="3" w="4">
                  <a:moveTo>
                    <a:pt x="4" y="2"/>
                  </a:moveTo>
                  <a:cubicBezTo>
                    <a:pt x="4" y="0"/>
                    <a:pt x="3" y="0"/>
                    <a:pt x="0" y="1"/>
                  </a:cubicBezTo>
                  <a:cubicBezTo>
                    <a:pt x="0" y="2"/>
                    <a:pt x="0" y="3"/>
                    <a:pt x="2" y="2"/>
                  </a:cubicBezTo>
                  <a:cubicBezTo>
                    <a:pt x="2" y="2"/>
                    <a:pt x="4" y="3"/>
                    <a:pt x="4"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5" name="Freeform 90"/>
            <p:cNvSpPr/>
            <p:nvPr/>
          </p:nvSpPr>
          <p:spPr bwMode="auto">
            <a:xfrm>
              <a:off x="2959100" y="4832350"/>
              <a:ext cx="1588" cy="1588"/>
            </a:xfrm>
            <a:custGeom>
              <a:gdLst>
                <a:gd fmla="*/ 2 w 2" name="T0"/>
                <a:gd fmla="*/ 0 h 1" name="T1"/>
                <a:gd fmla="*/ 2 w 2" name="T2"/>
                <a:gd fmla="*/ 0 h 1" name="T3"/>
              </a:gdLst>
              <a:cxnLst>
                <a:cxn ang="0">
                  <a:pos x="T0" y="T1"/>
                </a:cxn>
                <a:cxn ang="0">
                  <a:pos x="T2" y="T3"/>
                </a:cxn>
              </a:cxnLst>
              <a:rect b="b" l="0" r="r" t="0"/>
              <a:pathLst>
                <a:path h="1" w="2">
                  <a:moveTo>
                    <a:pt x="2" y="0"/>
                  </a:moveTo>
                  <a:cubicBezTo>
                    <a:pt x="0" y="1"/>
                    <a:pt x="2" y="0"/>
                    <a:pt x="2"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6" name="Freeform 91"/>
            <p:cNvSpPr/>
            <p:nvPr/>
          </p:nvSpPr>
          <p:spPr bwMode="auto">
            <a:xfrm>
              <a:off x="2946400" y="4708525"/>
              <a:ext cx="1588" cy="4763"/>
            </a:xfrm>
            <a:custGeom>
              <a:gdLst>
                <a:gd fmla="*/ 0 w 2" name="T0"/>
                <a:gd fmla="*/ 3 h 5" name="T1"/>
                <a:gd fmla="*/ 0 w 2" name="T2"/>
                <a:gd fmla="*/ 3 h 5" name="T3"/>
                <a:gd fmla="*/ 0 w 2" name="T4"/>
                <a:gd fmla="*/ 3 h 5" name="T5"/>
              </a:gdLst>
              <a:cxnLst>
                <a:cxn ang="0">
                  <a:pos x="T0" y="T1"/>
                </a:cxn>
                <a:cxn ang="0">
                  <a:pos x="T2" y="T3"/>
                </a:cxn>
                <a:cxn ang="0">
                  <a:pos x="T4" y="T5"/>
                </a:cxn>
              </a:cxnLst>
              <a:rect b="b" l="0" r="r" t="0"/>
              <a:pathLst>
                <a:path h="5" w="2">
                  <a:moveTo>
                    <a:pt x="0" y="3"/>
                  </a:moveTo>
                  <a:cubicBezTo>
                    <a:pt x="0" y="3"/>
                    <a:pt x="0" y="3"/>
                    <a:pt x="0" y="3"/>
                  </a:cubicBezTo>
                  <a:cubicBezTo>
                    <a:pt x="2" y="5"/>
                    <a:pt x="2" y="0"/>
                    <a:pt x="0"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7" name="Freeform 92"/>
            <p:cNvSpPr/>
            <p:nvPr/>
          </p:nvSpPr>
          <p:spPr bwMode="auto">
            <a:xfrm>
              <a:off x="2936875" y="4706938"/>
              <a:ext cx="7938" cy="4763"/>
            </a:xfrm>
            <a:custGeom>
              <a:gdLst>
                <a:gd fmla="*/ 4 w 9" name="T0"/>
                <a:gd fmla="*/ 4 h 7" name="T1"/>
                <a:gd fmla="*/ 1 w 9" name="T2"/>
                <a:gd fmla="*/ 4 h 7" name="T3"/>
                <a:gd fmla="*/ 2 w 9" name="T4"/>
                <a:gd fmla="*/ 6 h 7" name="T5"/>
                <a:gd fmla="*/ 3 w 9" name="T6"/>
                <a:gd fmla="*/ 6 h 7" name="T7"/>
                <a:gd fmla="*/ 9 w 9" name="T8"/>
                <a:gd fmla="*/ 3 h 7" name="T9"/>
                <a:gd fmla="*/ 4 w 9" name="T10"/>
                <a:gd fmla="*/ 4 h 7" name="T11"/>
              </a:gdLst>
              <a:cxnLst>
                <a:cxn ang="0">
                  <a:pos x="T0" y="T1"/>
                </a:cxn>
                <a:cxn ang="0">
                  <a:pos x="T2" y="T3"/>
                </a:cxn>
                <a:cxn ang="0">
                  <a:pos x="T4" y="T5"/>
                </a:cxn>
                <a:cxn ang="0">
                  <a:pos x="T6" y="T7"/>
                </a:cxn>
                <a:cxn ang="0">
                  <a:pos x="T8" y="T9"/>
                </a:cxn>
                <a:cxn ang="0">
                  <a:pos x="T10" y="T11"/>
                </a:cxn>
              </a:cxnLst>
              <a:rect b="b" l="0" r="r" t="0"/>
              <a:pathLst>
                <a:path h="7" w="9">
                  <a:moveTo>
                    <a:pt x="4" y="4"/>
                  </a:moveTo>
                  <a:cubicBezTo>
                    <a:pt x="2" y="4"/>
                    <a:pt x="2" y="4"/>
                    <a:pt x="1" y="4"/>
                  </a:cubicBezTo>
                  <a:cubicBezTo>
                    <a:pt x="0" y="5"/>
                    <a:pt x="1" y="6"/>
                    <a:pt x="2" y="6"/>
                  </a:cubicBezTo>
                  <a:cubicBezTo>
                    <a:pt x="3" y="6"/>
                    <a:pt x="3" y="6"/>
                    <a:pt x="3" y="6"/>
                  </a:cubicBezTo>
                  <a:cubicBezTo>
                    <a:pt x="5" y="7"/>
                    <a:pt x="8" y="5"/>
                    <a:pt x="9" y="3"/>
                  </a:cubicBezTo>
                  <a:cubicBezTo>
                    <a:pt x="8" y="0"/>
                    <a:pt x="2" y="3"/>
                    <a:pt x="4" y="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8" name="Freeform 93"/>
            <p:cNvSpPr/>
            <p:nvPr/>
          </p:nvSpPr>
          <p:spPr bwMode="auto">
            <a:xfrm>
              <a:off x="2944813" y="4821238"/>
              <a:ext cx="3175" cy="1588"/>
            </a:xfrm>
            <a:custGeom>
              <a:gdLst>
                <a:gd fmla="*/ 3 w 3" name="T0"/>
                <a:gd fmla="*/ 3 h 3" name="T1"/>
                <a:gd fmla="*/ 1 w 3" name="T2"/>
                <a:gd fmla="*/ 0 h 3" name="T3"/>
                <a:gd fmla="*/ 3 w 3" name="T4"/>
                <a:gd fmla="*/ 3 h 3" name="T5"/>
              </a:gdLst>
              <a:cxnLst>
                <a:cxn ang="0">
                  <a:pos x="T0" y="T1"/>
                </a:cxn>
                <a:cxn ang="0">
                  <a:pos x="T2" y="T3"/>
                </a:cxn>
                <a:cxn ang="0">
                  <a:pos x="T4" y="T5"/>
                </a:cxn>
              </a:cxnLst>
              <a:rect b="b" l="0" r="r" t="0"/>
              <a:pathLst>
                <a:path h="3" w="3">
                  <a:moveTo>
                    <a:pt x="3" y="3"/>
                  </a:moveTo>
                  <a:cubicBezTo>
                    <a:pt x="3" y="2"/>
                    <a:pt x="2" y="1"/>
                    <a:pt x="1" y="0"/>
                  </a:cubicBezTo>
                  <a:cubicBezTo>
                    <a:pt x="0" y="0"/>
                    <a:pt x="2" y="3"/>
                    <a:pt x="3"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69" name="Freeform 94"/>
            <p:cNvSpPr/>
            <p:nvPr/>
          </p:nvSpPr>
          <p:spPr bwMode="auto">
            <a:xfrm>
              <a:off x="2941638" y="4816475"/>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0" name="Freeform 95"/>
            <p:cNvSpPr/>
            <p:nvPr/>
          </p:nvSpPr>
          <p:spPr bwMode="auto">
            <a:xfrm>
              <a:off x="2940050" y="4814888"/>
              <a:ext cx="4763" cy="4763"/>
            </a:xfrm>
            <a:custGeom>
              <a:gdLst>
                <a:gd fmla="*/ 4 w 5" name="T0"/>
                <a:gd fmla="*/ 4 h 5" name="T1"/>
                <a:gd fmla="*/ 2 w 5" name="T2"/>
                <a:gd fmla="*/ 2 h 5" name="T3"/>
                <a:gd fmla="*/ 2 w 5" name="T4"/>
                <a:gd fmla="*/ 2 h 5" name="T5"/>
                <a:gd fmla="*/ 0 w 5" name="T6"/>
                <a:gd fmla="*/ 2 h 5" name="T7"/>
                <a:gd fmla="*/ 3 w 5" name="T8"/>
                <a:gd fmla="*/ 2 h 5" name="T9"/>
                <a:gd fmla="*/ 4 w 5" name="T10"/>
                <a:gd fmla="*/ 4 h 5" name="T11"/>
              </a:gdLst>
              <a:cxnLst>
                <a:cxn ang="0">
                  <a:pos x="T0" y="T1"/>
                </a:cxn>
                <a:cxn ang="0">
                  <a:pos x="T2" y="T3"/>
                </a:cxn>
                <a:cxn ang="0">
                  <a:pos x="T4" y="T5"/>
                </a:cxn>
                <a:cxn ang="0">
                  <a:pos x="T6" y="T7"/>
                </a:cxn>
                <a:cxn ang="0">
                  <a:pos x="T8" y="T9"/>
                </a:cxn>
                <a:cxn ang="0">
                  <a:pos x="T10" y="T11"/>
                </a:cxn>
              </a:cxnLst>
              <a:rect b="b" l="0" r="r" t="0"/>
              <a:pathLst>
                <a:path h="5" w="5">
                  <a:moveTo>
                    <a:pt x="4" y="4"/>
                  </a:moveTo>
                  <a:cubicBezTo>
                    <a:pt x="5" y="5"/>
                    <a:pt x="4" y="0"/>
                    <a:pt x="2" y="2"/>
                  </a:cubicBezTo>
                  <a:cubicBezTo>
                    <a:pt x="2" y="2"/>
                    <a:pt x="2" y="2"/>
                    <a:pt x="2" y="2"/>
                  </a:cubicBezTo>
                  <a:cubicBezTo>
                    <a:pt x="2" y="2"/>
                    <a:pt x="0" y="2"/>
                    <a:pt x="0" y="2"/>
                  </a:cubicBezTo>
                  <a:cubicBezTo>
                    <a:pt x="1" y="3"/>
                    <a:pt x="3" y="2"/>
                    <a:pt x="3" y="2"/>
                  </a:cubicBezTo>
                  <a:cubicBezTo>
                    <a:pt x="3" y="1"/>
                    <a:pt x="4" y="4"/>
                    <a:pt x="4" y="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1" name="Freeform 96"/>
            <p:cNvSpPr/>
            <p:nvPr/>
          </p:nvSpPr>
          <p:spPr bwMode="auto">
            <a:xfrm>
              <a:off x="2930525" y="4824413"/>
              <a:ext cx="1588" cy="1588"/>
            </a:xfrm>
            <a:custGeom>
              <a:gdLst>
                <a:gd fmla="*/ 0 w 1" name="T0"/>
                <a:gd fmla="*/ 2 h 2" name="T1"/>
                <a:gd fmla="*/ 0 w 1" name="T2"/>
                <a:gd fmla="*/ 2 h 2" name="T3"/>
                <a:gd fmla="*/ 1 w 1" name="T4"/>
                <a:gd fmla="*/ 1 h 2" name="T5"/>
                <a:gd fmla="*/ 0 w 1" name="T6"/>
                <a:gd fmla="*/ 2 h 2" name="T7"/>
              </a:gdLst>
              <a:cxnLst>
                <a:cxn ang="0">
                  <a:pos x="T0" y="T1"/>
                </a:cxn>
                <a:cxn ang="0">
                  <a:pos x="T2" y="T3"/>
                </a:cxn>
                <a:cxn ang="0">
                  <a:pos x="T4" y="T5"/>
                </a:cxn>
                <a:cxn ang="0">
                  <a:pos x="T6" y="T7"/>
                </a:cxn>
              </a:cxnLst>
              <a:rect b="b" l="0" r="r" t="0"/>
              <a:pathLst>
                <a:path h="2" w="1">
                  <a:moveTo>
                    <a:pt x="0" y="2"/>
                  </a:moveTo>
                  <a:cubicBezTo>
                    <a:pt x="0" y="2"/>
                    <a:pt x="0" y="2"/>
                    <a:pt x="0" y="2"/>
                  </a:cubicBezTo>
                  <a:cubicBezTo>
                    <a:pt x="1" y="2"/>
                    <a:pt x="1" y="2"/>
                    <a:pt x="1" y="1"/>
                  </a:cubicBezTo>
                  <a:cubicBezTo>
                    <a:pt x="0" y="0"/>
                    <a:pt x="0" y="0"/>
                    <a:pt x="0"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2" name="Freeform 97"/>
            <p:cNvSpPr/>
            <p:nvPr/>
          </p:nvSpPr>
          <p:spPr bwMode="auto">
            <a:xfrm>
              <a:off x="2947988" y="4826000"/>
              <a:ext cx="1588" cy="1588"/>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2" y="0"/>
                    <a:pt x="1" y="0"/>
                  </a:cubicBezTo>
                  <a:cubicBezTo>
                    <a:pt x="0" y="0"/>
                    <a:pt x="1" y="2"/>
                    <a:pt x="2"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3" name="Freeform 98"/>
            <p:cNvSpPr/>
            <p:nvPr/>
          </p:nvSpPr>
          <p:spPr bwMode="auto">
            <a:xfrm>
              <a:off x="2986088" y="4987925"/>
              <a:ext cx="1588" cy="1588"/>
            </a:xfrm>
            <a:custGeom>
              <a:gdLst>
                <a:gd fmla="*/ 1 w 2" name="T0"/>
                <a:gd fmla="*/ 1 h 2" name="T1"/>
                <a:gd fmla="*/ 2 w 2" name="T2"/>
                <a:gd fmla="*/ 1 h 2" name="T3"/>
                <a:gd fmla="*/ 1 w 2" name="T4"/>
                <a:gd fmla="*/ 1 h 2" name="T5"/>
              </a:gdLst>
              <a:cxnLst>
                <a:cxn ang="0">
                  <a:pos x="T0" y="T1"/>
                </a:cxn>
                <a:cxn ang="0">
                  <a:pos x="T2" y="T3"/>
                </a:cxn>
                <a:cxn ang="0">
                  <a:pos x="T4" y="T5"/>
                </a:cxn>
              </a:cxnLst>
              <a:rect b="b" l="0" r="r" t="0"/>
              <a:pathLst>
                <a:path h="2" w="2">
                  <a:moveTo>
                    <a:pt x="1" y="1"/>
                  </a:moveTo>
                  <a:cubicBezTo>
                    <a:pt x="0" y="2"/>
                    <a:pt x="0" y="1"/>
                    <a:pt x="2" y="1"/>
                  </a:cubicBezTo>
                  <a:cubicBezTo>
                    <a:pt x="2" y="0"/>
                    <a:pt x="2" y="0"/>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4" name="Freeform 99"/>
            <p:cNvSpPr/>
            <p:nvPr/>
          </p:nvSpPr>
          <p:spPr bwMode="auto">
            <a:xfrm>
              <a:off x="2970213" y="4835525"/>
              <a:ext cx="1588" cy="3175"/>
            </a:xfrm>
            <a:custGeom>
              <a:gdLst>
                <a:gd fmla="*/ 2 w 2" name="T0"/>
                <a:gd fmla="*/ 1 h 3" name="T1"/>
                <a:gd fmla="*/ 1 w 2" name="T2"/>
                <a:gd fmla="*/ 0 h 3" name="T3"/>
                <a:gd fmla="*/ 0 w 2" name="T4"/>
                <a:gd fmla="*/ 2 h 3" name="T5"/>
                <a:gd fmla="*/ 2 w 2" name="T6"/>
                <a:gd fmla="*/ 1 h 3" name="T7"/>
              </a:gdLst>
              <a:cxnLst>
                <a:cxn ang="0">
                  <a:pos x="T0" y="T1"/>
                </a:cxn>
                <a:cxn ang="0">
                  <a:pos x="T2" y="T3"/>
                </a:cxn>
                <a:cxn ang="0">
                  <a:pos x="T4" y="T5"/>
                </a:cxn>
                <a:cxn ang="0">
                  <a:pos x="T6" y="T7"/>
                </a:cxn>
              </a:cxnLst>
              <a:rect b="b" l="0" r="r" t="0"/>
              <a:pathLst>
                <a:path h="3" w="2">
                  <a:moveTo>
                    <a:pt x="2" y="1"/>
                  </a:moveTo>
                  <a:cubicBezTo>
                    <a:pt x="2" y="1"/>
                    <a:pt x="1" y="0"/>
                    <a:pt x="1" y="0"/>
                  </a:cubicBezTo>
                  <a:cubicBezTo>
                    <a:pt x="0" y="1"/>
                    <a:pt x="0" y="2"/>
                    <a:pt x="0" y="2"/>
                  </a:cubicBezTo>
                  <a:cubicBezTo>
                    <a:pt x="2" y="3"/>
                    <a:pt x="1" y="1"/>
                    <a:pt x="2"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5" name="Freeform 100"/>
            <p:cNvSpPr/>
            <p:nvPr/>
          </p:nvSpPr>
          <p:spPr bwMode="auto">
            <a:xfrm flipH="1">
              <a:off x="2970213" y="4837113"/>
              <a:ext cx="0" cy="0"/>
            </a:xfrm>
            <a:custGeom>
              <a:gdLst>
                <a:gd fmla="*/ 0 w 1" name="T0"/>
                <a:gd fmla="*/ 1 h 1" name="T1"/>
                <a:gd fmla="*/ 0 w 1" name="T2"/>
                <a:gd fmla="*/ 1 h 1" name="T3"/>
              </a:gdLst>
              <a:cxnLst>
                <a:cxn ang="0">
                  <a:pos x="T0" y="T1"/>
                </a:cxn>
                <a:cxn ang="0">
                  <a:pos x="T2" y="T3"/>
                </a:cxn>
              </a:cxnLst>
              <a:rect b="b" l="0" r="r" t="0"/>
              <a:pathLst>
                <a:path h="1" w="1">
                  <a:moveTo>
                    <a:pt x="0" y="1"/>
                  </a:moveTo>
                  <a:cubicBezTo>
                    <a:pt x="0" y="0"/>
                    <a:pt x="1" y="1"/>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6" name="Freeform 101"/>
            <p:cNvSpPr/>
            <p:nvPr/>
          </p:nvSpPr>
          <p:spPr bwMode="auto">
            <a:xfrm>
              <a:off x="2976563" y="4779963"/>
              <a:ext cx="1588" cy="1588"/>
            </a:xfrm>
            <a:custGeom>
              <a:gdLst>
                <a:gd fmla="*/ 0 w 2" name="T0"/>
                <a:gd fmla="*/ 2 h 2" name="T1"/>
                <a:gd fmla="*/ 1 w 2" name="T2"/>
                <a:gd fmla="*/ 2 h 2" name="T3"/>
                <a:gd fmla="*/ 0 w 2" name="T4"/>
                <a:gd fmla="*/ 2 h 2" name="T5"/>
              </a:gdLst>
              <a:cxnLst>
                <a:cxn ang="0">
                  <a:pos x="T0" y="T1"/>
                </a:cxn>
                <a:cxn ang="0">
                  <a:pos x="T2" y="T3"/>
                </a:cxn>
                <a:cxn ang="0">
                  <a:pos x="T4" y="T5"/>
                </a:cxn>
              </a:cxnLst>
              <a:rect b="b" l="0" r="r" t="0"/>
              <a:pathLst>
                <a:path h="2" w="2">
                  <a:moveTo>
                    <a:pt x="0" y="2"/>
                  </a:moveTo>
                  <a:cubicBezTo>
                    <a:pt x="0" y="2"/>
                    <a:pt x="1" y="2"/>
                    <a:pt x="1" y="2"/>
                  </a:cubicBezTo>
                  <a:cubicBezTo>
                    <a:pt x="2" y="2"/>
                    <a:pt x="2" y="0"/>
                    <a:pt x="0"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7" name="Freeform 102"/>
            <p:cNvSpPr/>
            <p:nvPr/>
          </p:nvSpPr>
          <p:spPr bwMode="auto">
            <a:xfrm>
              <a:off x="2947988" y="4822825"/>
              <a:ext cx="1588" cy="1588"/>
            </a:xfrm>
            <a:custGeom>
              <a:gdLst>
                <a:gd fmla="*/ 1 w 3" name="T0"/>
                <a:gd fmla="*/ 1 h 2" name="T1"/>
                <a:gd fmla="*/ 1 w 3" name="T2"/>
                <a:gd fmla="*/ 2 h 2" name="T3"/>
                <a:gd fmla="*/ 1 w 3" name="T4"/>
                <a:gd fmla="*/ 1 h 2" name="T5"/>
              </a:gdLst>
              <a:cxnLst>
                <a:cxn ang="0">
                  <a:pos x="T0" y="T1"/>
                </a:cxn>
                <a:cxn ang="0">
                  <a:pos x="T2" y="T3"/>
                </a:cxn>
                <a:cxn ang="0">
                  <a:pos x="T4" y="T5"/>
                </a:cxn>
              </a:cxnLst>
              <a:rect b="b" l="0" r="r" t="0"/>
              <a:pathLst>
                <a:path h="2" w="3">
                  <a:moveTo>
                    <a:pt x="1" y="1"/>
                  </a:moveTo>
                  <a:cubicBezTo>
                    <a:pt x="0" y="0"/>
                    <a:pt x="0" y="1"/>
                    <a:pt x="1" y="2"/>
                  </a:cubicBezTo>
                  <a:cubicBezTo>
                    <a:pt x="3" y="1"/>
                    <a:pt x="2" y="1"/>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8" name="Freeform 103"/>
            <p:cNvSpPr/>
            <p:nvPr/>
          </p:nvSpPr>
          <p:spPr bwMode="auto">
            <a:xfrm>
              <a:off x="2981325" y="4989513"/>
              <a:ext cx="1588" cy="1588"/>
            </a:xfrm>
            <a:custGeom>
              <a:gdLst>
                <a:gd fmla="*/ 0 w 2" name="T0"/>
                <a:gd fmla="*/ 2 h 2" name="T1"/>
                <a:gd fmla="*/ 0 w 2" name="T2"/>
                <a:gd fmla="*/ 2 h 2" name="T3"/>
                <a:gd fmla="*/ 0 w 2" name="T4"/>
                <a:gd fmla="*/ 2 h 2" name="T5"/>
              </a:gdLst>
              <a:cxnLst>
                <a:cxn ang="0">
                  <a:pos x="T0" y="T1"/>
                </a:cxn>
                <a:cxn ang="0">
                  <a:pos x="T2" y="T3"/>
                </a:cxn>
                <a:cxn ang="0">
                  <a:pos x="T4" y="T5"/>
                </a:cxn>
              </a:cxnLst>
              <a:rect b="b" l="0" r="r" t="0"/>
              <a:pathLst>
                <a:path h="2" w="2">
                  <a:moveTo>
                    <a:pt x="0" y="2"/>
                  </a:moveTo>
                  <a:cubicBezTo>
                    <a:pt x="0" y="2"/>
                    <a:pt x="0" y="2"/>
                    <a:pt x="0" y="2"/>
                  </a:cubicBezTo>
                  <a:cubicBezTo>
                    <a:pt x="2" y="2"/>
                    <a:pt x="0" y="0"/>
                    <a:pt x="0"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79" name="Freeform 104"/>
            <p:cNvSpPr/>
            <p:nvPr/>
          </p:nvSpPr>
          <p:spPr bwMode="auto">
            <a:xfrm>
              <a:off x="2970213" y="4838700"/>
              <a:ext cx="1588" cy="3175"/>
            </a:xfrm>
            <a:custGeom>
              <a:gdLst>
                <a:gd fmla="*/ 1 w 1" name="T0"/>
                <a:gd fmla="*/ 2 h 3" name="T1"/>
                <a:gd fmla="*/ 1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2"/>
                    <a:pt x="1" y="2"/>
                    <a:pt x="1" y="2"/>
                  </a:cubicBezTo>
                  <a:cubicBezTo>
                    <a:pt x="1" y="2"/>
                    <a:pt x="1" y="0"/>
                    <a:pt x="0" y="1"/>
                  </a:cubicBezTo>
                  <a:cubicBezTo>
                    <a:pt x="0" y="1"/>
                    <a:pt x="1" y="3"/>
                    <a:pt x="1"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0" name="Freeform 105"/>
            <p:cNvSpPr/>
            <p:nvPr/>
          </p:nvSpPr>
          <p:spPr bwMode="auto">
            <a:xfrm flipH="1">
              <a:off x="2970213" y="4838700"/>
              <a:ext cx="0" cy="0"/>
            </a:xfrm>
            <a:custGeom>
              <a:gdLst>
                <a:gd fmla="*/ 1 w 1" name="T0"/>
                <a:gd fmla="*/ 1 h 1" name="T1"/>
                <a:gd fmla="*/ 1 w 1" name="T2"/>
                <a:gd fmla="*/ 1 h 1" name="T3"/>
                <a:gd fmla="*/ 1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0"/>
                    <a:pt x="1" y="0"/>
                    <a:pt x="1" y="0"/>
                  </a:cubicBezTo>
                  <a:cubicBezTo>
                    <a:pt x="0" y="1"/>
                    <a:pt x="0" y="1"/>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1" name="Freeform 106"/>
            <p:cNvSpPr/>
            <p:nvPr/>
          </p:nvSpPr>
          <p:spPr bwMode="auto">
            <a:xfrm>
              <a:off x="2971800" y="4843463"/>
              <a:ext cx="3175" cy="1588"/>
            </a:xfrm>
            <a:custGeom>
              <a:gdLst>
                <a:gd fmla="*/ 2 w 3" name="T0"/>
                <a:gd fmla="*/ 1 h 2" name="T1"/>
                <a:gd fmla="*/ 2 w 3" name="T2"/>
                <a:gd fmla="*/ 1 h 2" name="T3"/>
              </a:gdLst>
              <a:cxnLst>
                <a:cxn ang="0">
                  <a:pos x="T0" y="T1"/>
                </a:cxn>
                <a:cxn ang="0">
                  <a:pos x="T2" y="T3"/>
                </a:cxn>
              </a:cxnLst>
              <a:rect b="b" l="0" r="r" t="0"/>
              <a:pathLst>
                <a:path h="2" w="3">
                  <a:moveTo>
                    <a:pt x="2" y="1"/>
                  </a:moveTo>
                  <a:cubicBezTo>
                    <a:pt x="0" y="0"/>
                    <a:pt x="3" y="2"/>
                    <a:pt x="2"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2" name="Freeform 107"/>
            <p:cNvSpPr/>
            <p:nvPr/>
          </p:nvSpPr>
          <p:spPr bwMode="auto">
            <a:xfrm>
              <a:off x="2967038" y="4833938"/>
              <a:ext cx="1588" cy="1588"/>
            </a:xfrm>
            <a:custGeom>
              <a:gdLst>
                <a:gd fmla="*/ 2 w 2" name="T0"/>
                <a:gd fmla="*/ 1 h 3" name="T1"/>
                <a:gd fmla="*/ 1 w 2" name="T2"/>
                <a:gd fmla="*/ 1 h 3" name="T3"/>
                <a:gd fmla="*/ 2 w 2" name="T4"/>
                <a:gd fmla="*/ 1 h 3" name="T5"/>
              </a:gdLst>
              <a:cxnLst>
                <a:cxn ang="0">
                  <a:pos x="T0" y="T1"/>
                </a:cxn>
                <a:cxn ang="0">
                  <a:pos x="T2" y="T3"/>
                </a:cxn>
                <a:cxn ang="0">
                  <a:pos x="T4" y="T5"/>
                </a:cxn>
              </a:cxnLst>
              <a:rect b="b" l="0" r="r" t="0"/>
              <a:pathLst>
                <a:path h="3" w="2">
                  <a:moveTo>
                    <a:pt x="2" y="1"/>
                  </a:moveTo>
                  <a:cubicBezTo>
                    <a:pt x="1" y="0"/>
                    <a:pt x="0" y="1"/>
                    <a:pt x="1" y="1"/>
                  </a:cubicBezTo>
                  <a:cubicBezTo>
                    <a:pt x="1" y="1"/>
                    <a:pt x="2" y="3"/>
                    <a:pt x="2"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3" name="Freeform 108"/>
            <p:cNvSpPr/>
            <p:nvPr/>
          </p:nvSpPr>
          <p:spPr bwMode="auto">
            <a:xfrm>
              <a:off x="3033713" y="4708525"/>
              <a:ext cx="1588" cy="1588"/>
            </a:xfrm>
            <a:custGeom>
              <a:gdLst>
                <a:gd fmla="*/ 0 w 1" name="T0"/>
                <a:gd fmla="*/ 0 h 2" name="T1"/>
                <a:gd fmla="*/ 0 w 1" name="T2"/>
                <a:gd fmla="*/ 0 h 2" name="T3"/>
              </a:gdLst>
              <a:cxnLst>
                <a:cxn ang="0">
                  <a:pos x="T0" y="T1"/>
                </a:cxn>
                <a:cxn ang="0">
                  <a:pos x="T2" y="T3"/>
                </a:cxn>
              </a:cxnLst>
              <a:rect b="b" l="0" r="r" t="0"/>
              <a:pathLst>
                <a:path h="2" w="1">
                  <a:moveTo>
                    <a:pt x="0" y="0"/>
                  </a:moveTo>
                  <a:cubicBezTo>
                    <a:pt x="1" y="2"/>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4" name="Rectangle 109"/>
            <p:cNvSpPr>
              <a:spLocks noChangeArrowheads="1"/>
            </p:cNvSpPr>
            <p:nvPr/>
          </p:nvSpPr>
          <p:spPr bwMode="auto">
            <a:xfrm>
              <a:off x="3033713" y="4708525"/>
              <a:ext cx="1588" cy="1588"/>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5" name="Freeform 110"/>
            <p:cNvSpPr/>
            <p:nvPr/>
          </p:nvSpPr>
          <p:spPr bwMode="auto">
            <a:xfrm>
              <a:off x="2954338" y="4845050"/>
              <a:ext cx="1588" cy="1588"/>
            </a:xfrm>
            <a:custGeom>
              <a:gdLst>
                <a:gd fmla="*/ 0 w 2" name="T0"/>
                <a:gd fmla="*/ 1 h 1" name="T1"/>
                <a:gd fmla="*/ 0 w 2" name="T2"/>
                <a:gd fmla="*/ 1 h 1" name="T3"/>
              </a:gdLst>
              <a:cxnLst>
                <a:cxn ang="0">
                  <a:pos x="T0" y="T1"/>
                </a:cxn>
                <a:cxn ang="0">
                  <a:pos x="T2" y="T3"/>
                </a:cxn>
              </a:cxnLst>
              <a:rect b="b" l="0" r="r" t="0"/>
              <a:pathLst>
                <a:path h="1" w="2">
                  <a:moveTo>
                    <a:pt x="0" y="1"/>
                  </a:moveTo>
                  <a:cubicBezTo>
                    <a:pt x="2" y="0"/>
                    <a:pt x="0"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6" name="Freeform 111"/>
            <p:cNvSpPr/>
            <p:nvPr/>
          </p:nvSpPr>
          <p:spPr bwMode="auto">
            <a:xfrm flipH="1">
              <a:off x="2954338" y="484663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7" name="Freeform 112"/>
            <p:cNvSpPr/>
            <p:nvPr/>
          </p:nvSpPr>
          <p:spPr bwMode="auto">
            <a:xfrm>
              <a:off x="2933700" y="4852988"/>
              <a:ext cx="3175" cy="1588"/>
            </a:xfrm>
            <a:custGeom>
              <a:gdLst>
                <a:gd fmla="*/ 2 w 4" name="T0"/>
                <a:gd fmla="*/ 2 h 2" name="T1"/>
                <a:gd fmla="*/ 2 w 4" name="T2"/>
                <a:gd fmla="*/ 2 h 2" name="T3"/>
              </a:gdLst>
              <a:cxnLst>
                <a:cxn ang="0">
                  <a:pos x="T0" y="T1"/>
                </a:cxn>
                <a:cxn ang="0">
                  <a:pos x="T2" y="T3"/>
                </a:cxn>
              </a:cxnLst>
              <a:rect b="b" l="0" r="r" t="0"/>
              <a:pathLst>
                <a:path h="2" w="4">
                  <a:moveTo>
                    <a:pt x="2" y="2"/>
                  </a:moveTo>
                  <a:cubicBezTo>
                    <a:pt x="4" y="2"/>
                    <a:pt x="0" y="0"/>
                    <a:pt x="2"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8" name="Freeform 113"/>
            <p:cNvSpPr/>
            <p:nvPr/>
          </p:nvSpPr>
          <p:spPr bwMode="auto">
            <a:xfrm>
              <a:off x="2832100" y="4757738"/>
              <a:ext cx="3175" cy="1588"/>
            </a:xfrm>
            <a:custGeom>
              <a:gdLst>
                <a:gd fmla="*/ 1 w 3" name="T0"/>
                <a:gd fmla="*/ 0 h 2" name="T1"/>
                <a:gd fmla="*/ 1 w 3" name="T2"/>
                <a:gd fmla="*/ 0 h 2" name="T3"/>
              </a:gdLst>
              <a:cxnLst>
                <a:cxn ang="0">
                  <a:pos x="T0" y="T1"/>
                </a:cxn>
                <a:cxn ang="0">
                  <a:pos x="T2" y="T3"/>
                </a:cxn>
              </a:cxnLst>
              <a:rect b="b" l="0" r="r" t="0"/>
              <a:pathLst>
                <a:path h="2" w="3">
                  <a:moveTo>
                    <a:pt x="1" y="0"/>
                  </a:moveTo>
                  <a:cubicBezTo>
                    <a:pt x="0" y="2"/>
                    <a:pt x="3"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89" name="Freeform 114"/>
            <p:cNvSpPr/>
            <p:nvPr/>
          </p:nvSpPr>
          <p:spPr bwMode="auto">
            <a:xfrm flipH="1">
              <a:off x="2840038" y="4757738"/>
              <a:ext cx="0" cy="0"/>
            </a:xfrm>
            <a:custGeom>
              <a:gdLst>
                <a:gd fmla="*/ 0 h 1" name="T0"/>
                <a:gd fmla="*/ 0 h 1" name="T1"/>
                <a:gd fmla="*/ 0 h 1" name="T2"/>
              </a:gdLst>
              <a:cxnLst>
                <a:cxn ang="0">
                  <a:pos x="0" y="T0"/>
                </a:cxn>
                <a:cxn ang="0">
                  <a:pos x="0" y="T1"/>
                </a:cxn>
                <a:cxn ang="0">
                  <a:pos x="0" y="T2"/>
                </a:cxn>
              </a:cxnLst>
              <a:rect b="b" l="0" r="r" t="0"/>
              <a:pathLst>
                <a:path h="1">
                  <a:moveTo>
                    <a:pt x="0" y="0"/>
                  </a:moveTo>
                  <a:cubicBezTo>
                    <a:pt x="0" y="1"/>
                    <a:pt x="0" y="0"/>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0" name="Freeform 115"/>
            <p:cNvSpPr/>
            <p:nvPr/>
          </p:nvSpPr>
          <p:spPr bwMode="auto">
            <a:xfrm>
              <a:off x="2965450" y="4832350"/>
              <a:ext cx="4763" cy="1588"/>
            </a:xfrm>
            <a:custGeom>
              <a:gdLst>
                <a:gd fmla="*/ 3 w 5" name="T0"/>
                <a:gd fmla="*/ 0 h 2" name="T1"/>
                <a:gd fmla="*/ 3 w 5" name="T2"/>
                <a:gd fmla="*/ 0 h 2" name="T3"/>
              </a:gdLst>
              <a:cxnLst>
                <a:cxn ang="0">
                  <a:pos x="T0" y="T1"/>
                </a:cxn>
                <a:cxn ang="0">
                  <a:pos x="T2" y="T3"/>
                </a:cxn>
              </a:cxnLst>
              <a:rect b="b" l="0" r="r" t="0"/>
              <a:pathLst>
                <a:path h="2" w="5">
                  <a:moveTo>
                    <a:pt x="3" y="0"/>
                  </a:moveTo>
                  <a:cubicBezTo>
                    <a:pt x="0" y="0"/>
                    <a:pt x="5" y="2"/>
                    <a:pt x="3"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1" name="Freeform 116"/>
            <p:cNvSpPr/>
            <p:nvPr/>
          </p:nvSpPr>
          <p:spPr bwMode="auto">
            <a:xfrm>
              <a:off x="2963863" y="4833938"/>
              <a:ext cx="1588"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2" name="Freeform 117"/>
            <p:cNvSpPr/>
            <p:nvPr/>
          </p:nvSpPr>
          <p:spPr bwMode="auto">
            <a:xfrm>
              <a:off x="2952750" y="48450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1" y="1"/>
                    <a:pt x="1" y="1"/>
                    <a:pt x="1" y="1"/>
                  </a:cubicBezTo>
                  <a:cubicBezTo>
                    <a:pt x="3" y="1"/>
                    <a:pt x="0" y="0"/>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3" name="Freeform 118"/>
            <p:cNvSpPr/>
            <p:nvPr/>
          </p:nvSpPr>
          <p:spPr bwMode="auto">
            <a:xfrm>
              <a:off x="2955925" y="4845050"/>
              <a:ext cx="1588" cy="1588"/>
            </a:xfrm>
            <a:custGeom>
              <a:gdLst>
                <a:gd fmla="*/ 0 w 1" name="T0"/>
                <a:gd fmla="*/ 1 h 3" name="T1"/>
                <a:gd fmla="*/ 0 w 1" name="T2"/>
                <a:gd fmla="*/ 1 h 3" name="T3"/>
              </a:gdLst>
              <a:cxnLst>
                <a:cxn ang="0">
                  <a:pos x="T0" y="T1"/>
                </a:cxn>
                <a:cxn ang="0">
                  <a:pos x="T2" y="T3"/>
                </a:cxn>
              </a:cxnLst>
              <a:rect b="b" l="0" r="r" t="0"/>
              <a:pathLst>
                <a:path h="3" w="1">
                  <a:moveTo>
                    <a:pt x="0" y="1"/>
                  </a:moveTo>
                  <a:cubicBezTo>
                    <a:pt x="0" y="3"/>
                    <a:pt x="1"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4" name="Rectangle 119"/>
            <p:cNvSpPr>
              <a:spLocks noChangeArrowheads="1"/>
            </p:cNvSpPr>
            <p:nvPr/>
          </p:nvSpPr>
          <p:spPr bwMode="auto">
            <a:xfrm>
              <a:off x="2968625" y="4845050"/>
              <a:ext cx="1588" cy="1588"/>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5" name="Freeform 120"/>
            <p:cNvSpPr/>
            <p:nvPr/>
          </p:nvSpPr>
          <p:spPr bwMode="auto">
            <a:xfrm>
              <a:off x="2951163" y="4824413"/>
              <a:ext cx="1588" cy="1588"/>
            </a:xfrm>
            <a:custGeom>
              <a:gdLst>
                <a:gd fmla="*/ 0 w 2" name="T0"/>
                <a:gd fmla="*/ 1 h 1" name="T1"/>
                <a:gd fmla="*/ 2 w 2" name="T2"/>
                <a:gd fmla="*/ 0 h 1" name="T3"/>
                <a:gd fmla="*/ 2 w 2" name="T4"/>
                <a:gd fmla="*/ 0 h 1" name="T5"/>
                <a:gd fmla="*/ 0 w 2" name="T6"/>
                <a:gd fmla="*/ 1 h 1" name="T7"/>
              </a:gdLst>
              <a:cxnLst>
                <a:cxn ang="0">
                  <a:pos x="T0" y="T1"/>
                </a:cxn>
                <a:cxn ang="0">
                  <a:pos x="T2" y="T3"/>
                </a:cxn>
                <a:cxn ang="0">
                  <a:pos x="T4" y="T5"/>
                </a:cxn>
                <a:cxn ang="0">
                  <a:pos x="T6" y="T7"/>
                </a:cxn>
              </a:cxnLst>
              <a:rect b="b" l="0" r="r" t="0"/>
              <a:pathLst>
                <a:path h="1" w="2">
                  <a:moveTo>
                    <a:pt x="0" y="1"/>
                  </a:moveTo>
                  <a:cubicBezTo>
                    <a:pt x="1" y="1"/>
                    <a:pt x="2" y="0"/>
                    <a:pt x="2" y="0"/>
                  </a:cubicBezTo>
                  <a:cubicBezTo>
                    <a:pt x="2" y="0"/>
                    <a:pt x="2" y="0"/>
                    <a:pt x="2" y="0"/>
                  </a:cubicBezTo>
                  <a:cubicBezTo>
                    <a:pt x="1" y="0"/>
                    <a:pt x="0"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6" name="Freeform 121"/>
            <p:cNvSpPr/>
            <p:nvPr/>
          </p:nvSpPr>
          <p:spPr bwMode="auto">
            <a:xfrm>
              <a:off x="2873375" y="4802188"/>
              <a:ext cx="1588"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2" y="0"/>
                    <a:pt x="1" y="0"/>
                  </a:cubicBezTo>
                  <a:cubicBezTo>
                    <a:pt x="1" y="0"/>
                    <a:pt x="1"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7" name="Freeform 122"/>
            <p:cNvSpPr/>
            <p:nvPr/>
          </p:nvSpPr>
          <p:spPr bwMode="auto">
            <a:xfrm>
              <a:off x="2960688" y="4791075"/>
              <a:ext cx="1588" cy="0"/>
            </a:xfrm>
            <a:custGeom>
              <a:gdLst>
                <a:gd fmla="*/ 1 w 2" name="T0"/>
                <a:gd fmla="*/ 0 w 2" name="T1"/>
                <a:gd fmla="*/ 1 w 2" name="T2"/>
              </a:gdLst>
              <a:cxnLst>
                <a:cxn ang="0">
                  <a:pos x="T0" y="0"/>
                </a:cxn>
                <a:cxn ang="0">
                  <a:pos x="T1" y="0"/>
                </a:cxn>
                <a:cxn ang="0">
                  <a:pos x="T2" y="0"/>
                </a:cxn>
              </a:cxnLst>
              <a:rect b="b" l="0" r="r" t="0"/>
              <a:pathLst>
                <a:path w="2">
                  <a:moveTo>
                    <a:pt x="1" y="0"/>
                  </a:moveTo>
                  <a:cubicBezTo>
                    <a:pt x="1" y="0"/>
                    <a:pt x="1" y="0"/>
                    <a:pt x="0" y="0"/>
                  </a:cubicBezTo>
                  <a:cubicBezTo>
                    <a:pt x="2" y="0"/>
                    <a:pt x="1"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8" name="Freeform 123"/>
            <p:cNvSpPr/>
            <p:nvPr/>
          </p:nvSpPr>
          <p:spPr bwMode="auto">
            <a:xfrm>
              <a:off x="2963863" y="4848225"/>
              <a:ext cx="1588" cy="0"/>
            </a:xfrm>
            <a:custGeom>
              <a:gdLst>
                <a:gd fmla="*/ 1 w 3" name="T0"/>
                <a:gd fmla="*/ 0 h 1" name="T1"/>
                <a:gd fmla="*/ 1 w 3" name="T2"/>
                <a:gd fmla="*/ 0 h 1" name="T3"/>
              </a:gdLst>
              <a:cxnLst>
                <a:cxn ang="0">
                  <a:pos x="T0" y="T1"/>
                </a:cxn>
                <a:cxn ang="0">
                  <a:pos x="T2" y="T3"/>
                </a:cxn>
              </a:cxnLst>
              <a:rect b="b" l="0" r="r" t="0"/>
              <a:pathLst>
                <a:path h="1" w="3">
                  <a:moveTo>
                    <a:pt x="1" y="0"/>
                  </a:moveTo>
                  <a:cubicBezTo>
                    <a:pt x="0" y="1"/>
                    <a:pt x="3" y="1"/>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299" name="Freeform 124"/>
            <p:cNvSpPr/>
            <p:nvPr/>
          </p:nvSpPr>
          <p:spPr bwMode="auto">
            <a:xfrm flipH="1">
              <a:off x="2952750" y="4826000"/>
              <a:ext cx="0" cy="0"/>
            </a:xfrm>
            <a:custGeom>
              <a:gdLst>
                <a:gd fmla="*/ 1 w 1" name="T0"/>
                <a:gd fmla="*/ 0 h 1" name="T1"/>
                <a:gd fmla="*/ 1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1" y="0"/>
                  </a:cubicBezTo>
                  <a:cubicBezTo>
                    <a:pt x="1" y="0"/>
                    <a:pt x="0" y="1"/>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0" name="Freeform 125"/>
            <p:cNvSpPr/>
            <p:nvPr/>
          </p:nvSpPr>
          <p:spPr bwMode="auto">
            <a:xfrm>
              <a:off x="2954338" y="4746625"/>
              <a:ext cx="1588" cy="1588"/>
            </a:xfrm>
            <a:custGeom>
              <a:gdLst>
                <a:gd fmla="*/ 0 w 3" name="T0"/>
                <a:gd fmla="*/ 1 h 2" name="T1"/>
                <a:gd fmla="*/ 3 w 3" name="T2"/>
                <a:gd fmla="*/ 0 h 2" name="T3"/>
                <a:gd fmla="*/ 0 w 3" name="T4"/>
                <a:gd fmla="*/ 1 h 2" name="T5"/>
              </a:gdLst>
              <a:cxnLst>
                <a:cxn ang="0">
                  <a:pos x="T0" y="T1"/>
                </a:cxn>
                <a:cxn ang="0">
                  <a:pos x="T2" y="T3"/>
                </a:cxn>
                <a:cxn ang="0">
                  <a:pos x="T4" y="T5"/>
                </a:cxn>
              </a:cxnLst>
              <a:rect b="b" l="0" r="r" t="0"/>
              <a:pathLst>
                <a:path h="2" w="3">
                  <a:moveTo>
                    <a:pt x="0" y="1"/>
                  </a:moveTo>
                  <a:cubicBezTo>
                    <a:pt x="1" y="2"/>
                    <a:pt x="2" y="1"/>
                    <a:pt x="3" y="0"/>
                  </a:cubicBezTo>
                  <a:cubicBezTo>
                    <a:pt x="0" y="0"/>
                    <a:pt x="0"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1" name="Freeform 126"/>
            <p:cNvSpPr/>
            <p:nvPr/>
          </p:nvSpPr>
          <p:spPr bwMode="auto">
            <a:xfrm>
              <a:off x="2954338" y="4759325"/>
              <a:ext cx="1588" cy="1588"/>
            </a:xfrm>
            <a:custGeom>
              <a:gdLst>
                <a:gd fmla="*/ 1 w 3" name="T0"/>
                <a:gd fmla="*/ 0 h 2" name="T1"/>
                <a:gd fmla="*/ 0 w 3" name="T2"/>
                <a:gd fmla="*/ 2 h 2" name="T3"/>
                <a:gd fmla="*/ 3 w 3" name="T4"/>
                <a:gd fmla="*/ 1 h 2" name="T5"/>
                <a:gd fmla="*/ 1 w 3" name="T6"/>
                <a:gd fmla="*/ 0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1"/>
                    <a:pt x="0" y="2"/>
                  </a:cubicBezTo>
                  <a:cubicBezTo>
                    <a:pt x="1" y="2"/>
                    <a:pt x="2" y="1"/>
                    <a:pt x="3" y="1"/>
                  </a:cubicBezTo>
                  <a:cubicBezTo>
                    <a:pt x="2" y="0"/>
                    <a:pt x="2" y="0"/>
                    <a:pt x="1" y="0"/>
                  </a:cubicBezTo>
                  <a:cubicBezTo>
                    <a:pt x="1" y="0"/>
                    <a:pt x="1"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2" name="Freeform 127"/>
            <p:cNvSpPr/>
            <p:nvPr/>
          </p:nvSpPr>
          <p:spPr bwMode="auto">
            <a:xfrm>
              <a:off x="2954338" y="4759325"/>
              <a:ext cx="1588"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0" y="0"/>
                    <a:pt x="0" y="0"/>
                  </a:cubicBezTo>
                  <a:cubicBezTo>
                    <a:pt x="1"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3" name="Freeform 128"/>
            <p:cNvSpPr/>
            <p:nvPr/>
          </p:nvSpPr>
          <p:spPr bwMode="auto">
            <a:xfrm>
              <a:off x="2957513" y="4746625"/>
              <a:ext cx="1588" cy="3175"/>
            </a:xfrm>
            <a:custGeom>
              <a:gdLst>
                <a:gd fmla="*/ 2 w 2" name="T0"/>
                <a:gd fmla="*/ 1 h 3" name="T1"/>
                <a:gd fmla="*/ 0 w 2" name="T2"/>
                <a:gd fmla="*/ 2 h 3" name="T3"/>
                <a:gd fmla="*/ 0 w 2" name="T4"/>
                <a:gd fmla="*/ 2 h 3" name="T5"/>
                <a:gd fmla="*/ 2 w 2" name="T6"/>
                <a:gd fmla="*/ 1 h 3" name="T7"/>
              </a:gdLst>
              <a:cxnLst>
                <a:cxn ang="0">
                  <a:pos x="T0" y="T1"/>
                </a:cxn>
                <a:cxn ang="0">
                  <a:pos x="T2" y="T3"/>
                </a:cxn>
                <a:cxn ang="0">
                  <a:pos x="T4" y="T5"/>
                </a:cxn>
                <a:cxn ang="0">
                  <a:pos x="T6" y="T7"/>
                </a:cxn>
              </a:cxnLst>
              <a:rect b="b" l="0" r="r" t="0"/>
              <a:pathLst>
                <a:path h="3" w="2">
                  <a:moveTo>
                    <a:pt x="2" y="1"/>
                  </a:moveTo>
                  <a:cubicBezTo>
                    <a:pt x="1" y="0"/>
                    <a:pt x="1" y="0"/>
                    <a:pt x="0" y="2"/>
                  </a:cubicBezTo>
                  <a:cubicBezTo>
                    <a:pt x="0" y="2"/>
                    <a:pt x="0" y="2"/>
                    <a:pt x="0" y="2"/>
                  </a:cubicBezTo>
                  <a:cubicBezTo>
                    <a:pt x="0" y="3"/>
                    <a:pt x="1" y="3"/>
                    <a:pt x="2"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4" name="Freeform 129"/>
            <p:cNvSpPr/>
            <p:nvPr/>
          </p:nvSpPr>
          <p:spPr bwMode="auto">
            <a:xfrm flipH="1">
              <a:off x="2957513" y="4748213"/>
              <a:ext cx="0" cy="0"/>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5" name="Freeform 130"/>
            <p:cNvSpPr/>
            <p:nvPr/>
          </p:nvSpPr>
          <p:spPr bwMode="auto">
            <a:xfrm>
              <a:off x="2963863" y="4729163"/>
              <a:ext cx="1588" cy="3175"/>
            </a:xfrm>
            <a:custGeom>
              <a:gdLst>
                <a:gd fmla="*/ 0 w 3" name="T0"/>
                <a:gd fmla="*/ 5 h 5" name="T1"/>
                <a:gd fmla="*/ 3 w 3" name="T2"/>
                <a:gd fmla="*/ 3 h 5" name="T3"/>
                <a:gd fmla="*/ 0 w 3" name="T4"/>
                <a:gd fmla="*/ 5 h 5" name="T5"/>
              </a:gdLst>
              <a:cxnLst>
                <a:cxn ang="0">
                  <a:pos x="T0" y="T1"/>
                </a:cxn>
                <a:cxn ang="0">
                  <a:pos x="T2" y="T3"/>
                </a:cxn>
                <a:cxn ang="0">
                  <a:pos x="T4" y="T5"/>
                </a:cxn>
              </a:cxnLst>
              <a:rect b="b" l="0" r="r" t="0"/>
              <a:pathLst>
                <a:path h="5" w="3">
                  <a:moveTo>
                    <a:pt x="0" y="5"/>
                  </a:moveTo>
                  <a:cubicBezTo>
                    <a:pt x="1" y="5"/>
                    <a:pt x="2" y="4"/>
                    <a:pt x="3" y="3"/>
                  </a:cubicBezTo>
                  <a:cubicBezTo>
                    <a:pt x="3" y="0"/>
                    <a:pt x="0" y="5"/>
                    <a:pt x="0" y="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6" name="Freeform 131"/>
            <p:cNvSpPr/>
            <p:nvPr/>
          </p:nvSpPr>
          <p:spPr bwMode="auto">
            <a:xfrm>
              <a:off x="2960688" y="4745038"/>
              <a:ext cx="3175" cy="0"/>
            </a:xfrm>
            <a:custGeom>
              <a:gdLst>
                <a:gd fmla="*/ 1 w 5" name="T0"/>
                <a:gd fmla="*/ 1 h 1" name="T1"/>
                <a:gd fmla="*/ 1 w 5" name="T2"/>
                <a:gd fmla="*/ 1 h 1" name="T3"/>
              </a:gdLst>
              <a:cxnLst>
                <a:cxn ang="0">
                  <a:pos x="T0" y="T1"/>
                </a:cxn>
                <a:cxn ang="0">
                  <a:pos x="T2" y="T3"/>
                </a:cxn>
              </a:cxnLst>
              <a:rect b="b" l="0" r="r" t="0"/>
              <a:pathLst>
                <a:path h="1" w="5">
                  <a:moveTo>
                    <a:pt x="1" y="1"/>
                  </a:moveTo>
                  <a:cubicBezTo>
                    <a:pt x="5" y="0"/>
                    <a:pt x="0" y="1"/>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7" name="Freeform 132"/>
            <p:cNvSpPr/>
            <p:nvPr/>
          </p:nvSpPr>
          <p:spPr bwMode="auto">
            <a:xfrm>
              <a:off x="2962275" y="4745038"/>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0" y="1"/>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8" name="Freeform 133"/>
            <p:cNvSpPr/>
            <p:nvPr/>
          </p:nvSpPr>
          <p:spPr bwMode="auto">
            <a:xfrm>
              <a:off x="2971800" y="4751388"/>
              <a:ext cx="1588" cy="3175"/>
            </a:xfrm>
            <a:custGeom>
              <a:gdLst>
                <a:gd fmla="*/ 0 w 2" name="T0"/>
                <a:gd fmla="*/ 2 h 3" name="T1"/>
                <a:gd fmla="*/ 0 w 2" name="T2"/>
                <a:gd fmla="*/ 2 h 3" name="T3"/>
              </a:gdLst>
              <a:cxnLst>
                <a:cxn ang="0">
                  <a:pos x="T0" y="T1"/>
                </a:cxn>
                <a:cxn ang="0">
                  <a:pos x="T2" y="T3"/>
                </a:cxn>
              </a:cxnLst>
              <a:rect b="b" l="0" r="r" t="0"/>
              <a:pathLst>
                <a:path h="3" w="2">
                  <a:moveTo>
                    <a:pt x="0" y="2"/>
                  </a:moveTo>
                  <a:cubicBezTo>
                    <a:pt x="2" y="3"/>
                    <a:pt x="0" y="0"/>
                    <a:pt x="0"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09" name="Freeform 134"/>
            <p:cNvSpPr/>
            <p:nvPr/>
          </p:nvSpPr>
          <p:spPr bwMode="auto">
            <a:xfrm flipH="1">
              <a:off x="2962275" y="4743450"/>
              <a:ext cx="0" cy="1588"/>
            </a:xfrm>
            <a:custGeom>
              <a:gdLst>
                <a:gd fmla="*/ 0 h 1" name="T0"/>
                <a:gd fmla="*/ 0 h 1" name="T1"/>
              </a:gdLst>
              <a:cxnLst>
                <a:cxn ang="0">
                  <a:pos x="0" y="T0"/>
                </a:cxn>
                <a:cxn ang="0">
                  <a:pos x="0" y="T1"/>
                </a:cxn>
              </a:cxnLst>
              <a:rect b="b" l="0" r="r" t="0"/>
              <a:pathLst>
                <a:path h="1">
                  <a:moveTo>
                    <a:pt x="0" y="0"/>
                  </a:moveTo>
                  <a:cubicBezTo>
                    <a:pt x="0" y="1"/>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0" name="Freeform 135"/>
            <p:cNvSpPr/>
            <p:nvPr/>
          </p:nvSpPr>
          <p:spPr bwMode="auto">
            <a:xfrm flipH="1">
              <a:off x="2952750" y="4768850"/>
              <a:ext cx="0" cy="0"/>
            </a:xfrm>
            <a:custGeom>
              <a:gdLst>
                <a:gd fmla="*/ 1 w 1" name="T0"/>
                <a:gd fmla="*/ 1 h 1" name="T1"/>
                <a:gd fmla="*/ 1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1" y="1"/>
                  </a:cubicBezTo>
                  <a:cubicBezTo>
                    <a:pt x="0" y="1"/>
                    <a:pt x="1" y="0"/>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1" name="Freeform 136"/>
            <p:cNvSpPr/>
            <p:nvPr/>
          </p:nvSpPr>
          <p:spPr bwMode="auto">
            <a:xfrm>
              <a:off x="2954338" y="4697413"/>
              <a:ext cx="36513" cy="22225"/>
            </a:xfrm>
            <a:custGeom>
              <a:gdLst>
                <a:gd fmla="*/ 12 w 49" name="T0"/>
                <a:gd fmla="*/ 4 h 28" name="T1"/>
                <a:gd fmla="*/ 14 w 49" name="T2"/>
                <a:gd fmla="*/ 8 h 28" name="T3"/>
                <a:gd fmla="*/ 6 w 49" name="T4"/>
                <a:gd fmla="*/ 8 h 28" name="T5"/>
                <a:gd fmla="*/ 8 w 49" name="T6"/>
                <a:gd fmla="*/ 13 h 28" name="T7"/>
                <a:gd fmla="*/ 9 w 49" name="T8"/>
                <a:gd fmla="*/ 17 h 28" name="T9"/>
                <a:gd fmla="*/ 9 w 49" name="T10"/>
                <a:gd fmla="*/ 20 h 28" name="T11"/>
                <a:gd fmla="*/ 0 w 49" name="T12"/>
                <a:gd fmla="*/ 20 h 28" name="T13"/>
                <a:gd fmla="*/ 3 w 49" name="T14"/>
                <a:gd fmla="*/ 22 h 28" name="T15"/>
                <a:gd fmla="*/ 4 w 49" name="T16"/>
                <a:gd fmla="*/ 23 h 28" name="T17"/>
                <a:gd fmla="*/ 5 w 49" name="T18"/>
                <a:gd fmla="*/ 28 h 28" name="T19"/>
                <a:gd fmla="*/ 7 w 49" name="T20"/>
                <a:gd fmla="*/ 28 h 28" name="T21"/>
                <a:gd fmla="*/ 7 w 49" name="T22"/>
                <a:gd fmla="*/ 23 h 28" name="T23"/>
                <a:gd fmla="*/ 12 w 49" name="T24"/>
                <a:gd fmla="*/ 23 h 28" name="T25"/>
                <a:gd fmla="*/ 19 w 49" name="T26"/>
                <a:gd fmla="*/ 24 h 28" name="T27"/>
                <a:gd fmla="*/ 23 w 49" name="T28"/>
                <a:gd fmla="*/ 21 h 28" name="T29"/>
                <a:gd fmla="*/ 49 w 49" name="T30"/>
                <a:gd fmla="*/ 5 h 28" name="T31"/>
                <a:gd fmla="*/ 12 w 49" name="T32"/>
                <a:gd fmla="*/ 4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49">
                  <a:moveTo>
                    <a:pt x="12" y="4"/>
                  </a:moveTo>
                  <a:cubicBezTo>
                    <a:pt x="12" y="6"/>
                    <a:pt x="14" y="7"/>
                    <a:pt x="14" y="8"/>
                  </a:cubicBezTo>
                  <a:cubicBezTo>
                    <a:pt x="9" y="6"/>
                    <a:pt x="11" y="6"/>
                    <a:pt x="6" y="8"/>
                  </a:cubicBezTo>
                  <a:cubicBezTo>
                    <a:pt x="1" y="11"/>
                    <a:pt x="8" y="12"/>
                    <a:pt x="8" y="13"/>
                  </a:cubicBezTo>
                  <a:cubicBezTo>
                    <a:pt x="4" y="14"/>
                    <a:pt x="8" y="16"/>
                    <a:pt x="9" y="17"/>
                  </a:cubicBezTo>
                  <a:cubicBezTo>
                    <a:pt x="14" y="19"/>
                    <a:pt x="12" y="20"/>
                    <a:pt x="9" y="20"/>
                  </a:cubicBezTo>
                  <a:cubicBezTo>
                    <a:pt x="6" y="21"/>
                    <a:pt x="0" y="20"/>
                    <a:pt x="0" y="20"/>
                  </a:cubicBezTo>
                  <a:cubicBezTo>
                    <a:pt x="0" y="23"/>
                    <a:pt x="2" y="22"/>
                    <a:pt x="3" y="22"/>
                  </a:cubicBezTo>
                  <a:cubicBezTo>
                    <a:pt x="3" y="23"/>
                    <a:pt x="4" y="23"/>
                    <a:pt x="4" y="23"/>
                  </a:cubicBezTo>
                  <a:cubicBezTo>
                    <a:pt x="5" y="25"/>
                    <a:pt x="1" y="27"/>
                    <a:pt x="5" y="28"/>
                  </a:cubicBezTo>
                  <a:cubicBezTo>
                    <a:pt x="5" y="28"/>
                    <a:pt x="6" y="28"/>
                    <a:pt x="7" y="28"/>
                  </a:cubicBezTo>
                  <a:cubicBezTo>
                    <a:pt x="7" y="27"/>
                    <a:pt x="7" y="25"/>
                    <a:pt x="7" y="23"/>
                  </a:cubicBezTo>
                  <a:cubicBezTo>
                    <a:pt x="9" y="23"/>
                    <a:pt x="10" y="23"/>
                    <a:pt x="12" y="23"/>
                  </a:cubicBezTo>
                  <a:cubicBezTo>
                    <a:pt x="15" y="23"/>
                    <a:pt x="17" y="23"/>
                    <a:pt x="19" y="24"/>
                  </a:cubicBezTo>
                  <a:cubicBezTo>
                    <a:pt x="23" y="24"/>
                    <a:pt x="23" y="21"/>
                    <a:pt x="23" y="21"/>
                  </a:cubicBezTo>
                  <a:cubicBezTo>
                    <a:pt x="20" y="19"/>
                    <a:pt x="49" y="5"/>
                    <a:pt x="49" y="5"/>
                  </a:cubicBezTo>
                  <a:cubicBezTo>
                    <a:pt x="35" y="0"/>
                    <a:pt x="25" y="1"/>
                    <a:pt x="12" y="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2" name="Freeform 137"/>
            <p:cNvSpPr/>
            <p:nvPr/>
          </p:nvSpPr>
          <p:spPr bwMode="auto">
            <a:xfrm>
              <a:off x="2959100" y="4716463"/>
              <a:ext cx="9525" cy="3175"/>
            </a:xfrm>
            <a:custGeom>
              <a:gdLst>
                <a:gd fmla="*/ 7 w 13" name="T0"/>
                <a:gd fmla="*/ 0 h 4" name="T1"/>
                <a:gd fmla="*/ 1 w 13" name="T2"/>
                <a:gd fmla="*/ 0 h 4" name="T3"/>
                <a:gd fmla="*/ 0 w 13" name="T4"/>
                <a:gd fmla="*/ 3 h 4" name="T5"/>
                <a:gd fmla="*/ 7 w 13" name="T6"/>
                <a:gd fmla="*/ 3 h 4" name="T7"/>
                <a:gd fmla="*/ 10 w 13" name="T8"/>
                <a:gd fmla="*/ 4 h 4" name="T9"/>
                <a:gd fmla="*/ 13 w 13" name="T10"/>
                <a:gd fmla="*/ 1 h 4" name="T11"/>
                <a:gd fmla="*/ 7 w 13"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3">
                  <a:moveTo>
                    <a:pt x="7" y="0"/>
                  </a:moveTo>
                  <a:cubicBezTo>
                    <a:pt x="4" y="0"/>
                    <a:pt x="1" y="0"/>
                    <a:pt x="1" y="0"/>
                  </a:cubicBezTo>
                  <a:cubicBezTo>
                    <a:pt x="1" y="0"/>
                    <a:pt x="1" y="1"/>
                    <a:pt x="0" y="3"/>
                  </a:cubicBezTo>
                  <a:cubicBezTo>
                    <a:pt x="3" y="3"/>
                    <a:pt x="6" y="3"/>
                    <a:pt x="7" y="3"/>
                  </a:cubicBezTo>
                  <a:cubicBezTo>
                    <a:pt x="8" y="4"/>
                    <a:pt x="9" y="4"/>
                    <a:pt x="10" y="4"/>
                  </a:cubicBezTo>
                  <a:cubicBezTo>
                    <a:pt x="12" y="3"/>
                    <a:pt x="13" y="3"/>
                    <a:pt x="13" y="1"/>
                  </a:cubicBezTo>
                  <a:cubicBezTo>
                    <a:pt x="12" y="0"/>
                    <a:pt x="9" y="0"/>
                    <a:pt x="7"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3" name="Freeform 138"/>
            <p:cNvSpPr/>
            <p:nvPr/>
          </p:nvSpPr>
          <p:spPr bwMode="auto">
            <a:xfrm>
              <a:off x="2951163" y="4716463"/>
              <a:ext cx="3175" cy="1588"/>
            </a:xfrm>
            <a:custGeom>
              <a:gdLst>
                <a:gd fmla="*/ 0 w 5" name="T0"/>
                <a:gd fmla="*/ 2 h 3" name="T1"/>
                <a:gd fmla="*/ 3 w 5" name="T2"/>
                <a:gd fmla="*/ 3 h 3" name="T3"/>
                <a:gd fmla="*/ 4 w 5" name="T4"/>
                <a:gd fmla="*/ 1 h 3" name="T5"/>
                <a:gd fmla="*/ 0 w 5" name="T6"/>
                <a:gd fmla="*/ 2 h 3" name="T7"/>
              </a:gdLst>
              <a:cxnLst>
                <a:cxn ang="0">
                  <a:pos x="T0" y="T1"/>
                </a:cxn>
                <a:cxn ang="0">
                  <a:pos x="T2" y="T3"/>
                </a:cxn>
                <a:cxn ang="0">
                  <a:pos x="T4" y="T5"/>
                </a:cxn>
                <a:cxn ang="0">
                  <a:pos x="T6" y="T7"/>
                </a:cxn>
              </a:cxnLst>
              <a:rect b="b" l="0" r="r" t="0"/>
              <a:pathLst>
                <a:path h="3" w="5">
                  <a:moveTo>
                    <a:pt x="0" y="2"/>
                  </a:moveTo>
                  <a:cubicBezTo>
                    <a:pt x="1" y="2"/>
                    <a:pt x="2" y="3"/>
                    <a:pt x="3" y="3"/>
                  </a:cubicBezTo>
                  <a:cubicBezTo>
                    <a:pt x="4" y="3"/>
                    <a:pt x="5" y="2"/>
                    <a:pt x="4" y="1"/>
                  </a:cubicBezTo>
                  <a:cubicBezTo>
                    <a:pt x="3" y="0"/>
                    <a:pt x="2" y="0"/>
                    <a:pt x="0"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4" name="Freeform 139"/>
            <p:cNvSpPr/>
            <p:nvPr/>
          </p:nvSpPr>
          <p:spPr bwMode="auto">
            <a:xfrm>
              <a:off x="2959100" y="4711700"/>
              <a:ext cx="1588" cy="1588"/>
            </a:xfrm>
            <a:custGeom>
              <a:gdLst>
                <a:gd fmla="*/ 0 w 2" name="T0"/>
                <a:gd fmla="*/ 1 h 2" name="T1"/>
                <a:gd fmla="*/ 0 w 2" name="T2"/>
                <a:gd fmla="*/ 1 h 2" name="T3"/>
                <a:gd fmla="*/ 1 w 2" name="T4"/>
                <a:gd fmla="*/ 2 h 2" name="T5"/>
                <a:gd fmla="*/ 2 w 2" name="T6"/>
                <a:gd fmla="*/ 1 h 2" name="T7"/>
                <a:gd fmla="*/ 2 w 2" name="T8"/>
                <a:gd fmla="*/ 1 h 2" name="T9"/>
                <a:gd fmla="*/ 0 w 2" name="T10"/>
                <a:gd fmla="*/ 1 h 2" name="T11"/>
              </a:gdLst>
              <a:cxnLst>
                <a:cxn ang="0">
                  <a:pos x="T0" y="T1"/>
                </a:cxn>
                <a:cxn ang="0">
                  <a:pos x="T2" y="T3"/>
                </a:cxn>
                <a:cxn ang="0">
                  <a:pos x="T4" y="T5"/>
                </a:cxn>
                <a:cxn ang="0">
                  <a:pos x="T6" y="T7"/>
                </a:cxn>
                <a:cxn ang="0">
                  <a:pos x="T8" y="T9"/>
                </a:cxn>
                <a:cxn ang="0">
                  <a:pos x="T10" y="T11"/>
                </a:cxn>
              </a:cxnLst>
              <a:rect b="b" l="0" r="r" t="0"/>
              <a:pathLst>
                <a:path h="2" w="2">
                  <a:moveTo>
                    <a:pt x="0" y="1"/>
                  </a:moveTo>
                  <a:cubicBezTo>
                    <a:pt x="0" y="1"/>
                    <a:pt x="0" y="1"/>
                    <a:pt x="0" y="1"/>
                  </a:cubicBezTo>
                  <a:cubicBezTo>
                    <a:pt x="0" y="2"/>
                    <a:pt x="0" y="2"/>
                    <a:pt x="1" y="2"/>
                  </a:cubicBezTo>
                  <a:cubicBezTo>
                    <a:pt x="1" y="2"/>
                    <a:pt x="2" y="2"/>
                    <a:pt x="2" y="1"/>
                  </a:cubicBezTo>
                  <a:cubicBezTo>
                    <a:pt x="2" y="1"/>
                    <a:pt x="2" y="1"/>
                    <a:pt x="2" y="1"/>
                  </a:cubicBezTo>
                  <a:cubicBezTo>
                    <a:pt x="1" y="0"/>
                    <a:pt x="0"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5" name="Rectangle 140"/>
            <p:cNvSpPr>
              <a:spLocks noChangeArrowheads="1"/>
            </p:cNvSpPr>
            <p:nvPr/>
          </p:nvSpPr>
          <p:spPr bwMode="auto">
            <a:xfrm>
              <a:off x="2957513" y="4711700"/>
              <a:ext cx="1588" cy="1588"/>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6" name="Freeform 141"/>
            <p:cNvSpPr/>
            <p:nvPr/>
          </p:nvSpPr>
          <p:spPr bwMode="auto">
            <a:xfrm>
              <a:off x="2954338" y="4708525"/>
              <a:ext cx="3175" cy="3175"/>
            </a:xfrm>
            <a:custGeom>
              <a:gdLst>
                <a:gd fmla="*/ 2 w 4" name="T0"/>
                <a:gd fmla="*/ 3 h 5" name="T1"/>
                <a:gd fmla="*/ 3 w 4" name="T2"/>
                <a:gd fmla="*/ 1 h 5" name="T3"/>
                <a:gd fmla="*/ 2 w 4" name="T4"/>
                <a:gd fmla="*/ 0 h 5" name="T5"/>
                <a:gd fmla="*/ 0 w 4" name="T6"/>
                <a:gd fmla="*/ 0 h 5" name="T7"/>
                <a:gd fmla="*/ 0 w 4" name="T8"/>
                <a:gd fmla="*/ 3 h 5" name="T9"/>
                <a:gd fmla="*/ 4 w 4" name="T10"/>
                <a:gd fmla="*/ 4 h 5" name="T11"/>
                <a:gd fmla="*/ 2 w 4"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4">
                  <a:moveTo>
                    <a:pt x="2" y="3"/>
                  </a:moveTo>
                  <a:cubicBezTo>
                    <a:pt x="4" y="3"/>
                    <a:pt x="4" y="2"/>
                    <a:pt x="3" y="1"/>
                  </a:cubicBezTo>
                  <a:cubicBezTo>
                    <a:pt x="3" y="1"/>
                    <a:pt x="2" y="0"/>
                    <a:pt x="2" y="0"/>
                  </a:cubicBezTo>
                  <a:cubicBezTo>
                    <a:pt x="1" y="0"/>
                    <a:pt x="0" y="0"/>
                    <a:pt x="0" y="0"/>
                  </a:cubicBezTo>
                  <a:cubicBezTo>
                    <a:pt x="0" y="1"/>
                    <a:pt x="0" y="2"/>
                    <a:pt x="0" y="3"/>
                  </a:cubicBezTo>
                  <a:cubicBezTo>
                    <a:pt x="1" y="4"/>
                    <a:pt x="3" y="5"/>
                    <a:pt x="4" y="4"/>
                  </a:cubicBezTo>
                  <a:cubicBezTo>
                    <a:pt x="4" y="4"/>
                    <a:pt x="3" y="4"/>
                    <a:pt x="2"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7" name="Freeform 142"/>
            <p:cNvSpPr/>
            <p:nvPr/>
          </p:nvSpPr>
          <p:spPr bwMode="auto">
            <a:xfrm>
              <a:off x="2927350" y="4708525"/>
              <a:ext cx="15875" cy="9525"/>
            </a:xfrm>
            <a:custGeom>
              <a:gdLst>
                <a:gd fmla="*/ 21 w 21" name="T0"/>
                <a:gd fmla="*/ 10 h 14" name="T1"/>
                <a:gd fmla="*/ 8 w 21" name="T2"/>
                <a:gd fmla="*/ 12 h 14" name="T3"/>
                <a:gd fmla="*/ 10 w 21" name="T4"/>
                <a:gd fmla="*/ 11 h 14" name="T5"/>
                <a:gd fmla="*/ 3 w 21" name="T6"/>
                <a:gd fmla="*/ 8 h 14" name="T7"/>
                <a:gd fmla="*/ 1 w 21" name="T8"/>
                <a:gd fmla="*/ 7 h 14" name="T9"/>
                <a:gd fmla="*/ 0 w 21" name="T10"/>
                <a:gd fmla="*/ 7 h 14" name="T11"/>
                <a:gd fmla="*/ 10 w 21" name="T12"/>
                <a:gd fmla="*/ 5 h 14" name="T13"/>
                <a:gd fmla="*/ 13 w 21" name="T14"/>
                <a:gd fmla="*/ 6 h 14" name="T15"/>
                <a:gd fmla="*/ 12 w 21" name="T16"/>
                <a:gd fmla="*/ 6 h 14" name="T17"/>
                <a:gd fmla="*/ 19 w 21" name="T18"/>
                <a:gd fmla="*/ 6 h 14" name="T19"/>
                <a:gd fmla="*/ 21 w 21" name="T20"/>
                <a:gd fmla="*/ 10 h 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 w="21">
                  <a:moveTo>
                    <a:pt x="21" y="10"/>
                  </a:moveTo>
                  <a:cubicBezTo>
                    <a:pt x="19" y="12"/>
                    <a:pt x="10" y="14"/>
                    <a:pt x="8" y="12"/>
                  </a:cubicBezTo>
                  <a:cubicBezTo>
                    <a:pt x="8" y="11"/>
                    <a:pt x="9" y="11"/>
                    <a:pt x="10" y="11"/>
                  </a:cubicBezTo>
                  <a:cubicBezTo>
                    <a:pt x="9" y="10"/>
                    <a:pt x="4" y="9"/>
                    <a:pt x="3" y="8"/>
                  </a:cubicBezTo>
                  <a:cubicBezTo>
                    <a:pt x="4" y="8"/>
                    <a:pt x="1" y="7"/>
                    <a:pt x="1" y="7"/>
                  </a:cubicBezTo>
                  <a:cubicBezTo>
                    <a:pt x="1" y="7"/>
                    <a:pt x="1" y="6"/>
                    <a:pt x="0" y="7"/>
                  </a:cubicBezTo>
                  <a:cubicBezTo>
                    <a:pt x="1" y="4"/>
                    <a:pt x="11" y="0"/>
                    <a:pt x="10" y="5"/>
                  </a:cubicBezTo>
                  <a:cubicBezTo>
                    <a:pt x="11" y="6"/>
                    <a:pt x="13" y="3"/>
                    <a:pt x="13" y="6"/>
                  </a:cubicBezTo>
                  <a:cubicBezTo>
                    <a:pt x="13" y="6"/>
                    <a:pt x="12" y="6"/>
                    <a:pt x="12" y="6"/>
                  </a:cubicBezTo>
                  <a:cubicBezTo>
                    <a:pt x="11" y="13"/>
                    <a:pt x="18" y="6"/>
                    <a:pt x="19" y="6"/>
                  </a:cubicBezTo>
                  <a:cubicBezTo>
                    <a:pt x="19" y="6"/>
                    <a:pt x="20" y="10"/>
                    <a:pt x="21" y="1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8" name="Freeform 143"/>
            <p:cNvSpPr/>
            <p:nvPr/>
          </p:nvSpPr>
          <p:spPr bwMode="auto">
            <a:xfrm>
              <a:off x="2943225" y="4714875"/>
              <a:ext cx="1588" cy="1588"/>
            </a:xfrm>
            <a:custGeom>
              <a:gdLst>
                <a:gd fmla="*/ 0 w 2" name="T0"/>
                <a:gd fmla="*/ 1 h 2" name="T1"/>
                <a:gd fmla="*/ 0 w 2" name="T2"/>
                <a:gd fmla="*/ 1 h 2" name="T3"/>
                <a:gd fmla="*/ 0 w 2" name="T4"/>
                <a:gd fmla="*/ 2 h 2" name="T5"/>
                <a:gd fmla="*/ 0 w 2" name="T6"/>
                <a:gd fmla="*/ 2 h 2" name="T7"/>
                <a:gd fmla="*/ 2 w 2" name="T8"/>
                <a:gd fmla="*/ 1 h 2" name="T9"/>
                <a:gd fmla="*/ 0 w 2" name="T10"/>
                <a:gd fmla="*/ 1 h 2" name="T11"/>
              </a:gdLst>
              <a:cxnLst>
                <a:cxn ang="0">
                  <a:pos x="T0" y="T1"/>
                </a:cxn>
                <a:cxn ang="0">
                  <a:pos x="T2" y="T3"/>
                </a:cxn>
                <a:cxn ang="0">
                  <a:pos x="T4" y="T5"/>
                </a:cxn>
                <a:cxn ang="0">
                  <a:pos x="T6" y="T7"/>
                </a:cxn>
                <a:cxn ang="0">
                  <a:pos x="T8" y="T9"/>
                </a:cxn>
                <a:cxn ang="0">
                  <a:pos x="T10" y="T11"/>
                </a:cxn>
              </a:cxnLst>
              <a:rect b="b" l="0" r="r" t="0"/>
              <a:pathLst>
                <a:path h="2" w="2">
                  <a:moveTo>
                    <a:pt x="0" y="1"/>
                  </a:moveTo>
                  <a:cubicBezTo>
                    <a:pt x="0" y="1"/>
                    <a:pt x="0" y="1"/>
                    <a:pt x="0" y="1"/>
                  </a:cubicBezTo>
                  <a:cubicBezTo>
                    <a:pt x="0" y="2"/>
                    <a:pt x="0" y="2"/>
                    <a:pt x="0" y="2"/>
                  </a:cubicBezTo>
                  <a:cubicBezTo>
                    <a:pt x="0" y="2"/>
                    <a:pt x="0" y="2"/>
                    <a:pt x="0" y="2"/>
                  </a:cubicBezTo>
                  <a:cubicBezTo>
                    <a:pt x="1" y="2"/>
                    <a:pt x="2" y="2"/>
                    <a:pt x="2" y="1"/>
                  </a:cubicBezTo>
                  <a:cubicBezTo>
                    <a:pt x="1" y="0"/>
                    <a:pt x="1"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19" name="Freeform 144"/>
            <p:cNvSpPr/>
            <p:nvPr/>
          </p:nvSpPr>
          <p:spPr bwMode="auto">
            <a:xfrm>
              <a:off x="2944813" y="4711700"/>
              <a:ext cx="9525" cy="6350"/>
            </a:xfrm>
            <a:custGeom>
              <a:gdLst>
                <a:gd fmla="*/ 6 w 12" name="T0"/>
                <a:gd fmla="*/ 3 h 8" name="T1"/>
                <a:gd fmla="*/ 6 w 12" name="T2"/>
                <a:gd fmla="*/ 4 h 8" name="T3"/>
                <a:gd fmla="*/ 5 w 12" name="T4"/>
                <a:gd fmla="*/ 3 h 8" name="T5"/>
                <a:gd fmla="*/ 4 w 12" name="T6"/>
                <a:gd fmla="*/ 4 h 8" name="T7"/>
                <a:gd fmla="*/ 2 w 12" name="T8"/>
                <a:gd fmla="*/ 2 h 8" name="T9"/>
                <a:gd fmla="*/ 2 w 12" name="T10"/>
                <a:gd fmla="*/ 4 h 8" name="T11"/>
                <a:gd fmla="*/ 5 w 12" name="T12"/>
                <a:gd fmla="*/ 7 h 8" name="T13"/>
                <a:gd fmla="*/ 6 w 12" name="T14"/>
                <a:gd fmla="*/ 3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2">
                  <a:moveTo>
                    <a:pt x="6" y="3"/>
                  </a:moveTo>
                  <a:cubicBezTo>
                    <a:pt x="6" y="3"/>
                    <a:pt x="6" y="3"/>
                    <a:pt x="6" y="4"/>
                  </a:cubicBezTo>
                  <a:cubicBezTo>
                    <a:pt x="6" y="4"/>
                    <a:pt x="5" y="3"/>
                    <a:pt x="5" y="3"/>
                  </a:cubicBezTo>
                  <a:cubicBezTo>
                    <a:pt x="5" y="3"/>
                    <a:pt x="4" y="4"/>
                    <a:pt x="4" y="4"/>
                  </a:cubicBezTo>
                  <a:cubicBezTo>
                    <a:pt x="4" y="3"/>
                    <a:pt x="3" y="2"/>
                    <a:pt x="2" y="2"/>
                  </a:cubicBezTo>
                  <a:cubicBezTo>
                    <a:pt x="0" y="2"/>
                    <a:pt x="2" y="4"/>
                    <a:pt x="2" y="4"/>
                  </a:cubicBezTo>
                  <a:cubicBezTo>
                    <a:pt x="3" y="6"/>
                    <a:pt x="3" y="5"/>
                    <a:pt x="5" y="7"/>
                  </a:cubicBezTo>
                  <a:cubicBezTo>
                    <a:pt x="12" y="8"/>
                    <a:pt x="9" y="0"/>
                    <a:pt x="6"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0" name="Freeform 145"/>
            <p:cNvSpPr/>
            <p:nvPr/>
          </p:nvSpPr>
          <p:spPr bwMode="auto">
            <a:xfrm>
              <a:off x="2974975" y="4695825"/>
              <a:ext cx="65088" cy="61913"/>
            </a:xfrm>
            <a:custGeom>
              <a:gdLst>
                <a:gd fmla="*/ 84 w 84" name="T0"/>
                <a:gd fmla="*/ 10 h 80" name="T1"/>
                <a:gd fmla="*/ 72 w 84" name="T2"/>
                <a:gd fmla="*/ 7 h 80" name="T3"/>
                <a:gd fmla="*/ 53 w 84" name="T4"/>
                <a:gd fmla="*/ 4 h 80" name="T5"/>
                <a:gd fmla="*/ 39 w 84" name="T6"/>
                <a:gd fmla="*/ 7 h 80" name="T7"/>
                <a:gd fmla="*/ 39 w 84" name="T8"/>
                <a:gd fmla="*/ 9 h 80" name="T9"/>
                <a:gd fmla="*/ 35 w 84" name="T10"/>
                <a:gd fmla="*/ 8 h 80" name="T11"/>
                <a:gd fmla="*/ 35 w 84" name="T12"/>
                <a:gd fmla="*/ 10 h 80" name="T13"/>
                <a:gd fmla="*/ 32 w 84" name="T14"/>
                <a:gd fmla="*/ 10 h 80" name="T15"/>
                <a:gd fmla="*/ 12 w 84" name="T16"/>
                <a:gd fmla="*/ 15 h 80" name="T17"/>
                <a:gd fmla="*/ 14 w 84" name="T18"/>
                <a:gd fmla="*/ 18 h 80" name="T19"/>
                <a:gd fmla="*/ 4 w 84" name="T20"/>
                <a:gd fmla="*/ 20 h 80" name="T21"/>
                <a:gd fmla="*/ 6 w 84" name="T22"/>
                <a:gd fmla="*/ 23 h 80" name="T23"/>
                <a:gd fmla="*/ 3 w 84" name="T24"/>
                <a:gd fmla="*/ 23 h 80" name="T25"/>
                <a:gd fmla="*/ 16 w 84" name="T26"/>
                <a:gd fmla="*/ 28 h 80" name="T27"/>
                <a:gd fmla="*/ 21 w 84" name="T28"/>
                <a:gd fmla="*/ 43 h 80" name="T29"/>
                <a:gd fmla="*/ 24 w 84" name="T30"/>
                <a:gd fmla="*/ 44 h 80" name="T31"/>
                <a:gd fmla="*/ 27 w 84" name="T32"/>
                <a:gd fmla="*/ 46 h 80" name="T33"/>
                <a:gd fmla="*/ 22 w 84" name="T34"/>
                <a:gd fmla="*/ 49 h 80" name="T35"/>
                <a:gd fmla="*/ 27 w 84" name="T36"/>
                <a:gd fmla="*/ 48 h 80" name="T37"/>
                <a:gd fmla="*/ 23 w 84" name="T38"/>
                <a:gd fmla="*/ 55 h 80" name="T39"/>
                <a:gd fmla="*/ 26 w 84" name="T40"/>
                <a:gd fmla="*/ 65 h 80" name="T41"/>
                <a:gd fmla="*/ 28 w 84" name="T42"/>
                <a:gd fmla="*/ 70 h 80" name="T43"/>
                <a:gd fmla="*/ 28 w 84" name="T44"/>
                <a:gd fmla="*/ 70 h 80" name="T45"/>
                <a:gd fmla="*/ 31 w 84" name="T46"/>
                <a:gd fmla="*/ 73 h 80" name="T47"/>
                <a:gd fmla="*/ 32 w 84" name="T48"/>
                <a:gd fmla="*/ 74 h 80" name="T49"/>
                <a:gd fmla="*/ 38 w 84" name="T50"/>
                <a:gd fmla="*/ 77 h 80" name="T51"/>
                <a:gd fmla="*/ 45 w 84" name="T52"/>
                <a:gd fmla="*/ 62 h 80" name="T53"/>
                <a:gd fmla="*/ 56 w 84" name="T54"/>
                <a:gd fmla="*/ 55 h 80" name="T55"/>
                <a:gd fmla="*/ 72 w 84" name="T56"/>
                <a:gd fmla="*/ 47 h 80" name="T57"/>
                <a:gd fmla="*/ 67 w 84" name="T58"/>
                <a:gd fmla="*/ 46 h 80" name="T59"/>
                <a:gd fmla="*/ 67 w 84" name="T60"/>
                <a:gd fmla="*/ 46 h 80" name="T61"/>
                <a:gd fmla="*/ 67 w 84" name="T62"/>
                <a:gd fmla="*/ 45 h 80" name="T63"/>
                <a:gd fmla="*/ 69 w 84" name="T64"/>
                <a:gd fmla="*/ 43 h 80" name="T65"/>
                <a:gd fmla="*/ 74 w 84" name="T66"/>
                <a:gd fmla="*/ 43 h 80" name="T67"/>
                <a:gd fmla="*/ 74 w 84" name="T68"/>
                <a:gd fmla="*/ 35 h 80" name="T69"/>
                <a:gd fmla="*/ 75 w 84" name="T70"/>
                <a:gd fmla="*/ 32 h 80" name="T71"/>
                <a:gd fmla="*/ 74 w 84" name="T72"/>
                <a:gd fmla="*/ 31 h 80" name="T73"/>
                <a:gd fmla="*/ 72 w 84" name="T74"/>
                <a:gd fmla="*/ 27 h 80" name="T75"/>
                <a:gd fmla="*/ 77 w 84" name="T76"/>
                <a:gd fmla="*/ 28 h 80" name="T77"/>
                <a:gd fmla="*/ 74 w 84" name="T78"/>
                <a:gd fmla="*/ 23 h 80" name="T79"/>
                <a:gd fmla="*/ 75 w 84" name="T80"/>
                <a:gd fmla="*/ 23 h 80" name="T81"/>
                <a:gd fmla="*/ 72 w 84" name="T82"/>
                <a:gd fmla="*/ 23 h 80" name="T83"/>
                <a:gd fmla="*/ 76 w 84" name="T84"/>
                <a:gd fmla="*/ 19 h 80" name="T85"/>
                <a:gd fmla="*/ 75 w 84" name="T86"/>
                <a:gd fmla="*/ 17 h 80" name="T87"/>
                <a:gd fmla="*/ 84 w 84" name="T88"/>
                <a:gd fmla="*/ 10 h 8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0" w="84">
                  <a:moveTo>
                    <a:pt x="84" y="10"/>
                  </a:moveTo>
                  <a:cubicBezTo>
                    <a:pt x="79" y="9"/>
                    <a:pt x="70" y="13"/>
                    <a:pt x="72" y="7"/>
                  </a:cubicBezTo>
                  <a:cubicBezTo>
                    <a:pt x="67" y="6"/>
                    <a:pt x="58" y="0"/>
                    <a:pt x="53" y="4"/>
                  </a:cubicBezTo>
                  <a:cubicBezTo>
                    <a:pt x="49" y="5"/>
                    <a:pt x="42" y="5"/>
                    <a:pt x="39" y="7"/>
                  </a:cubicBezTo>
                  <a:cubicBezTo>
                    <a:pt x="39" y="8"/>
                    <a:pt x="40" y="9"/>
                    <a:pt x="39" y="9"/>
                  </a:cubicBezTo>
                  <a:cubicBezTo>
                    <a:pt x="38" y="8"/>
                    <a:pt x="37" y="7"/>
                    <a:pt x="35" y="8"/>
                  </a:cubicBezTo>
                  <a:cubicBezTo>
                    <a:pt x="35" y="8"/>
                    <a:pt x="35" y="9"/>
                    <a:pt x="35" y="10"/>
                  </a:cubicBezTo>
                  <a:cubicBezTo>
                    <a:pt x="34" y="10"/>
                    <a:pt x="32" y="7"/>
                    <a:pt x="32" y="10"/>
                  </a:cubicBezTo>
                  <a:cubicBezTo>
                    <a:pt x="30" y="8"/>
                    <a:pt x="14" y="11"/>
                    <a:pt x="12" y="15"/>
                  </a:cubicBezTo>
                  <a:cubicBezTo>
                    <a:pt x="12" y="16"/>
                    <a:pt x="17" y="15"/>
                    <a:pt x="14" y="18"/>
                  </a:cubicBezTo>
                  <a:cubicBezTo>
                    <a:pt x="13" y="19"/>
                    <a:pt x="6" y="19"/>
                    <a:pt x="4" y="20"/>
                  </a:cubicBezTo>
                  <a:cubicBezTo>
                    <a:pt x="3" y="21"/>
                    <a:pt x="5" y="22"/>
                    <a:pt x="6" y="23"/>
                  </a:cubicBezTo>
                  <a:cubicBezTo>
                    <a:pt x="5" y="23"/>
                    <a:pt x="4" y="23"/>
                    <a:pt x="3" y="23"/>
                  </a:cubicBezTo>
                  <a:cubicBezTo>
                    <a:pt x="0" y="27"/>
                    <a:pt x="14" y="28"/>
                    <a:pt x="16" y="28"/>
                  </a:cubicBezTo>
                  <a:cubicBezTo>
                    <a:pt x="25" y="28"/>
                    <a:pt x="22" y="39"/>
                    <a:pt x="21" y="43"/>
                  </a:cubicBezTo>
                  <a:cubicBezTo>
                    <a:pt x="21" y="43"/>
                    <a:pt x="23" y="43"/>
                    <a:pt x="24" y="44"/>
                  </a:cubicBezTo>
                  <a:cubicBezTo>
                    <a:pt x="26" y="44"/>
                    <a:pt x="28" y="45"/>
                    <a:pt x="27" y="46"/>
                  </a:cubicBezTo>
                  <a:cubicBezTo>
                    <a:pt x="25" y="45"/>
                    <a:pt x="20" y="47"/>
                    <a:pt x="22" y="49"/>
                  </a:cubicBezTo>
                  <a:cubicBezTo>
                    <a:pt x="25" y="51"/>
                    <a:pt x="25" y="48"/>
                    <a:pt x="27" y="48"/>
                  </a:cubicBezTo>
                  <a:cubicBezTo>
                    <a:pt x="26" y="51"/>
                    <a:pt x="23" y="52"/>
                    <a:pt x="23" y="55"/>
                  </a:cubicBezTo>
                  <a:cubicBezTo>
                    <a:pt x="22" y="57"/>
                    <a:pt x="26" y="65"/>
                    <a:pt x="26" y="65"/>
                  </a:cubicBezTo>
                  <a:cubicBezTo>
                    <a:pt x="25" y="67"/>
                    <a:pt x="27" y="68"/>
                    <a:pt x="28" y="70"/>
                  </a:cubicBezTo>
                  <a:cubicBezTo>
                    <a:pt x="28" y="70"/>
                    <a:pt x="28" y="70"/>
                    <a:pt x="28" y="70"/>
                  </a:cubicBezTo>
                  <a:cubicBezTo>
                    <a:pt x="29" y="72"/>
                    <a:pt x="30" y="73"/>
                    <a:pt x="31" y="73"/>
                  </a:cubicBezTo>
                  <a:cubicBezTo>
                    <a:pt x="32" y="74"/>
                    <a:pt x="32" y="74"/>
                    <a:pt x="32" y="74"/>
                  </a:cubicBezTo>
                  <a:cubicBezTo>
                    <a:pt x="34" y="75"/>
                    <a:pt x="36" y="75"/>
                    <a:pt x="38" y="77"/>
                  </a:cubicBezTo>
                  <a:cubicBezTo>
                    <a:pt x="40" y="80"/>
                    <a:pt x="46" y="62"/>
                    <a:pt x="45" y="62"/>
                  </a:cubicBezTo>
                  <a:cubicBezTo>
                    <a:pt x="49" y="60"/>
                    <a:pt x="54" y="60"/>
                    <a:pt x="56" y="55"/>
                  </a:cubicBezTo>
                  <a:cubicBezTo>
                    <a:pt x="57" y="53"/>
                    <a:pt x="70" y="48"/>
                    <a:pt x="72" y="47"/>
                  </a:cubicBezTo>
                  <a:cubicBezTo>
                    <a:pt x="75" y="45"/>
                    <a:pt x="69" y="46"/>
                    <a:pt x="67" y="46"/>
                  </a:cubicBezTo>
                  <a:cubicBezTo>
                    <a:pt x="67" y="46"/>
                    <a:pt x="67" y="46"/>
                    <a:pt x="67" y="46"/>
                  </a:cubicBezTo>
                  <a:cubicBezTo>
                    <a:pt x="67" y="46"/>
                    <a:pt x="66" y="46"/>
                    <a:pt x="67" y="45"/>
                  </a:cubicBezTo>
                  <a:cubicBezTo>
                    <a:pt x="69" y="45"/>
                    <a:pt x="67" y="43"/>
                    <a:pt x="69" y="43"/>
                  </a:cubicBezTo>
                  <a:cubicBezTo>
                    <a:pt x="71" y="46"/>
                    <a:pt x="76" y="45"/>
                    <a:pt x="74" y="43"/>
                  </a:cubicBezTo>
                  <a:cubicBezTo>
                    <a:pt x="72" y="42"/>
                    <a:pt x="73" y="34"/>
                    <a:pt x="74" y="35"/>
                  </a:cubicBezTo>
                  <a:cubicBezTo>
                    <a:pt x="77" y="33"/>
                    <a:pt x="77" y="34"/>
                    <a:pt x="75" y="32"/>
                  </a:cubicBezTo>
                  <a:cubicBezTo>
                    <a:pt x="75" y="31"/>
                    <a:pt x="75" y="31"/>
                    <a:pt x="74" y="31"/>
                  </a:cubicBezTo>
                  <a:cubicBezTo>
                    <a:pt x="78" y="28"/>
                    <a:pt x="73" y="29"/>
                    <a:pt x="72" y="27"/>
                  </a:cubicBezTo>
                  <a:cubicBezTo>
                    <a:pt x="74" y="24"/>
                    <a:pt x="76" y="26"/>
                    <a:pt x="77" y="28"/>
                  </a:cubicBezTo>
                  <a:cubicBezTo>
                    <a:pt x="79" y="29"/>
                    <a:pt x="76" y="25"/>
                    <a:pt x="74" y="23"/>
                  </a:cubicBezTo>
                  <a:cubicBezTo>
                    <a:pt x="75" y="23"/>
                    <a:pt x="75" y="23"/>
                    <a:pt x="75" y="23"/>
                  </a:cubicBezTo>
                  <a:cubicBezTo>
                    <a:pt x="74" y="22"/>
                    <a:pt x="73" y="22"/>
                    <a:pt x="72" y="23"/>
                  </a:cubicBezTo>
                  <a:cubicBezTo>
                    <a:pt x="74" y="16"/>
                    <a:pt x="71" y="22"/>
                    <a:pt x="76" y="19"/>
                  </a:cubicBezTo>
                  <a:cubicBezTo>
                    <a:pt x="76" y="19"/>
                    <a:pt x="75" y="16"/>
                    <a:pt x="75" y="17"/>
                  </a:cubicBezTo>
                  <a:cubicBezTo>
                    <a:pt x="75" y="15"/>
                    <a:pt x="84" y="11"/>
                    <a:pt x="84" y="1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1" name="Freeform 146"/>
            <p:cNvSpPr/>
            <p:nvPr/>
          </p:nvSpPr>
          <p:spPr bwMode="auto">
            <a:xfrm>
              <a:off x="2940050" y="4730750"/>
              <a:ext cx="1588" cy="1588"/>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1"/>
                    <a:pt x="1" y="0"/>
                    <a:pt x="1" y="0"/>
                  </a:cubicBezTo>
                  <a:cubicBezTo>
                    <a:pt x="0" y="0"/>
                    <a:pt x="0"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2" name="Freeform 147"/>
            <p:cNvSpPr/>
            <p:nvPr/>
          </p:nvSpPr>
          <p:spPr bwMode="auto">
            <a:xfrm flipH="1">
              <a:off x="2938463" y="4730750"/>
              <a:ext cx="0" cy="1588"/>
            </a:xfrm>
            <a:custGeom>
              <a:gdLst>
                <a:gd fmla="*/ 1 w 1" name="T0"/>
                <a:gd fmla="*/ 1 h 1" name="T1"/>
                <a:gd fmla="*/ 1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1" y="1"/>
                  </a:cubicBezTo>
                  <a:cubicBezTo>
                    <a:pt x="0" y="0"/>
                    <a:pt x="1" y="1"/>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3" name="Freeform 148"/>
            <p:cNvSpPr/>
            <p:nvPr/>
          </p:nvSpPr>
          <p:spPr bwMode="auto">
            <a:xfrm>
              <a:off x="3033713" y="4718050"/>
              <a:ext cx="1588" cy="1588"/>
            </a:xfrm>
            <a:custGeom>
              <a:gdLst>
                <a:gd fmla="*/ 0 w 2" name="T0"/>
                <a:gd fmla="*/ 1 h 2" name="T1"/>
                <a:gd fmla="*/ 0 w 2" name="T2"/>
                <a:gd fmla="*/ 1 h 2" name="T3"/>
                <a:gd fmla="*/ 0 w 2" name="T4"/>
                <a:gd fmla="*/ 1 h 2" name="T5"/>
                <a:gd fmla="*/ 2 w 2" name="T6"/>
                <a:gd fmla="*/ 2 h 2" name="T7"/>
                <a:gd fmla="*/ 0 w 2" name="T8"/>
                <a:gd fmla="*/ 1 h 2" name="T9"/>
              </a:gdLst>
              <a:cxnLst>
                <a:cxn ang="0">
                  <a:pos x="T0" y="T1"/>
                </a:cxn>
                <a:cxn ang="0">
                  <a:pos x="T2" y="T3"/>
                </a:cxn>
                <a:cxn ang="0">
                  <a:pos x="T4" y="T5"/>
                </a:cxn>
                <a:cxn ang="0">
                  <a:pos x="T6" y="T7"/>
                </a:cxn>
                <a:cxn ang="0">
                  <a:pos x="T8" y="T9"/>
                </a:cxn>
              </a:cxnLst>
              <a:rect b="b" l="0" r="r" t="0"/>
              <a:pathLst>
                <a:path h="2" w="2">
                  <a:moveTo>
                    <a:pt x="0" y="1"/>
                  </a:moveTo>
                  <a:cubicBezTo>
                    <a:pt x="0" y="1"/>
                    <a:pt x="0" y="1"/>
                    <a:pt x="0" y="1"/>
                  </a:cubicBezTo>
                  <a:cubicBezTo>
                    <a:pt x="0" y="1"/>
                    <a:pt x="0" y="1"/>
                    <a:pt x="0" y="1"/>
                  </a:cubicBezTo>
                  <a:cubicBezTo>
                    <a:pt x="0" y="2"/>
                    <a:pt x="1" y="2"/>
                    <a:pt x="2" y="2"/>
                  </a:cubicBezTo>
                  <a:cubicBezTo>
                    <a:pt x="2" y="0"/>
                    <a:pt x="1"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4" name="Freeform 149"/>
            <p:cNvSpPr/>
            <p:nvPr/>
          </p:nvSpPr>
          <p:spPr bwMode="auto">
            <a:xfrm>
              <a:off x="2941638" y="4718050"/>
              <a:ext cx="7938" cy="7938"/>
            </a:xfrm>
            <a:custGeom>
              <a:gdLst>
                <a:gd fmla="*/ 9 w 10" name="T0"/>
                <a:gd fmla="*/ 1 h 10" name="T1"/>
                <a:gd fmla="*/ 4 w 10" name="T2"/>
                <a:gd fmla="*/ 5 h 10" name="T3"/>
                <a:gd fmla="*/ 2 w 10" name="T4"/>
                <a:gd fmla="*/ 4 h 10" name="T5"/>
                <a:gd fmla="*/ 5 w 10" name="T6"/>
                <a:gd fmla="*/ 9 h 10" name="T7"/>
                <a:gd fmla="*/ 10 w 10" name="T8"/>
                <a:gd fmla="*/ 3 h 10" name="T9"/>
                <a:gd fmla="*/ 9 w 10" name="T10"/>
                <a:gd fmla="*/ 1 h 10" name="T11"/>
              </a:gdLst>
              <a:cxnLst>
                <a:cxn ang="0">
                  <a:pos x="T0" y="T1"/>
                </a:cxn>
                <a:cxn ang="0">
                  <a:pos x="T2" y="T3"/>
                </a:cxn>
                <a:cxn ang="0">
                  <a:pos x="T4" y="T5"/>
                </a:cxn>
                <a:cxn ang="0">
                  <a:pos x="T6" y="T7"/>
                </a:cxn>
                <a:cxn ang="0">
                  <a:pos x="T8" y="T9"/>
                </a:cxn>
                <a:cxn ang="0">
                  <a:pos x="T10" y="T11"/>
                </a:cxn>
              </a:cxnLst>
              <a:rect b="b" l="0" r="r" t="0"/>
              <a:pathLst>
                <a:path h="10" w="10">
                  <a:moveTo>
                    <a:pt x="9" y="1"/>
                  </a:moveTo>
                  <a:cubicBezTo>
                    <a:pt x="5" y="0"/>
                    <a:pt x="5" y="4"/>
                    <a:pt x="4" y="5"/>
                  </a:cubicBezTo>
                  <a:cubicBezTo>
                    <a:pt x="3" y="5"/>
                    <a:pt x="2" y="4"/>
                    <a:pt x="2" y="4"/>
                  </a:cubicBezTo>
                  <a:cubicBezTo>
                    <a:pt x="0" y="4"/>
                    <a:pt x="3" y="10"/>
                    <a:pt x="5" y="9"/>
                  </a:cubicBezTo>
                  <a:cubicBezTo>
                    <a:pt x="5" y="9"/>
                    <a:pt x="9" y="3"/>
                    <a:pt x="10" y="3"/>
                  </a:cubicBezTo>
                  <a:cubicBezTo>
                    <a:pt x="10" y="3"/>
                    <a:pt x="9" y="1"/>
                    <a:pt x="9"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5" name="Freeform 150"/>
            <p:cNvSpPr/>
            <p:nvPr/>
          </p:nvSpPr>
          <p:spPr bwMode="auto">
            <a:xfrm flipH="1">
              <a:off x="2949575" y="4721225"/>
              <a:ext cx="0" cy="0"/>
            </a:xfrm>
            <a:custGeom>
              <a:gdLst>
                <a:gd fmla="*/ 1 w 1" name="T0"/>
                <a:gd fmla="*/ 1 w 1" name="T1"/>
              </a:gdLst>
              <a:cxnLst>
                <a:cxn ang="0">
                  <a:pos x="T0" y="0"/>
                </a:cxn>
                <a:cxn ang="0">
                  <a:pos x="T1" y="0"/>
                </a:cxn>
              </a:cxnLst>
              <a:rect b="b" l="0" r="r" t="0"/>
              <a:pathLst>
                <a:path w="1">
                  <a:moveTo>
                    <a:pt x="1" y="0"/>
                  </a:moveTo>
                  <a:cubicBezTo>
                    <a:pt x="0" y="0"/>
                    <a:pt x="1"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6" name="Freeform 151"/>
            <p:cNvSpPr/>
            <p:nvPr/>
          </p:nvSpPr>
          <p:spPr bwMode="auto">
            <a:xfrm flipH="1">
              <a:off x="2994025" y="4729163"/>
              <a:ext cx="0" cy="1588"/>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1"/>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7" name="Freeform 152"/>
            <p:cNvSpPr/>
            <p:nvPr/>
          </p:nvSpPr>
          <p:spPr bwMode="auto">
            <a:xfrm>
              <a:off x="2946400" y="4706938"/>
              <a:ext cx="7938" cy="3175"/>
            </a:xfrm>
            <a:custGeom>
              <a:gdLst>
                <a:gd fmla="*/ 3 w 11" name="T0"/>
                <a:gd fmla="*/ 2 h 6" name="T1"/>
                <a:gd fmla="*/ 3 w 11" name="T2"/>
                <a:gd fmla="*/ 3 h 6" name="T3"/>
                <a:gd fmla="*/ 3 w 11" name="T4"/>
                <a:gd fmla="*/ 5 h 6" name="T5"/>
                <a:gd fmla="*/ 3 w 11" name="T6"/>
                <a:gd fmla="*/ 5 h 6" name="T7"/>
                <a:gd fmla="*/ 7 w 11" name="T8"/>
                <a:gd fmla="*/ 6 h 6" name="T9"/>
                <a:gd fmla="*/ 3 w 11" name="T10"/>
                <a:gd fmla="*/ 2 h 6" name="T11"/>
              </a:gdLst>
              <a:cxnLst>
                <a:cxn ang="0">
                  <a:pos x="T0" y="T1"/>
                </a:cxn>
                <a:cxn ang="0">
                  <a:pos x="T2" y="T3"/>
                </a:cxn>
                <a:cxn ang="0">
                  <a:pos x="T4" y="T5"/>
                </a:cxn>
                <a:cxn ang="0">
                  <a:pos x="T6" y="T7"/>
                </a:cxn>
                <a:cxn ang="0">
                  <a:pos x="T8" y="T9"/>
                </a:cxn>
                <a:cxn ang="0">
                  <a:pos x="T10" y="T11"/>
                </a:cxn>
              </a:cxnLst>
              <a:rect b="b" l="0" r="r" t="0"/>
              <a:pathLst>
                <a:path h="6" w="11">
                  <a:moveTo>
                    <a:pt x="3" y="2"/>
                  </a:moveTo>
                  <a:cubicBezTo>
                    <a:pt x="2" y="2"/>
                    <a:pt x="3" y="3"/>
                    <a:pt x="3" y="3"/>
                  </a:cubicBezTo>
                  <a:cubicBezTo>
                    <a:pt x="3" y="3"/>
                    <a:pt x="0" y="4"/>
                    <a:pt x="3" y="5"/>
                  </a:cubicBezTo>
                  <a:cubicBezTo>
                    <a:pt x="3" y="5"/>
                    <a:pt x="3" y="5"/>
                    <a:pt x="3" y="5"/>
                  </a:cubicBezTo>
                  <a:cubicBezTo>
                    <a:pt x="4" y="5"/>
                    <a:pt x="7" y="6"/>
                    <a:pt x="7" y="6"/>
                  </a:cubicBezTo>
                  <a:cubicBezTo>
                    <a:pt x="11" y="5"/>
                    <a:pt x="5" y="0"/>
                    <a:pt x="3"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8" name="Freeform 153"/>
            <p:cNvSpPr/>
            <p:nvPr/>
          </p:nvSpPr>
          <p:spPr bwMode="auto">
            <a:xfrm>
              <a:off x="2949575" y="4710113"/>
              <a:ext cx="1588" cy="1588"/>
            </a:xfrm>
            <a:custGeom>
              <a:gdLst>
                <a:gd fmla="*/ 1 w 3" name="T0"/>
                <a:gd fmla="*/ 0 h 2" name="T1"/>
                <a:gd fmla="*/ 3 w 3" name="T2"/>
                <a:gd fmla="*/ 1 h 2" name="T3"/>
                <a:gd fmla="*/ 1 w 3" name="T4"/>
                <a:gd fmla="*/ 0 h 2" name="T5"/>
              </a:gdLst>
              <a:cxnLst>
                <a:cxn ang="0">
                  <a:pos x="T0" y="T1"/>
                </a:cxn>
                <a:cxn ang="0">
                  <a:pos x="T2" y="T3"/>
                </a:cxn>
                <a:cxn ang="0">
                  <a:pos x="T4" y="T5"/>
                </a:cxn>
              </a:cxnLst>
              <a:rect b="b" l="0" r="r" t="0"/>
              <a:pathLst>
                <a:path h="2" w="3">
                  <a:moveTo>
                    <a:pt x="1" y="0"/>
                  </a:moveTo>
                  <a:cubicBezTo>
                    <a:pt x="0" y="1"/>
                    <a:pt x="2" y="2"/>
                    <a:pt x="3" y="1"/>
                  </a:cubicBezTo>
                  <a:cubicBezTo>
                    <a:pt x="2" y="0"/>
                    <a:pt x="1" y="1"/>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29" name="Freeform 154"/>
            <p:cNvSpPr/>
            <p:nvPr/>
          </p:nvSpPr>
          <p:spPr bwMode="auto">
            <a:xfrm>
              <a:off x="2871788" y="4800600"/>
              <a:ext cx="1588" cy="0"/>
            </a:xfrm>
            <a:custGeom>
              <a:gdLst>
                <a:gd fmla="*/ 1 w 2" name="T0"/>
                <a:gd fmla="*/ 1 w 2" name="T1"/>
              </a:gdLst>
              <a:cxnLst>
                <a:cxn ang="0">
                  <a:pos x="T0" y="0"/>
                </a:cxn>
                <a:cxn ang="0">
                  <a:pos x="T1" y="0"/>
                </a:cxn>
              </a:cxnLst>
              <a:rect b="b" l="0" r="r" t="0"/>
              <a:pathLst>
                <a:path w="2">
                  <a:moveTo>
                    <a:pt x="1" y="0"/>
                  </a:moveTo>
                  <a:cubicBezTo>
                    <a:pt x="2" y="0"/>
                    <a:pt x="0"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0" name="Freeform 155"/>
            <p:cNvSpPr/>
            <p:nvPr/>
          </p:nvSpPr>
          <p:spPr bwMode="auto">
            <a:xfrm>
              <a:off x="2976563" y="4749800"/>
              <a:ext cx="1588" cy="1588"/>
            </a:xfrm>
            <a:custGeom>
              <a:gdLst>
                <a:gd fmla="*/ 1 w 2" name="T0"/>
                <a:gd fmla="*/ 2 h 2" name="T1"/>
                <a:gd fmla="*/ 2 w 2" name="T2"/>
                <a:gd fmla="*/ 0 h 2" name="T3"/>
                <a:gd fmla="*/ 1 w 2" name="T4"/>
                <a:gd fmla="*/ 2 h 2" name="T5"/>
              </a:gdLst>
              <a:cxnLst>
                <a:cxn ang="0">
                  <a:pos x="T0" y="T1"/>
                </a:cxn>
                <a:cxn ang="0">
                  <a:pos x="T2" y="T3"/>
                </a:cxn>
                <a:cxn ang="0">
                  <a:pos x="T4" y="T5"/>
                </a:cxn>
              </a:cxnLst>
              <a:rect b="b" l="0" r="r" t="0"/>
              <a:pathLst>
                <a:path h="2" w="2">
                  <a:moveTo>
                    <a:pt x="1" y="2"/>
                  </a:moveTo>
                  <a:cubicBezTo>
                    <a:pt x="2" y="2"/>
                    <a:pt x="2" y="0"/>
                    <a:pt x="2" y="0"/>
                  </a:cubicBezTo>
                  <a:cubicBezTo>
                    <a:pt x="0" y="1"/>
                    <a:pt x="0" y="1"/>
                    <a:pt x="1" y="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1" name="Freeform 156"/>
            <p:cNvSpPr/>
            <p:nvPr/>
          </p:nvSpPr>
          <p:spPr bwMode="auto">
            <a:xfrm>
              <a:off x="2959100" y="4965700"/>
              <a:ext cx="1588" cy="1588"/>
            </a:xfrm>
            <a:custGeom>
              <a:gdLst>
                <a:gd fmla="*/ 2 w 2" name="T0"/>
                <a:gd fmla="*/ 0 h 1" name="T1"/>
                <a:gd fmla="*/ 2 w 2" name="T2"/>
                <a:gd fmla="*/ 0 h 1" name="T3"/>
              </a:gdLst>
              <a:cxnLst>
                <a:cxn ang="0">
                  <a:pos x="T0" y="T1"/>
                </a:cxn>
                <a:cxn ang="0">
                  <a:pos x="T2" y="T3"/>
                </a:cxn>
              </a:cxnLst>
              <a:rect b="b" l="0" r="r" t="0"/>
              <a:pathLst>
                <a:path h="1" w="2">
                  <a:moveTo>
                    <a:pt x="2" y="0"/>
                  </a:moveTo>
                  <a:cubicBezTo>
                    <a:pt x="0" y="0"/>
                    <a:pt x="2" y="1"/>
                    <a:pt x="2"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2" name="Freeform 157"/>
            <p:cNvSpPr/>
            <p:nvPr/>
          </p:nvSpPr>
          <p:spPr bwMode="auto">
            <a:xfrm>
              <a:off x="3033713" y="4711700"/>
              <a:ext cx="1588" cy="1588"/>
            </a:xfrm>
            <a:custGeom>
              <a:gdLst>
                <a:gd fmla="*/ 1 w 3" name="T0"/>
                <a:gd fmla="*/ 1 h 1" name="T1"/>
                <a:gd fmla="*/ 2 w 3" name="T2"/>
                <a:gd fmla="*/ 1 h 1" name="T3"/>
                <a:gd fmla="*/ 1 w 3" name="T4"/>
                <a:gd fmla="*/ 1 h 1" name="T5"/>
              </a:gdLst>
              <a:cxnLst>
                <a:cxn ang="0">
                  <a:pos x="T0" y="T1"/>
                </a:cxn>
                <a:cxn ang="0">
                  <a:pos x="T2" y="T3"/>
                </a:cxn>
                <a:cxn ang="0">
                  <a:pos x="T4" y="T5"/>
                </a:cxn>
              </a:cxnLst>
              <a:rect b="b" l="0" r="r" t="0"/>
              <a:pathLst>
                <a:path h="1" w="3">
                  <a:moveTo>
                    <a:pt x="1" y="1"/>
                  </a:moveTo>
                  <a:cubicBezTo>
                    <a:pt x="1" y="1"/>
                    <a:pt x="1" y="1"/>
                    <a:pt x="2" y="1"/>
                  </a:cubicBezTo>
                  <a:cubicBezTo>
                    <a:pt x="3" y="0"/>
                    <a:pt x="0" y="0"/>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3" name="Freeform 158"/>
            <p:cNvSpPr/>
            <p:nvPr/>
          </p:nvSpPr>
          <p:spPr bwMode="auto">
            <a:xfrm>
              <a:off x="2954338" y="4705350"/>
              <a:ext cx="1588" cy="1588"/>
            </a:xfrm>
            <a:custGeom>
              <a:gdLst>
                <a:gd fmla="*/ 1 w 2" name="T0"/>
                <a:gd fmla="*/ 0 h 3" name="T1"/>
                <a:gd fmla="*/ 2 w 2" name="T2"/>
                <a:gd fmla="*/ 2 h 3" name="T3"/>
                <a:gd fmla="*/ 1 w 2" name="T4"/>
                <a:gd fmla="*/ 0 h 3" name="T5"/>
              </a:gdLst>
              <a:cxnLst>
                <a:cxn ang="0">
                  <a:pos x="T0" y="T1"/>
                </a:cxn>
                <a:cxn ang="0">
                  <a:pos x="T2" y="T3"/>
                </a:cxn>
                <a:cxn ang="0">
                  <a:pos x="T4" y="T5"/>
                </a:cxn>
              </a:cxnLst>
              <a:rect b="b" l="0" r="r" t="0"/>
              <a:pathLst>
                <a:path h="3" w="2">
                  <a:moveTo>
                    <a:pt x="1" y="0"/>
                  </a:moveTo>
                  <a:cubicBezTo>
                    <a:pt x="0" y="0"/>
                    <a:pt x="0" y="3"/>
                    <a:pt x="2" y="2"/>
                  </a:cubicBezTo>
                  <a:cubicBezTo>
                    <a:pt x="1" y="1"/>
                    <a:pt x="2"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4" name="Freeform 159"/>
            <p:cNvSpPr/>
            <p:nvPr/>
          </p:nvSpPr>
          <p:spPr bwMode="auto">
            <a:xfrm flipH="1">
              <a:off x="2978150" y="4748213"/>
              <a:ext cx="0" cy="1588"/>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0" y="1"/>
                    <a:pt x="0" y="1"/>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5" name="Freeform 160"/>
            <p:cNvSpPr/>
            <p:nvPr/>
          </p:nvSpPr>
          <p:spPr bwMode="auto">
            <a:xfrm>
              <a:off x="2940050" y="4819650"/>
              <a:ext cx="1588" cy="3175"/>
            </a:xfrm>
            <a:custGeom>
              <a:gdLst>
                <a:gd fmla="*/ 2 w 2" name="T0"/>
                <a:gd fmla="*/ 4 h 4" name="T1"/>
                <a:gd fmla="*/ 2 w 2" name="T2"/>
                <a:gd fmla="*/ 1 h 4" name="T3"/>
                <a:gd fmla="*/ 2 w 2" name="T4"/>
                <a:gd fmla="*/ 4 h 4" name="T5"/>
              </a:gdLst>
              <a:cxnLst>
                <a:cxn ang="0">
                  <a:pos x="T0" y="T1"/>
                </a:cxn>
                <a:cxn ang="0">
                  <a:pos x="T2" y="T3"/>
                </a:cxn>
                <a:cxn ang="0">
                  <a:pos x="T4" y="T5"/>
                </a:cxn>
              </a:cxnLst>
              <a:rect b="b" l="0" r="r" t="0"/>
              <a:pathLst>
                <a:path h="4" w="2">
                  <a:moveTo>
                    <a:pt x="2" y="4"/>
                  </a:moveTo>
                  <a:cubicBezTo>
                    <a:pt x="2" y="3"/>
                    <a:pt x="2" y="2"/>
                    <a:pt x="2" y="1"/>
                  </a:cubicBezTo>
                  <a:cubicBezTo>
                    <a:pt x="1" y="0"/>
                    <a:pt x="0" y="4"/>
                    <a:pt x="2" y="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6" name="Freeform 161"/>
            <p:cNvSpPr/>
            <p:nvPr/>
          </p:nvSpPr>
          <p:spPr bwMode="auto">
            <a:xfrm>
              <a:off x="2852738" y="4732338"/>
              <a:ext cx="1588" cy="0"/>
            </a:xfrm>
            <a:custGeom>
              <a:gdLst>
                <a:gd fmla="*/ 1 w 3" name="T0"/>
                <a:gd fmla="*/ 1 w 3" name="T1"/>
              </a:gdLst>
              <a:cxnLst>
                <a:cxn ang="0">
                  <a:pos x="T0" y="0"/>
                </a:cxn>
                <a:cxn ang="0">
                  <a:pos x="T1" y="0"/>
                </a:cxn>
              </a:cxnLst>
              <a:rect b="b" l="0" r="r" t="0"/>
              <a:pathLst>
                <a:path w="3">
                  <a:moveTo>
                    <a:pt x="1" y="0"/>
                  </a:moveTo>
                  <a:cubicBezTo>
                    <a:pt x="3" y="0"/>
                    <a:pt x="0"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7" name="Freeform 162"/>
            <p:cNvSpPr/>
            <p:nvPr/>
          </p:nvSpPr>
          <p:spPr bwMode="auto">
            <a:xfrm flipH="1">
              <a:off x="2930525" y="4854575"/>
              <a:ext cx="0" cy="1588"/>
            </a:xfrm>
            <a:custGeom>
              <a:gdLst>
                <a:gd fmla="*/ 1 h 2" name="T0"/>
                <a:gd fmla="*/ 1 h 2" name="T1"/>
              </a:gdLst>
              <a:cxnLst>
                <a:cxn ang="0">
                  <a:pos x="0" y="T0"/>
                </a:cxn>
                <a:cxn ang="0">
                  <a:pos x="0" y="T1"/>
                </a:cxn>
              </a:cxnLst>
              <a:rect b="b" l="0" r="r" t="0"/>
              <a:pathLst>
                <a:path h="2">
                  <a:moveTo>
                    <a:pt x="0" y="1"/>
                  </a:moveTo>
                  <a:cubicBezTo>
                    <a:pt x="0" y="2"/>
                    <a:pt x="0"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8" name="Rectangle 163"/>
            <p:cNvSpPr>
              <a:spLocks noChangeArrowheads="1"/>
            </p:cNvSpPr>
            <p:nvPr/>
          </p:nvSpPr>
          <p:spPr bwMode="auto">
            <a:xfrm>
              <a:off x="2943225" y="4727575"/>
              <a:ext cx="1588" cy="1588"/>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39" name="Oval 164"/>
            <p:cNvSpPr>
              <a:spLocks noChangeArrowheads="1"/>
            </p:cNvSpPr>
            <p:nvPr/>
          </p:nvSpPr>
          <p:spPr bwMode="auto">
            <a:xfrm>
              <a:off x="2943225" y="4727575"/>
              <a:ext cx="1588" cy="1588"/>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0" name="Freeform 165"/>
            <p:cNvSpPr/>
            <p:nvPr/>
          </p:nvSpPr>
          <p:spPr bwMode="auto">
            <a:xfrm flipH="1">
              <a:off x="2943225" y="47275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1" name="Freeform 166"/>
            <p:cNvSpPr/>
            <p:nvPr/>
          </p:nvSpPr>
          <p:spPr bwMode="auto">
            <a:xfrm flipH="1">
              <a:off x="2870200" y="4810125"/>
              <a:ext cx="0" cy="1588"/>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2" name="Freeform 167"/>
            <p:cNvSpPr/>
            <p:nvPr/>
          </p:nvSpPr>
          <p:spPr bwMode="auto">
            <a:xfrm>
              <a:off x="2878138" y="4756150"/>
              <a:ext cx="4763" cy="7938"/>
            </a:xfrm>
            <a:custGeom>
              <a:gdLst>
                <a:gd fmla="*/ 6 w 6" name="T0"/>
                <a:gd fmla="*/ 5 h 10" name="T1"/>
                <a:gd fmla="*/ 3 w 6" name="T2"/>
                <a:gd fmla="*/ 10 h 10" name="T3"/>
                <a:gd fmla="*/ 4 w 6" name="T4"/>
                <a:gd fmla="*/ 8 h 10" name="T5"/>
                <a:gd fmla="*/ 6 w 6" name="T6"/>
                <a:gd fmla="*/ 5 h 10" name="T7"/>
              </a:gdLst>
              <a:cxnLst>
                <a:cxn ang="0">
                  <a:pos x="T0" y="T1"/>
                </a:cxn>
                <a:cxn ang="0">
                  <a:pos x="T2" y="T3"/>
                </a:cxn>
                <a:cxn ang="0">
                  <a:pos x="T4" y="T5"/>
                </a:cxn>
                <a:cxn ang="0">
                  <a:pos x="T6" y="T7"/>
                </a:cxn>
              </a:cxnLst>
              <a:rect b="b" l="0" r="r" t="0"/>
              <a:pathLst>
                <a:path h="10" w="6">
                  <a:moveTo>
                    <a:pt x="6" y="5"/>
                  </a:moveTo>
                  <a:cubicBezTo>
                    <a:pt x="3" y="0"/>
                    <a:pt x="0" y="10"/>
                    <a:pt x="3" y="10"/>
                  </a:cubicBezTo>
                  <a:cubicBezTo>
                    <a:pt x="3" y="9"/>
                    <a:pt x="3" y="8"/>
                    <a:pt x="4" y="8"/>
                  </a:cubicBezTo>
                  <a:cubicBezTo>
                    <a:pt x="4" y="7"/>
                    <a:pt x="5" y="6"/>
                    <a:pt x="6" y="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3" name="Freeform 168"/>
            <p:cNvSpPr/>
            <p:nvPr/>
          </p:nvSpPr>
          <p:spPr bwMode="auto">
            <a:xfrm>
              <a:off x="2970213" y="4841875"/>
              <a:ext cx="1588" cy="1588"/>
            </a:xfrm>
            <a:custGeom>
              <a:gdLst>
                <a:gd fmla="*/ 0 w 1" name="T0"/>
                <a:gd fmla="*/ 0 h 2" name="T1"/>
                <a:gd fmla="*/ 1 w 1" name="T2"/>
                <a:gd fmla="*/ 0 h 2" name="T3"/>
                <a:gd fmla="*/ 0 w 1" name="T4"/>
                <a:gd fmla="*/ 0 h 2" name="T5"/>
              </a:gdLst>
              <a:cxnLst>
                <a:cxn ang="0">
                  <a:pos x="T0" y="T1"/>
                </a:cxn>
                <a:cxn ang="0">
                  <a:pos x="T2" y="T3"/>
                </a:cxn>
                <a:cxn ang="0">
                  <a:pos x="T4" y="T5"/>
                </a:cxn>
              </a:cxnLst>
              <a:rect b="b" l="0" r="r" t="0"/>
              <a:pathLst>
                <a:path h="2" w="1">
                  <a:moveTo>
                    <a:pt x="0" y="0"/>
                  </a:moveTo>
                  <a:cubicBezTo>
                    <a:pt x="0" y="2"/>
                    <a:pt x="1" y="1"/>
                    <a:pt x="1" y="0"/>
                  </a:cubicBezTo>
                  <a:cubicBezTo>
                    <a:pt x="1" y="0"/>
                    <a:pt x="1"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4" name="Rectangle 169"/>
            <p:cNvSpPr>
              <a:spLocks noChangeArrowheads="1"/>
            </p:cNvSpPr>
            <p:nvPr/>
          </p:nvSpPr>
          <p:spPr bwMode="auto">
            <a:xfrm>
              <a:off x="2959100" y="4965700"/>
              <a:ext cx="1588" cy="1588"/>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5" name="Freeform 170"/>
            <p:cNvSpPr/>
            <p:nvPr/>
          </p:nvSpPr>
          <p:spPr bwMode="auto">
            <a:xfrm flipH="1">
              <a:off x="2841625" y="475615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6" name="Freeform 171"/>
            <p:cNvSpPr/>
            <p:nvPr/>
          </p:nvSpPr>
          <p:spPr bwMode="auto">
            <a:xfrm flipH="1">
              <a:off x="2943225" y="484981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7" name="Freeform 172"/>
            <p:cNvSpPr/>
            <p:nvPr/>
          </p:nvSpPr>
          <p:spPr bwMode="auto">
            <a:xfrm flipH="1">
              <a:off x="2924175" y="481171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8" name="Freeform 173"/>
            <p:cNvSpPr/>
            <p:nvPr/>
          </p:nvSpPr>
          <p:spPr bwMode="auto">
            <a:xfrm flipH="1">
              <a:off x="2986088" y="4772025"/>
              <a:ext cx="0" cy="0"/>
            </a:xfrm>
            <a:custGeom>
              <a:gdLst>
                <a:gd fmla="*/ 1 w 1" name="T0"/>
                <a:gd fmla="*/ 1 w 1" name="T1"/>
              </a:gdLst>
              <a:cxnLst>
                <a:cxn ang="0">
                  <a:pos x="T0" y="0"/>
                </a:cxn>
                <a:cxn ang="0">
                  <a:pos x="T1" y="0"/>
                </a:cxn>
              </a:cxnLst>
              <a:rect b="b" l="0" r="r" t="0"/>
              <a:pathLst>
                <a:path w="1">
                  <a:moveTo>
                    <a:pt x="1" y="0"/>
                  </a:moveTo>
                  <a:cubicBezTo>
                    <a:pt x="1" y="0"/>
                    <a:pt x="0"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49" name="Freeform 174"/>
            <p:cNvSpPr/>
            <p:nvPr/>
          </p:nvSpPr>
          <p:spPr bwMode="auto">
            <a:xfrm>
              <a:off x="2881313" y="4757738"/>
              <a:ext cx="1588"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0" name="Freeform 175"/>
            <p:cNvSpPr/>
            <p:nvPr/>
          </p:nvSpPr>
          <p:spPr bwMode="auto">
            <a:xfrm flipH="1">
              <a:off x="2962275" y="496887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1" name="Freeform 176"/>
            <p:cNvSpPr/>
            <p:nvPr/>
          </p:nvSpPr>
          <p:spPr bwMode="auto">
            <a:xfrm>
              <a:off x="2841625" y="4716463"/>
              <a:ext cx="179388" cy="274638"/>
            </a:xfrm>
            <a:custGeom>
              <a:gdLst>
                <a:gd fmla="*/ 219 w 234" name="T0"/>
                <a:gd fmla="*/ 264 h 357" name="T1"/>
                <a:gd fmla="*/ 188 w 234" name="T2"/>
                <a:gd fmla="*/ 305 h 357" name="T3"/>
                <a:gd fmla="*/ 176 w 234" name="T4"/>
                <a:gd fmla="*/ 323 h 357" name="T5"/>
                <a:gd fmla="*/ 176 w 234" name="T6"/>
                <a:gd fmla="*/ 349 h 357" name="T7"/>
                <a:gd fmla="*/ 165 w 234" name="T8"/>
                <a:gd fmla="*/ 349 h 357" name="T9"/>
                <a:gd fmla="*/ 161 w 234" name="T10"/>
                <a:gd fmla="*/ 343 h 357" name="T11"/>
                <a:gd fmla="*/ 157 w 234" name="T12"/>
                <a:gd fmla="*/ 328 h 357" name="T13"/>
                <a:gd fmla="*/ 149 w 234" name="T14"/>
                <a:gd fmla="*/ 286 h 357" name="T15"/>
                <a:gd fmla="*/ 118 w 234" name="T16"/>
                <a:gd fmla="*/ 218 h 357" name="T17"/>
                <a:gd fmla="*/ 109 w 234" name="T18"/>
                <a:gd fmla="*/ 176 h 357" name="T19"/>
                <a:gd fmla="*/ 57 w 234" name="T20"/>
                <a:gd fmla="*/ 137 h 357" name="T21"/>
                <a:gd fmla="*/ 51 w 234" name="T22"/>
                <a:gd fmla="*/ 131 h 357" name="T23"/>
                <a:gd fmla="*/ 46 w 234" name="T24"/>
                <a:gd fmla="*/ 126 h 357" name="T25"/>
                <a:gd fmla="*/ 40 w 234" name="T26"/>
                <a:gd fmla="*/ 95 h 357" name="T27"/>
                <a:gd fmla="*/ 56 w 234" name="T28"/>
                <a:gd fmla="*/ 66 h 357" name="T29"/>
                <a:gd fmla="*/ 53 w 234" name="T30"/>
                <a:gd fmla="*/ 45 h 357" name="T31"/>
                <a:gd fmla="*/ 28 w 234" name="T32"/>
                <a:gd fmla="*/ 41 h 357" name="T33"/>
                <a:gd fmla="*/ 17 w 234" name="T34"/>
                <a:gd fmla="*/ 44 h 357" name="T35"/>
                <a:gd fmla="*/ 24 w 234" name="T36"/>
                <a:gd fmla="*/ 27 h 357" name="T37"/>
                <a:gd fmla="*/ 30 w 234" name="T38"/>
                <a:gd fmla="*/ 19 h 357" name="T39"/>
                <a:gd fmla="*/ 69 w 234" name="T40"/>
                <a:gd fmla="*/ 8 h 357" name="T41"/>
                <a:gd fmla="*/ 94 w 234" name="T42"/>
                <a:gd fmla="*/ 10 h 357" name="T43"/>
                <a:gd fmla="*/ 108 w 234" name="T44"/>
                <a:gd fmla="*/ 19 h 357" name="T45"/>
                <a:gd fmla="*/ 108 w 234" name="T46"/>
                <a:gd fmla="*/ 7 h 357" name="T47"/>
                <a:gd fmla="*/ 125 w 234" name="T48"/>
                <a:gd fmla="*/ 5 h 357" name="T49"/>
                <a:gd fmla="*/ 122 w 234" name="T50"/>
                <a:gd fmla="*/ 18 h 357" name="T51"/>
                <a:gd fmla="*/ 142 w 234" name="T52"/>
                <a:gd fmla="*/ 6 h 357" name="T53"/>
                <a:gd fmla="*/ 152 w 234" name="T54"/>
                <a:gd fmla="*/ 7 h 357" name="T55"/>
                <a:gd fmla="*/ 167 w 234" name="T56"/>
                <a:gd fmla="*/ 11 h 357" name="T57"/>
                <a:gd fmla="*/ 176 w 234" name="T58"/>
                <a:gd fmla="*/ 21 h 357" name="T59"/>
                <a:gd fmla="*/ 177 w 234" name="T60"/>
                <a:gd fmla="*/ 42 h 357" name="T61"/>
                <a:gd fmla="*/ 158 w 234" name="T62"/>
                <a:gd fmla="*/ 35 h 357" name="T63"/>
                <a:gd fmla="*/ 162 w 234" name="T64"/>
                <a:gd fmla="*/ 18 h 357" name="T65"/>
                <a:gd fmla="*/ 149 w 234" name="T66"/>
                <a:gd fmla="*/ 30 h 357" name="T67"/>
                <a:gd fmla="*/ 145 w 234" name="T68"/>
                <a:gd fmla="*/ 31 h 357" name="T69"/>
                <a:gd fmla="*/ 143 w 234" name="T70"/>
                <a:gd fmla="*/ 67 h 357" name="T71"/>
                <a:gd fmla="*/ 155 w 234" name="T72"/>
                <a:gd fmla="*/ 41 h 357" name="T73"/>
                <a:gd fmla="*/ 190 w 234" name="T74"/>
                <a:gd fmla="*/ 72 h 357" name="T75"/>
                <a:gd fmla="*/ 187 w 234" name="T76"/>
                <a:gd fmla="*/ 85 h 357" name="T77"/>
                <a:gd fmla="*/ 177 w 234" name="T78"/>
                <a:gd fmla="*/ 77 h 357" name="T79"/>
                <a:gd fmla="*/ 177 w 234" name="T80"/>
                <a:gd fmla="*/ 78 h 357" name="T81"/>
                <a:gd fmla="*/ 173 w 234" name="T82"/>
                <a:gd fmla="*/ 80 h 357" name="T83"/>
                <a:gd fmla="*/ 179 w 234" name="T84"/>
                <a:gd fmla="*/ 84 h 357" name="T85"/>
                <a:gd fmla="*/ 158 w 234" name="T86"/>
                <a:gd fmla="*/ 96 h 357" name="T87"/>
                <a:gd fmla="*/ 123 w 234" name="T88"/>
                <a:gd fmla="*/ 135 h 357" name="T89"/>
                <a:gd fmla="*/ 95 w 234" name="T90"/>
                <a:gd fmla="*/ 123 h 357" name="T91"/>
                <a:gd fmla="*/ 89 w 234" name="T92"/>
                <a:gd fmla="*/ 151 h 357" name="T93"/>
                <a:gd fmla="*/ 112 w 234" name="T94"/>
                <a:gd fmla="*/ 172 h 357" name="T95"/>
                <a:gd fmla="*/ 132 w 234" name="T96"/>
                <a:gd fmla="*/ 173 h 357" name="T97"/>
                <a:gd fmla="*/ 145 w 234" name="T98"/>
                <a:gd fmla="*/ 169 h 357" name="T99"/>
                <a:gd fmla="*/ 166 w 234" name="T100"/>
                <a:gd fmla="*/ 175 h 357" name="T101"/>
                <a:gd fmla="*/ 221 w 234" name="T102"/>
                <a:gd fmla="*/ 211 h 357" name="T103"/>
                <a:gd fmla="*/ 227 w 234" name="T104"/>
                <a:gd fmla="*/ 234 h 35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57" w="234">
                  <a:moveTo>
                    <a:pt x="227" y="234"/>
                  </a:moveTo>
                  <a:cubicBezTo>
                    <a:pt x="226" y="236"/>
                    <a:pt x="225" y="237"/>
                    <a:pt x="224" y="239"/>
                  </a:cubicBezTo>
                  <a:cubicBezTo>
                    <a:pt x="223" y="239"/>
                    <a:pt x="224" y="239"/>
                    <a:pt x="223" y="239"/>
                  </a:cubicBezTo>
                  <a:cubicBezTo>
                    <a:pt x="221" y="243"/>
                    <a:pt x="224" y="249"/>
                    <a:pt x="222" y="254"/>
                  </a:cubicBezTo>
                  <a:cubicBezTo>
                    <a:pt x="222" y="257"/>
                    <a:pt x="219" y="261"/>
                    <a:pt x="219" y="264"/>
                  </a:cubicBezTo>
                  <a:cubicBezTo>
                    <a:pt x="220" y="268"/>
                    <a:pt x="211" y="266"/>
                    <a:pt x="210" y="269"/>
                  </a:cubicBezTo>
                  <a:cubicBezTo>
                    <a:pt x="209" y="269"/>
                    <a:pt x="208" y="270"/>
                    <a:pt x="206" y="271"/>
                  </a:cubicBezTo>
                  <a:cubicBezTo>
                    <a:pt x="203" y="274"/>
                    <a:pt x="201" y="281"/>
                    <a:pt x="201" y="285"/>
                  </a:cubicBezTo>
                  <a:cubicBezTo>
                    <a:pt x="199" y="292"/>
                    <a:pt x="192" y="306"/>
                    <a:pt x="183" y="299"/>
                  </a:cubicBezTo>
                  <a:cubicBezTo>
                    <a:pt x="183" y="300"/>
                    <a:pt x="187" y="304"/>
                    <a:pt x="188" y="305"/>
                  </a:cubicBezTo>
                  <a:cubicBezTo>
                    <a:pt x="190" y="310"/>
                    <a:pt x="179" y="315"/>
                    <a:pt x="177" y="312"/>
                  </a:cubicBezTo>
                  <a:cubicBezTo>
                    <a:pt x="177" y="313"/>
                    <a:pt x="178" y="316"/>
                    <a:pt x="179" y="317"/>
                  </a:cubicBezTo>
                  <a:cubicBezTo>
                    <a:pt x="177" y="320"/>
                    <a:pt x="174" y="316"/>
                    <a:pt x="172" y="317"/>
                  </a:cubicBezTo>
                  <a:cubicBezTo>
                    <a:pt x="172" y="319"/>
                    <a:pt x="174" y="321"/>
                    <a:pt x="176" y="320"/>
                  </a:cubicBezTo>
                  <a:cubicBezTo>
                    <a:pt x="178" y="319"/>
                    <a:pt x="176" y="325"/>
                    <a:pt x="176" y="323"/>
                  </a:cubicBezTo>
                  <a:cubicBezTo>
                    <a:pt x="175" y="325"/>
                    <a:pt x="174" y="332"/>
                    <a:pt x="172" y="332"/>
                  </a:cubicBezTo>
                  <a:cubicBezTo>
                    <a:pt x="172" y="334"/>
                    <a:pt x="176" y="333"/>
                    <a:pt x="177" y="335"/>
                  </a:cubicBezTo>
                  <a:cubicBezTo>
                    <a:pt x="178" y="338"/>
                    <a:pt x="176" y="337"/>
                    <a:pt x="175" y="339"/>
                  </a:cubicBezTo>
                  <a:cubicBezTo>
                    <a:pt x="173" y="342"/>
                    <a:pt x="175" y="346"/>
                    <a:pt x="177" y="348"/>
                  </a:cubicBezTo>
                  <a:cubicBezTo>
                    <a:pt x="175" y="350"/>
                    <a:pt x="178" y="347"/>
                    <a:pt x="176" y="349"/>
                  </a:cubicBezTo>
                  <a:cubicBezTo>
                    <a:pt x="176" y="349"/>
                    <a:pt x="186" y="354"/>
                    <a:pt x="187" y="355"/>
                  </a:cubicBezTo>
                  <a:cubicBezTo>
                    <a:pt x="189" y="357"/>
                    <a:pt x="175" y="357"/>
                    <a:pt x="176" y="356"/>
                  </a:cubicBezTo>
                  <a:cubicBezTo>
                    <a:pt x="176" y="356"/>
                    <a:pt x="170" y="354"/>
                    <a:pt x="170" y="353"/>
                  </a:cubicBezTo>
                  <a:cubicBezTo>
                    <a:pt x="170" y="354"/>
                    <a:pt x="166" y="350"/>
                    <a:pt x="164" y="350"/>
                  </a:cubicBezTo>
                  <a:cubicBezTo>
                    <a:pt x="164" y="350"/>
                    <a:pt x="165" y="349"/>
                    <a:pt x="165" y="349"/>
                  </a:cubicBezTo>
                  <a:cubicBezTo>
                    <a:pt x="165" y="349"/>
                    <a:pt x="163" y="348"/>
                    <a:pt x="162" y="347"/>
                  </a:cubicBezTo>
                  <a:cubicBezTo>
                    <a:pt x="163" y="346"/>
                    <a:pt x="163" y="348"/>
                    <a:pt x="164" y="348"/>
                  </a:cubicBezTo>
                  <a:cubicBezTo>
                    <a:pt x="164" y="348"/>
                    <a:pt x="163" y="344"/>
                    <a:pt x="163" y="345"/>
                  </a:cubicBezTo>
                  <a:cubicBezTo>
                    <a:pt x="162" y="345"/>
                    <a:pt x="163" y="347"/>
                    <a:pt x="161" y="346"/>
                  </a:cubicBezTo>
                  <a:cubicBezTo>
                    <a:pt x="161" y="345"/>
                    <a:pt x="162" y="344"/>
                    <a:pt x="161" y="343"/>
                  </a:cubicBezTo>
                  <a:cubicBezTo>
                    <a:pt x="160" y="344"/>
                    <a:pt x="158" y="343"/>
                    <a:pt x="160" y="342"/>
                  </a:cubicBezTo>
                  <a:cubicBezTo>
                    <a:pt x="158" y="342"/>
                    <a:pt x="157" y="340"/>
                    <a:pt x="158" y="339"/>
                  </a:cubicBezTo>
                  <a:cubicBezTo>
                    <a:pt x="156" y="338"/>
                    <a:pt x="160" y="334"/>
                    <a:pt x="154" y="334"/>
                  </a:cubicBezTo>
                  <a:cubicBezTo>
                    <a:pt x="154" y="333"/>
                    <a:pt x="155" y="329"/>
                    <a:pt x="154" y="327"/>
                  </a:cubicBezTo>
                  <a:cubicBezTo>
                    <a:pt x="155" y="326"/>
                    <a:pt x="157" y="327"/>
                    <a:pt x="157" y="328"/>
                  </a:cubicBezTo>
                  <a:cubicBezTo>
                    <a:pt x="157" y="327"/>
                    <a:pt x="156" y="319"/>
                    <a:pt x="155" y="320"/>
                  </a:cubicBezTo>
                  <a:cubicBezTo>
                    <a:pt x="155" y="320"/>
                    <a:pt x="155" y="323"/>
                    <a:pt x="155" y="324"/>
                  </a:cubicBezTo>
                  <a:cubicBezTo>
                    <a:pt x="155" y="324"/>
                    <a:pt x="150" y="311"/>
                    <a:pt x="150" y="309"/>
                  </a:cubicBezTo>
                  <a:cubicBezTo>
                    <a:pt x="147" y="307"/>
                    <a:pt x="153" y="293"/>
                    <a:pt x="149" y="289"/>
                  </a:cubicBezTo>
                  <a:cubicBezTo>
                    <a:pt x="149" y="289"/>
                    <a:pt x="149" y="287"/>
                    <a:pt x="149" y="286"/>
                  </a:cubicBezTo>
                  <a:cubicBezTo>
                    <a:pt x="149" y="285"/>
                    <a:pt x="149" y="285"/>
                    <a:pt x="149" y="285"/>
                  </a:cubicBezTo>
                  <a:cubicBezTo>
                    <a:pt x="149" y="280"/>
                    <a:pt x="151" y="255"/>
                    <a:pt x="145" y="253"/>
                  </a:cubicBezTo>
                  <a:cubicBezTo>
                    <a:pt x="142" y="250"/>
                    <a:pt x="138" y="248"/>
                    <a:pt x="135" y="246"/>
                  </a:cubicBezTo>
                  <a:cubicBezTo>
                    <a:pt x="131" y="239"/>
                    <a:pt x="126" y="230"/>
                    <a:pt x="122" y="224"/>
                  </a:cubicBezTo>
                  <a:cubicBezTo>
                    <a:pt x="120" y="223"/>
                    <a:pt x="118" y="219"/>
                    <a:pt x="118" y="218"/>
                  </a:cubicBezTo>
                  <a:cubicBezTo>
                    <a:pt x="117" y="213"/>
                    <a:pt x="120" y="214"/>
                    <a:pt x="120" y="211"/>
                  </a:cubicBezTo>
                  <a:cubicBezTo>
                    <a:pt x="116" y="209"/>
                    <a:pt x="118" y="203"/>
                    <a:pt x="120" y="200"/>
                  </a:cubicBezTo>
                  <a:cubicBezTo>
                    <a:pt x="125" y="193"/>
                    <a:pt x="129" y="191"/>
                    <a:pt x="124" y="180"/>
                  </a:cubicBezTo>
                  <a:cubicBezTo>
                    <a:pt x="128" y="175"/>
                    <a:pt x="118" y="182"/>
                    <a:pt x="119" y="182"/>
                  </a:cubicBezTo>
                  <a:cubicBezTo>
                    <a:pt x="116" y="182"/>
                    <a:pt x="111" y="178"/>
                    <a:pt x="109" y="176"/>
                  </a:cubicBezTo>
                  <a:cubicBezTo>
                    <a:pt x="107" y="174"/>
                    <a:pt x="105" y="169"/>
                    <a:pt x="102" y="166"/>
                  </a:cubicBezTo>
                  <a:cubicBezTo>
                    <a:pt x="95" y="166"/>
                    <a:pt x="92" y="161"/>
                    <a:pt x="87" y="158"/>
                  </a:cubicBezTo>
                  <a:cubicBezTo>
                    <a:pt x="87" y="157"/>
                    <a:pt x="84" y="158"/>
                    <a:pt x="83" y="159"/>
                  </a:cubicBezTo>
                  <a:cubicBezTo>
                    <a:pt x="77" y="159"/>
                    <a:pt x="70" y="154"/>
                    <a:pt x="66" y="151"/>
                  </a:cubicBezTo>
                  <a:cubicBezTo>
                    <a:pt x="61" y="147"/>
                    <a:pt x="61" y="141"/>
                    <a:pt x="57" y="137"/>
                  </a:cubicBezTo>
                  <a:cubicBezTo>
                    <a:pt x="56" y="135"/>
                    <a:pt x="55" y="134"/>
                    <a:pt x="55" y="134"/>
                  </a:cubicBezTo>
                  <a:cubicBezTo>
                    <a:pt x="55" y="134"/>
                    <a:pt x="55" y="134"/>
                    <a:pt x="55" y="134"/>
                  </a:cubicBezTo>
                  <a:cubicBezTo>
                    <a:pt x="56" y="133"/>
                    <a:pt x="53" y="127"/>
                    <a:pt x="52" y="126"/>
                  </a:cubicBezTo>
                  <a:cubicBezTo>
                    <a:pt x="51" y="125"/>
                    <a:pt x="52" y="117"/>
                    <a:pt x="50" y="117"/>
                  </a:cubicBezTo>
                  <a:cubicBezTo>
                    <a:pt x="48" y="117"/>
                    <a:pt x="50" y="129"/>
                    <a:pt x="51" y="131"/>
                  </a:cubicBezTo>
                  <a:cubicBezTo>
                    <a:pt x="51" y="132"/>
                    <a:pt x="53" y="145"/>
                    <a:pt x="51" y="143"/>
                  </a:cubicBezTo>
                  <a:cubicBezTo>
                    <a:pt x="51" y="141"/>
                    <a:pt x="50" y="139"/>
                    <a:pt x="48" y="138"/>
                  </a:cubicBezTo>
                  <a:cubicBezTo>
                    <a:pt x="48" y="137"/>
                    <a:pt x="48" y="133"/>
                    <a:pt x="47" y="131"/>
                  </a:cubicBezTo>
                  <a:cubicBezTo>
                    <a:pt x="47" y="131"/>
                    <a:pt x="43" y="128"/>
                    <a:pt x="44" y="127"/>
                  </a:cubicBezTo>
                  <a:cubicBezTo>
                    <a:pt x="44" y="127"/>
                    <a:pt x="46" y="126"/>
                    <a:pt x="46" y="126"/>
                  </a:cubicBezTo>
                  <a:cubicBezTo>
                    <a:pt x="46" y="126"/>
                    <a:pt x="46" y="124"/>
                    <a:pt x="46" y="124"/>
                  </a:cubicBezTo>
                  <a:cubicBezTo>
                    <a:pt x="44" y="120"/>
                    <a:pt x="47" y="115"/>
                    <a:pt x="45" y="111"/>
                  </a:cubicBezTo>
                  <a:cubicBezTo>
                    <a:pt x="45" y="109"/>
                    <a:pt x="41" y="109"/>
                    <a:pt x="40" y="108"/>
                  </a:cubicBezTo>
                  <a:cubicBezTo>
                    <a:pt x="40" y="107"/>
                    <a:pt x="41" y="105"/>
                    <a:pt x="40" y="104"/>
                  </a:cubicBezTo>
                  <a:cubicBezTo>
                    <a:pt x="39" y="102"/>
                    <a:pt x="40" y="97"/>
                    <a:pt x="40" y="95"/>
                  </a:cubicBezTo>
                  <a:cubicBezTo>
                    <a:pt x="40" y="95"/>
                    <a:pt x="43" y="91"/>
                    <a:pt x="43" y="90"/>
                  </a:cubicBezTo>
                  <a:cubicBezTo>
                    <a:pt x="45" y="88"/>
                    <a:pt x="46" y="84"/>
                    <a:pt x="49" y="82"/>
                  </a:cubicBezTo>
                  <a:cubicBezTo>
                    <a:pt x="50" y="81"/>
                    <a:pt x="52" y="78"/>
                    <a:pt x="52" y="77"/>
                  </a:cubicBezTo>
                  <a:cubicBezTo>
                    <a:pt x="53" y="76"/>
                    <a:pt x="54" y="73"/>
                    <a:pt x="54" y="72"/>
                  </a:cubicBezTo>
                  <a:cubicBezTo>
                    <a:pt x="53" y="67"/>
                    <a:pt x="50" y="66"/>
                    <a:pt x="56" y="66"/>
                  </a:cubicBezTo>
                  <a:cubicBezTo>
                    <a:pt x="52" y="64"/>
                    <a:pt x="55" y="56"/>
                    <a:pt x="56" y="55"/>
                  </a:cubicBezTo>
                  <a:cubicBezTo>
                    <a:pt x="55" y="54"/>
                    <a:pt x="55" y="54"/>
                    <a:pt x="55" y="53"/>
                  </a:cubicBezTo>
                  <a:cubicBezTo>
                    <a:pt x="54" y="55"/>
                    <a:pt x="54" y="54"/>
                    <a:pt x="53" y="55"/>
                  </a:cubicBezTo>
                  <a:cubicBezTo>
                    <a:pt x="53" y="53"/>
                    <a:pt x="52" y="48"/>
                    <a:pt x="52" y="48"/>
                  </a:cubicBezTo>
                  <a:cubicBezTo>
                    <a:pt x="52" y="47"/>
                    <a:pt x="53" y="45"/>
                    <a:pt x="53" y="45"/>
                  </a:cubicBezTo>
                  <a:cubicBezTo>
                    <a:pt x="53" y="39"/>
                    <a:pt x="45" y="40"/>
                    <a:pt x="43" y="38"/>
                  </a:cubicBezTo>
                  <a:cubicBezTo>
                    <a:pt x="40" y="37"/>
                    <a:pt x="41" y="37"/>
                    <a:pt x="38" y="39"/>
                  </a:cubicBezTo>
                  <a:cubicBezTo>
                    <a:pt x="40" y="39"/>
                    <a:pt x="39" y="38"/>
                    <a:pt x="40" y="38"/>
                  </a:cubicBezTo>
                  <a:cubicBezTo>
                    <a:pt x="40" y="41"/>
                    <a:pt x="32" y="40"/>
                    <a:pt x="30" y="41"/>
                  </a:cubicBezTo>
                  <a:cubicBezTo>
                    <a:pt x="31" y="41"/>
                    <a:pt x="30" y="41"/>
                    <a:pt x="28" y="41"/>
                  </a:cubicBezTo>
                  <a:cubicBezTo>
                    <a:pt x="28" y="41"/>
                    <a:pt x="28" y="41"/>
                    <a:pt x="28" y="41"/>
                  </a:cubicBezTo>
                  <a:cubicBezTo>
                    <a:pt x="24" y="44"/>
                    <a:pt x="10" y="49"/>
                    <a:pt x="9" y="51"/>
                  </a:cubicBezTo>
                  <a:cubicBezTo>
                    <a:pt x="10" y="51"/>
                    <a:pt x="1" y="52"/>
                    <a:pt x="0" y="52"/>
                  </a:cubicBezTo>
                  <a:cubicBezTo>
                    <a:pt x="2" y="51"/>
                    <a:pt x="12" y="49"/>
                    <a:pt x="13" y="47"/>
                  </a:cubicBezTo>
                  <a:cubicBezTo>
                    <a:pt x="15" y="46"/>
                    <a:pt x="16" y="45"/>
                    <a:pt x="17" y="44"/>
                  </a:cubicBezTo>
                  <a:cubicBezTo>
                    <a:pt x="17" y="44"/>
                    <a:pt x="17" y="43"/>
                    <a:pt x="17" y="43"/>
                  </a:cubicBezTo>
                  <a:cubicBezTo>
                    <a:pt x="16" y="42"/>
                    <a:pt x="13" y="43"/>
                    <a:pt x="11" y="42"/>
                  </a:cubicBezTo>
                  <a:cubicBezTo>
                    <a:pt x="12" y="42"/>
                    <a:pt x="13" y="40"/>
                    <a:pt x="13" y="39"/>
                  </a:cubicBezTo>
                  <a:cubicBezTo>
                    <a:pt x="11" y="38"/>
                    <a:pt x="9" y="36"/>
                    <a:pt x="11" y="33"/>
                  </a:cubicBezTo>
                  <a:cubicBezTo>
                    <a:pt x="13" y="31"/>
                    <a:pt x="24" y="26"/>
                    <a:pt x="24" y="27"/>
                  </a:cubicBezTo>
                  <a:cubicBezTo>
                    <a:pt x="24" y="26"/>
                    <a:pt x="25" y="26"/>
                    <a:pt x="25" y="25"/>
                  </a:cubicBezTo>
                  <a:cubicBezTo>
                    <a:pt x="22" y="25"/>
                    <a:pt x="19" y="26"/>
                    <a:pt x="17" y="24"/>
                  </a:cubicBezTo>
                  <a:cubicBezTo>
                    <a:pt x="17" y="22"/>
                    <a:pt x="18" y="20"/>
                    <a:pt x="21" y="20"/>
                  </a:cubicBezTo>
                  <a:cubicBezTo>
                    <a:pt x="20" y="20"/>
                    <a:pt x="23" y="19"/>
                    <a:pt x="23" y="19"/>
                  </a:cubicBezTo>
                  <a:cubicBezTo>
                    <a:pt x="26" y="17"/>
                    <a:pt x="28" y="18"/>
                    <a:pt x="30" y="19"/>
                  </a:cubicBezTo>
                  <a:cubicBezTo>
                    <a:pt x="30" y="18"/>
                    <a:pt x="30" y="16"/>
                    <a:pt x="30" y="16"/>
                  </a:cubicBezTo>
                  <a:cubicBezTo>
                    <a:pt x="31" y="14"/>
                    <a:pt x="28" y="13"/>
                    <a:pt x="29" y="12"/>
                  </a:cubicBezTo>
                  <a:cubicBezTo>
                    <a:pt x="30" y="10"/>
                    <a:pt x="36" y="10"/>
                    <a:pt x="36" y="9"/>
                  </a:cubicBezTo>
                  <a:cubicBezTo>
                    <a:pt x="44" y="4"/>
                    <a:pt x="57" y="0"/>
                    <a:pt x="64" y="6"/>
                  </a:cubicBezTo>
                  <a:cubicBezTo>
                    <a:pt x="66" y="7"/>
                    <a:pt x="68" y="8"/>
                    <a:pt x="69" y="8"/>
                  </a:cubicBezTo>
                  <a:cubicBezTo>
                    <a:pt x="70" y="8"/>
                    <a:pt x="71" y="8"/>
                    <a:pt x="72" y="8"/>
                  </a:cubicBezTo>
                  <a:cubicBezTo>
                    <a:pt x="74" y="9"/>
                    <a:pt x="76" y="12"/>
                    <a:pt x="78" y="13"/>
                  </a:cubicBezTo>
                  <a:cubicBezTo>
                    <a:pt x="78" y="13"/>
                    <a:pt x="78" y="13"/>
                    <a:pt x="78" y="13"/>
                  </a:cubicBezTo>
                  <a:cubicBezTo>
                    <a:pt x="78" y="13"/>
                    <a:pt x="79" y="13"/>
                    <a:pt x="80" y="13"/>
                  </a:cubicBezTo>
                  <a:cubicBezTo>
                    <a:pt x="81" y="12"/>
                    <a:pt x="93" y="10"/>
                    <a:pt x="94" y="10"/>
                  </a:cubicBezTo>
                  <a:cubicBezTo>
                    <a:pt x="94" y="10"/>
                    <a:pt x="94" y="13"/>
                    <a:pt x="94" y="13"/>
                  </a:cubicBezTo>
                  <a:cubicBezTo>
                    <a:pt x="95" y="13"/>
                    <a:pt x="97" y="11"/>
                    <a:pt x="97" y="12"/>
                  </a:cubicBezTo>
                  <a:cubicBezTo>
                    <a:pt x="97" y="12"/>
                    <a:pt x="97" y="14"/>
                    <a:pt x="97" y="14"/>
                  </a:cubicBezTo>
                  <a:cubicBezTo>
                    <a:pt x="100" y="12"/>
                    <a:pt x="101" y="13"/>
                    <a:pt x="103" y="15"/>
                  </a:cubicBezTo>
                  <a:cubicBezTo>
                    <a:pt x="103" y="15"/>
                    <a:pt x="114" y="18"/>
                    <a:pt x="108" y="19"/>
                  </a:cubicBezTo>
                  <a:cubicBezTo>
                    <a:pt x="111" y="21"/>
                    <a:pt x="114" y="18"/>
                    <a:pt x="116" y="22"/>
                  </a:cubicBezTo>
                  <a:cubicBezTo>
                    <a:pt x="116" y="21"/>
                    <a:pt x="116" y="20"/>
                    <a:pt x="117" y="19"/>
                  </a:cubicBezTo>
                  <a:cubicBezTo>
                    <a:pt x="113" y="16"/>
                    <a:pt x="110" y="19"/>
                    <a:pt x="107" y="14"/>
                  </a:cubicBezTo>
                  <a:cubicBezTo>
                    <a:pt x="108" y="12"/>
                    <a:pt x="111" y="12"/>
                    <a:pt x="114" y="13"/>
                  </a:cubicBezTo>
                  <a:cubicBezTo>
                    <a:pt x="111" y="12"/>
                    <a:pt x="105" y="11"/>
                    <a:pt x="108" y="7"/>
                  </a:cubicBezTo>
                  <a:cubicBezTo>
                    <a:pt x="108" y="7"/>
                    <a:pt x="108" y="7"/>
                    <a:pt x="107" y="7"/>
                  </a:cubicBezTo>
                  <a:cubicBezTo>
                    <a:pt x="104" y="11"/>
                    <a:pt x="98" y="6"/>
                    <a:pt x="100" y="5"/>
                  </a:cubicBezTo>
                  <a:cubicBezTo>
                    <a:pt x="101" y="0"/>
                    <a:pt x="113" y="0"/>
                    <a:pt x="116" y="2"/>
                  </a:cubicBezTo>
                  <a:cubicBezTo>
                    <a:pt x="118" y="4"/>
                    <a:pt x="124" y="7"/>
                    <a:pt x="124" y="9"/>
                  </a:cubicBezTo>
                  <a:cubicBezTo>
                    <a:pt x="125" y="6"/>
                    <a:pt x="126" y="5"/>
                    <a:pt x="125" y="5"/>
                  </a:cubicBezTo>
                  <a:cubicBezTo>
                    <a:pt x="125" y="4"/>
                    <a:pt x="130" y="4"/>
                    <a:pt x="131" y="5"/>
                  </a:cubicBezTo>
                  <a:cubicBezTo>
                    <a:pt x="129" y="7"/>
                    <a:pt x="125" y="12"/>
                    <a:pt x="128" y="13"/>
                  </a:cubicBezTo>
                  <a:cubicBezTo>
                    <a:pt x="128" y="11"/>
                    <a:pt x="130" y="16"/>
                    <a:pt x="130" y="16"/>
                  </a:cubicBezTo>
                  <a:cubicBezTo>
                    <a:pt x="127" y="19"/>
                    <a:pt x="126" y="21"/>
                    <a:pt x="122" y="18"/>
                  </a:cubicBezTo>
                  <a:cubicBezTo>
                    <a:pt x="122" y="18"/>
                    <a:pt x="122" y="18"/>
                    <a:pt x="122" y="18"/>
                  </a:cubicBezTo>
                  <a:cubicBezTo>
                    <a:pt x="123" y="20"/>
                    <a:pt x="131" y="25"/>
                    <a:pt x="132" y="20"/>
                  </a:cubicBezTo>
                  <a:cubicBezTo>
                    <a:pt x="132" y="20"/>
                    <a:pt x="131" y="19"/>
                    <a:pt x="131" y="19"/>
                  </a:cubicBezTo>
                  <a:cubicBezTo>
                    <a:pt x="131" y="16"/>
                    <a:pt x="136" y="17"/>
                    <a:pt x="137" y="17"/>
                  </a:cubicBezTo>
                  <a:cubicBezTo>
                    <a:pt x="136" y="16"/>
                    <a:pt x="137" y="14"/>
                    <a:pt x="137" y="13"/>
                  </a:cubicBezTo>
                  <a:cubicBezTo>
                    <a:pt x="139" y="11"/>
                    <a:pt x="141" y="9"/>
                    <a:pt x="142" y="6"/>
                  </a:cubicBezTo>
                  <a:cubicBezTo>
                    <a:pt x="146" y="0"/>
                    <a:pt x="154" y="8"/>
                    <a:pt x="145" y="9"/>
                  </a:cubicBezTo>
                  <a:cubicBezTo>
                    <a:pt x="141" y="10"/>
                    <a:pt x="144" y="18"/>
                    <a:pt x="144" y="21"/>
                  </a:cubicBezTo>
                  <a:cubicBezTo>
                    <a:pt x="147" y="16"/>
                    <a:pt x="147" y="25"/>
                    <a:pt x="147" y="25"/>
                  </a:cubicBezTo>
                  <a:cubicBezTo>
                    <a:pt x="149" y="24"/>
                    <a:pt x="151" y="21"/>
                    <a:pt x="151" y="18"/>
                  </a:cubicBezTo>
                  <a:cubicBezTo>
                    <a:pt x="146" y="15"/>
                    <a:pt x="147" y="9"/>
                    <a:pt x="152" y="7"/>
                  </a:cubicBezTo>
                  <a:cubicBezTo>
                    <a:pt x="152" y="6"/>
                    <a:pt x="153" y="5"/>
                    <a:pt x="153" y="4"/>
                  </a:cubicBezTo>
                  <a:cubicBezTo>
                    <a:pt x="153" y="4"/>
                    <a:pt x="153" y="4"/>
                    <a:pt x="153" y="4"/>
                  </a:cubicBezTo>
                  <a:cubicBezTo>
                    <a:pt x="153" y="5"/>
                    <a:pt x="153" y="6"/>
                    <a:pt x="153" y="7"/>
                  </a:cubicBezTo>
                  <a:cubicBezTo>
                    <a:pt x="154" y="6"/>
                    <a:pt x="155" y="6"/>
                    <a:pt x="156" y="6"/>
                  </a:cubicBezTo>
                  <a:cubicBezTo>
                    <a:pt x="156" y="5"/>
                    <a:pt x="171" y="11"/>
                    <a:pt x="167" y="11"/>
                  </a:cubicBezTo>
                  <a:cubicBezTo>
                    <a:pt x="167" y="11"/>
                    <a:pt x="167" y="11"/>
                    <a:pt x="167" y="11"/>
                  </a:cubicBezTo>
                  <a:cubicBezTo>
                    <a:pt x="167" y="11"/>
                    <a:pt x="167" y="11"/>
                    <a:pt x="167" y="11"/>
                  </a:cubicBezTo>
                  <a:cubicBezTo>
                    <a:pt x="169" y="13"/>
                    <a:pt x="173" y="15"/>
                    <a:pt x="175" y="16"/>
                  </a:cubicBezTo>
                  <a:cubicBezTo>
                    <a:pt x="176" y="18"/>
                    <a:pt x="176" y="18"/>
                    <a:pt x="176" y="18"/>
                  </a:cubicBezTo>
                  <a:cubicBezTo>
                    <a:pt x="177" y="18"/>
                    <a:pt x="177" y="20"/>
                    <a:pt x="176" y="21"/>
                  </a:cubicBezTo>
                  <a:cubicBezTo>
                    <a:pt x="177" y="22"/>
                    <a:pt x="175" y="25"/>
                    <a:pt x="181" y="27"/>
                  </a:cubicBezTo>
                  <a:cubicBezTo>
                    <a:pt x="182" y="28"/>
                    <a:pt x="183" y="29"/>
                    <a:pt x="185" y="30"/>
                  </a:cubicBezTo>
                  <a:cubicBezTo>
                    <a:pt x="185" y="36"/>
                    <a:pt x="178" y="36"/>
                    <a:pt x="176" y="31"/>
                  </a:cubicBezTo>
                  <a:cubicBezTo>
                    <a:pt x="172" y="30"/>
                    <a:pt x="177" y="37"/>
                    <a:pt x="177" y="37"/>
                  </a:cubicBezTo>
                  <a:cubicBezTo>
                    <a:pt x="177" y="39"/>
                    <a:pt x="177" y="41"/>
                    <a:pt x="177" y="42"/>
                  </a:cubicBezTo>
                  <a:cubicBezTo>
                    <a:pt x="176" y="42"/>
                    <a:pt x="175" y="41"/>
                    <a:pt x="174" y="40"/>
                  </a:cubicBezTo>
                  <a:cubicBezTo>
                    <a:pt x="172" y="41"/>
                    <a:pt x="176" y="43"/>
                    <a:pt x="175" y="44"/>
                  </a:cubicBezTo>
                  <a:cubicBezTo>
                    <a:pt x="173" y="45"/>
                    <a:pt x="168" y="41"/>
                    <a:pt x="167" y="40"/>
                  </a:cubicBezTo>
                  <a:cubicBezTo>
                    <a:pt x="166" y="39"/>
                    <a:pt x="166" y="37"/>
                    <a:pt x="165" y="35"/>
                  </a:cubicBezTo>
                  <a:cubicBezTo>
                    <a:pt x="164" y="36"/>
                    <a:pt x="158" y="36"/>
                    <a:pt x="158" y="35"/>
                  </a:cubicBezTo>
                  <a:cubicBezTo>
                    <a:pt x="157" y="32"/>
                    <a:pt x="170" y="32"/>
                    <a:pt x="168" y="26"/>
                  </a:cubicBezTo>
                  <a:cubicBezTo>
                    <a:pt x="167" y="26"/>
                    <a:pt x="162" y="28"/>
                    <a:pt x="162" y="27"/>
                  </a:cubicBezTo>
                  <a:cubicBezTo>
                    <a:pt x="160" y="25"/>
                    <a:pt x="163" y="23"/>
                    <a:pt x="165" y="24"/>
                  </a:cubicBezTo>
                  <a:cubicBezTo>
                    <a:pt x="164" y="23"/>
                    <a:pt x="161" y="20"/>
                    <a:pt x="164" y="21"/>
                  </a:cubicBezTo>
                  <a:cubicBezTo>
                    <a:pt x="163" y="19"/>
                    <a:pt x="163" y="18"/>
                    <a:pt x="162" y="18"/>
                  </a:cubicBezTo>
                  <a:cubicBezTo>
                    <a:pt x="162" y="21"/>
                    <a:pt x="158" y="19"/>
                    <a:pt x="158" y="19"/>
                  </a:cubicBezTo>
                  <a:cubicBezTo>
                    <a:pt x="158" y="19"/>
                    <a:pt x="158" y="19"/>
                    <a:pt x="158" y="19"/>
                  </a:cubicBezTo>
                  <a:cubicBezTo>
                    <a:pt x="158" y="19"/>
                    <a:pt x="157" y="18"/>
                    <a:pt x="156" y="19"/>
                  </a:cubicBezTo>
                  <a:cubicBezTo>
                    <a:pt x="160" y="25"/>
                    <a:pt x="150" y="28"/>
                    <a:pt x="151" y="31"/>
                  </a:cubicBezTo>
                  <a:cubicBezTo>
                    <a:pt x="150" y="31"/>
                    <a:pt x="149" y="30"/>
                    <a:pt x="149" y="30"/>
                  </a:cubicBezTo>
                  <a:cubicBezTo>
                    <a:pt x="147" y="32"/>
                    <a:pt x="153" y="35"/>
                    <a:pt x="153" y="36"/>
                  </a:cubicBezTo>
                  <a:cubicBezTo>
                    <a:pt x="152" y="36"/>
                    <a:pt x="146" y="38"/>
                    <a:pt x="145" y="38"/>
                  </a:cubicBezTo>
                  <a:cubicBezTo>
                    <a:pt x="144" y="37"/>
                    <a:pt x="144" y="37"/>
                    <a:pt x="143" y="36"/>
                  </a:cubicBezTo>
                  <a:cubicBezTo>
                    <a:pt x="143" y="35"/>
                    <a:pt x="146" y="31"/>
                    <a:pt x="147" y="30"/>
                  </a:cubicBezTo>
                  <a:cubicBezTo>
                    <a:pt x="146" y="30"/>
                    <a:pt x="146" y="30"/>
                    <a:pt x="145" y="31"/>
                  </a:cubicBezTo>
                  <a:cubicBezTo>
                    <a:pt x="143" y="34"/>
                    <a:pt x="138" y="34"/>
                    <a:pt x="136" y="36"/>
                  </a:cubicBezTo>
                  <a:cubicBezTo>
                    <a:pt x="139" y="36"/>
                    <a:pt x="130" y="42"/>
                    <a:pt x="130" y="42"/>
                  </a:cubicBezTo>
                  <a:cubicBezTo>
                    <a:pt x="125" y="46"/>
                    <a:pt x="128" y="46"/>
                    <a:pt x="128" y="50"/>
                  </a:cubicBezTo>
                  <a:cubicBezTo>
                    <a:pt x="127" y="57"/>
                    <a:pt x="148" y="57"/>
                    <a:pt x="141" y="65"/>
                  </a:cubicBezTo>
                  <a:cubicBezTo>
                    <a:pt x="142" y="65"/>
                    <a:pt x="143" y="66"/>
                    <a:pt x="143" y="67"/>
                  </a:cubicBezTo>
                  <a:cubicBezTo>
                    <a:pt x="143" y="67"/>
                    <a:pt x="141" y="66"/>
                    <a:pt x="141" y="66"/>
                  </a:cubicBezTo>
                  <a:cubicBezTo>
                    <a:pt x="142" y="68"/>
                    <a:pt x="146" y="72"/>
                    <a:pt x="146" y="67"/>
                  </a:cubicBezTo>
                  <a:cubicBezTo>
                    <a:pt x="147" y="59"/>
                    <a:pt x="146" y="63"/>
                    <a:pt x="152" y="59"/>
                  </a:cubicBezTo>
                  <a:cubicBezTo>
                    <a:pt x="156" y="55"/>
                    <a:pt x="150" y="52"/>
                    <a:pt x="153" y="49"/>
                  </a:cubicBezTo>
                  <a:cubicBezTo>
                    <a:pt x="155" y="48"/>
                    <a:pt x="155" y="43"/>
                    <a:pt x="155" y="41"/>
                  </a:cubicBezTo>
                  <a:cubicBezTo>
                    <a:pt x="156" y="36"/>
                    <a:pt x="169" y="44"/>
                    <a:pt x="169" y="47"/>
                  </a:cubicBezTo>
                  <a:cubicBezTo>
                    <a:pt x="167" y="58"/>
                    <a:pt x="173" y="48"/>
                    <a:pt x="177" y="48"/>
                  </a:cubicBezTo>
                  <a:cubicBezTo>
                    <a:pt x="181" y="51"/>
                    <a:pt x="180" y="60"/>
                    <a:pt x="184" y="63"/>
                  </a:cubicBezTo>
                  <a:cubicBezTo>
                    <a:pt x="185" y="63"/>
                    <a:pt x="186" y="64"/>
                    <a:pt x="188" y="66"/>
                  </a:cubicBezTo>
                  <a:cubicBezTo>
                    <a:pt x="189" y="67"/>
                    <a:pt x="190" y="69"/>
                    <a:pt x="190" y="72"/>
                  </a:cubicBezTo>
                  <a:cubicBezTo>
                    <a:pt x="190" y="72"/>
                    <a:pt x="189" y="72"/>
                    <a:pt x="189" y="72"/>
                  </a:cubicBezTo>
                  <a:cubicBezTo>
                    <a:pt x="191" y="72"/>
                    <a:pt x="189" y="76"/>
                    <a:pt x="190" y="77"/>
                  </a:cubicBezTo>
                  <a:cubicBezTo>
                    <a:pt x="191" y="77"/>
                    <a:pt x="198" y="80"/>
                    <a:pt x="193" y="82"/>
                  </a:cubicBezTo>
                  <a:cubicBezTo>
                    <a:pt x="194" y="83"/>
                    <a:pt x="194" y="88"/>
                    <a:pt x="192" y="83"/>
                  </a:cubicBezTo>
                  <a:cubicBezTo>
                    <a:pt x="190" y="87"/>
                    <a:pt x="190" y="85"/>
                    <a:pt x="187" y="85"/>
                  </a:cubicBezTo>
                  <a:cubicBezTo>
                    <a:pt x="187" y="84"/>
                    <a:pt x="187" y="84"/>
                    <a:pt x="188" y="84"/>
                  </a:cubicBezTo>
                  <a:cubicBezTo>
                    <a:pt x="189" y="81"/>
                    <a:pt x="183" y="84"/>
                    <a:pt x="182" y="83"/>
                  </a:cubicBezTo>
                  <a:cubicBezTo>
                    <a:pt x="181" y="82"/>
                    <a:pt x="186" y="74"/>
                    <a:pt x="188" y="73"/>
                  </a:cubicBezTo>
                  <a:cubicBezTo>
                    <a:pt x="185" y="73"/>
                    <a:pt x="184" y="75"/>
                    <a:pt x="182" y="76"/>
                  </a:cubicBezTo>
                  <a:cubicBezTo>
                    <a:pt x="180" y="76"/>
                    <a:pt x="178" y="76"/>
                    <a:pt x="177" y="77"/>
                  </a:cubicBezTo>
                  <a:cubicBezTo>
                    <a:pt x="176" y="77"/>
                    <a:pt x="175" y="77"/>
                    <a:pt x="174" y="77"/>
                  </a:cubicBezTo>
                  <a:cubicBezTo>
                    <a:pt x="174" y="77"/>
                    <a:pt x="175" y="77"/>
                    <a:pt x="175" y="77"/>
                  </a:cubicBezTo>
                  <a:cubicBezTo>
                    <a:pt x="175" y="77"/>
                    <a:pt x="176" y="77"/>
                    <a:pt x="176" y="78"/>
                  </a:cubicBezTo>
                  <a:cubicBezTo>
                    <a:pt x="176" y="78"/>
                    <a:pt x="176" y="78"/>
                    <a:pt x="176" y="78"/>
                  </a:cubicBezTo>
                  <a:cubicBezTo>
                    <a:pt x="176" y="78"/>
                    <a:pt x="177" y="78"/>
                    <a:pt x="177" y="78"/>
                  </a:cubicBezTo>
                  <a:cubicBezTo>
                    <a:pt x="178" y="80"/>
                    <a:pt x="176" y="79"/>
                    <a:pt x="175" y="79"/>
                  </a:cubicBezTo>
                  <a:cubicBezTo>
                    <a:pt x="174" y="78"/>
                    <a:pt x="173" y="77"/>
                    <a:pt x="172" y="77"/>
                  </a:cubicBezTo>
                  <a:cubicBezTo>
                    <a:pt x="172" y="77"/>
                    <a:pt x="172" y="77"/>
                    <a:pt x="172" y="77"/>
                  </a:cubicBezTo>
                  <a:cubicBezTo>
                    <a:pt x="170" y="77"/>
                    <a:pt x="167" y="78"/>
                    <a:pt x="165" y="79"/>
                  </a:cubicBezTo>
                  <a:cubicBezTo>
                    <a:pt x="167" y="79"/>
                    <a:pt x="172" y="79"/>
                    <a:pt x="173" y="80"/>
                  </a:cubicBezTo>
                  <a:cubicBezTo>
                    <a:pt x="173" y="81"/>
                    <a:pt x="173" y="81"/>
                    <a:pt x="172" y="81"/>
                  </a:cubicBezTo>
                  <a:cubicBezTo>
                    <a:pt x="172" y="82"/>
                    <a:pt x="171" y="82"/>
                    <a:pt x="170" y="82"/>
                  </a:cubicBezTo>
                  <a:cubicBezTo>
                    <a:pt x="170" y="82"/>
                    <a:pt x="170" y="82"/>
                    <a:pt x="171" y="83"/>
                  </a:cubicBezTo>
                  <a:cubicBezTo>
                    <a:pt x="172" y="84"/>
                    <a:pt x="173" y="85"/>
                    <a:pt x="176" y="85"/>
                  </a:cubicBezTo>
                  <a:cubicBezTo>
                    <a:pt x="174" y="90"/>
                    <a:pt x="177" y="85"/>
                    <a:pt x="179" y="84"/>
                  </a:cubicBezTo>
                  <a:cubicBezTo>
                    <a:pt x="184" y="88"/>
                    <a:pt x="173" y="90"/>
                    <a:pt x="170" y="91"/>
                  </a:cubicBezTo>
                  <a:cubicBezTo>
                    <a:pt x="170" y="91"/>
                    <a:pt x="164" y="95"/>
                    <a:pt x="166" y="91"/>
                  </a:cubicBezTo>
                  <a:cubicBezTo>
                    <a:pt x="166" y="91"/>
                    <a:pt x="166" y="90"/>
                    <a:pt x="167" y="90"/>
                  </a:cubicBezTo>
                  <a:cubicBezTo>
                    <a:pt x="166" y="90"/>
                    <a:pt x="164" y="90"/>
                    <a:pt x="163" y="90"/>
                  </a:cubicBezTo>
                  <a:cubicBezTo>
                    <a:pt x="159" y="91"/>
                    <a:pt x="155" y="92"/>
                    <a:pt x="158" y="96"/>
                  </a:cubicBezTo>
                  <a:cubicBezTo>
                    <a:pt x="158" y="96"/>
                    <a:pt x="158" y="96"/>
                    <a:pt x="157" y="97"/>
                  </a:cubicBezTo>
                  <a:cubicBezTo>
                    <a:pt x="147" y="97"/>
                    <a:pt x="144" y="104"/>
                    <a:pt x="140" y="112"/>
                  </a:cubicBezTo>
                  <a:cubicBezTo>
                    <a:pt x="137" y="116"/>
                    <a:pt x="129" y="116"/>
                    <a:pt x="126" y="121"/>
                  </a:cubicBezTo>
                  <a:cubicBezTo>
                    <a:pt x="127" y="121"/>
                    <a:pt x="127" y="126"/>
                    <a:pt x="126" y="125"/>
                  </a:cubicBezTo>
                  <a:cubicBezTo>
                    <a:pt x="127" y="129"/>
                    <a:pt x="128" y="134"/>
                    <a:pt x="123" y="135"/>
                  </a:cubicBezTo>
                  <a:cubicBezTo>
                    <a:pt x="118" y="133"/>
                    <a:pt x="124" y="119"/>
                    <a:pt x="116" y="123"/>
                  </a:cubicBezTo>
                  <a:cubicBezTo>
                    <a:pt x="116" y="123"/>
                    <a:pt x="114" y="122"/>
                    <a:pt x="114" y="122"/>
                  </a:cubicBezTo>
                  <a:cubicBezTo>
                    <a:pt x="113" y="121"/>
                    <a:pt x="107" y="123"/>
                    <a:pt x="106" y="123"/>
                  </a:cubicBezTo>
                  <a:cubicBezTo>
                    <a:pt x="106" y="124"/>
                    <a:pt x="107" y="124"/>
                    <a:pt x="107" y="125"/>
                  </a:cubicBezTo>
                  <a:cubicBezTo>
                    <a:pt x="105" y="126"/>
                    <a:pt x="97" y="122"/>
                    <a:pt x="95" y="123"/>
                  </a:cubicBezTo>
                  <a:cubicBezTo>
                    <a:pt x="95" y="123"/>
                    <a:pt x="92" y="125"/>
                    <a:pt x="91" y="125"/>
                  </a:cubicBezTo>
                  <a:cubicBezTo>
                    <a:pt x="91" y="125"/>
                    <a:pt x="89" y="127"/>
                    <a:pt x="88" y="127"/>
                  </a:cubicBezTo>
                  <a:cubicBezTo>
                    <a:pt x="87" y="127"/>
                    <a:pt x="87" y="128"/>
                    <a:pt x="85" y="130"/>
                  </a:cubicBezTo>
                  <a:cubicBezTo>
                    <a:pt x="86" y="137"/>
                    <a:pt x="80" y="139"/>
                    <a:pt x="84" y="146"/>
                  </a:cubicBezTo>
                  <a:cubicBezTo>
                    <a:pt x="85" y="147"/>
                    <a:pt x="86" y="153"/>
                    <a:pt x="89" y="151"/>
                  </a:cubicBezTo>
                  <a:cubicBezTo>
                    <a:pt x="91" y="152"/>
                    <a:pt x="96" y="150"/>
                    <a:pt x="97" y="148"/>
                  </a:cubicBezTo>
                  <a:cubicBezTo>
                    <a:pt x="98" y="139"/>
                    <a:pt x="112" y="143"/>
                    <a:pt x="106" y="146"/>
                  </a:cubicBezTo>
                  <a:cubicBezTo>
                    <a:pt x="104" y="148"/>
                    <a:pt x="102" y="156"/>
                    <a:pt x="101" y="158"/>
                  </a:cubicBezTo>
                  <a:cubicBezTo>
                    <a:pt x="104" y="159"/>
                    <a:pt x="111" y="156"/>
                    <a:pt x="114" y="160"/>
                  </a:cubicBezTo>
                  <a:cubicBezTo>
                    <a:pt x="116" y="162"/>
                    <a:pt x="111" y="169"/>
                    <a:pt x="112" y="172"/>
                  </a:cubicBezTo>
                  <a:cubicBezTo>
                    <a:pt x="113" y="173"/>
                    <a:pt x="116" y="179"/>
                    <a:pt x="118" y="178"/>
                  </a:cubicBezTo>
                  <a:cubicBezTo>
                    <a:pt x="120" y="178"/>
                    <a:pt x="123" y="173"/>
                    <a:pt x="126" y="177"/>
                  </a:cubicBezTo>
                  <a:cubicBezTo>
                    <a:pt x="126" y="178"/>
                    <a:pt x="127" y="178"/>
                    <a:pt x="128" y="179"/>
                  </a:cubicBezTo>
                  <a:cubicBezTo>
                    <a:pt x="129" y="178"/>
                    <a:pt x="131" y="176"/>
                    <a:pt x="132" y="175"/>
                  </a:cubicBezTo>
                  <a:cubicBezTo>
                    <a:pt x="132" y="175"/>
                    <a:pt x="132" y="173"/>
                    <a:pt x="132" y="173"/>
                  </a:cubicBezTo>
                  <a:cubicBezTo>
                    <a:pt x="133" y="171"/>
                    <a:pt x="136" y="173"/>
                    <a:pt x="138" y="171"/>
                  </a:cubicBezTo>
                  <a:cubicBezTo>
                    <a:pt x="140" y="169"/>
                    <a:pt x="145" y="167"/>
                    <a:pt x="141" y="170"/>
                  </a:cubicBezTo>
                  <a:cubicBezTo>
                    <a:pt x="141" y="170"/>
                    <a:pt x="141" y="171"/>
                    <a:pt x="141" y="171"/>
                  </a:cubicBezTo>
                  <a:cubicBezTo>
                    <a:pt x="143" y="171"/>
                    <a:pt x="144" y="171"/>
                    <a:pt x="146" y="170"/>
                  </a:cubicBezTo>
                  <a:cubicBezTo>
                    <a:pt x="145" y="170"/>
                    <a:pt x="145" y="170"/>
                    <a:pt x="145" y="169"/>
                  </a:cubicBezTo>
                  <a:cubicBezTo>
                    <a:pt x="145" y="170"/>
                    <a:pt x="155" y="173"/>
                    <a:pt x="156" y="173"/>
                  </a:cubicBezTo>
                  <a:cubicBezTo>
                    <a:pt x="157" y="174"/>
                    <a:pt x="158" y="174"/>
                    <a:pt x="159" y="174"/>
                  </a:cubicBezTo>
                  <a:cubicBezTo>
                    <a:pt x="163" y="172"/>
                    <a:pt x="163" y="174"/>
                    <a:pt x="166" y="175"/>
                  </a:cubicBezTo>
                  <a:cubicBezTo>
                    <a:pt x="166" y="173"/>
                    <a:pt x="166" y="172"/>
                    <a:pt x="168" y="172"/>
                  </a:cubicBezTo>
                  <a:cubicBezTo>
                    <a:pt x="169" y="172"/>
                    <a:pt x="168" y="175"/>
                    <a:pt x="166" y="175"/>
                  </a:cubicBezTo>
                  <a:cubicBezTo>
                    <a:pt x="173" y="177"/>
                    <a:pt x="173" y="186"/>
                    <a:pt x="181" y="186"/>
                  </a:cubicBezTo>
                  <a:cubicBezTo>
                    <a:pt x="183" y="187"/>
                    <a:pt x="187" y="187"/>
                    <a:pt x="190" y="189"/>
                  </a:cubicBezTo>
                  <a:cubicBezTo>
                    <a:pt x="191" y="190"/>
                    <a:pt x="198" y="205"/>
                    <a:pt x="198" y="205"/>
                  </a:cubicBezTo>
                  <a:cubicBezTo>
                    <a:pt x="203" y="205"/>
                    <a:pt x="205" y="204"/>
                    <a:pt x="208" y="208"/>
                  </a:cubicBezTo>
                  <a:cubicBezTo>
                    <a:pt x="211" y="211"/>
                    <a:pt x="218" y="210"/>
                    <a:pt x="221" y="211"/>
                  </a:cubicBezTo>
                  <a:cubicBezTo>
                    <a:pt x="223" y="212"/>
                    <a:pt x="230" y="217"/>
                    <a:pt x="232" y="219"/>
                  </a:cubicBezTo>
                  <a:cubicBezTo>
                    <a:pt x="232" y="219"/>
                    <a:pt x="232" y="219"/>
                    <a:pt x="232" y="219"/>
                  </a:cubicBezTo>
                  <a:cubicBezTo>
                    <a:pt x="232" y="219"/>
                    <a:pt x="232" y="219"/>
                    <a:pt x="232" y="219"/>
                  </a:cubicBezTo>
                  <a:cubicBezTo>
                    <a:pt x="232" y="219"/>
                    <a:pt x="232" y="219"/>
                    <a:pt x="232" y="219"/>
                  </a:cubicBezTo>
                  <a:cubicBezTo>
                    <a:pt x="234" y="225"/>
                    <a:pt x="231" y="230"/>
                    <a:pt x="227" y="23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2" name="Freeform 177"/>
            <p:cNvSpPr/>
            <p:nvPr/>
          </p:nvSpPr>
          <p:spPr bwMode="auto">
            <a:xfrm>
              <a:off x="2941638" y="4779963"/>
              <a:ext cx="6350" cy="4763"/>
            </a:xfrm>
            <a:custGeom>
              <a:gdLst>
                <a:gd fmla="*/ 0 w 7" name="T0"/>
                <a:gd fmla="*/ 1 h 7" name="T1"/>
                <a:gd fmla="*/ 1 w 7" name="T2"/>
                <a:gd fmla="*/ 7 h 7" name="T3"/>
                <a:gd fmla="*/ 7 w 7" name="T4"/>
                <a:gd fmla="*/ 4 h 7" name="T5"/>
                <a:gd fmla="*/ 7 w 7" name="T6"/>
                <a:gd fmla="*/ 4 h 7" name="T7"/>
                <a:gd fmla="*/ 7 w 7" name="T8"/>
                <a:gd fmla="*/ 3 h 7" name="T9"/>
                <a:gd fmla="*/ 7 w 7" name="T10"/>
                <a:gd fmla="*/ 3 h 7" name="T11"/>
                <a:gd fmla="*/ 0 w 7" name="T12"/>
                <a:gd fmla="*/ 1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0" y="1"/>
                  </a:moveTo>
                  <a:cubicBezTo>
                    <a:pt x="0" y="1"/>
                    <a:pt x="2" y="7"/>
                    <a:pt x="1" y="7"/>
                  </a:cubicBezTo>
                  <a:cubicBezTo>
                    <a:pt x="5" y="6"/>
                    <a:pt x="3" y="4"/>
                    <a:pt x="7" y="4"/>
                  </a:cubicBezTo>
                  <a:cubicBezTo>
                    <a:pt x="7" y="4"/>
                    <a:pt x="7" y="4"/>
                    <a:pt x="7" y="4"/>
                  </a:cubicBezTo>
                  <a:cubicBezTo>
                    <a:pt x="7" y="4"/>
                    <a:pt x="7" y="4"/>
                    <a:pt x="7" y="3"/>
                  </a:cubicBezTo>
                  <a:cubicBezTo>
                    <a:pt x="7" y="3"/>
                    <a:pt x="7" y="3"/>
                    <a:pt x="7" y="3"/>
                  </a:cubicBezTo>
                  <a:cubicBezTo>
                    <a:pt x="6" y="1"/>
                    <a:pt x="1"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3" name="Freeform 178"/>
            <p:cNvSpPr/>
            <p:nvPr/>
          </p:nvSpPr>
          <p:spPr bwMode="auto">
            <a:xfrm>
              <a:off x="2932113" y="4775200"/>
              <a:ext cx="9525" cy="4763"/>
            </a:xfrm>
            <a:custGeom>
              <a:gdLst>
                <a:gd fmla="*/ 0 w 13" name="T0"/>
                <a:gd fmla="*/ 4 h 6" name="T1"/>
                <a:gd fmla="*/ 12 w 13" name="T2"/>
                <a:gd fmla="*/ 6 h 6" name="T3"/>
                <a:gd fmla="*/ 8 w 13" name="T4"/>
                <a:gd fmla="*/ 0 h 6" name="T5"/>
                <a:gd fmla="*/ 0 w 13" name="T6"/>
                <a:gd fmla="*/ 4 h 6" name="T7"/>
              </a:gdLst>
              <a:cxnLst>
                <a:cxn ang="0">
                  <a:pos x="T0" y="T1"/>
                </a:cxn>
                <a:cxn ang="0">
                  <a:pos x="T2" y="T3"/>
                </a:cxn>
                <a:cxn ang="0">
                  <a:pos x="T4" y="T5"/>
                </a:cxn>
                <a:cxn ang="0">
                  <a:pos x="T6" y="T7"/>
                </a:cxn>
              </a:cxnLst>
              <a:rect b="b" l="0" r="r" t="0"/>
              <a:pathLst>
                <a:path h="6" w="13">
                  <a:moveTo>
                    <a:pt x="0" y="4"/>
                  </a:moveTo>
                  <a:cubicBezTo>
                    <a:pt x="4" y="5"/>
                    <a:pt x="9" y="1"/>
                    <a:pt x="12" y="6"/>
                  </a:cubicBezTo>
                  <a:cubicBezTo>
                    <a:pt x="13" y="3"/>
                    <a:pt x="11" y="0"/>
                    <a:pt x="8" y="0"/>
                  </a:cubicBezTo>
                  <a:cubicBezTo>
                    <a:pt x="5" y="1"/>
                    <a:pt x="2" y="3"/>
                    <a:pt x="0" y="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4" name="Freeform 179"/>
            <p:cNvSpPr/>
            <p:nvPr/>
          </p:nvSpPr>
          <p:spPr bwMode="auto">
            <a:xfrm flipH="1">
              <a:off x="2962275" y="4968875"/>
              <a:ext cx="0" cy="0"/>
            </a:xfrm>
            <a:custGeom>
              <a:gdLst>
                <a:gd fmla="*/ 1 h 1" name="T0"/>
                <a:gd fmla="*/ 1 h 1" name="T1"/>
                <a:gd fmla="*/ 1 h 1" name="T2"/>
              </a:gdLst>
              <a:cxnLst>
                <a:cxn ang="0">
                  <a:pos x="0" y="T0"/>
                </a:cxn>
                <a:cxn ang="0">
                  <a:pos x="0" y="T1"/>
                </a:cxn>
                <a:cxn ang="0">
                  <a:pos x="0" y="T2"/>
                </a:cxn>
              </a:cxnLst>
              <a:rect b="b" l="0" r="r" t="0"/>
              <a:pathLst>
                <a:path h="1">
                  <a:moveTo>
                    <a:pt x="0" y="1"/>
                  </a:moveTo>
                  <a:cubicBezTo>
                    <a:pt x="0" y="0"/>
                    <a:pt x="0" y="0"/>
                    <a:pt x="0" y="1"/>
                  </a:cubicBezTo>
                  <a:cubicBezTo>
                    <a:pt x="0" y="1"/>
                    <a:pt x="0" y="1"/>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5" name="Freeform 180"/>
            <p:cNvSpPr/>
            <p:nvPr/>
          </p:nvSpPr>
          <p:spPr bwMode="auto">
            <a:xfrm>
              <a:off x="2882900" y="4819650"/>
              <a:ext cx="1588" cy="3175"/>
            </a:xfrm>
            <a:custGeom>
              <a:gdLst>
                <a:gd fmla="*/ 0 w 2" name="T0"/>
                <a:gd fmla="*/ 0 h 3" name="T1"/>
                <a:gd fmla="*/ 0 w 2" name="T2"/>
                <a:gd fmla="*/ 0 h 3" name="T3"/>
              </a:gdLst>
              <a:cxnLst>
                <a:cxn ang="0">
                  <a:pos x="T0" y="T1"/>
                </a:cxn>
                <a:cxn ang="0">
                  <a:pos x="T2" y="T3"/>
                </a:cxn>
              </a:cxnLst>
              <a:rect b="b" l="0" r="r" t="0"/>
              <a:pathLst>
                <a:path h="3" w="2">
                  <a:moveTo>
                    <a:pt x="0" y="0"/>
                  </a:moveTo>
                  <a:cubicBezTo>
                    <a:pt x="1" y="1"/>
                    <a:pt x="2" y="3"/>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6" name="Freeform 181"/>
            <p:cNvSpPr/>
            <p:nvPr/>
          </p:nvSpPr>
          <p:spPr bwMode="auto">
            <a:xfrm flipH="1">
              <a:off x="3019425" y="4883150"/>
              <a:ext cx="0" cy="1588"/>
            </a:xfrm>
            <a:custGeom>
              <a:gdLst>
                <a:gd fmla="*/ 1 w 1" name="T0"/>
                <a:gd fmla="*/ 1 h 1" name="T1"/>
                <a:gd fmla="*/ 1 w 1" name="T2"/>
                <a:gd fmla="*/ 1 h 1" name="T3"/>
              </a:gdLst>
              <a:cxnLst>
                <a:cxn ang="0">
                  <a:pos x="T0" y="T1"/>
                </a:cxn>
                <a:cxn ang="0">
                  <a:pos x="T2" y="T3"/>
                </a:cxn>
              </a:cxnLst>
              <a:rect b="b" l="0" r="r" t="0"/>
              <a:pathLst>
                <a:path h="1" w="1">
                  <a:moveTo>
                    <a:pt x="1" y="1"/>
                  </a:moveTo>
                  <a:cubicBezTo>
                    <a:pt x="0" y="0"/>
                    <a:pt x="1" y="1"/>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7" name="Freeform 182"/>
            <p:cNvSpPr/>
            <p:nvPr/>
          </p:nvSpPr>
          <p:spPr bwMode="auto">
            <a:xfrm>
              <a:off x="2946400" y="4781550"/>
              <a:ext cx="1588" cy="1588"/>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1" y="0"/>
                    <a:pt x="0" y="1"/>
                    <a:pt x="1"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8" name="Freeform 183"/>
            <p:cNvSpPr/>
            <p:nvPr/>
          </p:nvSpPr>
          <p:spPr bwMode="auto">
            <a:xfrm>
              <a:off x="3373438" y="4960938"/>
              <a:ext cx="20638" cy="14288"/>
            </a:xfrm>
            <a:custGeom>
              <a:gdLst>
                <a:gd fmla="*/ 21 w 28" name="T0"/>
                <a:gd fmla="*/ 3 h 18" name="T1"/>
                <a:gd fmla="*/ 8 w 28" name="T2"/>
                <a:gd fmla="*/ 12 h 18" name="T3"/>
                <a:gd fmla="*/ 8 w 28" name="T4"/>
                <a:gd fmla="*/ 18 h 18" name="T5"/>
                <a:gd fmla="*/ 18 w 28" name="T6"/>
                <a:gd fmla="*/ 11 h 18" name="T7"/>
                <a:gd fmla="*/ 19 w 28" name="T8"/>
                <a:gd fmla="*/ 11 h 18" name="T9"/>
                <a:gd fmla="*/ 28 w 28" name="T10"/>
                <a:gd fmla="*/ 2 h 18" name="T11"/>
                <a:gd fmla="*/ 21 w 28" name="T12"/>
                <a:gd fmla="*/ 3 h 18" name="T13"/>
              </a:gdLst>
              <a:cxnLst>
                <a:cxn ang="0">
                  <a:pos x="T0" y="T1"/>
                </a:cxn>
                <a:cxn ang="0">
                  <a:pos x="T2" y="T3"/>
                </a:cxn>
                <a:cxn ang="0">
                  <a:pos x="T4" y="T5"/>
                </a:cxn>
                <a:cxn ang="0">
                  <a:pos x="T6" y="T7"/>
                </a:cxn>
                <a:cxn ang="0">
                  <a:pos x="T8" y="T9"/>
                </a:cxn>
                <a:cxn ang="0">
                  <a:pos x="T10" y="T11"/>
                </a:cxn>
                <a:cxn ang="0">
                  <a:pos x="T12" y="T13"/>
                </a:cxn>
              </a:cxnLst>
              <a:rect b="b" l="0" r="r" t="0"/>
              <a:pathLst>
                <a:path h="18" w="28">
                  <a:moveTo>
                    <a:pt x="21" y="3"/>
                  </a:moveTo>
                  <a:cubicBezTo>
                    <a:pt x="18" y="6"/>
                    <a:pt x="10" y="9"/>
                    <a:pt x="8" y="12"/>
                  </a:cubicBezTo>
                  <a:cubicBezTo>
                    <a:pt x="5" y="14"/>
                    <a:pt x="0" y="18"/>
                    <a:pt x="8" y="18"/>
                  </a:cubicBezTo>
                  <a:cubicBezTo>
                    <a:pt x="12" y="18"/>
                    <a:pt x="15" y="13"/>
                    <a:pt x="18" y="11"/>
                  </a:cubicBezTo>
                  <a:cubicBezTo>
                    <a:pt x="26" y="1"/>
                    <a:pt x="18" y="11"/>
                    <a:pt x="19" y="11"/>
                  </a:cubicBezTo>
                  <a:cubicBezTo>
                    <a:pt x="22" y="8"/>
                    <a:pt x="26" y="7"/>
                    <a:pt x="28" y="2"/>
                  </a:cubicBezTo>
                  <a:cubicBezTo>
                    <a:pt x="26" y="0"/>
                    <a:pt x="22" y="1"/>
                    <a:pt x="21"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59" name="Freeform 184"/>
            <p:cNvSpPr/>
            <p:nvPr/>
          </p:nvSpPr>
          <p:spPr bwMode="auto">
            <a:xfrm flipH="1">
              <a:off x="3400425" y="4951413"/>
              <a:ext cx="0" cy="1588"/>
            </a:xfrm>
            <a:custGeom>
              <a:gdLst>
                <a:gd fmla="*/ 0 h 1" name="T0"/>
                <a:gd fmla="*/ 0 h 1" name="T1"/>
              </a:gdLst>
              <a:cxnLst>
                <a:cxn ang="0">
                  <a:pos x="0" y="T0"/>
                </a:cxn>
                <a:cxn ang="0">
                  <a:pos x="0" y="T1"/>
                </a:cxn>
              </a:cxnLst>
              <a:rect b="b" l="0" r="r" t="0"/>
              <a:pathLst>
                <a:path h="1">
                  <a:moveTo>
                    <a:pt x="0" y="0"/>
                  </a:moveTo>
                  <a:cubicBezTo>
                    <a:pt x="0" y="0"/>
                    <a:pt x="0" y="1"/>
                    <a:pt x="0"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0" name="Freeform 185"/>
            <p:cNvSpPr/>
            <p:nvPr/>
          </p:nvSpPr>
          <p:spPr bwMode="auto">
            <a:xfrm flipH="1">
              <a:off x="3400425" y="4949825"/>
              <a:ext cx="0" cy="3175"/>
            </a:xfrm>
            <a:custGeom>
              <a:gdLst>
                <a:gd fmla="*/ 0 w 1" name="T0"/>
                <a:gd fmla="*/ 3 h 3" name="T1"/>
                <a:gd fmla="*/ 1 w 1" name="T2"/>
                <a:gd fmla="*/ 2 h 3" name="T3"/>
                <a:gd fmla="*/ 0 w 1" name="T4"/>
                <a:gd fmla="*/ 3 h 3" name="T5"/>
              </a:gdLst>
              <a:cxnLst>
                <a:cxn ang="0">
                  <a:pos x="T0" y="T1"/>
                </a:cxn>
                <a:cxn ang="0">
                  <a:pos x="T2" y="T3"/>
                </a:cxn>
                <a:cxn ang="0">
                  <a:pos x="T4" y="T5"/>
                </a:cxn>
              </a:cxnLst>
              <a:rect b="b" l="0" r="r" t="0"/>
              <a:pathLst>
                <a:path h="3" w="1">
                  <a:moveTo>
                    <a:pt x="0" y="3"/>
                  </a:moveTo>
                  <a:cubicBezTo>
                    <a:pt x="0" y="2"/>
                    <a:pt x="1" y="2"/>
                    <a:pt x="1" y="2"/>
                  </a:cubicBezTo>
                  <a:cubicBezTo>
                    <a:pt x="0" y="0"/>
                    <a:pt x="0" y="1"/>
                    <a:pt x="0"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1" name="Freeform 186"/>
            <p:cNvSpPr/>
            <p:nvPr/>
          </p:nvSpPr>
          <p:spPr bwMode="auto">
            <a:xfrm>
              <a:off x="3394075" y="4946650"/>
              <a:ext cx="12700" cy="19050"/>
            </a:xfrm>
            <a:custGeom>
              <a:gdLst>
                <a:gd fmla="*/ 11 w 15" name="T0"/>
                <a:gd fmla="*/ 11 h 25" name="T1"/>
                <a:gd fmla="*/ 9 w 15" name="T2"/>
                <a:gd fmla="*/ 12 h 25" name="T3"/>
                <a:gd fmla="*/ 7 w 15" name="T4"/>
                <a:gd fmla="*/ 8 h 25" name="T5"/>
                <a:gd fmla="*/ 7 w 15" name="T6"/>
                <a:gd fmla="*/ 8 h 25" name="T7"/>
                <a:gd fmla="*/ 3 w 15" name="T8"/>
                <a:gd fmla="*/ 0 h 25" name="T9"/>
                <a:gd fmla="*/ 3 w 15" name="T10"/>
                <a:gd fmla="*/ 4 h 25" name="T11"/>
                <a:gd fmla="*/ 1 w 15" name="T12"/>
                <a:gd fmla="*/ 16 h 25" name="T13"/>
                <a:gd fmla="*/ 2 w 15" name="T14"/>
                <a:gd fmla="*/ 20 h 25" name="T15"/>
                <a:gd fmla="*/ 0 w 15" name="T16"/>
                <a:gd fmla="*/ 23 h 25" name="T17"/>
                <a:gd fmla="*/ 9 w 15" name="T18"/>
                <a:gd fmla="*/ 16 h 25" name="T19"/>
                <a:gd fmla="*/ 13 w 15" name="T20"/>
                <a:gd fmla="*/ 11 h 25" name="T21"/>
                <a:gd fmla="*/ 11 w 15" name="T22"/>
                <a:gd fmla="*/ 11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15">
                  <a:moveTo>
                    <a:pt x="11" y="11"/>
                  </a:moveTo>
                  <a:cubicBezTo>
                    <a:pt x="9" y="11"/>
                    <a:pt x="8" y="11"/>
                    <a:pt x="9" y="12"/>
                  </a:cubicBezTo>
                  <a:cubicBezTo>
                    <a:pt x="10" y="16"/>
                    <a:pt x="8" y="10"/>
                    <a:pt x="7" y="8"/>
                  </a:cubicBezTo>
                  <a:cubicBezTo>
                    <a:pt x="7" y="8"/>
                    <a:pt x="7" y="8"/>
                    <a:pt x="7" y="8"/>
                  </a:cubicBezTo>
                  <a:cubicBezTo>
                    <a:pt x="6" y="5"/>
                    <a:pt x="7" y="2"/>
                    <a:pt x="3" y="0"/>
                  </a:cubicBezTo>
                  <a:cubicBezTo>
                    <a:pt x="3" y="0"/>
                    <a:pt x="4" y="4"/>
                    <a:pt x="3" y="4"/>
                  </a:cubicBezTo>
                  <a:cubicBezTo>
                    <a:pt x="8" y="9"/>
                    <a:pt x="3" y="13"/>
                    <a:pt x="1" y="16"/>
                  </a:cubicBezTo>
                  <a:cubicBezTo>
                    <a:pt x="1" y="17"/>
                    <a:pt x="2" y="19"/>
                    <a:pt x="2" y="20"/>
                  </a:cubicBezTo>
                  <a:cubicBezTo>
                    <a:pt x="1" y="21"/>
                    <a:pt x="1" y="22"/>
                    <a:pt x="0" y="23"/>
                  </a:cubicBezTo>
                  <a:cubicBezTo>
                    <a:pt x="3" y="25"/>
                    <a:pt x="8" y="19"/>
                    <a:pt x="9" y="16"/>
                  </a:cubicBezTo>
                  <a:cubicBezTo>
                    <a:pt x="9" y="16"/>
                    <a:pt x="15" y="13"/>
                    <a:pt x="13" y="11"/>
                  </a:cubicBezTo>
                  <a:cubicBezTo>
                    <a:pt x="12" y="11"/>
                    <a:pt x="12" y="11"/>
                    <a:pt x="11" y="1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2" name="Freeform 187"/>
            <p:cNvSpPr/>
            <p:nvPr/>
          </p:nvSpPr>
          <p:spPr bwMode="auto">
            <a:xfrm>
              <a:off x="3375025" y="4975225"/>
              <a:ext cx="3175" cy="0"/>
            </a:xfrm>
            <a:custGeom>
              <a:gdLst>
                <a:gd fmla="*/ 2 w 3" name="T0"/>
                <a:gd fmla="*/ 0 h 1" name="T1"/>
                <a:gd fmla="*/ 0 w 3" name="T2"/>
                <a:gd fmla="*/ 1 h 1" name="T3"/>
                <a:gd fmla="*/ 2 w 3" name="T4"/>
                <a:gd fmla="*/ 0 h 1" name="T5"/>
              </a:gdLst>
              <a:cxnLst>
                <a:cxn ang="0">
                  <a:pos x="T0" y="T1"/>
                </a:cxn>
                <a:cxn ang="0">
                  <a:pos x="T2" y="T3"/>
                </a:cxn>
                <a:cxn ang="0">
                  <a:pos x="T4" y="T5"/>
                </a:cxn>
              </a:cxnLst>
              <a:rect b="b" l="0" r="r" t="0"/>
              <a:pathLst>
                <a:path h="1" w="3">
                  <a:moveTo>
                    <a:pt x="2" y="0"/>
                  </a:moveTo>
                  <a:cubicBezTo>
                    <a:pt x="1" y="0"/>
                    <a:pt x="0" y="1"/>
                    <a:pt x="0" y="1"/>
                  </a:cubicBezTo>
                  <a:cubicBezTo>
                    <a:pt x="2" y="1"/>
                    <a:pt x="3" y="0"/>
                    <a:pt x="2"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3" name="Freeform 188"/>
            <p:cNvSpPr/>
            <p:nvPr/>
          </p:nvSpPr>
          <p:spPr bwMode="auto">
            <a:xfrm>
              <a:off x="3294063" y="4894263"/>
              <a:ext cx="76200" cy="65088"/>
            </a:xfrm>
            <a:custGeom>
              <a:gdLst>
                <a:gd fmla="*/ 97 w 99" name="T0"/>
                <a:gd fmla="*/ 40 h 85" name="T1"/>
                <a:gd fmla="*/ 97 w 99" name="T2"/>
                <a:gd fmla="*/ 40 h 85" name="T3"/>
                <a:gd fmla="*/ 96 w 99" name="T4"/>
                <a:gd fmla="*/ 41 h 85" name="T5"/>
                <a:gd fmla="*/ 93 w 99" name="T6"/>
                <a:gd fmla="*/ 36 h 85" name="T7"/>
                <a:gd fmla="*/ 92 w 99" name="T8"/>
                <a:gd fmla="*/ 33 h 85" name="T9"/>
                <a:gd fmla="*/ 91 w 99" name="T10"/>
                <a:gd fmla="*/ 33 h 85" name="T11"/>
                <a:gd fmla="*/ 90 w 99" name="T12"/>
                <a:gd fmla="*/ 27 h 85" name="T13"/>
                <a:gd fmla="*/ 81 w 99" name="T14"/>
                <a:gd fmla="*/ 11 h 85" name="T15"/>
                <a:gd fmla="*/ 78 w 99" name="T16"/>
                <a:gd fmla="*/ 1 h 85" name="T17"/>
                <a:gd fmla="*/ 74 w 99" name="T18"/>
                <a:gd fmla="*/ 16 h 85" name="T19"/>
                <a:gd fmla="*/ 69 w 99" name="T20"/>
                <a:gd fmla="*/ 19 h 85" name="T21"/>
                <a:gd fmla="*/ 62 w 99" name="T22"/>
                <a:gd fmla="*/ 14 h 85" name="T23"/>
                <a:gd fmla="*/ 61 w 99" name="T24"/>
                <a:gd fmla="*/ 10 h 85" name="T25"/>
                <a:gd fmla="*/ 63 w 99" name="T26"/>
                <a:gd fmla="*/ 9 h 85" name="T27"/>
                <a:gd fmla="*/ 64 w 99" name="T28"/>
                <a:gd fmla="*/ 11 h 85" name="T29"/>
                <a:gd fmla="*/ 63 w 99" name="T30"/>
                <a:gd fmla="*/ 9 h 85" name="T31"/>
                <a:gd fmla="*/ 63 w 99" name="T32"/>
                <a:gd fmla="*/ 5 h 85" name="T33"/>
                <a:gd fmla="*/ 54 w 99" name="T34"/>
                <a:gd fmla="*/ 2 h 85" name="T35"/>
                <a:gd fmla="*/ 52 w 99" name="T36"/>
                <a:gd fmla="*/ 2 h 85" name="T37"/>
                <a:gd fmla="*/ 53 w 99" name="T38"/>
                <a:gd fmla="*/ 4 h 85" name="T39"/>
                <a:gd fmla="*/ 46 w 99" name="T40"/>
                <a:gd fmla="*/ 12 h 85" name="T41"/>
                <a:gd fmla="*/ 42 w 99" name="T42"/>
                <a:gd fmla="*/ 12 h 85" name="T43"/>
                <a:gd fmla="*/ 34 w 99" name="T44"/>
                <a:gd fmla="*/ 13 h 85" name="T45"/>
                <a:gd fmla="*/ 29 w 99" name="T46"/>
                <a:gd fmla="*/ 19 h 85" name="T47"/>
                <a:gd fmla="*/ 29 w 99" name="T48"/>
                <a:gd fmla="*/ 17 h 85" name="T49"/>
                <a:gd fmla="*/ 23 w 99" name="T50"/>
                <a:gd fmla="*/ 25 h 85" name="T51"/>
                <a:gd fmla="*/ 11 w 99" name="T52"/>
                <a:gd fmla="*/ 29 h 85" name="T53"/>
                <a:gd fmla="*/ 2 w 99" name="T54"/>
                <a:gd fmla="*/ 43 h 85" name="T55"/>
                <a:gd fmla="*/ 0 w 99" name="T56"/>
                <a:gd fmla="*/ 42 h 85" name="T57"/>
                <a:gd fmla="*/ 2 w 99" name="T58"/>
                <a:gd fmla="*/ 64 h 85" name="T59"/>
                <a:gd fmla="*/ 12 w 99" name="T60"/>
                <a:gd fmla="*/ 68 h 85" name="T61"/>
                <a:gd fmla="*/ 24 w 99" name="T62"/>
                <a:gd fmla="*/ 63 h 85" name="T63"/>
                <a:gd fmla="*/ 40 w 99" name="T64"/>
                <a:gd fmla="*/ 59 h 85" name="T65"/>
                <a:gd fmla="*/ 44 w 99" name="T66"/>
                <a:gd fmla="*/ 62 h 85" name="T67"/>
                <a:gd fmla="*/ 46 w 99" name="T68"/>
                <a:gd fmla="*/ 67 h 85" name="T69"/>
                <a:gd fmla="*/ 54 w 99" name="T70"/>
                <a:gd fmla="*/ 65 h 85" name="T71"/>
                <a:gd fmla="*/ 49 w 99" name="T72"/>
                <a:gd fmla="*/ 71 h 85" name="T73"/>
                <a:gd fmla="*/ 53 w 99" name="T74"/>
                <a:gd fmla="*/ 70 h 85" name="T75"/>
                <a:gd fmla="*/ 52 w 99" name="T76"/>
                <a:gd fmla="*/ 73 h 85" name="T77"/>
                <a:gd fmla="*/ 55 w 99" name="T78"/>
                <a:gd fmla="*/ 76 h 85" name="T79"/>
                <a:gd fmla="*/ 57 w 99" name="T80"/>
                <a:gd fmla="*/ 81 h 85" name="T81"/>
                <a:gd fmla="*/ 65 w 99" name="T82"/>
                <a:gd fmla="*/ 82 h 85" name="T83"/>
                <a:gd fmla="*/ 72 w 99" name="T84"/>
                <a:gd fmla="*/ 82 h 85" name="T85"/>
                <a:gd fmla="*/ 80 w 99" name="T86"/>
                <a:gd fmla="*/ 79 h 85" name="T87"/>
                <a:gd fmla="*/ 91 w 99" name="T88"/>
                <a:gd fmla="*/ 62 h 85" name="T89"/>
                <a:gd fmla="*/ 98 w 99" name="T90"/>
                <a:gd fmla="*/ 40 h 85" name="T91"/>
                <a:gd fmla="*/ 97 w 99" name="T92"/>
                <a:gd fmla="*/ 4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99">
                  <a:moveTo>
                    <a:pt x="97" y="40"/>
                  </a:moveTo>
                  <a:cubicBezTo>
                    <a:pt x="97" y="40"/>
                    <a:pt x="97" y="40"/>
                    <a:pt x="97" y="40"/>
                  </a:cubicBezTo>
                  <a:cubicBezTo>
                    <a:pt x="97" y="40"/>
                    <a:pt x="97" y="41"/>
                    <a:pt x="96" y="41"/>
                  </a:cubicBezTo>
                  <a:cubicBezTo>
                    <a:pt x="95" y="40"/>
                    <a:pt x="94" y="38"/>
                    <a:pt x="93" y="36"/>
                  </a:cubicBezTo>
                  <a:cubicBezTo>
                    <a:pt x="92" y="35"/>
                    <a:pt x="93" y="34"/>
                    <a:pt x="92" y="33"/>
                  </a:cubicBezTo>
                  <a:cubicBezTo>
                    <a:pt x="91" y="32"/>
                    <a:pt x="91" y="33"/>
                    <a:pt x="91" y="33"/>
                  </a:cubicBezTo>
                  <a:cubicBezTo>
                    <a:pt x="90" y="32"/>
                    <a:pt x="91" y="28"/>
                    <a:pt x="90" y="27"/>
                  </a:cubicBezTo>
                  <a:cubicBezTo>
                    <a:pt x="84" y="30"/>
                    <a:pt x="85" y="11"/>
                    <a:pt x="81" y="11"/>
                  </a:cubicBezTo>
                  <a:cubicBezTo>
                    <a:pt x="79" y="11"/>
                    <a:pt x="81" y="0"/>
                    <a:pt x="78" y="1"/>
                  </a:cubicBezTo>
                  <a:cubicBezTo>
                    <a:pt x="75" y="1"/>
                    <a:pt x="75" y="14"/>
                    <a:pt x="74" y="16"/>
                  </a:cubicBezTo>
                  <a:cubicBezTo>
                    <a:pt x="73" y="17"/>
                    <a:pt x="71" y="22"/>
                    <a:pt x="69" y="19"/>
                  </a:cubicBezTo>
                  <a:cubicBezTo>
                    <a:pt x="68" y="19"/>
                    <a:pt x="63" y="15"/>
                    <a:pt x="62" y="14"/>
                  </a:cubicBezTo>
                  <a:cubicBezTo>
                    <a:pt x="61" y="12"/>
                    <a:pt x="61" y="12"/>
                    <a:pt x="61" y="10"/>
                  </a:cubicBezTo>
                  <a:cubicBezTo>
                    <a:pt x="62" y="10"/>
                    <a:pt x="62" y="10"/>
                    <a:pt x="63" y="9"/>
                  </a:cubicBezTo>
                  <a:cubicBezTo>
                    <a:pt x="63" y="10"/>
                    <a:pt x="63" y="12"/>
                    <a:pt x="64" y="11"/>
                  </a:cubicBezTo>
                  <a:cubicBezTo>
                    <a:pt x="64" y="10"/>
                    <a:pt x="64" y="9"/>
                    <a:pt x="63" y="9"/>
                  </a:cubicBezTo>
                  <a:cubicBezTo>
                    <a:pt x="65" y="6"/>
                    <a:pt x="63" y="5"/>
                    <a:pt x="63" y="5"/>
                  </a:cubicBezTo>
                  <a:cubicBezTo>
                    <a:pt x="60" y="4"/>
                    <a:pt x="57" y="4"/>
                    <a:pt x="54" y="2"/>
                  </a:cubicBezTo>
                  <a:cubicBezTo>
                    <a:pt x="53" y="2"/>
                    <a:pt x="53" y="2"/>
                    <a:pt x="52" y="2"/>
                  </a:cubicBezTo>
                  <a:cubicBezTo>
                    <a:pt x="53" y="3"/>
                    <a:pt x="53" y="3"/>
                    <a:pt x="53" y="4"/>
                  </a:cubicBezTo>
                  <a:cubicBezTo>
                    <a:pt x="51" y="7"/>
                    <a:pt x="45" y="6"/>
                    <a:pt x="46" y="12"/>
                  </a:cubicBezTo>
                  <a:cubicBezTo>
                    <a:pt x="45" y="12"/>
                    <a:pt x="42" y="12"/>
                    <a:pt x="42" y="12"/>
                  </a:cubicBezTo>
                  <a:cubicBezTo>
                    <a:pt x="43" y="11"/>
                    <a:pt x="37" y="9"/>
                    <a:pt x="34" y="13"/>
                  </a:cubicBezTo>
                  <a:cubicBezTo>
                    <a:pt x="33" y="14"/>
                    <a:pt x="29" y="19"/>
                    <a:pt x="29" y="19"/>
                  </a:cubicBezTo>
                  <a:cubicBezTo>
                    <a:pt x="29" y="19"/>
                    <a:pt x="30" y="17"/>
                    <a:pt x="29" y="17"/>
                  </a:cubicBezTo>
                  <a:cubicBezTo>
                    <a:pt x="25" y="18"/>
                    <a:pt x="26" y="25"/>
                    <a:pt x="23" y="25"/>
                  </a:cubicBezTo>
                  <a:cubicBezTo>
                    <a:pt x="21" y="25"/>
                    <a:pt x="12" y="28"/>
                    <a:pt x="11" y="29"/>
                  </a:cubicBezTo>
                  <a:cubicBezTo>
                    <a:pt x="3" y="32"/>
                    <a:pt x="3" y="35"/>
                    <a:pt x="2" y="43"/>
                  </a:cubicBezTo>
                  <a:cubicBezTo>
                    <a:pt x="2" y="42"/>
                    <a:pt x="0" y="41"/>
                    <a:pt x="0" y="42"/>
                  </a:cubicBezTo>
                  <a:cubicBezTo>
                    <a:pt x="0" y="49"/>
                    <a:pt x="5" y="57"/>
                    <a:pt x="2" y="64"/>
                  </a:cubicBezTo>
                  <a:cubicBezTo>
                    <a:pt x="1" y="72"/>
                    <a:pt x="7" y="75"/>
                    <a:pt x="12" y="68"/>
                  </a:cubicBezTo>
                  <a:cubicBezTo>
                    <a:pt x="12" y="67"/>
                    <a:pt x="21" y="66"/>
                    <a:pt x="24" y="63"/>
                  </a:cubicBezTo>
                  <a:cubicBezTo>
                    <a:pt x="28" y="61"/>
                    <a:pt x="35" y="59"/>
                    <a:pt x="40" y="59"/>
                  </a:cubicBezTo>
                  <a:cubicBezTo>
                    <a:pt x="41" y="61"/>
                    <a:pt x="42" y="61"/>
                    <a:pt x="44" y="62"/>
                  </a:cubicBezTo>
                  <a:cubicBezTo>
                    <a:pt x="44" y="62"/>
                    <a:pt x="45" y="66"/>
                    <a:pt x="46" y="67"/>
                  </a:cubicBezTo>
                  <a:cubicBezTo>
                    <a:pt x="44" y="73"/>
                    <a:pt x="51" y="68"/>
                    <a:pt x="54" y="65"/>
                  </a:cubicBezTo>
                  <a:cubicBezTo>
                    <a:pt x="53" y="66"/>
                    <a:pt x="50" y="72"/>
                    <a:pt x="49" y="71"/>
                  </a:cubicBezTo>
                  <a:cubicBezTo>
                    <a:pt x="51" y="73"/>
                    <a:pt x="52" y="70"/>
                    <a:pt x="53" y="70"/>
                  </a:cubicBezTo>
                  <a:cubicBezTo>
                    <a:pt x="55" y="70"/>
                    <a:pt x="52" y="72"/>
                    <a:pt x="52" y="73"/>
                  </a:cubicBezTo>
                  <a:cubicBezTo>
                    <a:pt x="53" y="74"/>
                    <a:pt x="58" y="73"/>
                    <a:pt x="55" y="76"/>
                  </a:cubicBezTo>
                  <a:cubicBezTo>
                    <a:pt x="54" y="78"/>
                    <a:pt x="55" y="80"/>
                    <a:pt x="57" y="81"/>
                  </a:cubicBezTo>
                  <a:cubicBezTo>
                    <a:pt x="58" y="82"/>
                    <a:pt x="63" y="84"/>
                    <a:pt x="65" y="82"/>
                  </a:cubicBezTo>
                  <a:cubicBezTo>
                    <a:pt x="68" y="80"/>
                    <a:pt x="69" y="85"/>
                    <a:pt x="72" y="82"/>
                  </a:cubicBezTo>
                  <a:cubicBezTo>
                    <a:pt x="72" y="81"/>
                    <a:pt x="79" y="79"/>
                    <a:pt x="80" y="79"/>
                  </a:cubicBezTo>
                  <a:cubicBezTo>
                    <a:pt x="84" y="74"/>
                    <a:pt x="86" y="66"/>
                    <a:pt x="91" y="62"/>
                  </a:cubicBezTo>
                  <a:cubicBezTo>
                    <a:pt x="93" y="58"/>
                    <a:pt x="99" y="43"/>
                    <a:pt x="98" y="40"/>
                  </a:cubicBezTo>
                  <a:cubicBezTo>
                    <a:pt x="98" y="40"/>
                    <a:pt x="98" y="40"/>
                    <a:pt x="97" y="4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4" name="Freeform 189"/>
            <p:cNvSpPr/>
            <p:nvPr/>
          </p:nvSpPr>
          <p:spPr bwMode="auto">
            <a:xfrm>
              <a:off x="3405188" y="4970463"/>
              <a:ext cx="1588" cy="3175"/>
            </a:xfrm>
            <a:custGeom>
              <a:gdLst>
                <a:gd fmla="*/ 1 w 3" name="T0"/>
                <a:gd fmla="*/ 0 h 3" name="T1"/>
                <a:gd fmla="*/ 2 w 3" name="T2"/>
                <a:gd fmla="*/ 1 h 3" name="T3"/>
                <a:gd fmla="*/ 1 w 3" name="T4"/>
                <a:gd fmla="*/ 0 h 3" name="T5"/>
              </a:gdLst>
              <a:cxnLst>
                <a:cxn ang="0">
                  <a:pos x="T0" y="T1"/>
                </a:cxn>
                <a:cxn ang="0">
                  <a:pos x="T2" y="T3"/>
                </a:cxn>
                <a:cxn ang="0">
                  <a:pos x="T4" y="T5"/>
                </a:cxn>
              </a:cxnLst>
              <a:rect b="b" l="0" r="r" t="0"/>
              <a:pathLst>
                <a:path h="3" w="3">
                  <a:moveTo>
                    <a:pt x="1" y="0"/>
                  </a:moveTo>
                  <a:cubicBezTo>
                    <a:pt x="0" y="3"/>
                    <a:pt x="2" y="1"/>
                    <a:pt x="2" y="1"/>
                  </a:cubicBezTo>
                  <a:cubicBezTo>
                    <a:pt x="3" y="0"/>
                    <a:pt x="2" y="0"/>
                    <a:pt x="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5" name="Freeform 190"/>
            <p:cNvSpPr/>
            <p:nvPr/>
          </p:nvSpPr>
          <p:spPr bwMode="auto">
            <a:xfrm>
              <a:off x="3341688" y="4957763"/>
              <a:ext cx="1588" cy="6350"/>
            </a:xfrm>
            <a:custGeom>
              <a:gdLst>
                <a:gd fmla="*/ 0 w 2" name="T0"/>
                <a:gd fmla="*/ 4 h 8" name="T1"/>
                <a:gd fmla="*/ 0 w 2" name="T2"/>
                <a:gd fmla="*/ 4 h 8" name="T3"/>
              </a:gdLst>
              <a:cxnLst>
                <a:cxn ang="0">
                  <a:pos x="T0" y="T1"/>
                </a:cxn>
                <a:cxn ang="0">
                  <a:pos x="T2" y="T3"/>
                </a:cxn>
              </a:cxnLst>
              <a:rect b="b" l="0" r="r" t="0"/>
              <a:pathLst>
                <a:path h="8" w="2">
                  <a:moveTo>
                    <a:pt x="0" y="4"/>
                  </a:moveTo>
                  <a:cubicBezTo>
                    <a:pt x="0" y="8"/>
                    <a:pt x="2" y="0"/>
                    <a:pt x="0" y="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6" name="Freeform 191"/>
            <p:cNvSpPr/>
            <p:nvPr/>
          </p:nvSpPr>
          <p:spPr bwMode="auto">
            <a:xfrm>
              <a:off x="3363913" y="4981575"/>
              <a:ext cx="3175" cy="1588"/>
            </a:xfrm>
            <a:custGeom>
              <a:gdLst>
                <a:gd fmla="*/ 0 w 3" name="T0"/>
                <a:gd fmla="*/ 1 h 2" name="T1"/>
                <a:gd fmla="*/ 2 w 3" name="T2"/>
                <a:gd fmla="*/ 0 h 2" name="T3"/>
                <a:gd fmla="*/ 0 w 3" name="T4"/>
                <a:gd fmla="*/ 1 h 2" name="T5"/>
              </a:gdLst>
              <a:cxnLst>
                <a:cxn ang="0">
                  <a:pos x="T0" y="T1"/>
                </a:cxn>
                <a:cxn ang="0">
                  <a:pos x="T2" y="T3"/>
                </a:cxn>
                <a:cxn ang="0">
                  <a:pos x="T4" y="T5"/>
                </a:cxn>
              </a:cxnLst>
              <a:rect b="b" l="0" r="r" t="0"/>
              <a:pathLst>
                <a:path h="2" w="3">
                  <a:moveTo>
                    <a:pt x="0" y="1"/>
                  </a:moveTo>
                  <a:cubicBezTo>
                    <a:pt x="3" y="2"/>
                    <a:pt x="2" y="1"/>
                    <a:pt x="2" y="0"/>
                  </a:cubicBezTo>
                  <a:cubicBezTo>
                    <a:pt x="2" y="0"/>
                    <a:pt x="1" y="1"/>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7" name="Freeform 192"/>
            <p:cNvSpPr/>
            <p:nvPr/>
          </p:nvSpPr>
          <p:spPr bwMode="auto">
            <a:xfrm>
              <a:off x="3332163" y="4949825"/>
              <a:ext cx="3175" cy="1588"/>
            </a:xfrm>
            <a:custGeom>
              <a:gdLst>
                <a:gd fmla="*/ 0 w 5" name="T0"/>
                <a:gd fmla="*/ 1 h 3" name="T1"/>
                <a:gd fmla="*/ 0 w 5" name="T2"/>
                <a:gd fmla="*/ 1 h 3" name="T3"/>
                <a:gd fmla="*/ 3 w 5" name="T4"/>
                <a:gd fmla="*/ 1 h 3" name="T5"/>
                <a:gd fmla="*/ 0 w 5" name="T6"/>
                <a:gd fmla="*/ 1 h 3" name="T7"/>
              </a:gdLst>
              <a:cxnLst>
                <a:cxn ang="0">
                  <a:pos x="T0" y="T1"/>
                </a:cxn>
                <a:cxn ang="0">
                  <a:pos x="T2" y="T3"/>
                </a:cxn>
                <a:cxn ang="0">
                  <a:pos x="T4" y="T5"/>
                </a:cxn>
                <a:cxn ang="0">
                  <a:pos x="T6" y="T7"/>
                </a:cxn>
              </a:cxnLst>
              <a:rect b="b" l="0" r="r" t="0"/>
              <a:pathLst>
                <a:path h="3" w="5">
                  <a:moveTo>
                    <a:pt x="0" y="1"/>
                  </a:moveTo>
                  <a:cubicBezTo>
                    <a:pt x="0" y="1"/>
                    <a:pt x="0" y="1"/>
                    <a:pt x="0" y="1"/>
                  </a:cubicBezTo>
                  <a:cubicBezTo>
                    <a:pt x="2" y="2"/>
                    <a:pt x="5" y="3"/>
                    <a:pt x="3" y="1"/>
                  </a:cubicBezTo>
                  <a:cubicBezTo>
                    <a:pt x="2" y="1"/>
                    <a:pt x="1" y="0"/>
                    <a:pt x="0"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8" name="Freeform 193"/>
            <p:cNvSpPr/>
            <p:nvPr/>
          </p:nvSpPr>
          <p:spPr bwMode="auto">
            <a:xfrm>
              <a:off x="3338513" y="4962525"/>
              <a:ext cx="11113" cy="12700"/>
            </a:xfrm>
            <a:custGeom>
              <a:gdLst>
                <a:gd fmla="*/ 4 w 13" name="T0"/>
                <a:gd fmla="*/ 1 h 17" name="T1"/>
                <a:gd fmla="*/ 13 w 13" name="T2"/>
                <a:gd fmla="*/ 0 h 17" name="T3"/>
                <a:gd fmla="*/ 13 w 13" name="T4"/>
                <a:gd fmla="*/ 0 h 17" name="T5"/>
                <a:gd fmla="*/ 4 w 13" name="T6"/>
                <a:gd fmla="*/ 1 h 17" name="T7"/>
              </a:gdLst>
              <a:cxnLst>
                <a:cxn ang="0">
                  <a:pos x="T0" y="T1"/>
                </a:cxn>
                <a:cxn ang="0">
                  <a:pos x="T2" y="T3"/>
                </a:cxn>
                <a:cxn ang="0">
                  <a:pos x="T4" y="T5"/>
                </a:cxn>
                <a:cxn ang="0">
                  <a:pos x="T6" y="T7"/>
                </a:cxn>
              </a:cxnLst>
              <a:rect b="b" l="0" r="r" t="0"/>
              <a:pathLst>
                <a:path h="17" w="13">
                  <a:moveTo>
                    <a:pt x="4" y="1"/>
                  </a:moveTo>
                  <a:cubicBezTo>
                    <a:pt x="0" y="17"/>
                    <a:pt x="13" y="2"/>
                    <a:pt x="13" y="0"/>
                  </a:cubicBezTo>
                  <a:cubicBezTo>
                    <a:pt x="13" y="0"/>
                    <a:pt x="13" y="0"/>
                    <a:pt x="13" y="0"/>
                  </a:cubicBezTo>
                  <a:cubicBezTo>
                    <a:pt x="12" y="1"/>
                    <a:pt x="5" y="1"/>
                    <a:pt x="4" y="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69" name="Freeform 194"/>
            <p:cNvSpPr/>
            <p:nvPr/>
          </p:nvSpPr>
          <p:spPr bwMode="auto">
            <a:xfrm>
              <a:off x="3349625" y="4957763"/>
              <a:ext cx="1588" cy="3175"/>
            </a:xfrm>
            <a:custGeom>
              <a:gdLst>
                <a:gd fmla="*/ 0 w 1" name="T0"/>
                <a:gd fmla="*/ 3 h 4" name="T1"/>
                <a:gd fmla="*/ 1 w 1" name="T2"/>
                <a:gd fmla="*/ 4 h 4" name="T3"/>
                <a:gd fmla="*/ 1 w 1" name="T4"/>
                <a:gd fmla="*/ 2 h 4" name="T5"/>
                <a:gd fmla="*/ 0 w 1" name="T6"/>
                <a:gd fmla="*/ 3 h 4" name="T7"/>
              </a:gdLst>
              <a:cxnLst>
                <a:cxn ang="0">
                  <a:pos x="T0" y="T1"/>
                </a:cxn>
                <a:cxn ang="0">
                  <a:pos x="T2" y="T3"/>
                </a:cxn>
                <a:cxn ang="0">
                  <a:pos x="T4" y="T5"/>
                </a:cxn>
                <a:cxn ang="0">
                  <a:pos x="T6" y="T7"/>
                </a:cxn>
              </a:cxnLst>
              <a:rect b="b" l="0" r="r" t="0"/>
              <a:pathLst>
                <a:path h="4" w="1">
                  <a:moveTo>
                    <a:pt x="0" y="3"/>
                  </a:moveTo>
                  <a:cubicBezTo>
                    <a:pt x="0" y="4"/>
                    <a:pt x="0" y="4"/>
                    <a:pt x="1" y="4"/>
                  </a:cubicBezTo>
                  <a:cubicBezTo>
                    <a:pt x="1" y="4"/>
                    <a:pt x="1" y="2"/>
                    <a:pt x="1" y="2"/>
                  </a:cubicBezTo>
                  <a:cubicBezTo>
                    <a:pt x="0" y="0"/>
                    <a:pt x="0" y="3"/>
                    <a:pt x="0" y="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370" name="Group 204"/>
          <p:cNvGrpSpPr/>
          <p:nvPr/>
        </p:nvGrpSpPr>
        <p:grpSpPr>
          <a:xfrm>
            <a:off x="2603904" y="3296921"/>
            <a:ext cx="382588" cy="382588"/>
            <a:chOff x="3776663" y="4648200"/>
            <a:chExt cx="382588" cy="382588"/>
          </a:xfrm>
          <a:solidFill>
            <a:schemeClr val="bg1"/>
          </a:solidFill>
        </p:grpSpPr>
        <p:sp>
          <p:nvSpPr>
            <p:cNvPr id="371" name="Freeform 195"/>
            <p:cNvSpPr>
              <a:spLocks noEditPoints="1"/>
            </p:cNvSpPr>
            <p:nvPr/>
          </p:nvSpPr>
          <p:spPr bwMode="auto">
            <a:xfrm>
              <a:off x="3776663" y="4648200"/>
              <a:ext cx="382588" cy="382588"/>
            </a:xfrm>
            <a:custGeom>
              <a:gdLst>
                <a:gd fmla="*/ 447 w 498" name="T0"/>
                <a:gd fmla="*/ 0 h 498" name="T1"/>
                <a:gd fmla="*/ 51 w 498" name="T2"/>
                <a:gd fmla="*/ 0 h 498" name="T3"/>
                <a:gd fmla="*/ 0 w 498" name="T4"/>
                <a:gd fmla="*/ 51 h 498" name="T5"/>
                <a:gd fmla="*/ 0 w 498" name="T6"/>
                <a:gd fmla="*/ 447 h 498" name="T7"/>
                <a:gd fmla="*/ 51 w 498" name="T8"/>
                <a:gd fmla="*/ 498 h 498" name="T9"/>
                <a:gd fmla="*/ 447 w 498" name="T10"/>
                <a:gd fmla="*/ 498 h 498" name="T11"/>
                <a:gd fmla="*/ 498 w 498" name="T12"/>
                <a:gd fmla="*/ 447 h 498" name="T13"/>
                <a:gd fmla="*/ 498 w 498" name="T14"/>
                <a:gd fmla="*/ 51 h 498" name="T15"/>
                <a:gd fmla="*/ 447 w 498" name="T16"/>
                <a:gd fmla="*/ 0 h 498" name="T17"/>
                <a:gd fmla="*/ 472 w 498" name="T18"/>
                <a:gd fmla="*/ 453 h 498" name="T19"/>
                <a:gd fmla="*/ 452 w 498" name="T20"/>
                <a:gd fmla="*/ 472 h 498" name="T21"/>
                <a:gd fmla="*/ 45 w 498" name="T22"/>
                <a:gd fmla="*/ 472 h 498" name="T23"/>
                <a:gd fmla="*/ 25 w 498" name="T24"/>
                <a:gd fmla="*/ 453 h 498" name="T25"/>
                <a:gd fmla="*/ 25 w 498" name="T26"/>
                <a:gd fmla="*/ 45 h 498" name="T27"/>
                <a:gd fmla="*/ 45 w 498" name="T28"/>
                <a:gd fmla="*/ 26 h 498" name="T29"/>
                <a:gd fmla="*/ 452 w 498" name="T30"/>
                <a:gd fmla="*/ 26 h 498" name="T31"/>
                <a:gd fmla="*/ 472 w 498" name="T32"/>
                <a:gd fmla="*/ 45 h 498" name="T33"/>
                <a:gd fmla="*/ 472 w 498" name="T34"/>
                <a:gd fmla="*/ 453 h 49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8" w="498">
                  <a:moveTo>
                    <a:pt x="447" y="0"/>
                  </a:moveTo>
                  <a:cubicBezTo>
                    <a:pt x="51" y="0"/>
                    <a:pt x="51" y="0"/>
                    <a:pt x="51" y="0"/>
                  </a:cubicBezTo>
                  <a:cubicBezTo>
                    <a:pt x="23" y="0"/>
                    <a:pt x="0" y="23"/>
                    <a:pt x="0" y="51"/>
                  </a:cubicBezTo>
                  <a:cubicBezTo>
                    <a:pt x="0" y="447"/>
                    <a:pt x="0" y="447"/>
                    <a:pt x="0" y="447"/>
                  </a:cubicBezTo>
                  <a:cubicBezTo>
                    <a:pt x="0" y="475"/>
                    <a:pt x="23" y="498"/>
                    <a:pt x="51" y="498"/>
                  </a:cubicBezTo>
                  <a:cubicBezTo>
                    <a:pt x="447" y="498"/>
                    <a:pt x="447" y="498"/>
                    <a:pt x="447" y="498"/>
                  </a:cubicBezTo>
                  <a:cubicBezTo>
                    <a:pt x="475" y="498"/>
                    <a:pt x="498" y="475"/>
                    <a:pt x="498" y="447"/>
                  </a:cubicBezTo>
                  <a:cubicBezTo>
                    <a:pt x="498" y="51"/>
                    <a:pt x="498" y="51"/>
                    <a:pt x="498" y="51"/>
                  </a:cubicBezTo>
                  <a:cubicBezTo>
                    <a:pt x="498" y="23"/>
                    <a:pt x="475" y="0"/>
                    <a:pt x="447" y="0"/>
                  </a:cubicBezTo>
                  <a:close/>
                  <a:moveTo>
                    <a:pt x="472" y="453"/>
                  </a:moveTo>
                  <a:cubicBezTo>
                    <a:pt x="472" y="464"/>
                    <a:pt x="463" y="472"/>
                    <a:pt x="452" y="472"/>
                  </a:cubicBezTo>
                  <a:cubicBezTo>
                    <a:pt x="45" y="472"/>
                    <a:pt x="45" y="472"/>
                    <a:pt x="45" y="472"/>
                  </a:cubicBezTo>
                  <a:cubicBezTo>
                    <a:pt x="34" y="472"/>
                    <a:pt x="25" y="464"/>
                    <a:pt x="25" y="453"/>
                  </a:cubicBezTo>
                  <a:cubicBezTo>
                    <a:pt x="25" y="45"/>
                    <a:pt x="25" y="45"/>
                    <a:pt x="25" y="45"/>
                  </a:cubicBezTo>
                  <a:cubicBezTo>
                    <a:pt x="25" y="35"/>
                    <a:pt x="34" y="26"/>
                    <a:pt x="45" y="26"/>
                  </a:cubicBezTo>
                  <a:cubicBezTo>
                    <a:pt x="452" y="26"/>
                    <a:pt x="452" y="26"/>
                    <a:pt x="452" y="26"/>
                  </a:cubicBezTo>
                  <a:cubicBezTo>
                    <a:pt x="463" y="26"/>
                    <a:pt x="472" y="35"/>
                    <a:pt x="472" y="45"/>
                  </a:cubicBezTo>
                  <a:lnTo>
                    <a:pt x="472" y="45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72" name="Freeform 196"/>
            <p:cNvSpPr>
              <a:spLocks noEditPoints="1"/>
            </p:cNvSpPr>
            <p:nvPr/>
          </p:nvSpPr>
          <p:spPr bwMode="auto">
            <a:xfrm>
              <a:off x="3811588" y="4849813"/>
              <a:ext cx="146050" cy="147638"/>
            </a:xfrm>
            <a:custGeom>
              <a:gdLst>
                <a:gd fmla="*/ 176 w 191" name="T0"/>
                <a:gd fmla="*/ 0 h 192" name="T1"/>
                <a:gd fmla="*/ 14 w 191" name="T2"/>
                <a:gd fmla="*/ 0 h 192" name="T3"/>
                <a:gd fmla="*/ 0 w 191" name="T4"/>
                <a:gd fmla="*/ 15 h 192" name="T5"/>
                <a:gd fmla="*/ 0 w 191" name="T6"/>
                <a:gd fmla="*/ 177 h 192" name="T7"/>
                <a:gd fmla="*/ 14 w 191" name="T8"/>
                <a:gd fmla="*/ 192 h 192" name="T9"/>
                <a:gd fmla="*/ 176 w 191" name="T10"/>
                <a:gd fmla="*/ 192 h 192" name="T11"/>
                <a:gd fmla="*/ 191 w 191" name="T12"/>
                <a:gd fmla="*/ 177 h 192" name="T13"/>
                <a:gd fmla="*/ 191 w 191" name="T14"/>
                <a:gd fmla="*/ 15 h 192" name="T15"/>
                <a:gd fmla="*/ 176 w 191" name="T16"/>
                <a:gd fmla="*/ 0 h 192" name="T17"/>
                <a:gd fmla="*/ 93 w 191" name="T18"/>
                <a:gd fmla="*/ 32 h 192" name="T19"/>
                <a:gd fmla="*/ 111 w 191" name="T20"/>
                <a:gd fmla="*/ 50 h 192" name="T21"/>
                <a:gd fmla="*/ 93 w 191" name="T22"/>
                <a:gd fmla="*/ 69 h 192" name="T23"/>
                <a:gd fmla="*/ 75 w 191" name="T24"/>
                <a:gd fmla="*/ 50 h 192" name="T25"/>
                <a:gd fmla="*/ 93 w 191" name="T26"/>
                <a:gd fmla="*/ 32 h 192" name="T27"/>
                <a:gd fmla="*/ 93 w 191" name="T28"/>
                <a:gd fmla="*/ 157 h 192" name="T29"/>
                <a:gd fmla="*/ 75 w 191" name="T30"/>
                <a:gd fmla="*/ 138 h 192" name="T31"/>
                <a:gd fmla="*/ 93 w 191" name="T32"/>
                <a:gd fmla="*/ 120 h 192" name="T33"/>
                <a:gd fmla="*/ 111 w 191" name="T34"/>
                <a:gd fmla="*/ 138 h 192" name="T35"/>
                <a:gd fmla="*/ 93 w 191" name="T36"/>
                <a:gd fmla="*/ 157 h 192" name="T37"/>
                <a:gd fmla="*/ 158 w 191" name="T38"/>
                <a:gd fmla="*/ 104 h 192" name="T39"/>
                <a:gd fmla="*/ 151 w 191" name="T40"/>
                <a:gd fmla="*/ 112 h 192" name="T41"/>
                <a:gd fmla="*/ 151 w 191" name="T42"/>
                <a:gd fmla="*/ 112 h 192" name="T43"/>
                <a:gd fmla="*/ 146 w 191" name="T44"/>
                <a:gd fmla="*/ 112 h 192" name="T45"/>
                <a:gd fmla="*/ 42 w 191" name="T46"/>
                <a:gd fmla="*/ 112 h 192" name="T47"/>
                <a:gd fmla="*/ 36 w 191" name="T48"/>
                <a:gd fmla="*/ 112 h 192" name="T49"/>
                <a:gd fmla="*/ 29 w 191" name="T50"/>
                <a:gd fmla="*/ 104 h 192" name="T51"/>
                <a:gd fmla="*/ 29 w 191" name="T52"/>
                <a:gd fmla="*/ 93 h 192" name="T53"/>
                <a:gd fmla="*/ 29 w 191" name="T54"/>
                <a:gd fmla="*/ 82 h 192" name="T55"/>
                <a:gd fmla="*/ 36 w 191" name="T56"/>
                <a:gd fmla="*/ 74 h 192" name="T57"/>
                <a:gd fmla="*/ 42 w 191" name="T58"/>
                <a:gd fmla="*/ 74 h 192" name="T59"/>
                <a:gd fmla="*/ 146 w 191" name="T60"/>
                <a:gd fmla="*/ 74 h 192" name="T61"/>
                <a:gd fmla="*/ 151 w 191" name="T62"/>
                <a:gd fmla="*/ 74 h 192" name="T63"/>
                <a:gd fmla="*/ 151 w 191" name="T64"/>
                <a:gd fmla="*/ 74 h 192" name="T65"/>
                <a:gd fmla="*/ 158 w 191" name="T66"/>
                <a:gd fmla="*/ 82 h 192" name="T67"/>
                <a:gd fmla="*/ 158 w 191" name="T68"/>
                <a:gd fmla="*/ 104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91">
                  <a:moveTo>
                    <a:pt x="176" y="0"/>
                  </a:moveTo>
                  <a:cubicBezTo>
                    <a:pt x="14" y="0"/>
                    <a:pt x="14" y="0"/>
                    <a:pt x="14" y="0"/>
                  </a:cubicBezTo>
                  <a:cubicBezTo>
                    <a:pt x="6" y="0"/>
                    <a:pt x="0" y="7"/>
                    <a:pt x="0" y="15"/>
                  </a:cubicBezTo>
                  <a:cubicBezTo>
                    <a:pt x="0" y="177"/>
                    <a:pt x="0" y="177"/>
                    <a:pt x="0" y="177"/>
                  </a:cubicBezTo>
                  <a:cubicBezTo>
                    <a:pt x="0" y="185"/>
                    <a:pt x="6" y="192"/>
                    <a:pt x="14" y="192"/>
                  </a:cubicBezTo>
                  <a:cubicBezTo>
                    <a:pt x="176" y="192"/>
                    <a:pt x="176" y="192"/>
                    <a:pt x="176" y="192"/>
                  </a:cubicBezTo>
                  <a:cubicBezTo>
                    <a:pt x="184" y="192"/>
                    <a:pt x="191" y="185"/>
                    <a:pt x="191" y="177"/>
                  </a:cubicBezTo>
                  <a:cubicBezTo>
                    <a:pt x="191" y="15"/>
                    <a:pt x="191" y="15"/>
                    <a:pt x="191" y="15"/>
                  </a:cubicBezTo>
                  <a:cubicBezTo>
                    <a:pt x="191" y="7"/>
                    <a:pt x="184" y="0"/>
                    <a:pt x="176" y="0"/>
                  </a:cubicBezTo>
                  <a:close/>
                  <a:moveTo>
                    <a:pt x="93" y="32"/>
                  </a:moveTo>
                  <a:cubicBezTo>
                    <a:pt x="103" y="32"/>
                    <a:pt x="111" y="40"/>
                    <a:pt x="111" y="50"/>
                  </a:cubicBezTo>
                  <a:cubicBezTo>
                    <a:pt x="111" y="60"/>
                    <a:pt x="103" y="69"/>
                    <a:pt x="93" y="69"/>
                  </a:cubicBezTo>
                  <a:cubicBezTo>
                    <a:pt x="83" y="69"/>
                    <a:pt x="75" y="60"/>
                    <a:pt x="75" y="50"/>
                  </a:cubicBezTo>
                  <a:cubicBezTo>
                    <a:pt x="75" y="40"/>
                    <a:pt x="83" y="32"/>
                    <a:pt x="93" y="32"/>
                  </a:cubicBezTo>
                  <a:close/>
                  <a:moveTo>
                    <a:pt x="93" y="157"/>
                  </a:moveTo>
                  <a:cubicBezTo>
                    <a:pt x="83" y="157"/>
                    <a:pt x="75" y="148"/>
                    <a:pt x="75" y="138"/>
                  </a:cubicBezTo>
                  <a:cubicBezTo>
                    <a:pt x="75" y="128"/>
                    <a:pt x="83" y="120"/>
                    <a:pt x="93" y="120"/>
                  </a:cubicBezTo>
                  <a:cubicBezTo>
                    <a:pt x="103" y="120"/>
                    <a:pt x="111" y="128"/>
                    <a:pt x="111" y="138"/>
                  </a:cubicBezTo>
                  <a:cubicBezTo>
                    <a:pt x="111" y="148"/>
                    <a:pt x="103" y="157"/>
                    <a:pt x="93" y="157"/>
                  </a:cubicBezTo>
                  <a:close/>
                  <a:moveTo>
                    <a:pt x="158" y="104"/>
                  </a:moveTo>
                  <a:cubicBezTo>
                    <a:pt x="158" y="108"/>
                    <a:pt x="155" y="112"/>
                    <a:pt x="151" y="112"/>
                  </a:cubicBezTo>
                  <a:cubicBezTo>
                    <a:pt x="151" y="112"/>
                    <a:pt x="151" y="112"/>
                    <a:pt x="151" y="112"/>
                  </a:cubicBezTo>
                  <a:cubicBezTo>
                    <a:pt x="146" y="112"/>
                    <a:pt x="146" y="112"/>
                    <a:pt x="146" y="112"/>
                  </a:cubicBezTo>
                  <a:cubicBezTo>
                    <a:pt x="42" y="112"/>
                    <a:pt x="42" y="112"/>
                    <a:pt x="42" y="112"/>
                  </a:cubicBezTo>
                  <a:cubicBezTo>
                    <a:pt x="36" y="112"/>
                    <a:pt x="36" y="112"/>
                    <a:pt x="36" y="112"/>
                  </a:cubicBezTo>
                  <a:cubicBezTo>
                    <a:pt x="32" y="112"/>
                    <a:pt x="29" y="108"/>
                    <a:pt x="29" y="104"/>
                  </a:cubicBezTo>
                  <a:cubicBezTo>
                    <a:pt x="29" y="93"/>
                    <a:pt x="29" y="93"/>
                    <a:pt x="29" y="93"/>
                  </a:cubicBezTo>
                  <a:cubicBezTo>
                    <a:pt x="29" y="82"/>
                    <a:pt x="29" y="82"/>
                    <a:pt x="29" y="82"/>
                  </a:cubicBezTo>
                  <a:cubicBezTo>
                    <a:pt x="29" y="78"/>
                    <a:pt x="32" y="74"/>
                    <a:pt x="36" y="74"/>
                  </a:cubicBezTo>
                  <a:cubicBezTo>
                    <a:pt x="42" y="74"/>
                    <a:pt x="42" y="74"/>
                    <a:pt x="42" y="74"/>
                  </a:cubicBezTo>
                  <a:cubicBezTo>
                    <a:pt x="146" y="74"/>
                    <a:pt x="146" y="74"/>
                    <a:pt x="146" y="74"/>
                  </a:cubicBezTo>
                  <a:cubicBezTo>
                    <a:pt x="151" y="74"/>
                    <a:pt x="151" y="74"/>
                    <a:pt x="151" y="74"/>
                  </a:cubicBezTo>
                  <a:cubicBezTo>
                    <a:pt x="151" y="74"/>
                    <a:pt x="151" y="74"/>
                    <a:pt x="151" y="74"/>
                  </a:cubicBezTo>
                  <a:cubicBezTo>
                    <a:pt x="155" y="74"/>
                    <a:pt x="158" y="78"/>
                    <a:pt x="158" y="82"/>
                  </a:cubicBezTo>
                  <a:lnTo>
                    <a:pt x="158" y="104"/>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73" name="Freeform 197"/>
            <p:cNvSpPr>
              <a:spLocks noEditPoints="1"/>
            </p:cNvSpPr>
            <p:nvPr/>
          </p:nvSpPr>
          <p:spPr bwMode="auto">
            <a:xfrm>
              <a:off x="3811588" y="4683125"/>
              <a:ext cx="146050" cy="146050"/>
            </a:xfrm>
            <a:custGeom>
              <a:gdLst>
                <a:gd fmla="*/ 176 w 191" name="T0"/>
                <a:gd fmla="*/ 0 h 191" name="T1"/>
                <a:gd fmla="*/ 14 w 191" name="T2"/>
                <a:gd fmla="*/ 0 h 191" name="T3"/>
                <a:gd fmla="*/ 0 w 191" name="T4"/>
                <a:gd fmla="*/ 14 h 191" name="T5"/>
                <a:gd fmla="*/ 0 w 191" name="T6"/>
                <a:gd fmla="*/ 176 h 191" name="T7"/>
                <a:gd fmla="*/ 14 w 191" name="T8"/>
                <a:gd fmla="*/ 191 h 191" name="T9"/>
                <a:gd fmla="*/ 176 w 191" name="T10"/>
                <a:gd fmla="*/ 191 h 191" name="T11"/>
                <a:gd fmla="*/ 191 w 191" name="T12"/>
                <a:gd fmla="*/ 176 h 191" name="T13"/>
                <a:gd fmla="*/ 191 w 191" name="T14"/>
                <a:gd fmla="*/ 14 h 191" name="T15"/>
                <a:gd fmla="*/ 176 w 191" name="T16"/>
                <a:gd fmla="*/ 0 h 191" name="T17"/>
                <a:gd fmla="*/ 158 w 191" name="T18"/>
                <a:gd fmla="*/ 106 h 191" name="T19"/>
                <a:gd fmla="*/ 150 w 191" name="T20"/>
                <a:gd fmla="*/ 113 h 191" name="T21"/>
                <a:gd fmla="*/ 150 w 191" name="T22"/>
                <a:gd fmla="*/ 113 h 191" name="T23"/>
                <a:gd fmla="*/ 145 w 191" name="T24"/>
                <a:gd fmla="*/ 113 h 191" name="T25"/>
                <a:gd fmla="*/ 111 w 191" name="T26"/>
                <a:gd fmla="*/ 113 h 191" name="T27"/>
                <a:gd fmla="*/ 111 w 191" name="T28"/>
                <a:gd fmla="*/ 145 h 191" name="T29"/>
                <a:gd fmla="*/ 111 w 191" name="T30"/>
                <a:gd fmla="*/ 152 h 191" name="T31"/>
                <a:gd fmla="*/ 104 w 191" name="T32"/>
                <a:gd fmla="*/ 159 h 191" name="T33"/>
                <a:gd fmla="*/ 82 w 191" name="T34"/>
                <a:gd fmla="*/ 159 h 191" name="T35"/>
                <a:gd fmla="*/ 74 w 191" name="T36"/>
                <a:gd fmla="*/ 152 h 191" name="T37"/>
                <a:gd fmla="*/ 74 w 191" name="T38"/>
                <a:gd fmla="*/ 145 h 191" name="T39"/>
                <a:gd fmla="*/ 74 w 191" name="T40"/>
                <a:gd fmla="*/ 113 h 191" name="T41"/>
                <a:gd fmla="*/ 41 w 191" name="T42"/>
                <a:gd fmla="*/ 113 h 191" name="T43"/>
                <a:gd fmla="*/ 36 w 191" name="T44"/>
                <a:gd fmla="*/ 113 h 191" name="T45"/>
                <a:gd fmla="*/ 28 w 191" name="T46"/>
                <a:gd fmla="*/ 106 h 191" name="T47"/>
                <a:gd fmla="*/ 28 w 191" name="T48"/>
                <a:gd fmla="*/ 83 h 191" name="T49"/>
                <a:gd fmla="*/ 36 w 191" name="T50"/>
                <a:gd fmla="*/ 76 h 191" name="T51"/>
                <a:gd fmla="*/ 41 w 191" name="T52"/>
                <a:gd fmla="*/ 76 h 191" name="T53"/>
                <a:gd fmla="*/ 74 w 191" name="T54"/>
                <a:gd fmla="*/ 76 h 191" name="T55"/>
                <a:gd fmla="*/ 74 w 191" name="T56"/>
                <a:gd fmla="*/ 44 h 191" name="T57"/>
                <a:gd fmla="*/ 74 w 191" name="T58"/>
                <a:gd fmla="*/ 37 h 191" name="T59"/>
                <a:gd fmla="*/ 82 w 191" name="T60"/>
                <a:gd fmla="*/ 30 h 191" name="T61"/>
                <a:gd fmla="*/ 104 w 191" name="T62"/>
                <a:gd fmla="*/ 30 h 191" name="T63"/>
                <a:gd fmla="*/ 111 w 191" name="T64"/>
                <a:gd fmla="*/ 37 h 191" name="T65"/>
                <a:gd fmla="*/ 111 w 191" name="T66"/>
                <a:gd fmla="*/ 44 h 191" name="T67"/>
                <a:gd fmla="*/ 111 w 191" name="T68"/>
                <a:gd fmla="*/ 76 h 191" name="T69"/>
                <a:gd fmla="*/ 145 w 191" name="T70"/>
                <a:gd fmla="*/ 76 h 191" name="T71"/>
                <a:gd fmla="*/ 150 w 191" name="T72"/>
                <a:gd fmla="*/ 76 h 191" name="T73"/>
                <a:gd fmla="*/ 150 w 191" name="T74"/>
                <a:gd fmla="*/ 76 h 191" name="T75"/>
                <a:gd fmla="*/ 158 w 191" name="T76"/>
                <a:gd fmla="*/ 83 h 191" name="T77"/>
                <a:gd fmla="*/ 158 w 191" name="T78"/>
                <a:gd fmla="*/ 106 h 1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1" w="191">
                  <a:moveTo>
                    <a:pt x="176" y="0"/>
                  </a:moveTo>
                  <a:cubicBezTo>
                    <a:pt x="14" y="0"/>
                    <a:pt x="14" y="0"/>
                    <a:pt x="14" y="0"/>
                  </a:cubicBezTo>
                  <a:cubicBezTo>
                    <a:pt x="6" y="0"/>
                    <a:pt x="0" y="6"/>
                    <a:pt x="0" y="14"/>
                  </a:cubicBezTo>
                  <a:cubicBezTo>
                    <a:pt x="0" y="176"/>
                    <a:pt x="0" y="176"/>
                    <a:pt x="0" y="176"/>
                  </a:cubicBezTo>
                  <a:cubicBezTo>
                    <a:pt x="0" y="184"/>
                    <a:pt x="6" y="191"/>
                    <a:pt x="14" y="191"/>
                  </a:cubicBezTo>
                  <a:cubicBezTo>
                    <a:pt x="176" y="191"/>
                    <a:pt x="176" y="191"/>
                    <a:pt x="176" y="191"/>
                  </a:cubicBezTo>
                  <a:cubicBezTo>
                    <a:pt x="184" y="191"/>
                    <a:pt x="191" y="184"/>
                    <a:pt x="191" y="176"/>
                  </a:cubicBezTo>
                  <a:cubicBezTo>
                    <a:pt x="191" y="14"/>
                    <a:pt x="191" y="14"/>
                    <a:pt x="191" y="14"/>
                  </a:cubicBezTo>
                  <a:cubicBezTo>
                    <a:pt x="191" y="6"/>
                    <a:pt x="184" y="0"/>
                    <a:pt x="176" y="0"/>
                  </a:cubicBezTo>
                  <a:close/>
                  <a:moveTo>
                    <a:pt x="158" y="106"/>
                  </a:moveTo>
                  <a:cubicBezTo>
                    <a:pt x="158" y="110"/>
                    <a:pt x="154" y="113"/>
                    <a:pt x="150" y="113"/>
                  </a:cubicBezTo>
                  <a:cubicBezTo>
                    <a:pt x="150" y="113"/>
                    <a:pt x="150" y="113"/>
                    <a:pt x="150" y="113"/>
                  </a:cubicBezTo>
                  <a:cubicBezTo>
                    <a:pt x="145" y="113"/>
                    <a:pt x="145" y="113"/>
                    <a:pt x="145" y="113"/>
                  </a:cubicBezTo>
                  <a:cubicBezTo>
                    <a:pt x="111" y="113"/>
                    <a:pt x="111" y="113"/>
                    <a:pt x="111" y="113"/>
                  </a:cubicBezTo>
                  <a:cubicBezTo>
                    <a:pt x="111" y="145"/>
                    <a:pt x="111" y="145"/>
                    <a:pt x="111" y="145"/>
                  </a:cubicBezTo>
                  <a:cubicBezTo>
                    <a:pt x="111" y="152"/>
                    <a:pt x="111" y="152"/>
                    <a:pt x="111" y="152"/>
                  </a:cubicBezTo>
                  <a:cubicBezTo>
                    <a:pt x="111" y="156"/>
                    <a:pt x="108" y="159"/>
                    <a:pt x="104" y="159"/>
                  </a:cubicBezTo>
                  <a:cubicBezTo>
                    <a:pt x="82" y="159"/>
                    <a:pt x="82" y="159"/>
                    <a:pt x="82" y="159"/>
                  </a:cubicBezTo>
                  <a:cubicBezTo>
                    <a:pt x="78" y="159"/>
                    <a:pt x="74" y="156"/>
                    <a:pt x="74" y="152"/>
                  </a:cubicBezTo>
                  <a:cubicBezTo>
                    <a:pt x="74" y="145"/>
                    <a:pt x="74" y="145"/>
                    <a:pt x="74" y="145"/>
                  </a:cubicBezTo>
                  <a:cubicBezTo>
                    <a:pt x="74" y="113"/>
                    <a:pt x="74" y="113"/>
                    <a:pt x="74" y="113"/>
                  </a:cubicBezTo>
                  <a:cubicBezTo>
                    <a:pt x="41" y="113"/>
                    <a:pt x="41" y="113"/>
                    <a:pt x="41" y="113"/>
                  </a:cubicBezTo>
                  <a:cubicBezTo>
                    <a:pt x="36" y="113"/>
                    <a:pt x="36" y="113"/>
                    <a:pt x="36" y="113"/>
                  </a:cubicBezTo>
                  <a:cubicBezTo>
                    <a:pt x="32" y="113"/>
                    <a:pt x="28" y="110"/>
                    <a:pt x="28" y="106"/>
                  </a:cubicBezTo>
                  <a:cubicBezTo>
                    <a:pt x="28" y="83"/>
                    <a:pt x="28" y="83"/>
                    <a:pt x="28" y="83"/>
                  </a:cubicBezTo>
                  <a:cubicBezTo>
                    <a:pt x="28" y="79"/>
                    <a:pt x="32" y="76"/>
                    <a:pt x="36" y="76"/>
                  </a:cubicBezTo>
                  <a:cubicBezTo>
                    <a:pt x="41" y="76"/>
                    <a:pt x="41" y="76"/>
                    <a:pt x="41" y="76"/>
                  </a:cubicBezTo>
                  <a:cubicBezTo>
                    <a:pt x="74" y="76"/>
                    <a:pt x="74" y="76"/>
                    <a:pt x="74" y="76"/>
                  </a:cubicBezTo>
                  <a:cubicBezTo>
                    <a:pt x="74" y="44"/>
                    <a:pt x="74" y="44"/>
                    <a:pt x="74" y="44"/>
                  </a:cubicBezTo>
                  <a:cubicBezTo>
                    <a:pt x="74" y="37"/>
                    <a:pt x="74" y="37"/>
                    <a:pt x="74" y="37"/>
                  </a:cubicBezTo>
                  <a:cubicBezTo>
                    <a:pt x="74" y="33"/>
                    <a:pt x="78" y="30"/>
                    <a:pt x="82" y="30"/>
                  </a:cubicBezTo>
                  <a:cubicBezTo>
                    <a:pt x="104" y="30"/>
                    <a:pt x="104" y="30"/>
                    <a:pt x="104" y="30"/>
                  </a:cubicBezTo>
                  <a:cubicBezTo>
                    <a:pt x="108" y="30"/>
                    <a:pt x="111" y="33"/>
                    <a:pt x="111" y="37"/>
                  </a:cubicBezTo>
                  <a:cubicBezTo>
                    <a:pt x="111" y="44"/>
                    <a:pt x="111" y="44"/>
                    <a:pt x="111" y="44"/>
                  </a:cubicBezTo>
                  <a:cubicBezTo>
                    <a:pt x="111" y="76"/>
                    <a:pt x="111" y="76"/>
                    <a:pt x="111" y="76"/>
                  </a:cubicBezTo>
                  <a:cubicBezTo>
                    <a:pt x="145" y="76"/>
                    <a:pt x="145" y="76"/>
                    <a:pt x="145" y="76"/>
                  </a:cubicBezTo>
                  <a:cubicBezTo>
                    <a:pt x="150" y="76"/>
                    <a:pt x="150" y="76"/>
                    <a:pt x="150" y="76"/>
                  </a:cubicBezTo>
                  <a:cubicBezTo>
                    <a:pt x="150" y="76"/>
                    <a:pt x="150" y="76"/>
                    <a:pt x="150" y="76"/>
                  </a:cubicBezTo>
                  <a:cubicBezTo>
                    <a:pt x="154" y="76"/>
                    <a:pt x="158" y="79"/>
                    <a:pt x="158" y="83"/>
                  </a:cubicBezTo>
                  <a:lnTo>
                    <a:pt x="158" y="106"/>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74" name="Freeform 198"/>
            <p:cNvSpPr>
              <a:spLocks noEditPoints="1"/>
            </p:cNvSpPr>
            <p:nvPr/>
          </p:nvSpPr>
          <p:spPr bwMode="auto">
            <a:xfrm>
              <a:off x="3978275" y="4849813"/>
              <a:ext cx="146050" cy="147638"/>
            </a:xfrm>
            <a:custGeom>
              <a:gdLst>
                <a:gd fmla="*/ 177 w 191" name="T0"/>
                <a:gd fmla="*/ 0 h 192" name="T1"/>
                <a:gd fmla="*/ 15 w 191" name="T2"/>
                <a:gd fmla="*/ 0 h 192" name="T3"/>
                <a:gd fmla="*/ 0 w 191" name="T4"/>
                <a:gd fmla="*/ 15 h 192" name="T5"/>
                <a:gd fmla="*/ 0 w 191" name="T6"/>
                <a:gd fmla="*/ 177 h 192" name="T7"/>
                <a:gd fmla="*/ 15 w 191" name="T8"/>
                <a:gd fmla="*/ 192 h 192" name="T9"/>
                <a:gd fmla="*/ 177 w 191" name="T10"/>
                <a:gd fmla="*/ 192 h 192" name="T11"/>
                <a:gd fmla="*/ 191 w 191" name="T12"/>
                <a:gd fmla="*/ 177 h 192" name="T13"/>
                <a:gd fmla="*/ 191 w 191" name="T14"/>
                <a:gd fmla="*/ 15 h 192" name="T15"/>
                <a:gd fmla="*/ 177 w 191" name="T16"/>
                <a:gd fmla="*/ 0 h 192" name="T17"/>
                <a:gd fmla="*/ 154 w 191" name="T18"/>
                <a:gd fmla="*/ 140 h 192" name="T19"/>
                <a:gd fmla="*/ 138 w 191" name="T20"/>
                <a:gd fmla="*/ 156 h 192" name="T21"/>
                <a:gd fmla="*/ 128 w 191" name="T22"/>
                <a:gd fmla="*/ 156 h 192" name="T23"/>
                <a:gd fmla="*/ 128 w 191" name="T24"/>
                <a:gd fmla="*/ 156 h 192" name="T25"/>
                <a:gd fmla="*/ 128 w 191" name="T26"/>
                <a:gd fmla="*/ 156 h 192" name="T27"/>
                <a:gd fmla="*/ 101 w 191" name="T28"/>
                <a:gd fmla="*/ 128 h 192" name="T29"/>
                <a:gd fmla="*/ 73 w 191" name="T30"/>
                <a:gd fmla="*/ 156 h 192" name="T31"/>
                <a:gd fmla="*/ 63 w 191" name="T32"/>
                <a:gd fmla="*/ 156 h 192" name="T33"/>
                <a:gd fmla="*/ 47 w 191" name="T34"/>
                <a:gd fmla="*/ 140 h 192" name="T35"/>
                <a:gd fmla="*/ 47 w 191" name="T36"/>
                <a:gd fmla="*/ 130 h 192" name="T37"/>
                <a:gd fmla="*/ 53 w 191" name="T38"/>
                <a:gd fmla="*/ 124 h 192" name="T39"/>
                <a:gd fmla="*/ 74 w 191" name="T40"/>
                <a:gd fmla="*/ 102 h 192" name="T41"/>
                <a:gd fmla="*/ 51 w 191" name="T42"/>
                <a:gd fmla="*/ 78 h 192" name="T43"/>
                <a:gd fmla="*/ 47 w 191" name="T44"/>
                <a:gd fmla="*/ 75 h 192" name="T45"/>
                <a:gd fmla="*/ 47 w 191" name="T46"/>
                <a:gd fmla="*/ 64 h 192" name="T47"/>
                <a:gd fmla="*/ 63 w 191" name="T48"/>
                <a:gd fmla="*/ 48 h 192" name="T49"/>
                <a:gd fmla="*/ 73 w 191" name="T50"/>
                <a:gd fmla="*/ 48 h 192" name="T51"/>
                <a:gd fmla="*/ 101 w 191" name="T52"/>
                <a:gd fmla="*/ 76 h 192" name="T53"/>
                <a:gd fmla="*/ 117 w 191" name="T54"/>
                <a:gd fmla="*/ 59 h 192" name="T55"/>
                <a:gd fmla="*/ 128 w 191" name="T56"/>
                <a:gd fmla="*/ 48 h 192" name="T57"/>
                <a:gd fmla="*/ 138 w 191" name="T58"/>
                <a:gd fmla="*/ 48 h 192" name="T59"/>
                <a:gd fmla="*/ 154 w 191" name="T60"/>
                <a:gd fmla="*/ 64 h 192" name="T61"/>
                <a:gd fmla="*/ 154 w 191" name="T62"/>
                <a:gd fmla="*/ 75 h 192" name="T63"/>
                <a:gd fmla="*/ 144 w 191" name="T64"/>
                <a:gd fmla="*/ 85 h 192" name="T65"/>
                <a:gd fmla="*/ 144 w 191" name="T66"/>
                <a:gd fmla="*/ 85 h 192" name="T67"/>
                <a:gd fmla="*/ 127 w 191" name="T68"/>
                <a:gd fmla="*/ 102 h 192" name="T69"/>
                <a:gd fmla="*/ 151 w 191" name="T70"/>
                <a:gd fmla="*/ 126 h 192" name="T71"/>
                <a:gd fmla="*/ 151 w 191" name="T72"/>
                <a:gd fmla="*/ 126 h 192" name="T73"/>
                <a:gd fmla="*/ 154 w 191" name="T74"/>
                <a:gd fmla="*/ 130 h 192" name="T75"/>
                <a:gd fmla="*/ 154 w 191" name="T76"/>
                <a:gd fmla="*/ 140 h 19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2" w="191">
                  <a:moveTo>
                    <a:pt x="177" y="0"/>
                  </a:moveTo>
                  <a:cubicBezTo>
                    <a:pt x="15" y="0"/>
                    <a:pt x="15" y="0"/>
                    <a:pt x="15" y="0"/>
                  </a:cubicBezTo>
                  <a:cubicBezTo>
                    <a:pt x="7" y="0"/>
                    <a:pt x="0" y="7"/>
                    <a:pt x="0" y="15"/>
                  </a:cubicBezTo>
                  <a:cubicBezTo>
                    <a:pt x="0" y="177"/>
                    <a:pt x="0" y="177"/>
                    <a:pt x="0" y="177"/>
                  </a:cubicBezTo>
                  <a:cubicBezTo>
                    <a:pt x="0" y="185"/>
                    <a:pt x="7" y="192"/>
                    <a:pt x="15" y="192"/>
                  </a:cubicBezTo>
                  <a:cubicBezTo>
                    <a:pt x="177" y="192"/>
                    <a:pt x="177" y="192"/>
                    <a:pt x="177" y="192"/>
                  </a:cubicBezTo>
                  <a:cubicBezTo>
                    <a:pt x="185" y="192"/>
                    <a:pt x="191" y="185"/>
                    <a:pt x="191" y="177"/>
                  </a:cubicBezTo>
                  <a:cubicBezTo>
                    <a:pt x="191" y="15"/>
                    <a:pt x="191" y="15"/>
                    <a:pt x="191" y="15"/>
                  </a:cubicBezTo>
                  <a:cubicBezTo>
                    <a:pt x="191" y="7"/>
                    <a:pt x="185" y="0"/>
                    <a:pt x="177" y="0"/>
                  </a:cubicBezTo>
                  <a:close/>
                  <a:moveTo>
                    <a:pt x="154" y="140"/>
                  </a:moveTo>
                  <a:cubicBezTo>
                    <a:pt x="138" y="156"/>
                    <a:pt x="138" y="156"/>
                    <a:pt x="138" y="156"/>
                  </a:cubicBezTo>
                  <a:cubicBezTo>
                    <a:pt x="136" y="159"/>
                    <a:pt x="131" y="159"/>
                    <a:pt x="128" y="156"/>
                  </a:cubicBezTo>
                  <a:cubicBezTo>
                    <a:pt x="128" y="156"/>
                    <a:pt x="128" y="156"/>
                    <a:pt x="128" y="156"/>
                  </a:cubicBezTo>
                  <a:cubicBezTo>
                    <a:pt x="128" y="156"/>
                    <a:pt x="128" y="156"/>
                    <a:pt x="128" y="156"/>
                  </a:cubicBezTo>
                  <a:cubicBezTo>
                    <a:pt x="101" y="128"/>
                    <a:pt x="101" y="128"/>
                    <a:pt x="101" y="128"/>
                  </a:cubicBezTo>
                  <a:cubicBezTo>
                    <a:pt x="73" y="156"/>
                    <a:pt x="73" y="156"/>
                    <a:pt x="73" y="156"/>
                  </a:cubicBezTo>
                  <a:cubicBezTo>
                    <a:pt x="70" y="159"/>
                    <a:pt x="66" y="159"/>
                    <a:pt x="63" y="156"/>
                  </a:cubicBezTo>
                  <a:cubicBezTo>
                    <a:pt x="47" y="140"/>
                    <a:pt x="47" y="140"/>
                    <a:pt x="47" y="140"/>
                  </a:cubicBezTo>
                  <a:cubicBezTo>
                    <a:pt x="44" y="137"/>
                    <a:pt x="44" y="132"/>
                    <a:pt x="47" y="130"/>
                  </a:cubicBezTo>
                  <a:cubicBezTo>
                    <a:pt x="53" y="124"/>
                    <a:pt x="53" y="124"/>
                    <a:pt x="53" y="124"/>
                  </a:cubicBezTo>
                  <a:cubicBezTo>
                    <a:pt x="74" y="102"/>
                    <a:pt x="74" y="102"/>
                    <a:pt x="74" y="102"/>
                  </a:cubicBezTo>
                  <a:cubicBezTo>
                    <a:pt x="51" y="78"/>
                    <a:pt x="51" y="78"/>
                    <a:pt x="51" y="78"/>
                  </a:cubicBezTo>
                  <a:cubicBezTo>
                    <a:pt x="47" y="75"/>
                    <a:pt x="47" y="75"/>
                    <a:pt x="47" y="75"/>
                  </a:cubicBezTo>
                  <a:cubicBezTo>
                    <a:pt x="44" y="72"/>
                    <a:pt x="44" y="67"/>
                    <a:pt x="47" y="64"/>
                  </a:cubicBezTo>
                  <a:cubicBezTo>
                    <a:pt x="63" y="48"/>
                    <a:pt x="63" y="48"/>
                    <a:pt x="63" y="48"/>
                  </a:cubicBezTo>
                  <a:cubicBezTo>
                    <a:pt x="66" y="45"/>
                    <a:pt x="70" y="45"/>
                    <a:pt x="73" y="48"/>
                  </a:cubicBezTo>
                  <a:cubicBezTo>
                    <a:pt x="101" y="76"/>
                    <a:pt x="101" y="76"/>
                    <a:pt x="101" y="76"/>
                  </a:cubicBezTo>
                  <a:cubicBezTo>
                    <a:pt x="117" y="59"/>
                    <a:pt x="117" y="59"/>
                    <a:pt x="117" y="59"/>
                  </a:cubicBezTo>
                  <a:cubicBezTo>
                    <a:pt x="128" y="48"/>
                    <a:pt x="128" y="48"/>
                    <a:pt x="128" y="48"/>
                  </a:cubicBezTo>
                  <a:cubicBezTo>
                    <a:pt x="131" y="45"/>
                    <a:pt x="136" y="45"/>
                    <a:pt x="138" y="48"/>
                  </a:cubicBezTo>
                  <a:cubicBezTo>
                    <a:pt x="154" y="64"/>
                    <a:pt x="154" y="64"/>
                    <a:pt x="154" y="64"/>
                  </a:cubicBezTo>
                  <a:cubicBezTo>
                    <a:pt x="157" y="67"/>
                    <a:pt x="157" y="72"/>
                    <a:pt x="154" y="75"/>
                  </a:cubicBezTo>
                  <a:cubicBezTo>
                    <a:pt x="144" y="85"/>
                    <a:pt x="144" y="85"/>
                    <a:pt x="144" y="85"/>
                  </a:cubicBezTo>
                  <a:cubicBezTo>
                    <a:pt x="144" y="85"/>
                    <a:pt x="144" y="85"/>
                    <a:pt x="144" y="85"/>
                  </a:cubicBezTo>
                  <a:cubicBezTo>
                    <a:pt x="127" y="102"/>
                    <a:pt x="127" y="102"/>
                    <a:pt x="127" y="102"/>
                  </a:cubicBezTo>
                  <a:cubicBezTo>
                    <a:pt x="151" y="126"/>
                    <a:pt x="151" y="126"/>
                    <a:pt x="151" y="126"/>
                  </a:cubicBezTo>
                  <a:cubicBezTo>
                    <a:pt x="151" y="126"/>
                    <a:pt x="151" y="126"/>
                    <a:pt x="151" y="126"/>
                  </a:cubicBezTo>
                  <a:cubicBezTo>
                    <a:pt x="154" y="130"/>
                    <a:pt x="154" y="130"/>
                    <a:pt x="154" y="130"/>
                  </a:cubicBezTo>
                  <a:cubicBezTo>
                    <a:pt x="157" y="132"/>
                    <a:pt x="157" y="137"/>
                    <a:pt x="154" y="14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75" name="Freeform 199"/>
            <p:cNvSpPr>
              <a:spLocks noEditPoints="1"/>
            </p:cNvSpPr>
            <p:nvPr/>
          </p:nvSpPr>
          <p:spPr bwMode="auto">
            <a:xfrm>
              <a:off x="3978275" y="4683125"/>
              <a:ext cx="146050" cy="146050"/>
            </a:xfrm>
            <a:custGeom>
              <a:gdLst>
                <a:gd fmla="*/ 177 w 191" name="T0"/>
                <a:gd fmla="*/ 0 h 191" name="T1"/>
                <a:gd fmla="*/ 15 w 191" name="T2"/>
                <a:gd fmla="*/ 0 h 191" name="T3"/>
                <a:gd fmla="*/ 0 w 191" name="T4"/>
                <a:gd fmla="*/ 14 h 191" name="T5"/>
                <a:gd fmla="*/ 0 w 191" name="T6"/>
                <a:gd fmla="*/ 176 h 191" name="T7"/>
                <a:gd fmla="*/ 15 w 191" name="T8"/>
                <a:gd fmla="*/ 191 h 191" name="T9"/>
                <a:gd fmla="*/ 177 w 191" name="T10"/>
                <a:gd fmla="*/ 191 h 191" name="T11"/>
                <a:gd fmla="*/ 191 w 191" name="T12"/>
                <a:gd fmla="*/ 176 h 191" name="T13"/>
                <a:gd fmla="*/ 191 w 191" name="T14"/>
                <a:gd fmla="*/ 14 h 191" name="T15"/>
                <a:gd fmla="*/ 177 w 191" name="T16"/>
                <a:gd fmla="*/ 0 h 191" name="T17"/>
                <a:gd fmla="*/ 161 w 191" name="T18"/>
                <a:gd fmla="*/ 106 h 191" name="T19"/>
                <a:gd fmla="*/ 153 w 191" name="T20"/>
                <a:gd fmla="*/ 113 h 191" name="T21"/>
                <a:gd fmla="*/ 153 w 191" name="T22"/>
                <a:gd fmla="*/ 113 h 191" name="T23"/>
                <a:gd fmla="*/ 148 w 191" name="T24"/>
                <a:gd fmla="*/ 113 h 191" name="T25"/>
                <a:gd fmla="*/ 44 w 191" name="T26"/>
                <a:gd fmla="*/ 113 h 191" name="T27"/>
                <a:gd fmla="*/ 38 w 191" name="T28"/>
                <a:gd fmla="*/ 113 h 191" name="T29"/>
                <a:gd fmla="*/ 31 w 191" name="T30"/>
                <a:gd fmla="*/ 106 h 191" name="T31"/>
                <a:gd fmla="*/ 31 w 191" name="T32"/>
                <a:gd fmla="*/ 95 h 191" name="T33"/>
                <a:gd fmla="*/ 31 w 191" name="T34"/>
                <a:gd fmla="*/ 83 h 191" name="T35"/>
                <a:gd fmla="*/ 38 w 191" name="T36"/>
                <a:gd fmla="*/ 76 h 191" name="T37"/>
                <a:gd fmla="*/ 44 w 191" name="T38"/>
                <a:gd fmla="*/ 76 h 191" name="T39"/>
                <a:gd fmla="*/ 148 w 191" name="T40"/>
                <a:gd fmla="*/ 76 h 191" name="T41"/>
                <a:gd fmla="*/ 153 w 191" name="T42"/>
                <a:gd fmla="*/ 76 h 191" name="T43"/>
                <a:gd fmla="*/ 153 w 191" name="T44"/>
                <a:gd fmla="*/ 76 h 191" name="T45"/>
                <a:gd fmla="*/ 161 w 191" name="T46"/>
                <a:gd fmla="*/ 83 h 191" name="T47"/>
                <a:gd fmla="*/ 161 w 191" name="T48"/>
                <a:gd fmla="*/ 106 h 19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1" w="191">
                  <a:moveTo>
                    <a:pt x="177" y="0"/>
                  </a:moveTo>
                  <a:cubicBezTo>
                    <a:pt x="15" y="0"/>
                    <a:pt x="15" y="0"/>
                    <a:pt x="15" y="0"/>
                  </a:cubicBezTo>
                  <a:cubicBezTo>
                    <a:pt x="7" y="0"/>
                    <a:pt x="0" y="6"/>
                    <a:pt x="0" y="14"/>
                  </a:cubicBezTo>
                  <a:cubicBezTo>
                    <a:pt x="0" y="176"/>
                    <a:pt x="0" y="176"/>
                    <a:pt x="0" y="176"/>
                  </a:cubicBezTo>
                  <a:cubicBezTo>
                    <a:pt x="0" y="184"/>
                    <a:pt x="7" y="191"/>
                    <a:pt x="15" y="191"/>
                  </a:cubicBezTo>
                  <a:cubicBezTo>
                    <a:pt x="177" y="191"/>
                    <a:pt x="177" y="191"/>
                    <a:pt x="177" y="191"/>
                  </a:cubicBezTo>
                  <a:cubicBezTo>
                    <a:pt x="185" y="191"/>
                    <a:pt x="191" y="184"/>
                    <a:pt x="191" y="176"/>
                  </a:cubicBezTo>
                  <a:cubicBezTo>
                    <a:pt x="191" y="14"/>
                    <a:pt x="191" y="14"/>
                    <a:pt x="191" y="14"/>
                  </a:cubicBezTo>
                  <a:cubicBezTo>
                    <a:pt x="191" y="6"/>
                    <a:pt x="185" y="0"/>
                    <a:pt x="177" y="0"/>
                  </a:cubicBezTo>
                  <a:close/>
                  <a:moveTo>
                    <a:pt x="161" y="106"/>
                  </a:moveTo>
                  <a:cubicBezTo>
                    <a:pt x="161" y="110"/>
                    <a:pt x="157" y="113"/>
                    <a:pt x="153" y="113"/>
                  </a:cubicBezTo>
                  <a:cubicBezTo>
                    <a:pt x="153" y="113"/>
                    <a:pt x="153" y="113"/>
                    <a:pt x="153" y="113"/>
                  </a:cubicBezTo>
                  <a:cubicBezTo>
                    <a:pt x="148" y="113"/>
                    <a:pt x="148" y="113"/>
                    <a:pt x="148" y="113"/>
                  </a:cubicBezTo>
                  <a:cubicBezTo>
                    <a:pt x="44" y="113"/>
                    <a:pt x="44" y="113"/>
                    <a:pt x="44" y="113"/>
                  </a:cubicBezTo>
                  <a:cubicBezTo>
                    <a:pt x="38" y="113"/>
                    <a:pt x="38" y="113"/>
                    <a:pt x="38" y="113"/>
                  </a:cubicBezTo>
                  <a:cubicBezTo>
                    <a:pt x="34" y="113"/>
                    <a:pt x="31" y="110"/>
                    <a:pt x="31" y="106"/>
                  </a:cubicBezTo>
                  <a:cubicBezTo>
                    <a:pt x="31" y="95"/>
                    <a:pt x="31" y="95"/>
                    <a:pt x="31" y="95"/>
                  </a:cubicBezTo>
                  <a:cubicBezTo>
                    <a:pt x="31" y="83"/>
                    <a:pt x="31" y="83"/>
                    <a:pt x="31" y="83"/>
                  </a:cubicBezTo>
                  <a:cubicBezTo>
                    <a:pt x="31" y="79"/>
                    <a:pt x="34" y="76"/>
                    <a:pt x="38" y="76"/>
                  </a:cubicBezTo>
                  <a:cubicBezTo>
                    <a:pt x="44" y="76"/>
                    <a:pt x="44" y="76"/>
                    <a:pt x="44" y="76"/>
                  </a:cubicBezTo>
                  <a:cubicBezTo>
                    <a:pt x="148" y="76"/>
                    <a:pt x="148" y="76"/>
                    <a:pt x="148" y="76"/>
                  </a:cubicBezTo>
                  <a:cubicBezTo>
                    <a:pt x="153" y="76"/>
                    <a:pt x="153" y="76"/>
                    <a:pt x="153" y="76"/>
                  </a:cubicBezTo>
                  <a:cubicBezTo>
                    <a:pt x="153" y="76"/>
                    <a:pt x="153" y="76"/>
                    <a:pt x="153" y="76"/>
                  </a:cubicBezTo>
                  <a:cubicBezTo>
                    <a:pt x="157" y="76"/>
                    <a:pt x="161" y="79"/>
                    <a:pt x="161" y="83"/>
                  </a:cubicBezTo>
                  <a:lnTo>
                    <a:pt x="161" y="106"/>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
        <p:nvSpPr>
          <p:cNvPr id="376" name="Freeform 200"/>
          <p:cNvSpPr>
            <a:spLocks noEditPoints="1"/>
          </p:cNvSpPr>
          <p:nvPr/>
        </p:nvSpPr>
        <p:spPr bwMode="auto">
          <a:xfrm>
            <a:off x="411163" y="3290888"/>
            <a:ext cx="420687" cy="395287"/>
          </a:xfrm>
          <a:custGeom>
            <a:gdLst>
              <a:gd fmla="*/ 394 w 548" name="T0"/>
              <a:gd fmla="*/ 0 h 514" name="T1"/>
              <a:gd fmla="*/ 240 w 548" name="T2"/>
              <a:gd fmla="*/ 153 h 514" name="T3"/>
              <a:gd fmla="*/ 240 w 548" name="T4"/>
              <a:gd fmla="*/ 206 h 514" name="T5"/>
              <a:gd fmla="*/ 0 w 548" name="T6"/>
              <a:gd fmla="*/ 206 h 514" name="T7"/>
              <a:gd fmla="*/ 0 w 548" name="T8"/>
              <a:gd fmla="*/ 514 h 514" name="T9"/>
              <a:gd fmla="*/ 377 w 548" name="T10"/>
              <a:gd fmla="*/ 514 h 514" name="T11"/>
              <a:gd fmla="*/ 377 w 548" name="T12"/>
              <a:gd fmla="*/ 206 h 514" name="T13"/>
              <a:gd fmla="*/ 308 w 548" name="T14"/>
              <a:gd fmla="*/ 206 h 514" name="T15"/>
              <a:gd fmla="*/ 308 w 548" name="T16"/>
              <a:gd fmla="*/ 153 h 514" name="T17"/>
              <a:gd fmla="*/ 394 w 548" name="T18"/>
              <a:gd fmla="*/ 68 h 514" name="T19"/>
              <a:gd fmla="*/ 479 w 548" name="T20"/>
              <a:gd fmla="*/ 153 h 514" name="T21"/>
              <a:gd fmla="*/ 479 w 548" name="T22"/>
              <a:gd fmla="*/ 206 h 514" name="T23"/>
              <a:gd fmla="*/ 548 w 548" name="T24"/>
              <a:gd fmla="*/ 206 h 514" name="T25"/>
              <a:gd fmla="*/ 548 w 548" name="T26"/>
              <a:gd fmla="*/ 153 h 514" name="T27"/>
              <a:gd fmla="*/ 394 w 548" name="T28"/>
              <a:gd fmla="*/ 0 h 514" name="T29"/>
              <a:gd fmla="*/ 216 w 548" name="T30"/>
              <a:gd fmla="*/ 434 h 514" name="T31"/>
              <a:gd fmla="*/ 145 w 548" name="T32"/>
              <a:gd fmla="*/ 434 h 514" name="T33"/>
              <a:gd fmla="*/ 161 w 548" name="T34"/>
              <a:gd fmla="*/ 373 h 514" name="T35"/>
              <a:gd fmla="*/ 137 w 548" name="T36"/>
              <a:gd fmla="*/ 334 h 514" name="T37"/>
              <a:gd fmla="*/ 180 w 548" name="T38"/>
              <a:gd fmla="*/ 291 h 514" name="T39"/>
              <a:gd fmla="*/ 224 w 548" name="T40"/>
              <a:gd fmla="*/ 334 h 514" name="T41"/>
              <a:gd fmla="*/ 200 w 548" name="T42"/>
              <a:gd fmla="*/ 373 h 514" name="T43"/>
              <a:gd fmla="*/ 216 w 548" name="T44"/>
              <a:gd fmla="*/ 434 h 5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4" w="548">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typeface="微软雅黑 Light"/>
              <a:ea charset="-122" panose="020b0503020204020204" typeface="Microsoft YaHei UI"/>
            </a:endParaRPr>
          </a:p>
        </p:txBody>
      </p:sp>
      <p:sp>
        <p:nvSpPr>
          <p:cNvPr id="377" name="Freeform 201"/>
          <p:cNvSpPr>
            <a:spLocks noEditPoints="1"/>
          </p:cNvSpPr>
          <p:nvPr/>
        </p:nvSpPr>
        <p:spPr bwMode="auto">
          <a:xfrm>
            <a:off x="3278188" y="4017963"/>
            <a:ext cx="420687" cy="382587"/>
          </a:xfrm>
          <a:custGeom>
            <a:gdLst>
              <a:gd fmla="*/ 484 w 548" name="T0"/>
              <a:gd fmla="*/ 63 h 498" name="T1"/>
              <a:gd fmla="*/ 476 w 548" name="T2"/>
              <a:gd fmla="*/ 52 h 498" name="T3"/>
              <a:gd fmla="*/ 354 w 548" name="T4"/>
              <a:gd fmla="*/ 0 h 498" name="T5"/>
              <a:gd fmla="*/ 132 w 548" name="T6"/>
              <a:gd fmla="*/ 52 h 498" name="T7"/>
              <a:gd fmla="*/ 63 w 548" name="T8"/>
              <a:gd fmla="*/ 60 h 498" name="T9"/>
              <a:gd fmla="*/ 58 w 548" name="T10"/>
              <a:gd fmla="*/ 63 h 498" name="T11"/>
              <a:gd fmla="*/ 0 w 548" name="T12"/>
              <a:gd fmla="*/ 423 h 498" name="T13"/>
              <a:gd fmla="*/ 42 w 548" name="T14"/>
              <a:gd fmla="*/ 479 h 498" name="T15"/>
              <a:gd fmla="*/ 100 w 548" name="T16"/>
              <a:gd fmla="*/ 498 h 498" name="T17"/>
              <a:gd fmla="*/ 433 w 548" name="T18"/>
              <a:gd fmla="*/ 481 h 498" name="T19"/>
              <a:gd fmla="*/ 490 w 548" name="T20"/>
              <a:gd fmla="*/ 498 h 498" name="T21"/>
              <a:gd fmla="*/ 506 w 548" name="T22"/>
              <a:gd fmla="*/ 479 h 498" name="T23"/>
              <a:gd fmla="*/ 548 w 548" name="T24"/>
              <a:gd fmla="*/ 121 h 498" name="T25"/>
              <a:gd fmla="*/ 192 w 548" name="T26"/>
              <a:gd fmla="*/ 29 h 498" name="T27"/>
              <a:gd fmla="*/ 384 w 548" name="T28"/>
              <a:gd fmla="*/ 52 h 498" name="T29"/>
              <a:gd fmla="*/ 371 w 548" name="T30"/>
              <a:gd fmla="*/ 60 h 498" name="T31"/>
              <a:gd fmla="*/ 177 w 548" name="T32"/>
              <a:gd fmla="*/ 63 h 498" name="T33"/>
              <a:gd fmla="*/ 169 w 548" name="T34"/>
              <a:gd fmla="*/ 52 h 498" name="T35"/>
              <a:gd fmla="*/ 192 w 548" name="T36"/>
              <a:gd fmla="*/ 29 h 498" name="T37"/>
              <a:gd fmla="*/ 82 w 548" name="T38"/>
              <a:gd fmla="*/ 402 h 498" name="T39"/>
              <a:gd fmla="*/ 82 w 548" name="T40"/>
              <a:gd fmla="*/ 376 h 498" name="T41"/>
              <a:gd fmla="*/ 479 w 548" name="T42"/>
              <a:gd fmla="*/ 389 h 498" name="T43"/>
              <a:gd fmla="*/ 466 w 548" name="T44"/>
              <a:gd fmla="*/ 324 h 498" name="T45"/>
              <a:gd fmla="*/ 69 w 548" name="T46"/>
              <a:gd fmla="*/ 311 h 498" name="T47"/>
              <a:gd fmla="*/ 466 w 548" name="T48"/>
              <a:gd fmla="*/ 298 h 498" name="T49"/>
              <a:gd fmla="*/ 466 w 548" name="T50"/>
              <a:gd fmla="*/ 324 h 498" name="T51"/>
              <a:gd fmla="*/ 82 w 548" name="T52"/>
              <a:gd fmla="*/ 246 h 498" name="T53"/>
              <a:gd fmla="*/ 82 w 548" name="T54"/>
              <a:gd fmla="*/ 220 h 498" name="T55"/>
              <a:gd fmla="*/ 479 w 548" name="T56"/>
              <a:gd fmla="*/ 233 h 498" name="T57"/>
              <a:gd fmla="*/ 466 w 548" name="T58"/>
              <a:gd fmla="*/ 168 h 498" name="T59"/>
              <a:gd fmla="*/ 69 w 548" name="T60"/>
              <a:gd fmla="*/ 155 h 498" name="T61"/>
              <a:gd fmla="*/ 466 w 548" name="T62"/>
              <a:gd fmla="*/ 142 h 498" name="T63"/>
              <a:gd fmla="*/ 466 w 548" name="T64"/>
              <a:gd fmla="*/ 168 h 49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98" w="548">
                <a:moveTo>
                  <a:pt x="490" y="63"/>
                </a:moveTo>
                <a:cubicBezTo>
                  <a:pt x="484" y="63"/>
                  <a:pt x="484" y="63"/>
                  <a:pt x="484" y="63"/>
                </a:cubicBezTo>
                <a:cubicBezTo>
                  <a:pt x="485" y="62"/>
                  <a:pt x="485" y="61"/>
                  <a:pt x="485" y="60"/>
                </a:cubicBezTo>
                <a:cubicBezTo>
                  <a:pt x="485" y="56"/>
                  <a:pt x="481" y="52"/>
                  <a:pt x="476" y="52"/>
                </a:cubicBezTo>
                <a:cubicBezTo>
                  <a:pt x="413" y="52"/>
                  <a:pt x="413" y="52"/>
                  <a:pt x="413" y="52"/>
                </a:cubicBezTo>
                <a:cubicBezTo>
                  <a:pt x="409" y="23"/>
                  <a:pt x="384" y="0"/>
                  <a:pt x="354" y="0"/>
                </a:cubicBezTo>
                <a:cubicBezTo>
                  <a:pt x="192" y="0"/>
                  <a:pt x="192" y="0"/>
                  <a:pt x="192" y="0"/>
                </a:cubicBezTo>
                <a:cubicBezTo>
                  <a:pt x="161" y="0"/>
                  <a:pt x="136" y="23"/>
                  <a:pt x="132" y="52"/>
                </a:cubicBezTo>
                <a:cubicBezTo>
                  <a:pt x="72" y="52"/>
                  <a:pt x="72" y="52"/>
                  <a:pt x="72" y="52"/>
                </a:cubicBezTo>
                <a:cubicBezTo>
                  <a:pt x="67" y="52"/>
                  <a:pt x="63" y="56"/>
                  <a:pt x="63" y="60"/>
                </a:cubicBezTo>
                <a:cubicBezTo>
                  <a:pt x="63" y="61"/>
                  <a:pt x="63" y="62"/>
                  <a:pt x="64" y="63"/>
                </a:cubicBezTo>
                <a:cubicBezTo>
                  <a:pt x="58" y="63"/>
                  <a:pt x="58" y="63"/>
                  <a:pt x="58" y="63"/>
                </a:cubicBezTo>
                <a:cubicBezTo>
                  <a:pt x="26" y="63"/>
                  <a:pt x="0" y="89"/>
                  <a:pt x="0" y="121"/>
                </a:cubicBezTo>
                <a:cubicBezTo>
                  <a:pt x="0" y="423"/>
                  <a:pt x="0" y="423"/>
                  <a:pt x="0" y="423"/>
                </a:cubicBezTo>
                <a:cubicBezTo>
                  <a:pt x="0" y="450"/>
                  <a:pt x="18" y="472"/>
                  <a:pt x="42" y="479"/>
                </a:cubicBezTo>
                <a:cubicBezTo>
                  <a:pt x="42" y="479"/>
                  <a:pt x="42" y="479"/>
                  <a:pt x="42" y="479"/>
                </a:cubicBezTo>
                <a:cubicBezTo>
                  <a:pt x="42" y="490"/>
                  <a:pt x="49" y="498"/>
                  <a:pt x="58" y="498"/>
                </a:cubicBezTo>
                <a:cubicBezTo>
                  <a:pt x="100" y="498"/>
                  <a:pt x="100" y="498"/>
                  <a:pt x="100" y="498"/>
                </a:cubicBezTo>
                <a:cubicBezTo>
                  <a:pt x="108" y="498"/>
                  <a:pt x="114" y="491"/>
                  <a:pt x="115" y="481"/>
                </a:cubicBezTo>
                <a:cubicBezTo>
                  <a:pt x="433" y="481"/>
                  <a:pt x="433" y="481"/>
                  <a:pt x="433" y="481"/>
                </a:cubicBezTo>
                <a:cubicBezTo>
                  <a:pt x="434" y="491"/>
                  <a:pt x="440" y="498"/>
                  <a:pt x="448" y="498"/>
                </a:cubicBezTo>
                <a:cubicBezTo>
                  <a:pt x="490" y="498"/>
                  <a:pt x="490" y="498"/>
                  <a:pt x="490" y="498"/>
                </a:cubicBezTo>
                <a:cubicBezTo>
                  <a:pt x="499" y="498"/>
                  <a:pt x="506" y="490"/>
                  <a:pt x="506" y="479"/>
                </a:cubicBezTo>
                <a:cubicBezTo>
                  <a:pt x="506" y="479"/>
                  <a:pt x="506" y="479"/>
                  <a:pt x="506" y="479"/>
                </a:cubicBezTo>
                <a:cubicBezTo>
                  <a:pt x="530" y="472"/>
                  <a:pt x="548" y="450"/>
                  <a:pt x="548" y="423"/>
                </a:cubicBezTo>
                <a:cubicBezTo>
                  <a:pt x="548" y="121"/>
                  <a:pt x="548" y="121"/>
                  <a:pt x="548" y="121"/>
                </a:cubicBezTo>
                <a:cubicBezTo>
                  <a:pt x="548" y="89"/>
                  <a:pt x="522" y="63"/>
                  <a:pt x="490" y="63"/>
                </a:cubicBezTo>
                <a:close/>
                <a:moveTo>
                  <a:pt x="192" y="29"/>
                </a:moveTo>
                <a:cubicBezTo>
                  <a:pt x="354" y="29"/>
                  <a:pt x="354" y="29"/>
                  <a:pt x="354" y="29"/>
                </a:cubicBezTo>
                <a:cubicBezTo>
                  <a:pt x="368" y="29"/>
                  <a:pt x="380" y="39"/>
                  <a:pt x="384" y="52"/>
                </a:cubicBezTo>
                <a:cubicBezTo>
                  <a:pt x="379" y="52"/>
                  <a:pt x="379" y="52"/>
                  <a:pt x="379" y="52"/>
                </a:cubicBezTo>
                <a:cubicBezTo>
                  <a:pt x="374" y="52"/>
                  <a:pt x="371" y="56"/>
                  <a:pt x="371" y="60"/>
                </a:cubicBezTo>
                <a:cubicBezTo>
                  <a:pt x="371" y="61"/>
                  <a:pt x="371" y="62"/>
                  <a:pt x="371" y="63"/>
                </a:cubicBezTo>
                <a:cubicBezTo>
                  <a:pt x="177" y="63"/>
                  <a:pt x="177" y="63"/>
                  <a:pt x="177" y="63"/>
                </a:cubicBezTo>
                <a:cubicBezTo>
                  <a:pt x="177" y="62"/>
                  <a:pt x="177" y="61"/>
                  <a:pt x="177" y="60"/>
                </a:cubicBezTo>
                <a:cubicBezTo>
                  <a:pt x="177" y="56"/>
                  <a:pt x="174" y="52"/>
                  <a:pt x="169" y="52"/>
                </a:cubicBezTo>
                <a:cubicBezTo>
                  <a:pt x="161" y="52"/>
                  <a:pt x="161" y="52"/>
                  <a:pt x="161" y="52"/>
                </a:cubicBezTo>
                <a:cubicBezTo>
                  <a:pt x="165" y="39"/>
                  <a:pt x="177" y="29"/>
                  <a:pt x="192" y="29"/>
                </a:cubicBezTo>
                <a:close/>
                <a:moveTo>
                  <a:pt x="466" y="402"/>
                </a:moveTo>
                <a:cubicBezTo>
                  <a:pt x="82" y="402"/>
                  <a:pt x="82" y="402"/>
                  <a:pt x="82" y="402"/>
                </a:cubicBezTo>
                <a:cubicBezTo>
                  <a:pt x="75" y="402"/>
                  <a:pt x="69" y="396"/>
                  <a:pt x="69" y="389"/>
                </a:cubicBezTo>
                <a:cubicBezTo>
                  <a:pt x="69" y="382"/>
                  <a:pt x="75" y="376"/>
                  <a:pt x="82" y="376"/>
                </a:cubicBezTo>
                <a:cubicBezTo>
                  <a:pt x="466" y="376"/>
                  <a:pt x="466" y="376"/>
                  <a:pt x="466" y="376"/>
                </a:cubicBezTo>
                <a:cubicBezTo>
                  <a:pt x="473" y="376"/>
                  <a:pt x="479" y="382"/>
                  <a:pt x="479" y="389"/>
                </a:cubicBezTo>
                <a:cubicBezTo>
                  <a:pt x="479" y="396"/>
                  <a:pt x="473" y="402"/>
                  <a:pt x="466" y="402"/>
                </a:cubicBezTo>
                <a:close/>
                <a:moveTo>
                  <a:pt x="466" y="324"/>
                </a:moveTo>
                <a:cubicBezTo>
                  <a:pt x="82" y="324"/>
                  <a:pt x="82" y="324"/>
                  <a:pt x="82" y="324"/>
                </a:cubicBezTo>
                <a:cubicBezTo>
                  <a:pt x="75" y="324"/>
                  <a:pt x="69" y="318"/>
                  <a:pt x="69" y="311"/>
                </a:cubicBezTo>
                <a:cubicBezTo>
                  <a:pt x="69" y="304"/>
                  <a:pt x="75" y="298"/>
                  <a:pt x="82" y="298"/>
                </a:cubicBezTo>
                <a:cubicBezTo>
                  <a:pt x="466" y="298"/>
                  <a:pt x="466" y="298"/>
                  <a:pt x="466" y="298"/>
                </a:cubicBezTo>
                <a:cubicBezTo>
                  <a:pt x="473" y="298"/>
                  <a:pt x="479" y="304"/>
                  <a:pt x="479" y="311"/>
                </a:cubicBezTo>
                <a:cubicBezTo>
                  <a:pt x="479" y="318"/>
                  <a:pt x="473" y="324"/>
                  <a:pt x="466" y="324"/>
                </a:cubicBezTo>
                <a:close/>
                <a:moveTo>
                  <a:pt x="466" y="246"/>
                </a:moveTo>
                <a:cubicBezTo>
                  <a:pt x="82" y="246"/>
                  <a:pt x="82" y="246"/>
                  <a:pt x="82" y="246"/>
                </a:cubicBezTo>
                <a:cubicBezTo>
                  <a:pt x="75" y="246"/>
                  <a:pt x="69" y="240"/>
                  <a:pt x="69" y="233"/>
                </a:cubicBezTo>
                <a:cubicBezTo>
                  <a:pt x="69" y="226"/>
                  <a:pt x="75" y="220"/>
                  <a:pt x="82" y="220"/>
                </a:cubicBezTo>
                <a:cubicBezTo>
                  <a:pt x="466" y="220"/>
                  <a:pt x="466" y="220"/>
                  <a:pt x="466" y="220"/>
                </a:cubicBezTo>
                <a:cubicBezTo>
                  <a:pt x="473" y="220"/>
                  <a:pt x="479" y="226"/>
                  <a:pt x="479" y="233"/>
                </a:cubicBezTo>
                <a:cubicBezTo>
                  <a:pt x="479" y="240"/>
                  <a:pt x="473" y="246"/>
                  <a:pt x="466" y="246"/>
                </a:cubicBezTo>
                <a:close/>
                <a:moveTo>
                  <a:pt x="466" y="168"/>
                </a:moveTo>
                <a:cubicBezTo>
                  <a:pt x="82" y="168"/>
                  <a:pt x="82" y="168"/>
                  <a:pt x="82" y="168"/>
                </a:cubicBezTo>
                <a:cubicBezTo>
                  <a:pt x="75" y="168"/>
                  <a:pt x="69" y="163"/>
                  <a:pt x="69" y="155"/>
                </a:cubicBezTo>
                <a:cubicBezTo>
                  <a:pt x="69" y="148"/>
                  <a:pt x="75" y="142"/>
                  <a:pt x="82" y="142"/>
                </a:cubicBezTo>
                <a:cubicBezTo>
                  <a:pt x="466" y="142"/>
                  <a:pt x="466" y="142"/>
                  <a:pt x="466" y="142"/>
                </a:cubicBezTo>
                <a:cubicBezTo>
                  <a:pt x="473" y="142"/>
                  <a:pt x="479" y="148"/>
                  <a:pt x="479" y="155"/>
                </a:cubicBezTo>
                <a:cubicBezTo>
                  <a:pt x="479" y="163"/>
                  <a:pt x="473" y="168"/>
                  <a:pt x="466" y="168"/>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78" name="Freeform 202"/>
          <p:cNvSpPr>
            <a:spLocks noEditPoints="1"/>
          </p:cNvSpPr>
          <p:nvPr/>
        </p:nvSpPr>
        <p:spPr bwMode="auto">
          <a:xfrm>
            <a:off x="398463" y="3998913"/>
            <a:ext cx="312737" cy="420687"/>
          </a:xfrm>
          <a:custGeom>
            <a:gdLst>
              <a:gd fmla="*/ 369 w 406" name="T0"/>
              <a:gd fmla="*/ 216 h 548" name="T1"/>
              <a:gd fmla="*/ 369 w 406" name="T2"/>
              <a:gd fmla="*/ 164 h 548" name="T3"/>
              <a:gd fmla="*/ 203 w 406" name="T4"/>
              <a:gd fmla="*/ 0 h 548" name="T5"/>
              <a:gd fmla="*/ 37 w 406" name="T6"/>
              <a:gd fmla="*/ 164 h 548" name="T7"/>
              <a:gd fmla="*/ 37 w 406" name="T8"/>
              <a:gd fmla="*/ 216 h 548" name="T9"/>
              <a:gd fmla="*/ 0 w 406" name="T10"/>
              <a:gd fmla="*/ 216 h 548" name="T11"/>
              <a:gd fmla="*/ 0 w 406" name="T12"/>
              <a:gd fmla="*/ 548 h 548" name="T13"/>
              <a:gd fmla="*/ 406 w 406" name="T14"/>
              <a:gd fmla="*/ 548 h 548" name="T15"/>
              <a:gd fmla="*/ 406 w 406" name="T16"/>
              <a:gd fmla="*/ 216 h 548" name="T17"/>
              <a:gd fmla="*/ 369 w 406" name="T18"/>
              <a:gd fmla="*/ 216 h 548" name="T19"/>
              <a:gd fmla="*/ 241 w 406" name="T20"/>
              <a:gd fmla="*/ 462 h 548" name="T21"/>
              <a:gd fmla="*/ 165 w 406" name="T22"/>
              <a:gd fmla="*/ 462 h 548" name="T23"/>
              <a:gd fmla="*/ 182 w 406" name="T24"/>
              <a:gd fmla="*/ 397 h 548" name="T25"/>
              <a:gd fmla="*/ 157 w 406" name="T26"/>
              <a:gd fmla="*/ 356 h 548" name="T27"/>
              <a:gd fmla="*/ 203 w 406" name="T28"/>
              <a:gd fmla="*/ 310 h 548" name="T29"/>
              <a:gd fmla="*/ 249 w 406" name="T30"/>
              <a:gd fmla="*/ 356 h 548" name="T31"/>
              <a:gd fmla="*/ 224 w 406" name="T32"/>
              <a:gd fmla="*/ 397 h 548" name="T33"/>
              <a:gd fmla="*/ 241 w 406" name="T34"/>
              <a:gd fmla="*/ 462 h 548" name="T35"/>
              <a:gd fmla="*/ 295 w 406" name="T36"/>
              <a:gd fmla="*/ 216 h 548" name="T37"/>
              <a:gd fmla="*/ 111 w 406" name="T38"/>
              <a:gd fmla="*/ 216 h 548" name="T39"/>
              <a:gd fmla="*/ 111 w 406" name="T40"/>
              <a:gd fmla="*/ 164 h 548" name="T41"/>
              <a:gd fmla="*/ 203 w 406" name="T42"/>
              <a:gd fmla="*/ 74 h 548" name="T43"/>
              <a:gd fmla="*/ 295 w 406" name="T44"/>
              <a:gd fmla="*/ 164 h 548" name="T45"/>
              <a:gd fmla="*/ 295 w 406" name="T46"/>
              <a:gd fmla="*/ 216 h 54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48" w="406">
                <a:moveTo>
                  <a:pt x="369" y="216"/>
                </a:moveTo>
                <a:cubicBezTo>
                  <a:pt x="369" y="164"/>
                  <a:pt x="369" y="164"/>
                  <a:pt x="369" y="164"/>
                </a:cubicBezTo>
                <a:cubicBezTo>
                  <a:pt x="369" y="74"/>
                  <a:pt x="295" y="0"/>
                  <a:pt x="203" y="0"/>
                </a:cubicBezTo>
                <a:cubicBezTo>
                  <a:pt x="111" y="0"/>
                  <a:pt x="37" y="74"/>
                  <a:pt x="37" y="164"/>
                </a:cubicBezTo>
                <a:cubicBezTo>
                  <a:pt x="37" y="216"/>
                  <a:pt x="37" y="216"/>
                  <a:pt x="37" y="216"/>
                </a:cubicBezTo>
                <a:cubicBezTo>
                  <a:pt x="0" y="216"/>
                  <a:pt x="0" y="216"/>
                  <a:pt x="0" y="216"/>
                </a:cubicBezTo>
                <a:cubicBezTo>
                  <a:pt x="0" y="548"/>
                  <a:pt x="0" y="548"/>
                  <a:pt x="0" y="548"/>
                </a:cubicBezTo>
                <a:cubicBezTo>
                  <a:pt x="406" y="548"/>
                  <a:pt x="406" y="548"/>
                  <a:pt x="406" y="548"/>
                </a:cubicBezTo>
                <a:cubicBezTo>
                  <a:pt x="406" y="216"/>
                  <a:pt x="406" y="216"/>
                  <a:pt x="406" y="216"/>
                </a:cubicBezTo>
                <a:lnTo>
                  <a:pt x="369" y="216"/>
                </a:lnTo>
                <a:close/>
                <a:moveTo>
                  <a:pt x="241" y="462"/>
                </a:moveTo>
                <a:cubicBezTo>
                  <a:pt x="165" y="462"/>
                  <a:pt x="165" y="462"/>
                  <a:pt x="165" y="462"/>
                </a:cubicBezTo>
                <a:cubicBezTo>
                  <a:pt x="182" y="397"/>
                  <a:pt x="182" y="397"/>
                  <a:pt x="182" y="397"/>
                </a:cubicBezTo>
                <a:cubicBezTo>
                  <a:pt x="167" y="390"/>
                  <a:pt x="157" y="374"/>
                  <a:pt x="157" y="356"/>
                </a:cubicBezTo>
                <a:cubicBezTo>
                  <a:pt x="157" y="331"/>
                  <a:pt x="178" y="310"/>
                  <a:pt x="203" y="310"/>
                </a:cubicBezTo>
                <a:cubicBezTo>
                  <a:pt x="228" y="310"/>
                  <a:pt x="249" y="331"/>
                  <a:pt x="249" y="356"/>
                </a:cubicBezTo>
                <a:cubicBezTo>
                  <a:pt x="249" y="374"/>
                  <a:pt x="239" y="390"/>
                  <a:pt x="224" y="397"/>
                </a:cubicBezTo>
                <a:lnTo>
                  <a:pt x="241" y="462"/>
                </a:lnTo>
                <a:close/>
                <a:moveTo>
                  <a:pt x="295" y="216"/>
                </a:moveTo>
                <a:cubicBezTo>
                  <a:pt x="111" y="216"/>
                  <a:pt x="111" y="216"/>
                  <a:pt x="111" y="216"/>
                </a:cubicBezTo>
                <a:cubicBezTo>
                  <a:pt x="111" y="164"/>
                  <a:pt x="111" y="164"/>
                  <a:pt x="111" y="164"/>
                </a:cubicBezTo>
                <a:cubicBezTo>
                  <a:pt x="111" y="115"/>
                  <a:pt x="153" y="74"/>
                  <a:pt x="203" y="74"/>
                </a:cubicBezTo>
                <a:cubicBezTo>
                  <a:pt x="253" y="74"/>
                  <a:pt x="295" y="115"/>
                  <a:pt x="295" y="164"/>
                </a:cubicBezTo>
                <a:lnTo>
                  <a:pt x="295" y="216"/>
                </a:ln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nvGrpSpPr>
          <p:cNvPr id="379" name="Group 213"/>
          <p:cNvGrpSpPr/>
          <p:nvPr/>
        </p:nvGrpSpPr>
        <p:grpSpPr>
          <a:xfrm>
            <a:off x="1838630" y="4007476"/>
            <a:ext cx="438150" cy="404813"/>
            <a:chOff x="2900363" y="5486400"/>
            <a:chExt cx="438150" cy="404813"/>
          </a:xfrm>
          <a:solidFill>
            <a:schemeClr val="bg1"/>
          </a:solidFill>
        </p:grpSpPr>
        <p:sp>
          <p:nvSpPr>
            <p:cNvPr id="380"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typeface="+mn-ea"/>
                <a:ea charset="-122" panose="020b0503020204020204" typeface="Microsoft YaHei UI"/>
              </a:endParaRPr>
            </a:p>
          </p:txBody>
        </p:sp>
        <p:sp>
          <p:nvSpPr>
            <p:cNvPr id="381"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382" name="Group 216"/>
          <p:cNvGrpSpPr/>
          <p:nvPr/>
        </p:nvGrpSpPr>
        <p:grpSpPr>
          <a:xfrm>
            <a:off x="3954291" y="1131076"/>
            <a:ext cx="449263" cy="363538"/>
            <a:chOff x="1209675" y="6354763"/>
            <a:chExt cx="449263" cy="363538"/>
          </a:xfrm>
          <a:solidFill>
            <a:schemeClr val="bg1"/>
          </a:solidFill>
        </p:grpSpPr>
        <p:sp>
          <p:nvSpPr>
            <p:cNvPr id="383"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84"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85"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86"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387" name="Group 221"/>
          <p:cNvGrpSpPr/>
          <p:nvPr/>
        </p:nvGrpSpPr>
        <p:grpSpPr>
          <a:xfrm>
            <a:off x="3986776" y="1840429"/>
            <a:ext cx="446088" cy="447675"/>
            <a:chOff x="2060575" y="6313488"/>
            <a:chExt cx="446088" cy="447675"/>
          </a:xfrm>
          <a:solidFill>
            <a:schemeClr val="bg1"/>
          </a:solidFill>
        </p:grpSpPr>
        <p:sp>
          <p:nvSpPr>
            <p:cNvPr id="388" name="Freeform 210"/>
            <p:cNvSpPr/>
            <p:nvPr/>
          </p:nvSpPr>
          <p:spPr bwMode="auto">
            <a:xfrm>
              <a:off x="2306638" y="6553200"/>
              <a:ext cx="200025" cy="188913"/>
            </a:xfrm>
            <a:custGeom>
              <a:gdLst>
                <a:gd fmla="*/ 88 w 262" name="T0"/>
                <a:gd fmla="*/ 245 h 245" name="T1"/>
                <a:gd fmla="*/ 262 w 262" name="T2"/>
                <a:gd fmla="*/ 0 h 245" name="T3"/>
                <a:gd fmla="*/ 0 w 262" name="T4"/>
                <a:gd fmla="*/ 0 h 245" name="T5"/>
                <a:gd fmla="*/ 88 w 262" name="T6"/>
                <a:gd fmla="*/ 245 h 245" name="T7"/>
              </a:gdLst>
              <a:cxnLst>
                <a:cxn ang="0">
                  <a:pos x="T0" y="T1"/>
                </a:cxn>
                <a:cxn ang="0">
                  <a:pos x="T2" y="T3"/>
                </a:cxn>
                <a:cxn ang="0">
                  <a:pos x="T4" y="T5"/>
                </a:cxn>
                <a:cxn ang="0">
                  <a:pos x="T6" y="T7"/>
                </a:cxn>
              </a:cxnLst>
              <a:rect b="b" l="0" r="r" t="0"/>
              <a:pathLst>
                <a:path h="245" w="262">
                  <a:moveTo>
                    <a:pt x="88" y="245"/>
                  </a:moveTo>
                  <a:cubicBezTo>
                    <a:pt x="185" y="203"/>
                    <a:pt x="254" y="110"/>
                    <a:pt x="262" y="0"/>
                  </a:cubicBezTo>
                  <a:cubicBezTo>
                    <a:pt x="0" y="0"/>
                    <a:pt x="0" y="0"/>
                    <a:pt x="0" y="0"/>
                  </a:cubicBezTo>
                  <a:lnTo>
                    <a:pt x="88" y="24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89" name="Freeform 211"/>
            <p:cNvSpPr/>
            <p:nvPr/>
          </p:nvSpPr>
          <p:spPr bwMode="auto">
            <a:xfrm>
              <a:off x="2060575" y="6553200"/>
              <a:ext cx="282575" cy="207963"/>
            </a:xfrm>
            <a:custGeom>
              <a:gdLst>
                <a:gd fmla="*/ 0 w 367" name="T0"/>
                <a:gd fmla="*/ 0 h 269" name="T1"/>
                <a:gd fmla="*/ 291 w 367" name="T2"/>
                <a:gd fmla="*/ 269 h 269" name="T3"/>
                <a:gd fmla="*/ 367 w 367" name="T4"/>
                <a:gd fmla="*/ 259 h 269" name="T5"/>
                <a:gd fmla="*/ 274 w 367" name="T6"/>
                <a:gd fmla="*/ 0 h 269" name="T7"/>
                <a:gd fmla="*/ 0 w 367" name="T8"/>
                <a:gd fmla="*/ 0 h 269" name="T9"/>
              </a:gdLst>
              <a:cxnLst>
                <a:cxn ang="0">
                  <a:pos x="T0" y="T1"/>
                </a:cxn>
                <a:cxn ang="0">
                  <a:pos x="T2" y="T3"/>
                </a:cxn>
                <a:cxn ang="0">
                  <a:pos x="T4" y="T5"/>
                </a:cxn>
                <a:cxn ang="0">
                  <a:pos x="T6" y="T7"/>
                </a:cxn>
                <a:cxn ang="0">
                  <a:pos x="T8" y="T9"/>
                </a:cxn>
              </a:cxnLst>
              <a:rect b="b" l="0" r="r" t="0"/>
              <a:pathLst>
                <a:path h="269" w="367">
                  <a:moveTo>
                    <a:pt x="0" y="0"/>
                  </a:moveTo>
                  <a:cubicBezTo>
                    <a:pt x="12" y="151"/>
                    <a:pt x="137" y="269"/>
                    <a:pt x="291" y="269"/>
                  </a:cubicBezTo>
                  <a:cubicBezTo>
                    <a:pt x="317" y="269"/>
                    <a:pt x="342" y="265"/>
                    <a:pt x="367" y="259"/>
                  </a:cubicBezTo>
                  <a:cubicBezTo>
                    <a:pt x="274" y="0"/>
                    <a:pt x="274" y="0"/>
                    <a:pt x="274" y="0"/>
                  </a:cubicBezTo>
                  <a:lnTo>
                    <a:pt x="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90" name="Freeform 212"/>
            <p:cNvSpPr/>
            <p:nvPr/>
          </p:nvSpPr>
          <p:spPr bwMode="auto">
            <a:xfrm>
              <a:off x="2060575" y="6361113"/>
              <a:ext cx="188913" cy="158750"/>
            </a:xfrm>
            <a:custGeom>
              <a:gdLst>
                <a:gd fmla="*/ 110 w 245" name="T0"/>
                <a:gd fmla="*/ 0 h 206" name="T1"/>
                <a:gd fmla="*/ 0 w 245" name="T2"/>
                <a:gd fmla="*/ 206 h 206" name="T3"/>
                <a:gd fmla="*/ 245 w 245" name="T4"/>
                <a:gd fmla="*/ 206 h 206" name="T5"/>
                <a:gd fmla="*/ 110 w 245" name="T6"/>
                <a:gd fmla="*/ 0 h 206" name="T7"/>
              </a:gdLst>
              <a:cxnLst>
                <a:cxn ang="0">
                  <a:pos x="T0" y="T1"/>
                </a:cxn>
                <a:cxn ang="0">
                  <a:pos x="T2" y="T3"/>
                </a:cxn>
                <a:cxn ang="0">
                  <a:pos x="T4" y="T5"/>
                </a:cxn>
                <a:cxn ang="0">
                  <a:pos x="T6" y="T7"/>
                </a:cxn>
              </a:cxnLst>
              <a:rect b="b" l="0" r="r" t="0"/>
              <a:pathLst>
                <a:path h="206" w="245">
                  <a:moveTo>
                    <a:pt x="110" y="0"/>
                  </a:moveTo>
                  <a:cubicBezTo>
                    <a:pt x="48" y="49"/>
                    <a:pt x="7" y="122"/>
                    <a:pt x="0" y="206"/>
                  </a:cubicBezTo>
                  <a:cubicBezTo>
                    <a:pt x="245" y="206"/>
                    <a:pt x="245" y="206"/>
                    <a:pt x="245" y="206"/>
                  </a:cubicBezTo>
                  <a:lnTo>
                    <a:pt x="11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91" name="Freeform 213"/>
            <p:cNvSpPr/>
            <p:nvPr/>
          </p:nvSpPr>
          <p:spPr bwMode="auto">
            <a:xfrm>
              <a:off x="2173288" y="6313488"/>
              <a:ext cx="93663" cy="173038"/>
            </a:xfrm>
            <a:custGeom>
              <a:gdLst>
                <a:gd fmla="*/ 123 w 123" name="T0"/>
                <a:gd fmla="*/ 0 h 225" name="T1"/>
                <a:gd fmla="*/ 0 w 123" name="T2"/>
                <a:gd fmla="*/ 37 h 225" name="T3"/>
                <a:gd fmla="*/ 123 w 123" name="T4"/>
                <a:gd fmla="*/ 225 h 225" name="T5"/>
                <a:gd fmla="*/ 123 w 123" name="T6"/>
                <a:gd fmla="*/ 0 h 225" name="T7"/>
              </a:gdLst>
              <a:cxnLst>
                <a:cxn ang="0">
                  <a:pos x="T0" y="T1"/>
                </a:cxn>
                <a:cxn ang="0">
                  <a:pos x="T2" y="T3"/>
                </a:cxn>
                <a:cxn ang="0">
                  <a:pos x="T4" y="T5"/>
                </a:cxn>
                <a:cxn ang="0">
                  <a:pos x="T6" y="T7"/>
                </a:cxn>
              </a:cxnLst>
              <a:rect b="b" l="0" r="r" t="0"/>
              <a:pathLst>
                <a:path h="225" w="123">
                  <a:moveTo>
                    <a:pt x="123" y="0"/>
                  </a:moveTo>
                  <a:cubicBezTo>
                    <a:pt x="79" y="3"/>
                    <a:pt x="37" y="16"/>
                    <a:pt x="0" y="37"/>
                  </a:cubicBezTo>
                  <a:cubicBezTo>
                    <a:pt x="123" y="225"/>
                    <a:pt x="123" y="225"/>
                    <a:pt x="123" y="225"/>
                  </a:cubicBezTo>
                  <a:lnTo>
                    <a:pt x="123"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92" name="Freeform 214"/>
            <p:cNvSpPr/>
            <p:nvPr/>
          </p:nvSpPr>
          <p:spPr bwMode="auto">
            <a:xfrm>
              <a:off x="2300288" y="6313488"/>
              <a:ext cx="206375" cy="206375"/>
            </a:xfrm>
            <a:custGeom>
              <a:gdLst>
                <a:gd fmla="*/ 269 w 269" name="T0"/>
                <a:gd fmla="*/ 268 h 268" name="T1"/>
                <a:gd fmla="*/ 0 w 269" name="T2"/>
                <a:gd fmla="*/ 268 h 268" name="T3"/>
                <a:gd fmla="*/ 0 w 269" name="T4"/>
                <a:gd fmla="*/ 0 h 268" name="T5"/>
                <a:gd fmla="*/ 269 w 269" name="T6"/>
                <a:gd fmla="*/ 268 h 268" name="T7"/>
              </a:gdLst>
              <a:cxnLst>
                <a:cxn ang="0">
                  <a:pos x="T0" y="T1"/>
                </a:cxn>
                <a:cxn ang="0">
                  <a:pos x="T2" y="T3"/>
                </a:cxn>
                <a:cxn ang="0">
                  <a:pos x="T4" y="T5"/>
                </a:cxn>
                <a:cxn ang="0">
                  <a:pos x="T6" y="T7"/>
                </a:cxn>
              </a:cxnLst>
              <a:rect b="b" l="0" r="r" t="0"/>
              <a:pathLst>
                <a:path h="268" w="269">
                  <a:moveTo>
                    <a:pt x="269" y="268"/>
                  </a:moveTo>
                  <a:cubicBezTo>
                    <a:pt x="0" y="268"/>
                    <a:pt x="0" y="268"/>
                    <a:pt x="0" y="268"/>
                  </a:cubicBezTo>
                  <a:cubicBezTo>
                    <a:pt x="0" y="0"/>
                    <a:pt x="0" y="0"/>
                    <a:pt x="0" y="0"/>
                  </a:cubicBezTo>
                  <a:cubicBezTo>
                    <a:pt x="144" y="10"/>
                    <a:pt x="258" y="124"/>
                    <a:pt x="269" y="26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2040204020203" pitchFamily="34" typeface="微软雅黑 Light"/>
                <a:ea charset="-122" panose="020b0503020204020204" typeface="Microsoft YaHei UI"/>
              </a:endParaRPr>
            </a:p>
          </p:txBody>
        </p:sp>
      </p:grpSp>
      <p:grpSp>
        <p:nvGrpSpPr>
          <p:cNvPr id="393" name="Group 227"/>
          <p:cNvGrpSpPr/>
          <p:nvPr/>
        </p:nvGrpSpPr>
        <p:grpSpPr>
          <a:xfrm>
            <a:off x="4064564" y="2593510"/>
            <a:ext cx="368300" cy="407988"/>
            <a:chOff x="2947988" y="6332538"/>
            <a:chExt cx="368300" cy="407988"/>
          </a:xfrm>
          <a:solidFill>
            <a:schemeClr val="bg1"/>
          </a:solidFill>
        </p:grpSpPr>
        <p:sp>
          <p:nvSpPr>
            <p:cNvPr id="394" name="Freeform 215"/>
            <p:cNvSpPr>
              <a:spLocks noEditPoints="1"/>
            </p:cNvSpPr>
            <p:nvPr/>
          </p:nvSpPr>
          <p:spPr bwMode="auto">
            <a:xfrm>
              <a:off x="2965450" y="6446838"/>
              <a:ext cx="334963" cy="293688"/>
            </a:xfrm>
            <a:custGeom>
              <a:gdLst>
                <a:gd fmla="*/ 410 w 436" name="T0"/>
                <a:gd fmla="*/ 0 h 382" name="T1"/>
                <a:gd fmla="*/ 25 w 436" name="T2"/>
                <a:gd fmla="*/ 0 h 382" name="T3"/>
                <a:gd fmla="*/ 1 w 436" name="T4"/>
                <a:gd fmla="*/ 27 h 382" name="T5"/>
                <a:gd fmla="*/ 25 w 436" name="T6"/>
                <a:gd fmla="*/ 355 h 382" name="T7"/>
                <a:gd fmla="*/ 55 w 436" name="T8"/>
                <a:gd fmla="*/ 382 h 382" name="T9"/>
                <a:gd fmla="*/ 378 w 436" name="T10"/>
                <a:gd fmla="*/ 382 h 382" name="T11"/>
                <a:gd fmla="*/ 408 w 436" name="T12"/>
                <a:gd fmla="*/ 355 h 382" name="T13"/>
                <a:gd fmla="*/ 434 w 436" name="T14"/>
                <a:gd fmla="*/ 27 h 382" name="T15"/>
                <a:gd fmla="*/ 410 w 436" name="T16"/>
                <a:gd fmla="*/ 0 h 382" name="T17"/>
                <a:gd fmla="*/ 126 w 436" name="T18"/>
                <a:gd fmla="*/ 334 h 382" name="T19"/>
                <a:gd fmla="*/ 100 w 436" name="T20"/>
                <a:gd fmla="*/ 334 h 382" name="T21"/>
                <a:gd fmla="*/ 90 w 436" name="T22"/>
                <a:gd fmla="*/ 326 h 382" name="T23"/>
                <a:gd fmla="*/ 78 w 436" name="T24"/>
                <a:gd fmla="*/ 61 h 382" name="T25"/>
                <a:gd fmla="*/ 86 w 436" name="T26"/>
                <a:gd fmla="*/ 52 h 382" name="T27"/>
                <a:gd fmla="*/ 124 w 436" name="T28"/>
                <a:gd fmla="*/ 51 h 382" name="T29"/>
                <a:gd fmla="*/ 133 w 436" name="T30"/>
                <a:gd fmla="*/ 59 h 382" name="T31"/>
                <a:gd fmla="*/ 134 w 436" name="T32"/>
                <a:gd fmla="*/ 325 h 382" name="T33"/>
                <a:gd fmla="*/ 126 w 436" name="T34"/>
                <a:gd fmla="*/ 334 h 382" name="T35"/>
                <a:gd fmla="*/ 253 w 436" name="T36"/>
                <a:gd fmla="*/ 325 h 382" name="T37"/>
                <a:gd fmla="*/ 245 w 436" name="T38"/>
                <a:gd fmla="*/ 333 h 382" name="T39"/>
                <a:gd fmla="*/ 200 w 436" name="T40"/>
                <a:gd fmla="*/ 333 h 382" name="T41"/>
                <a:gd fmla="*/ 191 w 436" name="T42"/>
                <a:gd fmla="*/ 325 h 382" name="T43"/>
                <a:gd fmla="*/ 191 w 436" name="T44"/>
                <a:gd fmla="*/ 60 h 382" name="T45"/>
                <a:gd fmla="*/ 200 w 436" name="T46"/>
                <a:gd fmla="*/ 51 h 382" name="T47"/>
                <a:gd fmla="*/ 245 w 436" name="T48"/>
                <a:gd fmla="*/ 51 h 382" name="T49"/>
                <a:gd fmla="*/ 253 w 436" name="T50"/>
                <a:gd fmla="*/ 60 h 382" name="T51"/>
                <a:gd fmla="*/ 253 w 436" name="T52"/>
                <a:gd fmla="*/ 325 h 382" name="T53"/>
                <a:gd fmla="*/ 354 w 436" name="T54"/>
                <a:gd fmla="*/ 326 h 382" name="T55"/>
                <a:gd fmla="*/ 345 w 436" name="T56"/>
                <a:gd fmla="*/ 334 h 382" name="T57"/>
                <a:gd fmla="*/ 320 w 436" name="T58"/>
                <a:gd fmla="*/ 334 h 382" name="T59"/>
                <a:gd fmla="*/ 312 w 436" name="T60"/>
                <a:gd fmla="*/ 325 h 382" name="T61"/>
                <a:gd fmla="*/ 312 w 436" name="T62"/>
                <a:gd fmla="*/ 59 h 382" name="T63"/>
                <a:gd fmla="*/ 321 w 436" name="T64"/>
                <a:gd fmla="*/ 51 h 382" name="T65"/>
                <a:gd fmla="*/ 358 w 436" name="T66"/>
                <a:gd fmla="*/ 52 h 382" name="T67"/>
                <a:gd fmla="*/ 366 w 436" name="T68"/>
                <a:gd fmla="*/ 61 h 382" name="T69"/>
                <a:gd fmla="*/ 354 w 436" name="T70"/>
                <a:gd fmla="*/ 326 h 38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82" w="436">
                  <a:moveTo>
                    <a:pt x="410" y="0"/>
                  </a:moveTo>
                  <a:cubicBezTo>
                    <a:pt x="25" y="0"/>
                    <a:pt x="25" y="0"/>
                    <a:pt x="25" y="0"/>
                  </a:cubicBezTo>
                  <a:cubicBezTo>
                    <a:pt x="11" y="0"/>
                    <a:pt x="0" y="12"/>
                    <a:pt x="1" y="27"/>
                  </a:cubicBezTo>
                  <a:cubicBezTo>
                    <a:pt x="25" y="355"/>
                    <a:pt x="25" y="355"/>
                    <a:pt x="25" y="355"/>
                  </a:cubicBezTo>
                  <a:cubicBezTo>
                    <a:pt x="27" y="369"/>
                    <a:pt x="40" y="382"/>
                    <a:pt x="55" y="382"/>
                  </a:cubicBezTo>
                  <a:cubicBezTo>
                    <a:pt x="378" y="382"/>
                    <a:pt x="378" y="382"/>
                    <a:pt x="378" y="382"/>
                  </a:cubicBezTo>
                  <a:cubicBezTo>
                    <a:pt x="393" y="382"/>
                    <a:pt x="406" y="369"/>
                    <a:pt x="408" y="355"/>
                  </a:cubicBezTo>
                  <a:cubicBezTo>
                    <a:pt x="434" y="27"/>
                    <a:pt x="434" y="27"/>
                    <a:pt x="434" y="27"/>
                  </a:cubicBezTo>
                  <a:cubicBezTo>
                    <a:pt x="436" y="12"/>
                    <a:pt x="425" y="0"/>
                    <a:pt x="410" y="0"/>
                  </a:cubicBezTo>
                  <a:close/>
                  <a:moveTo>
                    <a:pt x="126" y="334"/>
                  </a:moveTo>
                  <a:cubicBezTo>
                    <a:pt x="100" y="334"/>
                    <a:pt x="100" y="334"/>
                    <a:pt x="100" y="334"/>
                  </a:cubicBezTo>
                  <a:cubicBezTo>
                    <a:pt x="95" y="334"/>
                    <a:pt x="91" y="330"/>
                    <a:pt x="90" y="326"/>
                  </a:cubicBezTo>
                  <a:cubicBezTo>
                    <a:pt x="78" y="61"/>
                    <a:pt x="78" y="61"/>
                    <a:pt x="78" y="61"/>
                  </a:cubicBezTo>
                  <a:cubicBezTo>
                    <a:pt x="78" y="56"/>
                    <a:pt x="82" y="52"/>
                    <a:pt x="86" y="52"/>
                  </a:cubicBezTo>
                  <a:cubicBezTo>
                    <a:pt x="124" y="51"/>
                    <a:pt x="124" y="51"/>
                    <a:pt x="124" y="51"/>
                  </a:cubicBezTo>
                  <a:cubicBezTo>
                    <a:pt x="128" y="50"/>
                    <a:pt x="133" y="54"/>
                    <a:pt x="133" y="59"/>
                  </a:cubicBezTo>
                  <a:cubicBezTo>
                    <a:pt x="134" y="325"/>
                    <a:pt x="134" y="325"/>
                    <a:pt x="134" y="325"/>
                  </a:cubicBezTo>
                  <a:cubicBezTo>
                    <a:pt x="135" y="330"/>
                    <a:pt x="131" y="334"/>
                    <a:pt x="126" y="334"/>
                  </a:cubicBezTo>
                  <a:close/>
                  <a:moveTo>
                    <a:pt x="253" y="325"/>
                  </a:moveTo>
                  <a:cubicBezTo>
                    <a:pt x="253" y="329"/>
                    <a:pt x="250" y="333"/>
                    <a:pt x="245" y="333"/>
                  </a:cubicBezTo>
                  <a:cubicBezTo>
                    <a:pt x="200" y="333"/>
                    <a:pt x="200" y="333"/>
                    <a:pt x="200" y="333"/>
                  </a:cubicBezTo>
                  <a:cubicBezTo>
                    <a:pt x="195" y="333"/>
                    <a:pt x="191" y="329"/>
                    <a:pt x="191" y="325"/>
                  </a:cubicBezTo>
                  <a:cubicBezTo>
                    <a:pt x="191" y="60"/>
                    <a:pt x="191" y="60"/>
                    <a:pt x="191" y="60"/>
                  </a:cubicBezTo>
                  <a:cubicBezTo>
                    <a:pt x="191" y="55"/>
                    <a:pt x="195" y="51"/>
                    <a:pt x="200" y="51"/>
                  </a:cubicBezTo>
                  <a:cubicBezTo>
                    <a:pt x="245" y="51"/>
                    <a:pt x="245" y="51"/>
                    <a:pt x="245" y="51"/>
                  </a:cubicBezTo>
                  <a:cubicBezTo>
                    <a:pt x="250" y="51"/>
                    <a:pt x="253" y="55"/>
                    <a:pt x="253" y="60"/>
                  </a:cubicBezTo>
                  <a:lnTo>
                    <a:pt x="253" y="325"/>
                  </a:lnTo>
                  <a:close/>
                  <a:moveTo>
                    <a:pt x="354" y="326"/>
                  </a:moveTo>
                  <a:cubicBezTo>
                    <a:pt x="354" y="330"/>
                    <a:pt x="350" y="334"/>
                    <a:pt x="345" y="334"/>
                  </a:cubicBezTo>
                  <a:cubicBezTo>
                    <a:pt x="320" y="334"/>
                    <a:pt x="320" y="334"/>
                    <a:pt x="320" y="334"/>
                  </a:cubicBezTo>
                  <a:cubicBezTo>
                    <a:pt x="315" y="334"/>
                    <a:pt x="311" y="330"/>
                    <a:pt x="312" y="325"/>
                  </a:cubicBezTo>
                  <a:cubicBezTo>
                    <a:pt x="312" y="59"/>
                    <a:pt x="312" y="59"/>
                    <a:pt x="312" y="59"/>
                  </a:cubicBezTo>
                  <a:cubicBezTo>
                    <a:pt x="312" y="54"/>
                    <a:pt x="316" y="50"/>
                    <a:pt x="321" y="51"/>
                  </a:cubicBezTo>
                  <a:cubicBezTo>
                    <a:pt x="358" y="52"/>
                    <a:pt x="358" y="52"/>
                    <a:pt x="358" y="52"/>
                  </a:cubicBezTo>
                  <a:cubicBezTo>
                    <a:pt x="363" y="52"/>
                    <a:pt x="367" y="56"/>
                    <a:pt x="366" y="61"/>
                  </a:cubicBezTo>
                  <a:lnTo>
                    <a:pt x="354" y="326"/>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95" name="Freeform 216"/>
            <p:cNvSpPr/>
            <p:nvPr/>
          </p:nvSpPr>
          <p:spPr bwMode="auto">
            <a:xfrm>
              <a:off x="2947988" y="6369050"/>
              <a:ext cx="368300" cy="53975"/>
            </a:xfrm>
            <a:custGeom>
              <a:gdLst>
                <a:gd fmla="*/ 480 w 480" name="T0"/>
                <a:gd fmla="*/ 14 h 70" name="T1"/>
                <a:gd fmla="*/ 480 w 480" name="T2"/>
                <a:gd fmla="*/ 56 h 70" name="T3"/>
                <a:gd fmla="*/ 466 w 480" name="T4"/>
                <a:gd fmla="*/ 70 h 70" name="T5"/>
                <a:gd fmla="*/ 14 w 480" name="T6"/>
                <a:gd fmla="*/ 70 h 70" name="T7"/>
                <a:gd fmla="*/ 0 w 480" name="T8"/>
                <a:gd fmla="*/ 56 h 70" name="T9"/>
                <a:gd fmla="*/ 0 w 480" name="T10"/>
                <a:gd fmla="*/ 14 h 70" name="T11"/>
                <a:gd fmla="*/ 14 w 480" name="T12"/>
                <a:gd fmla="*/ 0 h 70" name="T13"/>
                <a:gd fmla="*/ 118 w 480" name="T14"/>
                <a:gd fmla="*/ 0 h 70" name="T15"/>
                <a:gd fmla="*/ 118 w 480" name="T16"/>
                <a:gd fmla="*/ 20 h 70" name="T17"/>
                <a:gd fmla="*/ 122 w 480" name="T18"/>
                <a:gd fmla="*/ 30 h 70" name="T19"/>
                <a:gd fmla="*/ 132 w 480" name="T20"/>
                <a:gd fmla="*/ 34 h 70" name="T21"/>
                <a:gd fmla="*/ 174 w 480" name="T22"/>
                <a:gd fmla="*/ 34 h 70" name="T23"/>
                <a:gd fmla="*/ 184 w 480" name="T24"/>
                <a:gd fmla="*/ 30 h 70" name="T25"/>
                <a:gd fmla="*/ 188 w 480" name="T26"/>
                <a:gd fmla="*/ 20 h 70" name="T27"/>
                <a:gd fmla="*/ 188 w 480" name="T28"/>
                <a:gd fmla="*/ 0 h 70" name="T29"/>
                <a:gd fmla="*/ 292 w 480" name="T30"/>
                <a:gd fmla="*/ 0 h 70" name="T31"/>
                <a:gd fmla="*/ 292 w 480" name="T32"/>
                <a:gd fmla="*/ 20 h 70" name="T33"/>
                <a:gd fmla="*/ 296 w 480" name="T34"/>
                <a:gd fmla="*/ 30 h 70" name="T35"/>
                <a:gd fmla="*/ 305 w 480" name="T36"/>
                <a:gd fmla="*/ 34 h 70" name="T37"/>
                <a:gd fmla="*/ 347 w 480" name="T38"/>
                <a:gd fmla="*/ 34 h 70" name="T39"/>
                <a:gd fmla="*/ 357 w 480" name="T40"/>
                <a:gd fmla="*/ 30 h 70" name="T41"/>
                <a:gd fmla="*/ 361 w 480" name="T42"/>
                <a:gd fmla="*/ 20 h 70" name="T43"/>
                <a:gd fmla="*/ 361 w 480" name="T44"/>
                <a:gd fmla="*/ 0 h 70" name="T45"/>
                <a:gd fmla="*/ 466 w 480" name="T46"/>
                <a:gd fmla="*/ 0 h 70" name="T47"/>
                <a:gd fmla="*/ 480 w 480" name="T48"/>
                <a:gd fmla="*/ 14 h 7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0" w="480">
                  <a:moveTo>
                    <a:pt x="480" y="14"/>
                  </a:moveTo>
                  <a:cubicBezTo>
                    <a:pt x="480" y="56"/>
                    <a:pt x="480" y="56"/>
                    <a:pt x="480" y="56"/>
                  </a:cubicBezTo>
                  <a:cubicBezTo>
                    <a:pt x="480" y="64"/>
                    <a:pt x="473" y="70"/>
                    <a:pt x="466" y="70"/>
                  </a:cubicBezTo>
                  <a:cubicBezTo>
                    <a:pt x="14" y="70"/>
                    <a:pt x="14" y="70"/>
                    <a:pt x="14" y="70"/>
                  </a:cubicBezTo>
                  <a:cubicBezTo>
                    <a:pt x="6" y="70"/>
                    <a:pt x="0" y="64"/>
                    <a:pt x="0" y="56"/>
                  </a:cubicBezTo>
                  <a:cubicBezTo>
                    <a:pt x="0" y="14"/>
                    <a:pt x="0" y="14"/>
                    <a:pt x="0" y="14"/>
                  </a:cubicBezTo>
                  <a:cubicBezTo>
                    <a:pt x="0" y="6"/>
                    <a:pt x="6" y="0"/>
                    <a:pt x="14" y="0"/>
                  </a:cubicBezTo>
                  <a:cubicBezTo>
                    <a:pt x="118" y="0"/>
                    <a:pt x="118" y="0"/>
                    <a:pt x="118" y="0"/>
                  </a:cubicBezTo>
                  <a:cubicBezTo>
                    <a:pt x="118" y="20"/>
                    <a:pt x="118" y="20"/>
                    <a:pt x="118" y="20"/>
                  </a:cubicBezTo>
                  <a:cubicBezTo>
                    <a:pt x="118" y="24"/>
                    <a:pt x="120" y="27"/>
                    <a:pt x="122" y="30"/>
                  </a:cubicBezTo>
                  <a:cubicBezTo>
                    <a:pt x="125" y="32"/>
                    <a:pt x="129" y="34"/>
                    <a:pt x="132" y="34"/>
                  </a:cubicBezTo>
                  <a:cubicBezTo>
                    <a:pt x="174" y="34"/>
                    <a:pt x="174" y="34"/>
                    <a:pt x="174" y="34"/>
                  </a:cubicBezTo>
                  <a:cubicBezTo>
                    <a:pt x="178" y="34"/>
                    <a:pt x="181" y="32"/>
                    <a:pt x="184" y="30"/>
                  </a:cubicBezTo>
                  <a:cubicBezTo>
                    <a:pt x="186" y="27"/>
                    <a:pt x="188" y="24"/>
                    <a:pt x="188" y="20"/>
                  </a:cubicBezTo>
                  <a:cubicBezTo>
                    <a:pt x="188" y="0"/>
                    <a:pt x="188" y="0"/>
                    <a:pt x="188" y="0"/>
                  </a:cubicBezTo>
                  <a:cubicBezTo>
                    <a:pt x="292" y="0"/>
                    <a:pt x="292" y="0"/>
                    <a:pt x="292" y="0"/>
                  </a:cubicBezTo>
                  <a:cubicBezTo>
                    <a:pt x="292" y="20"/>
                    <a:pt x="292" y="20"/>
                    <a:pt x="292" y="20"/>
                  </a:cubicBezTo>
                  <a:cubicBezTo>
                    <a:pt x="292" y="24"/>
                    <a:pt x="293" y="27"/>
                    <a:pt x="296" y="30"/>
                  </a:cubicBezTo>
                  <a:cubicBezTo>
                    <a:pt x="298" y="32"/>
                    <a:pt x="302" y="34"/>
                    <a:pt x="305" y="34"/>
                  </a:cubicBezTo>
                  <a:cubicBezTo>
                    <a:pt x="347" y="34"/>
                    <a:pt x="347" y="34"/>
                    <a:pt x="347" y="34"/>
                  </a:cubicBezTo>
                  <a:cubicBezTo>
                    <a:pt x="351" y="34"/>
                    <a:pt x="355" y="32"/>
                    <a:pt x="357" y="30"/>
                  </a:cubicBezTo>
                  <a:cubicBezTo>
                    <a:pt x="360" y="27"/>
                    <a:pt x="361" y="24"/>
                    <a:pt x="361" y="20"/>
                  </a:cubicBezTo>
                  <a:cubicBezTo>
                    <a:pt x="361" y="0"/>
                    <a:pt x="361" y="0"/>
                    <a:pt x="361" y="0"/>
                  </a:cubicBezTo>
                  <a:cubicBezTo>
                    <a:pt x="466" y="0"/>
                    <a:pt x="466" y="0"/>
                    <a:pt x="466" y="0"/>
                  </a:cubicBezTo>
                  <a:cubicBezTo>
                    <a:pt x="473" y="0"/>
                    <a:pt x="480" y="6"/>
                    <a:pt x="480" y="1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96" name="Freeform 217"/>
            <p:cNvSpPr/>
            <p:nvPr/>
          </p:nvSpPr>
          <p:spPr bwMode="auto">
            <a:xfrm>
              <a:off x="3049588" y="6332538"/>
              <a:ext cx="165100" cy="52388"/>
            </a:xfrm>
            <a:custGeom>
              <a:gdLst>
                <a:gd fmla="*/ 0 w 215" name="T0"/>
                <a:gd fmla="*/ 57 h 68" name="T1"/>
                <a:gd fmla="*/ 0 w 215" name="T2"/>
                <a:gd fmla="*/ 11 h 68" name="T3"/>
                <a:gd fmla="*/ 11 w 215" name="T4"/>
                <a:gd fmla="*/ 0 h 68" name="T5"/>
                <a:gd fmla="*/ 204 w 215" name="T6"/>
                <a:gd fmla="*/ 0 h 68" name="T7"/>
                <a:gd fmla="*/ 215 w 215" name="T8"/>
                <a:gd fmla="*/ 11 h 68" name="T9"/>
                <a:gd fmla="*/ 215 w 215" name="T10"/>
                <a:gd fmla="*/ 57 h 68" name="T11"/>
                <a:gd fmla="*/ 204 w 215" name="T12"/>
                <a:gd fmla="*/ 68 h 68" name="T13"/>
                <a:gd fmla="*/ 185 w 215" name="T14"/>
                <a:gd fmla="*/ 68 h 68" name="T15"/>
                <a:gd fmla="*/ 174 w 215" name="T16"/>
                <a:gd fmla="*/ 57 h 68" name="T17"/>
                <a:gd fmla="*/ 174 w 215" name="T18"/>
                <a:gd fmla="*/ 40 h 68" name="T19"/>
                <a:gd fmla="*/ 163 w 215" name="T20"/>
                <a:gd fmla="*/ 29 h 68" name="T21"/>
                <a:gd fmla="*/ 53 w 215" name="T22"/>
                <a:gd fmla="*/ 29 h 68" name="T23"/>
                <a:gd fmla="*/ 42 w 215" name="T24"/>
                <a:gd fmla="*/ 40 h 68" name="T25"/>
                <a:gd fmla="*/ 42 w 215" name="T26"/>
                <a:gd fmla="*/ 57 h 68" name="T27"/>
                <a:gd fmla="*/ 31 w 215" name="T28"/>
                <a:gd fmla="*/ 68 h 68" name="T29"/>
                <a:gd fmla="*/ 11 w 215" name="T30"/>
                <a:gd fmla="*/ 68 h 68" name="T31"/>
                <a:gd fmla="*/ 0 w 215" name="T32"/>
                <a:gd fmla="*/ 57 h 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 w="215">
                  <a:moveTo>
                    <a:pt x="0" y="57"/>
                  </a:moveTo>
                  <a:cubicBezTo>
                    <a:pt x="0" y="11"/>
                    <a:pt x="0" y="11"/>
                    <a:pt x="0" y="11"/>
                  </a:cubicBezTo>
                  <a:cubicBezTo>
                    <a:pt x="0" y="5"/>
                    <a:pt x="5" y="0"/>
                    <a:pt x="11" y="0"/>
                  </a:cubicBezTo>
                  <a:cubicBezTo>
                    <a:pt x="204" y="0"/>
                    <a:pt x="204" y="0"/>
                    <a:pt x="204" y="0"/>
                  </a:cubicBezTo>
                  <a:cubicBezTo>
                    <a:pt x="210" y="0"/>
                    <a:pt x="215" y="5"/>
                    <a:pt x="215" y="11"/>
                  </a:cubicBezTo>
                  <a:cubicBezTo>
                    <a:pt x="215" y="57"/>
                    <a:pt x="215" y="57"/>
                    <a:pt x="215" y="57"/>
                  </a:cubicBezTo>
                  <a:cubicBezTo>
                    <a:pt x="215" y="63"/>
                    <a:pt x="210" y="68"/>
                    <a:pt x="204" y="68"/>
                  </a:cubicBezTo>
                  <a:cubicBezTo>
                    <a:pt x="185" y="68"/>
                    <a:pt x="185" y="68"/>
                    <a:pt x="185" y="68"/>
                  </a:cubicBezTo>
                  <a:cubicBezTo>
                    <a:pt x="179" y="68"/>
                    <a:pt x="174" y="63"/>
                    <a:pt x="174" y="57"/>
                  </a:cubicBezTo>
                  <a:cubicBezTo>
                    <a:pt x="174" y="40"/>
                    <a:pt x="174" y="40"/>
                    <a:pt x="174" y="40"/>
                  </a:cubicBezTo>
                  <a:cubicBezTo>
                    <a:pt x="174" y="34"/>
                    <a:pt x="169" y="29"/>
                    <a:pt x="163" y="29"/>
                  </a:cubicBezTo>
                  <a:cubicBezTo>
                    <a:pt x="53" y="29"/>
                    <a:pt x="53" y="29"/>
                    <a:pt x="53" y="29"/>
                  </a:cubicBezTo>
                  <a:cubicBezTo>
                    <a:pt x="47" y="29"/>
                    <a:pt x="42" y="34"/>
                    <a:pt x="42" y="40"/>
                  </a:cubicBezTo>
                  <a:cubicBezTo>
                    <a:pt x="42" y="57"/>
                    <a:pt x="42" y="57"/>
                    <a:pt x="42" y="57"/>
                  </a:cubicBezTo>
                  <a:cubicBezTo>
                    <a:pt x="42" y="63"/>
                    <a:pt x="37" y="68"/>
                    <a:pt x="31" y="68"/>
                  </a:cubicBezTo>
                  <a:cubicBezTo>
                    <a:pt x="11" y="68"/>
                    <a:pt x="11" y="68"/>
                    <a:pt x="11" y="68"/>
                  </a:cubicBezTo>
                  <a:cubicBezTo>
                    <a:pt x="5" y="68"/>
                    <a:pt x="0" y="63"/>
                    <a:pt x="0" y="5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397" name="Group 231"/>
          <p:cNvGrpSpPr/>
          <p:nvPr/>
        </p:nvGrpSpPr>
        <p:grpSpPr>
          <a:xfrm>
            <a:off x="4012176" y="3984309"/>
            <a:ext cx="420688" cy="471488"/>
            <a:chOff x="4608513" y="6291263"/>
            <a:chExt cx="420688" cy="471488"/>
          </a:xfrm>
          <a:solidFill>
            <a:schemeClr val="bg1"/>
          </a:solidFill>
        </p:grpSpPr>
        <p:sp>
          <p:nvSpPr>
            <p:cNvPr id="398" name="Freeform 218"/>
            <p:cNvSpPr/>
            <p:nvPr/>
          </p:nvSpPr>
          <p:spPr bwMode="auto">
            <a:xfrm>
              <a:off x="4908550" y="6627813"/>
              <a:ext cx="80963" cy="84138"/>
            </a:xfrm>
            <a:custGeom>
              <a:gdLst>
                <a:gd fmla="*/ 13 w 105" name="T0"/>
                <a:gd fmla="*/ 20 h 108" name="T1"/>
                <a:gd fmla="*/ 27 w 105" name="T2"/>
                <a:gd fmla="*/ 9 h 108" name="T3"/>
                <a:gd fmla="*/ 65 w 105" name="T4"/>
                <a:gd fmla="*/ 13 h 108" name="T5"/>
                <a:gd fmla="*/ 105 w 105" name="T6"/>
                <a:gd fmla="*/ 64 h 108" name="T7"/>
                <a:gd fmla="*/ 49 w 105" name="T8"/>
                <a:gd fmla="*/ 108 h 108" name="T9"/>
                <a:gd fmla="*/ 9 w 105" name="T10"/>
                <a:gd fmla="*/ 57 h 108" name="T11"/>
                <a:gd fmla="*/ 13 w 105" name="T12"/>
                <a:gd fmla="*/ 20 h 108" name="T13"/>
              </a:gdLst>
              <a:cxnLst>
                <a:cxn ang="0">
                  <a:pos x="T0" y="T1"/>
                </a:cxn>
                <a:cxn ang="0">
                  <a:pos x="T2" y="T3"/>
                </a:cxn>
                <a:cxn ang="0">
                  <a:pos x="T4" y="T5"/>
                </a:cxn>
                <a:cxn ang="0">
                  <a:pos x="T6" y="T7"/>
                </a:cxn>
                <a:cxn ang="0">
                  <a:pos x="T8" y="T9"/>
                </a:cxn>
                <a:cxn ang="0">
                  <a:pos x="T10" y="T11"/>
                </a:cxn>
                <a:cxn ang="0">
                  <a:pos x="T12" y="T13"/>
                </a:cxn>
              </a:cxnLst>
              <a:rect b="b" l="0" r="r" t="0"/>
              <a:pathLst>
                <a:path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399" name="Freeform 219"/>
            <p:cNvSpPr>
              <a:spLocks noEditPoints="1"/>
            </p:cNvSpPr>
            <p:nvPr/>
          </p:nvSpPr>
          <p:spPr bwMode="auto">
            <a:xfrm>
              <a:off x="4608513" y="6291263"/>
              <a:ext cx="403225" cy="401638"/>
            </a:xfrm>
            <a:custGeom>
              <a:gdLst>
                <a:gd fmla="*/ 445 w 524" name="T0"/>
                <a:gd fmla="*/ 119 h 523" name="T1"/>
                <a:gd fmla="*/ 119 w 524" name="T2"/>
                <a:gd fmla="*/ 79 h 523" name="T3"/>
                <a:gd fmla="*/ 79 w 524" name="T4"/>
                <a:gd fmla="*/ 404 h 523" name="T5"/>
                <a:gd fmla="*/ 405 w 524" name="T6"/>
                <a:gd fmla="*/ 444 h 523" name="T7"/>
                <a:gd fmla="*/ 445 w 524" name="T8"/>
                <a:gd fmla="*/ 119 h 523" name="T9"/>
                <a:gd fmla="*/ 373 w 524" name="T10"/>
                <a:gd fmla="*/ 404 h 523" name="T11"/>
                <a:gd fmla="*/ 119 w 524" name="T12"/>
                <a:gd fmla="*/ 373 h 523" name="T13"/>
                <a:gd fmla="*/ 151 w 524" name="T14"/>
                <a:gd fmla="*/ 119 h 523" name="T15"/>
                <a:gd fmla="*/ 404 w 524" name="T16"/>
                <a:gd fmla="*/ 150 h 523" name="T17"/>
                <a:gd fmla="*/ 373 w 524" name="T18"/>
                <a:gd fmla="*/ 404 h 5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00" name="Freeform 220"/>
            <p:cNvSpPr/>
            <p:nvPr/>
          </p:nvSpPr>
          <p:spPr bwMode="auto">
            <a:xfrm>
              <a:off x="4957763" y="6691313"/>
              <a:ext cx="71438" cy="71438"/>
            </a:xfrm>
            <a:custGeom>
              <a:gdLst>
                <a:gd fmla="*/ 78 w 92" name="T0"/>
                <a:gd fmla="*/ 72 h 92" name="T1"/>
                <a:gd fmla="*/ 64 w 92" name="T2"/>
                <a:gd fmla="*/ 83 h 92" name="T3"/>
                <a:gd fmla="*/ 27 w 92" name="T4"/>
                <a:gd fmla="*/ 78 h 92" name="T5"/>
                <a:gd fmla="*/ 0 w 92" name="T6"/>
                <a:gd fmla="*/ 44 h 92" name="T7"/>
                <a:gd fmla="*/ 56 w 92" name="T8"/>
                <a:gd fmla="*/ 0 h 92" name="T9"/>
                <a:gd fmla="*/ 83 w 92" name="T10"/>
                <a:gd fmla="*/ 34 h 92" name="T11"/>
                <a:gd fmla="*/ 78 w 92" name="T12"/>
                <a:gd fmla="*/ 72 h 92" name="T13"/>
              </a:gdLst>
              <a:cxnLst>
                <a:cxn ang="0">
                  <a:pos x="T0" y="T1"/>
                </a:cxn>
                <a:cxn ang="0">
                  <a:pos x="T2" y="T3"/>
                </a:cxn>
                <a:cxn ang="0">
                  <a:pos x="T4" y="T5"/>
                </a:cxn>
                <a:cxn ang="0">
                  <a:pos x="T6" y="T7"/>
                </a:cxn>
                <a:cxn ang="0">
                  <a:pos x="T8" y="T9"/>
                </a:cxn>
                <a:cxn ang="0">
                  <a:pos x="T10" y="T11"/>
                </a:cxn>
                <a:cxn ang="0">
                  <a:pos x="T12" y="T13"/>
                </a:cxn>
              </a:cxnLst>
              <a:rect b="b" l="0" r="r" t="0"/>
              <a:pathLst>
                <a:path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01" name="Group 235"/>
          <p:cNvGrpSpPr/>
          <p:nvPr/>
        </p:nvGrpSpPr>
        <p:grpSpPr>
          <a:xfrm>
            <a:off x="1118550" y="1105676"/>
            <a:ext cx="409575" cy="420688"/>
            <a:chOff x="2044700" y="2119313"/>
            <a:chExt cx="409575" cy="420688"/>
          </a:xfrm>
          <a:solidFill>
            <a:schemeClr val="bg1"/>
          </a:solidFill>
        </p:grpSpPr>
        <p:sp>
          <p:nvSpPr>
            <p:cNvPr id="402" name="Freeform 221"/>
            <p:cNvSpPr>
              <a:spLocks noEditPoints="1"/>
            </p:cNvSpPr>
            <p:nvPr/>
          </p:nvSpPr>
          <p:spPr bwMode="auto">
            <a:xfrm>
              <a:off x="2044700" y="2268538"/>
              <a:ext cx="409575" cy="271463"/>
            </a:xfrm>
            <a:custGeom>
              <a:gdLst>
                <a:gd fmla="*/ 0 w 533" name="T0"/>
                <a:gd fmla="*/ 0 h 355" name="T1"/>
                <a:gd fmla="*/ 0 w 533" name="T2"/>
                <a:gd fmla="*/ 2 h 355" name="T3"/>
                <a:gd fmla="*/ 0 w 533" name="T4"/>
                <a:gd fmla="*/ 333 h 355" name="T5"/>
                <a:gd fmla="*/ 0 w 533" name="T6"/>
                <a:gd fmla="*/ 333 h 355" name="T7"/>
                <a:gd fmla="*/ 21 w 533" name="T8"/>
                <a:gd fmla="*/ 355 h 355" name="T9"/>
                <a:gd fmla="*/ 512 w 533" name="T10"/>
                <a:gd fmla="*/ 355 h 355" name="T11"/>
                <a:gd fmla="*/ 533 w 533" name="T12"/>
                <a:gd fmla="*/ 333 h 355" name="T13"/>
                <a:gd fmla="*/ 533 w 533" name="T14"/>
                <a:gd fmla="*/ 2 h 355" name="T15"/>
                <a:gd fmla="*/ 532 w 533" name="T16"/>
                <a:gd fmla="*/ 0 h 355" name="T17"/>
                <a:gd fmla="*/ 0 w 533" name="T18"/>
                <a:gd fmla="*/ 0 h 355" name="T19"/>
                <a:gd fmla="*/ 492 w 533" name="T20"/>
                <a:gd fmla="*/ 307 h 355" name="T21"/>
                <a:gd fmla="*/ 484 w 533" name="T22"/>
                <a:gd fmla="*/ 316 h 355" name="T23"/>
                <a:gd fmla="*/ 47 w 533" name="T24"/>
                <a:gd fmla="*/ 316 h 355" name="T25"/>
                <a:gd fmla="*/ 39 w 533" name="T26"/>
                <a:gd fmla="*/ 307 h 355" name="T27"/>
                <a:gd fmla="*/ 39 w 533" name="T28"/>
                <a:gd fmla="*/ 31 h 355" name="T29"/>
                <a:gd fmla="*/ 492 w 533" name="T30"/>
                <a:gd fmla="*/ 31 h 355" name="T31"/>
                <a:gd fmla="*/ 492 w 533" name="T32"/>
                <a:gd fmla="*/ 307 h 35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55" w="533">
                  <a:moveTo>
                    <a:pt x="0" y="0"/>
                  </a:moveTo>
                  <a:cubicBezTo>
                    <a:pt x="0" y="0"/>
                    <a:pt x="0" y="1"/>
                    <a:pt x="0" y="2"/>
                  </a:cubicBezTo>
                  <a:cubicBezTo>
                    <a:pt x="0" y="333"/>
                    <a:pt x="0" y="333"/>
                    <a:pt x="0" y="333"/>
                  </a:cubicBezTo>
                  <a:cubicBezTo>
                    <a:pt x="0" y="333"/>
                    <a:pt x="0" y="333"/>
                    <a:pt x="0" y="333"/>
                  </a:cubicBezTo>
                  <a:cubicBezTo>
                    <a:pt x="0" y="345"/>
                    <a:pt x="9" y="355"/>
                    <a:pt x="21" y="355"/>
                  </a:cubicBezTo>
                  <a:cubicBezTo>
                    <a:pt x="512" y="355"/>
                    <a:pt x="512" y="355"/>
                    <a:pt x="512" y="355"/>
                  </a:cubicBezTo>
                  <a:cubicBezTo>
                    <a:pt x="523" y="355"/>
                    <a:pt x="533" y="345"/>
                    <a:pt x="533" y="333"/>
                  </a:cubicBezTo>
                  <a:cubicBezTo>
                    <a:pt x="533" y="2"/>
                    <a:pt x="533" y="2"/>
                    <a:pt x="533" y="2"/>
                  </a:cubicBezTo>
                  <a:cubicBezTo>
                    <a:pt x="533" y="1"/>
                    <a:pt x="533" y="0"/>
                    <a:pt x="532" y="0"/>
                  </a:cubicBezTo>
                  <a:lnTo>
                    <a:pt x="0" y="0"/>
                  </a:lnTo>
                  <a:close/>
                  <a:moveTo>
                    <a:pt x="492" y="307"/>
                  </a:moveTo>
                  <a:cubicBezTo>
                    <a:pt x="492" y="312"/>
                    <a:pt x="489" y="316"/>
                    <a:pt x="484" y="316"/>
                  </a:cubicBezTo>
                  <a:cubicBezTo>
                    <a:pt x="47" y="316"/>
                    <a:pt x="47" y="316"/>
                    <a:pt x="47" y="316"/>
                  </a:cubicBezTo>
                  <a:cubicBezTo>
                    <a:pt x="43" y="316"/>
                    <a:pt x="39" y="312"/>
                    <a:pt x="39" y="307"/>
                  </a:cubicBezTo>
                  <a:cubicBezTo>
                    <a:pt x="39" y="31"/>
                    <a:pt x="39" y="31"/>
                    <a:pt x="39" y="31"/>
                  </a:cubicBezTo>
                  <a:cubicBezTo>
                    <a:pt x="492" y="31"/>
                    <a:pt x="492" y="31"/>
                    <a:pt x="492" y="31"/>
                  </a:cubicBezTo>
                  <a:lnTo>
                    <a:pt x="492" y="30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03" name="Freeform 222"/>
            <p:cNvSpPr/>
            <p:nvPr/>
          </p:nvSpPr>
          <p:spPr bwMode="auto">
            <a:xfrm>
              <a:off x="2044700" y="2154238"/>
              <a:ext cx="409575" cy="87313"/>
            </a:xfrm>
            <a:custGeom>
              <a:gdLst>
                <a:gd fmla="*/ 533 w 533" name="T0"/>
                <a:gd fmla="*/ 21 h 112" name="T1"/>
                <a:gd fmla="*/ 533 w 533" name="T2"/>
                <a:gd fmla="*/ 112 h 112" name="T3"/>
                <a:gd fmla="*/ 0 w 533" name="T4"/>
                <a:gd fmla="*/ 112 h 112" name="T5"/>
                <a:gd fmla="*/ 0 w 533" name="T6"/>
                <a:gd fmla="*/ 21 h 112" name="T7"/>
                <a:gd fmla="*/ 21 w 533" name="T8"/>
                <a:gd fmla="*/ 0 h 112" name="T9"/>
                <a:gd fmla="*/ 83 w 533" name="T10"/>
                <a:gd fmla="*/ 0 h 112" name="T11"/>
                <a:gd fmla="*/ 83 w 533" name="T12"/>
                <a:gd fmla="*/ 41 h 112" name="T13"/>
                <a:gd fmla="*/ 108 w 533" name="T14"/>
                <a:gd fmla="*/ 65 h 112" name="T15"/>
                <a:gd fmla="*/ 136 w 533" name="T16"/>
                <a:gd fmla="*/ 65 h 112" name="T17"/>
                <a:gd fmla="*/ 161 w 533" name="T18"/>
                <a:gd fmla="*/ 41 h 112" name="T19"/>
                <a:gd fmla="*/ 161 w 533" name="T20"/>
                <a:gd fmla="*/ 0 h 112" name="T21"/>
                <a:gd fmla="*/ 373 w 533" name="T22"/>
                <a:gd fmla="*/ 0 h 112" name="T23"/>
                <a:gd fmla="*/ 373 w 533" name="T24"/>
                <a:gd fmla="*/ 41 h 112" name="T25"/>
                <a:gd fmla="*/ 398 w 533" name="T26"/>
                <a:gd fmla="*/ 65 h 112" name="T27"/>
                <a:gd fmla="*/ 426 w 533" name="T28"/>
                <a:gd fmla="*/ 65 h 112" name="T29"/>
                <a:gd fmla="*/ 450 w 533" name="T30"/>
                <a:gd fmla="*/ 41 h 112" name="T31"/>
                <a:gd fmla="*/ 450 w 533" name="T32"/>
                <a:gd fmla="*/ 0 h 112" name="T33"/>
                <a:gd fmla="*/ 512 w 533" name="T34"/>
                <a:gd fmla="*/ 0 h 112" name="T35"/>
                <a:gd fmla="*/ 533 w 533" name="T36"/>
                <a:gd fmla="*/ 21 h 1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2" w="533">
                  <a:moveTo>
                    <a:pt x="533" y="21"/>
                  </a:moveTo>
                  <a:cubicBezTo>
                    <a:pt x="533" y="112"/>
                    <a:pt x="533" y="112"/>
                    <a:pt x="533" y="112"/>
                  </a:cubicBezTo>
                  <a:cubicBezTo>
                    <a:pt x="0" y="112"/>
                    <a:pt x="0" y="112"/>
                    <a:pt x="0" y="112"/>
                  </a:cubicBezTo>
                  <a:cubicBezTo>
                    <a:pt x="0" y="21"/>
                    <a:pt x="0" y="21"/>
                    <a:pt x="0" y="21"/>
                  </a:cubicBezTo>
                  <a:cubicBezTo>
                    <a:pt x="0" y="9"/>
                    <a:pt x="9" y="0"/>
                    <a:pt x="21" y="0"/>
                  </a:cubicBezTo>
                  <a:cubicBezTo>
                    <a:pt x="83" y="0"/>
                    <a:pt x="83" y="0"/>
                    <a:pt x="83" y="0"/>
                  </a:cubicBezTo>
                  <a:cubicBezTo>
                    <a:pt x="83" y="41"/>
                    <a:pt x="83" y="41"/>
                    <a:pt x="83" y="41"/>
                  </a:cubicBezTo>
                  <a:cubicBezTo>
                    <a:pt x="83" y="54"/>
                    <a:pt x="95" y="65"/>
                    <a:pt x="108" y="65"/>
                  </a:cubicBezTo>
                  <a:cubicBezTo>
                    <a:pt x="136" y="65"/>
                    <a:pt x="136" y="65"/>
                    <a:pt x="136" y="65"/>
                  </a:cubicBezTo>
                  <a:cubicBezTo>
                    <a:pt x="150" y="65"/>
                    <a:pt x="161" y="54"/>
                    <a:pt x="161" y="41"/>
                  </a:cubicBezTo>
                  <a:cubicBezTo>
                    <a:pt x="161" y="0"/>
                    <a:pt x="161" y="0"/>
                    <a:pt x="161" y="0"/>
                  </a:cubicBezTo>
                  <a:cubicBezTo>
                    <a:pt x="373" y="0"/>
                    <a:pt x="373" y="0"/>
                    <a:pt x="373" y="0"/>
                  </a:cubicBezTo>
                  <a:cubicBezTo>
                    <a:pt x="373" y="41"/>
                    <a:pt x="373" y="41"/>
                    <a:pt x="373" y="41"/>
                  </a:cubicBezTo>
                  <a:cubicBezTo>
                    <a:pt x="373" y="54"/>
                    <a:pt x="384" y="65"/>
                    <a:pt x="398" y="65"/>
                  </a:cubicBezTo>
                  <a:cubicBezTo>
                    <a:pt x="426" y="65"/>
                    <a:pt x="426" y="65"/>
                    <a:pt x="426" y="65"/>
                  </a:cubicBezTo>
                  <a:cubicBezTo>
                    <a:pt x="439" y="65"/>
                    <a:pt x="450" y="54"/>
                    <a:pt x="450" y="41"/>
                  </a:cubicBezTo>
                  <a:cubicBezTo>
                    <a:pt x="450" y="0"/>
                    <a:pt x="450" y="0"/>
                    <a:pt x="450" y="0"/>
                  </a:cubicBezTo>
                  <a:cubicBezTo>
                    <a:pt x="512" y="0"/>
                    <a:pt x="512" y="0"/>
                    <a:pt x="512" y="0"/>
                  </a:cubicBezTo>
                  <a:cubicBezTo>
                    <a:pt x="523" y="0"/>
                    <a:pt x="533" y="9"/>
                    <a:pt x="533" y="2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04" name="Freeform 223"/>
            <p:cNvSpPr>
              <a:spLocks noEditPoints="1"/>
            </p:cNvSpPr>
            <p:nvPr/>
          </p:nvSpPr>
          <p:spPr bwMode="auto">
            <a:xfrm>
              <a:off x="2257425" y="2320925"/>
              <a:ext cx="111125" cy="153988"/>
            </a:xfrm>
            <a:custGeom>
              <a:gdLst>
                <a:gd fmla="*/ 74 w 146" name="T0"/>
                <a:gd fmla="*/ 0 h 201" name="T1"/>
                <a:gd fmla="*/ 0 w 146" name="T2"/>
                <a:gd fmla="*/ 100 h 201" name="T3"/>
                <a:gd fmla="*/ 73 w 146" name="T4"/>
                <a:gd fmla="*/ 201 h 201" name="T5"/>
                <a:gd fmla="*/ 146 w 146" name="T6"/>
                <a:gd fmla="*/ 99 h 201" name="T7"/>
                <a:gd fmla="*/ 74 w 146" name="T8"/>
                <a:gd fmla="*/ 0 h 201" name="T9"/>
                <a:gd fmla="*/ 74 w 146" name="T10"/>
                <a:gd fmla="*/ 166 h 201" name="T11"/>
                <a:gd fmla="*/ 46 w 146" name="T12"/>
                <a:gd fmla="*/ 100 h 201" name="T13"/>
                <a:gd fmla="*/ 73 w 146" name="T14"/>
                <a:gd fmla="*/ 34 h 201" name="T15"/>
                <a:gd fmla="*/ 101 w 146" name="T16"/>
                <a:gd fmla="*/ 100 h 201" name="T17"/>
                <a:gd fmla="*/ 74 w 146" name="T18"/>
                <a:gd fmla="*/ 166 h 20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1" w="146">
                  <a:moveTo>
                    <a:pt x="74" y="0"/>
                  </a:moveTo>
                  <a:cubicBezTo>
                    <a:pt x="24" y="0"/>
                    <a:pt x="0" y="44"/>
                    <a:pt x="0" y="100"/>
                  </a:cubicBezTo>
                  <a:cubicBezTo>
                    <a:pt x="0" y="155"/>
                    <a:pt x="22" y="201"/>
                    <a:pt x="73" y="201"/>
                  </a:cubicBezTo>
                  <a:cubicBezTo>
                    <a:pt x="122" y="201"/>
                    <a:pt x="146" y="159"/>
                    <a:pt x="146" y="99"/>
                  </a:cubicBezTo>
                  <a:cubicBezTo>
                    <a:pt x="146" y="46"/>
                    <a:pt x="126" y="0"/>
                    <a:pt x="74" y="0"/>
                  </a:cubicBezTo>
                  <a:close/>
                  <a:moveTo>
                    <a:pt x="74" y="166"/>
                  </a:moveTo>
                  <a:cubicBezTo>
                    <a:pt x="56" y="166"/>
                    <a:pt x="45" y="145"/>
                    <a:pt x="46" y="100"/>
                  </a:cubicBezTo>
                  <a:cubicBezTo>
                    <a:pt x="45" y="55"/>
                    <a:pt x="57" y="34"/>
                    <a:pt x="73" y="34"/>
                  </a:cubicBezTo>
                  <a:cubicBezTo>
                    <a:pt x="92" y="34"/>
                    <a:pt x="101" y="57"/>
                    <a:pt x="101" y="100"/>
                  </a:cubicBezTo>
                  <a:cubicBezTo>
                    <a:pt x="101" y="144"/>
                    <a:pt x="91" y="166"/>
                    <a:pt x="74" y="16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05" name="Freeform 224"/>
            <p:cNvSpPr/>
            <p:nvPr/>
          </p:nvSpPr>
          <p:spPr bwMode="auto">
            <a:xfrm>
              <a:off x="2132013" y="2320925"/>
              <a:ext cx="104775" cy="150813"/>
            </a:xfrm>
            <a:custGeom>
              <a:gdLst>
                <a:gd fmla="*/ 138 w 138" name="T0"/>
                <a:gd fmla="*/ 197 h 197" name="T1"/>
                <a:gd fmla="*/ 0 w 138" name="T2"/>
                <a:gd fmla="*/ 197 h 197" name="T3"/>
                <a:gd fmla="*/ 0 w 138" name="T4"/>
                <a:gd fmla="*/ 170 h 197" name="T5"/>
                <a:gd fmla="*/ 25 w 138" name="T6"/>
                <a:gd fmla="*/ 147 h 197" name="T7"/>
                <a:gd fmla="*/ 89 w 138" name="T8"/>
                <a:gd fmla="*/ 65 h 197" name="T9"/>
                <a:gd fmla="*/ 57 w 138" name="T10"/>
                <a:gd fmla="*/ 36 h 197" name="T11"/>
                <a:gd fmla="*/ 15 w 138" name="T12"/>
                <a:gd fmla="*/ 52 h 197" name="T13"/>
                <a:gd fmla="*/ 3 w 138" name="T14"/>
                <a:gd fmla="*/ 20 h 197" name="T15"/>
                <a:gd fmla="*/ 66 w 138" name="T16"/>
                <a:gd fmla="*/ 0 h 197" name="T17"/>
                <a:gd fmla="*/ 134 w 138" name="T18"/>
                <a:gd fmla="*/ 61 h 197" name="T19"/>
                <a:gd fmla="*/ 83 w 138" name="T20"/>
                <a:gd fmla="*/ 144 h 197" name="T21"/>
                <a:gd fmla="*/ 65 w 138" name="T22"/>
                <a:gd fmla="*/ 159 h 197" name="T23"/>
                <a:gd fmla="*/ 65 w 138" name="T24"/>
                <a:gd fmla="*/ 160 h 197" name="T25"/>
                <a:gd fmla="*/ 138 w 138" name="T26"/>
                <a:gd fmla="*/ 160 h 197" name="T27"/>
                <a:gd fmla="*/ 138 w 138" name="T28"/>
                <a:gd fmla="*/ 197 h 1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7" w="138">
                  <a:moveTo>
                    <a:pt x="138" y="197"/>
                  </a:moveTo>
                  <a:cubicBezTo>
                    <a:pt x="0" y="197"/>
                    <a:pt x="0" y="197"/>
                    <a:pt x="0" y="197"/>
                  </a:cubicBezTo>
                  <a:cubicBezTo>
                    <a:pt x="0" y="170"/>
                    <a:pt x="0" y="170"/>
                    <a:pt x="0" y="170"/>
                  </a:cubicBezTo>
                  <a:cubicBezTo>
                    <a:pt x="25" y="147"/>
                    <a:pt x="25" y="147"/>
                    <a:pt x="25" y="147"/>
                  </a:cubicBezTo>
                  <a:cubicBezTo>
                    <a:pt x="68" y="109"/>
                    <a:pt x="88" y="87"/>
                    <a:pt x="89" y="65"/>
                  </a:cubicBezTo>
                  <a:cubicBezTo>
                    <a:pt x="89" y="49"/>
                    <a:pt x="79" y="36"/>
                    <a:pt x="57" y="36"/>
                  </a:cubicBezTo>
                  <a:cubicBezTo>
                    <a:pt x="40" y="36"/>
                    <a:pt x="26" y="45"/>
                    <a:pt x="15" y="52"/>
                  </a:cubicBezTo>
                  <a:cubicBezTo>
                    <a:pt x="3" y="20"/>
                    <a:pt x="3" y="20"/>
                    <a:pt x="3" y="20"/>
                  </a:cubicBezTo>
                  <a:cubicBezTo>
                    <a:pt x="17" y="9"/>
                    <a:pt x="40" y="0"/>
                    <a:pt x="66" y="0"/>
                  </a:cubicBezTo>
                  <a:cubicBezTo>
                    <a:pt x="110" y="0"/>
                    <a:pt x="134" y="25"/>
                    <a:pt x="134" y="61"/>
                  </a:cubicBezTo>
                  <a:cubicBezTo>
                    <a:pt x="134" y="93"/>
                    <a:pt x="111" y="119"/>
                    <a:pt x="83" y="144"/>
                  </a:cubicBezTo>
                  <a:cubicBezTo>
                    <a:pt x="65" y="159"/>
                    <a:pt x="65" y="159"/>
                    <a:pt x="65" y="159"/>
                  </a:cubicBezTo>
                  <a:cubicBezTo>
                    <a:pt x="65" y="160"/>
                    <a:pt x="65" y="160"/>
                    <a:pt x="65" y="160"/>
                  </a:cubicBezTo>
                  <a:cubicBezTo>
                    <a:pt x="138" y="160"/>
                    <a:pt x="138" y="160"/>
                    <a:pt x="138" y="160"/>
                  </a:cubicBezTo>
                  <a:lnTo>
                    <a:pt x="138" y="19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06" name="Freeform 225"/>
            <p:cNvSpPr/>
            <p:nvPr/>
          </p:nvSpPr>
          <p:spPr bwMode="auto">
            <a:xfrm>
              <a:off x="2124075" y="2119313"/>
              <a:ext cx="30163" cy="71438"/>
            </a:xfrm>
            <a:custGeom>
              <a:gdLst>
                <a:gd fmla="*/ 0 w 39" name="T0"/>
                <a:gd fmla="*/ 80 h 92" name="T1"/>
                <a:gd fmla="*/ 0 w 39" name="T2"/>
                <a:gd fmla="*/ 13 h 92" name="T3"/>
                <a:gd fmla="*/ 12 w 39" name="T4"/>
                <a:gd fmla="*/ 0 h 92" name="T5"/>
                <a:gd fmla="*/ 26 w 39" name="T6"/>
                <a:gd fmla="*/ 0 h 92" name="T7"/>
                <a:gd fmla="*/ 39 w 39" name="T8"/>
                <a:gd fmla="*/ 13 h 92" name="T9"/>
                <a:gd fmla="*/ 39 w 39" name="T10"/>
                <a:gd fmla="*/ 80 h 92" name="T11"/>
                <a:gd fmla="*/ 26 w 39" name="T12"/>
                <a:gd fmla="*/ 92 h 92" name="T13"/>
                <a:gd fmla="*/ 12 w 39" name="T14"/>
                <a:gd fmla="*/ 92 h 92" name="T15"/>
                <a:gd fmla="*/ 0 w 39" name="T16"/>
                <a:gd fmla="*/ 80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39">
                  <a:moveTo>
                    <a:pt x="0" y="80"/>
                  </a:moveTo>
                  <a:cubicBezTo>
                    <a:pt x="0" y="13"/>
                    <a:pt x="0" y="13"/>
                    <a:pt x="0" y="13"/>
                  </a:cubicBezTo>
                  <a:cubicBezTo>
                    <a:pt x="0" y="6"/>
                    <a:pt x="5" y="0"/>
                    <a:pt x="12" y="0"/>
                  </a:cubicBezTo>
                  <a:cubicBezTo>
                    <a:pt x="26" y="0"/>
                    <a:pt x="26" y="0"/>
                    <a:pt x="26" y="0"/>
                  </a:cubicBezTo>
                  <a:cubicBezTo>
                    <a:pt x="33" y="0"/>
                    <a:pt x="39" y="6"/>
                    <a:pt x="39" y="13"/>
                  </a:cubicBezTo>
                  <a:cubicBezTo>
                    <a:pt x="39" y="80"/>
                    <a:pt x="39" y="80"/>
                    <a:pt x="39" y="80"/>
                  </a:cubicBezTo>
                  <a:cubicBezTo>
                    <a:pt x="39" y="87"/>
                    <a:pt x="33" y="92"/>
                    <a:pt x="26" y="92"/>
                  </a:cubicBezTo>
                  <a:cubicBezTo>
                    <a:pt x="12" y="92"/>
                    <a:pt x="12" y="92"/>
                    <a:pt x="12" y="92"/>
                  </a:cubicBezTo>
                  <a:cubicBezTo>
                    <a:pt x="5" y="92"/>
                    <a:pt x="0" y="87"/>
                    <a:pt x="0" y="8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07" name="Freeform 226"/>
            <p:cNvSpPr/>
            <p:nvPr/>
          </p:nvSpPr>
          <p:spPr bwMode="auto">
            <a:xfrm>
              <a:off x="2346325" y="2119313"/>
              <a:ext cx="30163" cy="71438"/>
            </a:xfrm>
            <a:custGeom>
              <a:gdLst>
                <a:gd fmla="*/ 0 w 39" name="T0"/>
                <a:gd fmla="*/ 80 h 92" name="T1"/>
                <a:gd fmla="*/ 0 w 39" name="T2"/>
                <a:gd fmla="*/ 13 h 92" name="T3"/>
                <a:gd fmla="*/ 13 w 39" name="T4"/>
                <a:gd fmla="*/ 0 h 92" name="T5"/>
                <a:gd fmla="*/ 27 w 39" name="T6"/>
                <a:gd fmla="*/ 0 h 92" name="T7"/>
                <a:gd fmla="*/ 39 w 39" name="T8"/>
                <a:gd fmla="*/ 13 h 92" name="T9"/>
                <a:gd fmla="*/ 39 w 39" name="T10"/>
                <a:gd fmla="*/ 80 h 92" name="T11"/>
                <a:gd fmla="*/ 27 w 39" name="T12"/>
                <a:gd fmla="*/ 92 h 92" name="T13"/>
                <a:gd fmla="*/ 13 w 39" name="T14"/>
                <a:gd fmla="*/ 92 h 92" name="T15"/>
                <a:gd fmla="*/ 0 w 39" name="T16"/>
                <a:gd fmla="*/ 80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39">
                  <a:moveTo>
                    <a:pt x="0" y="80"/>
                  </a:moveTo>
                  <a:cubicBezTo>
                    <a:pt x="0" y="13"/>
                    <a:pt x="0" y="13"/>
                    <a:pt x="0" y="13"/>
                  </a:cubicBezTo>
                  <a:cubicBezTo>
                    <a:pt x="0" y="6"/>
                    <a:pt x="6" y="0"/>
                    <a:pt x="13" y="0"/>
                  </a:cubicBezTo>
                  <a:cubicBezTo>
                    <a:pt x="27" y="0"/>
                    <a:pt x="27" y="0"/>
                    <a:pt x="27" y="0"/>
                  </a:cubicBezTo>
                  <a:cubicBezTo>
                    <a:pt x="34" y="0"/>
                    <a:pt x="39" y="6"/>
                    <a:pt x="39" y="13"/>
                  </a:cubicBezTo>
                  <a:cubicBezTo>
                    <a:pt x="39" y="80"/>
                    <a:pt x="39" y="80"/>
                    <a:pt x="39" y="80"/>
                  </a:cubicBezTo>
                  <a:cubicBezTo>
                    <a:pt x="39" y="87"/>
                    <a:pt x="34" y="92"/>
                    <a:pt x="27" y="92"/>
                  </a:cubicBezTo>
                  <a:cubicBezTo>
                    <a:pt x="13" y="92"/>
                    <a:pt x="13" y="92"/>
                    <a:pt x="13" y="92"/>
                  </a:cubicBezTo>
                  <a:cubicBezTo>
                    <a:pt x="6" y="92"/>
                    <a:pt x="0" y="87"/>
                    <a:pt x="0" y="8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08" name="Group 242"/>
          <p:cNvGrpSpPr/>
          <p:nvPr/>
        </p:nvGrpSpPr>
        <p:grpSpPr>
          <a:xfrm>
            <a:off x="1838630" y="1852247"/>
            <a:ext cx="447675" cy="341313"/>
            <a:chOff x="2908300" y="2946400"/>
            <a:chExt cx="447675" cy="341313"/>
          </a:xfrm>
          <a:solidFill>
            <a:schemeClr val="bg1"/>
          </a:solidFill>
        </p:grpSpPr>
        <p:sp>
          <p:nvSpPr>
            <p:cNvPr id="409"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10"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11" name="Group 245"/>
          <p:cNvGrpSpPr/>
          <p:nvPr/>
        </p:nvGrpSpPr>
        <p:grpSpPr>
          <a:xfrm>
            <a:off x="4009795" y="3296921"/>
            <a:ext cx="446087" cy="414338"/>
            <a:chOff x="3767138" y="6329363"/>
            <a:chExt cx="446087" cy="414338"/>
          </a:xfrm>
          <a:solidFill>
            <a:schemeClr val="bg1"/>
          </a:solidFill>
        </p:grpSpPr>
        <p:sp>
          <p:nvSpPr>
            <p:cNvPr id="412" name="Freeform 229"/>
            <p:cNvSpPr/>
            <p:nvPr/>
          </p:nvSpPr>
          <p:spPr bwMode="auto">
            <a:xfrm>
              <a:off x="3767138" y="6329363"/>
              <a:ext cx="382588" cy="414338"/>
            </a:xfrm>
            <a:custGeom>
              <a:gdLst>
                <a:gd fmla="*/ 476 w 497" name="T0"/>
                <a:gd fmla="*/ 422 h 538" name="T1"/>
                <a:gd fmla="*/ 497 w 497" name="T2"/>
                <a:gd fmla="*/ 440 h 538" name="T3"/>
                <a:gd fmla="*/ 497 w 497" name="T4"/>
                <a:gd fmla="*/ 470 h 538" name="T5"/>
                <a:gd fmla="*/ 430 w 497" name="T6"/>
                <a:gd fmla="*/ 538 h 538" name="T7"/>
                <a:gd fmla="*/ 67 w 497" name="T8"/>
                <a:gd fmla="*/ 538 h 538" name="T9"/>
                <a:gd fmla="*/ 0 w 497" name="T10"/>
                <a:gd fmla="*/ 470 h 538" name="T11"/>
                <a:gd fmla="*/ 0 w 497" name="T12"/>
                <a:gd fmla="*/ 125 h 538" name="T13"/>
                <a:gd fmla="*/ 0 w 497" name="T14"/>
                <a:gd fmla="*/ 125 h 538" name="T15"/>
                <a:gd fmla="*/ 5 w 497" name="T16"/>
                <a:gd fmla="*/ 113 h 538" name="T17"/>
                <a:gd fmla="*/ 107 w 497" name="T18"/>
                <a:gd fmla="*/ 6 h 538" name="T19"/>
                <a:gd fmla="*/ 120 w 497" name="T20"/>
                <a:gd fmla="*/ 0 h 538" name="T21"/>
                <a:gd fmla="*/ 120 w 497" name="T22"/>
                <a:gd fmla="*/ 0 h 538" name="T23"/>
                <a:gd fmla="*/ 430 w 497" name="T24"/>
                <a:gd fmla="*/ 0 h 538" name="T25"/>
                <a:gd fmla="*/ 497 w 497" name="T26"/>
                <a:gd fmla="*/ 68 h 538" name="T27"/>
                <a:gd fmla="*/ 497 w 497" name="T28"/>
                <a:gd fmla="*/ 137 h 538" name="T29"/>
                <a:gd fmla="*/ 475 w 497" name="T30"/>
                <a:gd fmla="*/ 134 h 538" name="T31"/>
                <a:gd fmla="*/ 462 w 497" name="T32"/>
                <a:gd fmla="*/ 135 h 538" name="T33"/>
                <a:gd fmla="*/ 462 w 497" name="T34"/>
                <a:gd fmla="*/ 68 h 538" name="T35"/>
                <a:gd fmla="*/ 430 w 497" name="T36"/>
                <a:gd fmla="*/ 35 h 538" name="T37"/>
                <a:gd fmla="*/ 137 w 497" name="T38"/>
                <a:gd fmla="*/ 35 h 538" name="T39"/>
                <a:gd fmla="*/ 137 w 497" name="T40"/>
                <a:gd fmla="*/ 75 h 538" name="T41"/>
                <a:gd fmla="*/ 70 w 497" name="T42"/>
                <a:gd fmla="*/ 143 h 538" name="T43"/>
                <a:gd fmla="*/ 35 w 497" name="T44"/>
                <a:gd fmla="*/ 143 h 538" name="T45"/>
                <a:gd fmla="*/ 35 w 497" name="T46"/>
                <a:gd fmla="*/ 470 h 538" name="T47"/>
                <a:gd fmla="*/ 67 w 497" name="T48"/>
                <a:gd fmla="*/ 503 h 538" name="T49"/>
                <a:gd fmla="*/ 430 w 497" name="T50"/>
                <a:gd fmla="*/ 503 h 538" name="T51"/>
                <a:gd fmla="*/ 462 w 497" name="T52"/>
                <a:gd fmla="*/ 470 h 538" name="T53"/>
                <a:gd fmla="*/ 462 w 497" name="T54"/>
                <a:gd fmla="*/ 433 h 538" name="T55"/>
                <a:gd fmla="*/ 476 w 497" name="T56"/>
                <a:gd fmla="*/ 422 h 5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38" w="497">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13" name="Freeform 230"/>
            <p:cNvSpPr/>
            <p:nvPr/>
          </p:nvSpPr>
          <p:spPr bwMode="auto">
            <a:xfrm>
              <a:off x="3844925" y="6446838"/>
              <a:ext cx="187325" cy="22225"/>
            </a:xfrm>
            <a:custGeom>
              <a:gdLst>
                <a:gd fmla="*/ 229 w 243" name="T0"/>
                <a:gd fmla="*/ 0 h 28" name="T1"/>
                <a:gd fmla="*/ 14 w 243" name="T2"/>
                <a:gd fmla="*/ 0 h 28" name="T3"/>
                <a:gd fmla="*/ 0 w 243" name="T4"/>
                <a:gd fmla="*/ 14 h 28" name="T5"/>
                <a:gd fmla="*/ 14 w 243" name="T6"/>
                <a:gd fmla="*/ 28 h 28" name="T7"/>
                <a:gd fmla="*/ 229 w 243" name="T8"/>
                <a:gd fmla="*/ 28 h 28" name="T9"/>
                <a:gd fmla="*/ 243 w 243" name="T10"/>
                <a:gd fmla="*/ 14 h 28" name="T11"/>
                <a:gd fmla="*/ 229 w 243"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243">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14" name="Freeform 231"/>
            <p:cNvSpPr/>
            <p:nvPr/>
          </p:nvSpPr>
          <p:spPr bwMode="auto">
            <a:xfrm>
              <a:off x="3844925" y="6497638"/>
              <a:ext cx="187325" cy="22225"/>
            </a:xfrm>
            <a:custGeom>
              <a:gdLst>
                <a:gd fmla="*/ 14 w 243" name="T0"/>
                <a:gd fmla="*/ 29 h 29" name="T1"/>
                <a:gd fmla="*/ 229 w 243" name="T2"/>
                <a:gd fmla="*/ 29 h 29" name="T3"/>
                <a:gd fmla="*/ 243 w 243" name="T4"/>
                <a:gd fmla="*/ 15 h 29" name="T5"/>
                <a:gd fmla="*/ 229 w 243" name="T6"/>
                <a:gd fmla="*/ 0 h 29" name="T7"/>
                <a:gd fmla="*/ 14 w 243" name="T8"/>
                <a:gd fmla="*/ 0 h 29" name="T9"/>
                <a:gd fmla="*/ 0 w 243" name="T10"/>
                <a:gd fmla="*/ 15 h 29" name="T11"/>
                <a:gd fmla="*/ 14 w 243"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243">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15" name="Freeform 232"/>
            <p:cNvSpPr/>
            <p:nvPr/>
          </p:nvSpPr>
          <p:spPr bwMode="auto">
            <a:xfrm>
              <a:off x="3844925" y="6550025"/>
              <a:ext cx="187325" cy="22225"/>
            </a:xfrm>
            <a:custGeom>
              <a:gdLst>
                <a:gd fmla="*/ 14 w 243" name="T0"/>
                <a:gd fmla="*/ 28 h 28" name="T1"/>
                <a:gd fmla="*/ 229 w 243" name="T2"/>
                <a:gd fmla="*/ 28 h 28" name="T3"/>
                <a:gd fmla="*/ 243 w 243" name="T4"/>
                <a:gd fmla="*/ 14 h 28" name="T5"/>
                <a:gd fmla="*/ 229 w 243" name="T6"/>
                <a:gd fmla="*/ 0 h 28" name="T7"/>
                <a:gd fmla="*/ 14 w 243" name="T8"/>
                <a:gd fmla="*/ 0 h 28" name="T9"/>
                <a:gd fmla="*/ 0 w 243" name="T10"/>
                <a:gd fmla="*/ 14 h 28" name="T11"/>
                <a:gd fmla="*/ 14 w 24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243">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16" name="Freeform 233"/>
            <p:cNvSpPr/>
            <p:nvPr/>
          </p:nvSpPr>
          <p:spPr bwMode="auto">
            <a:xfrm>
              <a:off x="3844925" y="6602413"/>
              <a:ext cx="225425" cy="22225"/>
            </a:xfrm>
            <a:custGeom>
              <a:gdLst>
                <a:gd fmla="*/ 279 w 293" name="T0"/>
                <a:gd fmla="*/ 0 h 29" name="T1"/>
                <a:gd fmla="*/ 14 w 293" name="T2"/>
                <a:gd fmla="*/ 0 h 29" name="T3"/>
                <a:gd fmla="*/ 0 w 293" name="T4"/>
                <a:gd fmla="*/ 15 h 29" name="T5"/>
                <a:gd fmla="*/ 14 w 293" name="T6"/>
                <a:gd fmla="*/ 29 h 29" name="T7"/>
                <a:gd fmla="*/ 279 w 293" name="T8"/>
                <a:gd fmla="*/ 29 h 29" name="T9"/>
                <a:gd fmla="*/ 293 w 293" name="T10"/>
                <a:gd fmla="*/ 15 h 29" name="T11"/>
                <a:gd fmla="*/ 279 w 293" name="T12"/>
                <a:gd fmla="*/ 0 h 29" name="T13"/>
              </a:gdLst>
              <a:cxnLst>
                <a:cxn ang="0">
                  <a:pos x="T0" y="T1"/>
                </a:cxn>
                <a:cxn ang="0">
                  <a:pos x="T2" y="T3"/>
                </a:cxn>
                <a:cxn ang="0">
                  <a:pos x="T4" y="T5"/>
                </a:cxn>
                <a:cxn ang="0">
                  <a:pos x="T6" y="T7"/>
                </a:cxn>
                <a:cxn ang="0">
                  <a:pos x="T8" y="T9"/>
                </a:cxn>
                <a:cxn ang="0">
                  <a:pos x="T10" y="T11"/>
                </a:cxn>
                <a:cxn ang="0">
                  <a:pos x="T12" y="T13"/>
                </a:cxn>
              </a:cxnLst>
              <a:rect b="b" l="0" r="r" t="0"/>
              <a:pathLst>
                <a:path h="28" w="293">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17" name="Freeform 234"/>
            <p:cNvSpPr/>
            <p:nvPr/>
          </p:nvSpPr>
          <p:spPr bwMode="auto">
            <a:xfrm>
              <a:off x="3844925" y="6654800"/>
              <a:ext cx="225425" cy="20638"/>
            </a:xfrm>
            <a:custGeom>
              <a:gdLst>
                <a:gd fmla="*/ 279 w 293" name="T0"/>
                <a:gd fmla="*/ 0 h 28" name="T1"/>
                <a:gd fmla="*/ 14 w 293" name="T2"/>
                <a:gd fmla="*/ 0 h 28" name="T3"/>
                <a:gd fmla="*/ 0 w 293" name="T4"/>
                <a:gd fmla="*/ 14 h 28" name="T5"/>
                <a:gd fmla="*/ 14 w 293" name="T6"/>
                <a:gd fmla="*/ 28 h 28" name="T7"/>
                <a:gd fmla="*/ 279 w 293" name="T8"/>
                <a:gd fmla="*/ 28 h 28" name="T9"/>
                <a:gd fmla="*/ 293 w 293" name="T10"/>
                <a:gd fmla="*/ 14 h 28" name="T11"/>
                <a:gd fmla="*/ 279 w 293"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293">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18" name="Freeform 235"/>
            <p:cNvSpPr>
              <a:spLocks noEditPoints="1"/>
            </p:cNvSpPr>
            <p:nvPr/>
          </p:nvSpPr>
          <p:spPr bwMode="auto">
            <a:xfrm>
              <a:off x="4051300" y="6445250"/>
              <a:ext cx="161925" cy="227013"/>
            </a:xfrm>
            <a:custGeom>
              <a:gdLst>
                <a:gd fmla="*/ 105 w 211" name="T0"/>
                <a:gd fmla="*/ 0 h 296" name="T1"/>
                <a:gd fmla="*/ 0 w 211" name="T2"/>
                <a:gd fmla="*/ 106 h 296" name="T3"/>
                <a:gd fmla="*/ 52 w 211" name="T4"/>
                <a:gd fmla="*/ 197 h 296" name="T5"/>
                <a:gd fmla="*/ 52 w 211" name="T6"/>
                <a:gd fmla="*/ 296 h 296" name="T7"/>
                <a:gd fmla="*/ 106 w 211" name="T8"/>
                <a:gd fmla="*/ 254 h 296" name="T9"/>
                <a:gd fmla="*/ 159 w 211" name="T10"/>
                <a:gd fmla="*/ 296 h 296" name="T11"/>
                <a:gd fmla="*/ 159 w 211" name="T12"/>
                <a:gd fmla="*/ 197 h 296" name="T13"/>
                <a:gd fmla="*/ 211 w 211" name="T14"/>
                <a:gd fmla="*/ 106 h 296" name="T15"/>
                <a:gd fmla="*/ 105 w 211" name="T16"/>
                <a:gd fmla="*/ 0 h 296" name="T17"/>
                <a:gd fmla="*/ 105 w 211" name="T18"/>
                <a:gd fmla="*/ 196 h 296" name="T19"/>
                <a:gd fmla="*/ 15 w 211" name="T20"/>
                <a:gd fmla="*/ 106 h 296" name="T21"/>
                <a:gd fmla="*/ 105 w 211" name="T22"/>
                <a:gd fmla="*/ 16 h 296" name="T23"/>
                <a:gd fmla="*/ 195 w 211" name="T24"/>
                <a:gd fmla="*/ 106 h 296" name="T25"/>
                <a:gd fmla="*/ 105 w 211" name="T26"/>
                <a:gd fmla="*/ 196 h 29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6" w="211">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19" name="Group 253"/>
          <p:cNvGrpSpPr/>
          <p:nvPr/>
        </p:nvGrpSpPr>
        <p:grpSpPr>
          <a:xfrm>
            <a:off x="1118550" y="4031289"/>
            <a:ext cx="479425" cy="357188"/>
            <a:chOff x="2044700" y="5510213"/>
            <a:chExt cx="479425" cy="357188"/>
          </a:xfrm>
          <a:solidFill>
            <a:schemeClr val="bg1"/>
          </a:solidFill>
        </p:grpSpPr>
        <p:sp>
          <p:nvSpPr>
            <p:cNvPr id="420" name="Freeform 236"/>
            <p:cNvSpPr>
              <a:spLocks noEditPoints="1"/>
            </p:cNvSpPr>
            <p:nvPr/>
          </p:nvSpPr>
          <p:spPr bwMode="auto">
            <a:xfrm>
              <a:off x="2044700" y="5510213"/>
              <a:ext cx="479425" cy="357188"/>
            </a:xfrm>
            <a:custGeom>
              <a:gdLst>
                <a:gd fmla="*/ 614 w 624" name="T0"/>
                <a:gd fmla="*/ 355 h 464" name="T1"/>
                <a:gd fmla="*/ 535 w 624" name="T2"/>
                <a:gd fmla="*/ 461 h 464" name="T3"/>
                <a:gd fmla="*/ 519 w 624" name="T4"/>
                <a:gd fmla="*/ 464 h 464" name="T5"/>
                <a:gd fmla="*/ 65 w 624" name="T6"/>
                <a:gd fmla="*/ 464 h 464" name="T7"/>
                <a:gd fmla="*/ 0 w 624" name="T8"/>
                <a:gd fmla="*/ 399 h 464" name="T9"/>
                <a:gd fmla="*/ 0 w 624" name="T10"/>
                <a:gd fmla="*/ 394 h 464" name="T11"/>
                <a:gd fmla="*/ 0 w 624" name="T12"/>
                <a:gd fmla="*/ 124 h 464" name="T13"/>
                <a:gd fmla="*/ 0 w 624" name="T14"/>
                <a:gd fmla="*/ 59 h 464" name="T15"/>
                <a:gd fmla="*/ 4 w 624" name="T16"/>
                <a:gd fmla="*/ 48 h 464" name="T17"/>
                <a:gd fmla="*/ 15 w 624" name="T18"/>
                <a:gd fmla="*/ 44 h 464" name="T19"/>
                <a:gd fmla="*/ 37 w 624" name="T20"/>
                <a:gd fmla="*/ 44 h 464" name="T21"/>
                <a:gd fmla="*/ 75 w 624" name="T22"/>
                <a:gd fmla="*/ 0 h 464" name="T23"/>
                <a:gd fmla="*/ 579 w 624" name="T24"/>
                <a:gd fmla="*/ 0 h 464" name="T25"/>
                <a:gd fmla="*/ 614 w 624" name="T26"/>
                <a:gd fmla="*/ 32 h 464" name="T27"/>
                <a:gd fmla="*/ 614 w 624" name="T28"/>
                <a:gd fmla="*/ 355 h 464" name="T29"/>
                <a:gd fmla="*/ 554 w 624" name="T30"/>
                <a:gd fmla="*/ 74 h 464" name="T31"/>
                <a:gd fmla="*/ 30 w 624" name="T32"/>
                <a:gd fmla="*/ 74 h 464" name="T33"/>
                <a:gd fmla="*/ 30 w 624" name="T34"/>
                <a:gd fmla="*/ 124 h 464" name="T35"/>
                <a:gd fmla="*/ 30 w 624" name="T36"/>
                <a:gd fmla="*/ 394 h 464" name="T37"/>
                <a:gd fmla="*/ 30 w 624" name="T38"/>
                <a:gd fmla="*/ 399 h 464" name="T39"/>
                <a:gd fmla="*/ 65 w 624" name="T40"/>
                <a:gd fmla="*/ 434 h 464" name="T41"/>
                <a:gd fmla="*/ 519 w 624" name="T42"/>
                <a:gd fmla="*/ 434 h 464" name="T43"/>
                <a:gd fmla="*/ 554 w 624" name="T44"/>
                <a:gd fmla="*/ 399 h 464" name="T45"/>
                <a:gd fmla="*/ 554 w 624" name="T46"/>
                <a:gd fmla="*/ 394 h 464" name="T47"/>
                <a:gd fmla="*/ 554 w 624" name="T48"/>
                <a:gd fmla="*/ 124 h 464" name="T49"/>
                <a:gd fmla="*/ 554 w 624" name="T50"/>
                <a:gd fmla="*/ 74 h 46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3" w="624">
                  <a:moveTo>
                    <a:pt x="614" y="355"/>
                  </a:moveTo>
                  <a:cubicBezTo>
                    <a:pt x="613" y="377"/>
                    <a:pt x="624" y="460"/>
                    <a:pt x="535" y="461"/>
                  </a:cubicBezTo>
                  <a:cubicBezTo>
                    <a:pt x="530" y="463"/>
                    <a:pt x="525" y="464"/>
                    <a:pt x="519" y="464"/>
                  </a:cubicBezTo>
                  <a:cubicBezTo>
                    <a:pt x="65" y="464"/>
                    <a:pt x="65" y="464"/>
                    <a:pt x="65" y="464"/>
                  </a:cubicBezTo>
                  <a:cubicBezTo>
                    <a:pt x="29" y="464"/>
                    <a:pt x="0" y="435"/>
                    <a:pt x="0" y="399"/>
                  </a:cubicBezTo>
                  <a:cubicBezTo>
                    <a:pt x="0" y="394"/>
                    <a:pt x="0" y="394"/>
                    <a:pt x="0" y="394"/>
                  </a:cubicBezTo>
                  <a:cubicBezTo>
                    <a:pt x="0" y="124"/>
                    <a:pt x="0" y="124"/>
                    <a:pt x="0" y="124"/>
                  </a:cubicBezTo>
                  <a:cubicBezTo>
                    <a:pt x="0" y="59"/>
                    <a:pt x="0" y="59"/>
                    <a:pt x="0" y="59"/>
                  </a:cubicBezTo>
                  <a:cubicBezTo>
                    <a:pt x="0" y="55"/>
                    <a:pt x="2" y="51"/>
                    <a:pt x="4" y="48"/>
                  </a:cubicBezTo>
                  <a:cubicBezTo>
                    <a:pt x="7" y="46"/>
                    <a:pt x="11" y="44"/>
                    <a:pt x="15" y="44"/>
                  </a:cubicBezTo>
                  <a:cubicBezTo>
                    <a:pt x="37" y="44"/>
                    <a:pt x="37" y="44"/>
                    <a:pt x="37" y="44"/>
                  </a:cubicBezTo>
                  <a:cubicBezTo>
                    <a:pt x="90" y="35"/>
                    <a:pt x="75" y="0"/>
                    <a:pt x="75" y="0"/>
                  </a:cubicBezTo>
                  <a:cubicBezTo>
                    <a:pt x="579" y="0"/>
                    <a:pt x="579" y="0"/>
                    <a:pt x="579" y="0"/>
                  </a:cubicBezTo>
                  <a:cubicBezTo>
                    <a:pt x="598" y="0"/>
                    <a:pt x="614" y="8"/>
                    <a:pt x="614" y="32"/>
                  </a:cubicBezTo>
                  <a:lnTo>
                    <a:pt x="614" y="355"/>
                  </a:lnTo>
                  <a:close/>
                  <a:moveTo>
                    <a:pt x="554" y="74"/>
                  </a:moveTo>
                  <a:cubicBezTo>
                    <a:pt x="30" y="74"/>
                    <a:pt x="30" y="74"/>
                    <a:pt x="30" y="74"/>
                  </a:cubicBezTo>
                  <a:cubicBezTo>
                    <a:pt x="30" y="124"/>
                    <a:pt x="30" y="124"/>
                    <a:pt x="30" y="124"/>
                  </a:cubicBezTo>
                  <a:cubicBezTo>
                    <a:pt x="30" y="394"/>
                    <a:pt x="30" y="394"/>
                    <a:pt x="30" y="394"/>
                  </a:cubicBezTo>
                  <a:cubicBezTo>
                    <a:pt x="30" y="399"/>
                    <a:pt x="30" y="399"/>
                    <a:pt x="30" y="399"/>
                  </a:cubicBezTo>
                  <a:cubicBezTo>
                    <a:pt x="30" y="418"/>
                    <a:pt x="46" y="434"/>
                    <a:pt x="65" y="434"/>
                  </a:cubicBezTo>
                  <a:cubicBezTo>
                    <a:pt x="519" y="434"/>
                    <a:pt x="519" y="434"/>
                    <a:pt x="519" y="434"/>
                  </a:cubicBezTo>
                  <a:cubicBezTo>
                    <a:pt x="538" y="434"/>
                    <a:pt x="554" y="418"/>
                    <a:pt x="554" y="399"/>
                  </a:cubicBezTo>
                  <a:cubicBezTo>
                    <a:pt x="554" y="394"/>
                    <a:pt x="554" y="394"/>
                    <a:pt x="554" y="394"/>
                  </a:cubicBezTo>
                  <a:cubicBezTo>
                    <a:pt x="554" y="124"/>
                    <a:pt x="554" y="124"/>
                    <a:pt x="554" y="124"/>
                  </a:cubicBezTo>
                  <a:lnTo>
                    <a:pt x="554" y="74"/>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21" name="Freeform 237"/>
            <p:cNvSpPr/>
            <p:nvPr/>
          </p:nvSpPr>
          <p:spPr bwMode="auto">
            <a:xfrm>
              <a:off x="2271713" y="5668963"/>
              <a:ext cx="176213" cy="17463"/>
            </a:xfrm>
            <a:custGeom>
              <a:gdLst>
                <a:gd fmla="*/ 0 w 229" name="T0"/>
                <a:gd fmla="*/ 12 h 24" name="T1"/>
                <a:gd fmla="*/ 12 w 229" name="T2"/>
                <a:gd fmla="*/ 0 h 24" name="T3"/>
                <a:gd fmla="*/ 217 w 229" name="T4"/>
                <a:gd fmla="*/ 0 h 24" name="T5"/>
                <a:gd fmla="*/ 229 w 229" name="T6"/>
                <a:gd fmla="*/ 12 h 24" name="T7"/>
                <a:gd fmla="*/ 217 w 229" name="T8"/>
                <a:gd fmla="*/ 24 h 24" name="T9"/>
                <a:gd fmla="*/ 12 w 229" name="T10"/>
                <a:gd fmla="*/ 24 h 24" name="T11"/>
                <a:gd fmla="*/ 0 w 229" name="T12"/>
                <a:gd fmla="*/ 12 h 24" name="T13"/>
              </a:gdLst>
              <a:cxnLst>
                <a:cxn ang="0">
                  <a:pos x="T0" y="T1"/>
                </a:cxn>
                <a:cxn ang="0">
                  <a:pos x="T2" y="T3"/>
                </a:cxn>
                <a:cxn ang="0">
                  <a:pos x="T4" y="T5"/>
                </a:cxn>
                <a:cxn ang="0">
                  <a:pos x="T6" y="T7"/>
                </a:cxn>
                <a:cxn ang="0">
                  <a:pos x="T8" y="T9"/>
                </a:cxn>
                <a:cxn ang="0">
                  <a:pos x="T10" y="T11"/>
                </a:cxn>
                <a:cxn ang="0">
                  <a:pos x="T12" y="T13"/>
                </a:cxn>
              </a:cxnLst>
              <a:rect b="b" l="0" r="r" t="0"/>
              <a:pathLst>
                <a:path h="24" w="229">
                  <a:moveTo>
                    <a:pt x="0" y="12"/>
                  </a:moveTo>
                  <a:cubicBezTo>
                    <a:pt x="0" y="5"/>
                    <a:pt x="5" y="0"/>
                    <a:pt x="12" y="0"/>
                  </a:cubicBezTo>
                  <a:cubicBezTo>
                    <a:pt x="217" y="0"/>
                    <a:pt x="217" y="0"/>
                    <a:pt x="217" y="0"/>
                  </a:cubicBezTo>
                  <a:cubicBezTo>
                    <a:pt x="224" y="0"/>
                    <a:pt x="229" y="5"/>
                    <a:pt x="229" y="12"/>
                  </a:cubicBezTo>
                  <a:cubicBezTo>
                    <a:pt x="229" y="18"/>
                    <a:pt x="224" y="24"/>
                    <a:pt x="217" y="24"/>
                  </a:cubicBezTo>
                  <a:cubicBezTo>
                    <a:pt x="12" y="24"/>
                    <a:pt x="12" y="24"/>
                    <a:pt x="12" y="24"/>
                  </a:cubicBezTo>
                  <a:cubicBezTo>
                    <a:pt x="5" y="24"/>
                    <a:pt x="0" y="18"/>
                    <a:pt x="0" y="1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22" name="Freeform 238"/>
            <p:cNvSpPr/>
            <p:nvPr/>
          </p:nvSpPr>
          <p:spPr bwMode="auto">
            <a:xfrm>
              <a:off x="2271713" y="5749925"/>
              <a:ext cx="176213" cy="19050"/>
            </a:xfrm>
            <a:custGeom>
              <a:gdLst>
                <a:gd fmla="*/ 12 w 229" name="T0"/>
                <a:gd fmla="*/ 24 h 24" name="T1"/>
                <a:gd fmla="*/ 217 w 229" name="T2"/>
                <a:gd fmla="*/ 24 h 24" name="T3"/>
                <a:gd fmla="*/ 229 w 229" name="T4"/>
                <a:gd fmla="*/ 12 h 24" name="T5"/>
                <a:gd fmla="*/ 217 w 229" name="T6"/>
                <a:gd fmla="*/ 0 h 24" name="T7"/>
                <a:gd fmla="*/ 12 w 229" name="T8"/>
                <a:gd fmla="*/ 0 h 24" name="T9"/>
                <a:gd fmla="*/ 0 w 229" name="T10"/>
                <a:gd fmla="*/ 12 h 24" name="T11"/>
                <a:gd fmla="*/ 12 w 229"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229">
                  <a:moveTo>
                    <a:pt x="12" y="24"/>
                  </a:moveTo>
                  <a:cubicBezTo>
                    <a:pt x="217" y="24"/>
                    <a:pt x="217" y="24"/>
                    <a:pt x="217" y="24"/>
                  </a:cubicBezTo>
                  <a:cubicBezTo>
                    <a:pt x="224" y="24"/>
                    <a:pt x="229" y="18"/>
                    <a:pt x="229" y="12"/>
                  </a:cubicBezTo>
                  <a:cubicBezTo>
                    <a:pt x="229" y="5"/>
                    <a:pt x="224" y="0"/>
                    <a:pt x="217" y="0"/>
                  </a:cubicBezTo>
                  <a:cubicBezTo>
                    <a:pt x="12" y="0"/>
                    <a:pt x="12" y="0"/>
                    <a:pt x="12" y="0"/>
                  </a:cubicBezTo>
                  <a:cubicBezTo>
                    <a:pt x="5" y="0"/>
                    <a:pt x="0" y="5"/>
                    <a:pt x="0" y="12"/>
                  </a:cubicBezTo>
                  <a:cubicBezTo>
                    <a:pt x="0" y="18"/>
                    <a:pt x="5" y="24"/>
                    <a:pt x="12" y="2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23" name="Freeform 239"/>
            <p:cNvSpPr/>
            <p:nvPr/>
          </p:nvSpPr>
          <p:spPr bwMode="auto">
            <a:xfrm>
              <a:off x="2271713" y="5708650"/>
              <a:ext cx="176213" cy="19050"/>
            </a:xfrm>
            <a:custGeom>
              <a:gdLst>
                <a:gd fmla="*/ 12 w 229" name="T0"/>
                <a:gd fmla="*/ 24 h 24" name="T1"/>
                <a:gd fmla="*/ 217 w 229" name="T2"/>
                <a:gd fmla="*/ 24 h 24" name="T3"/>
                <a:gd fmla="*/ 229 w 229" name="T4"/>
                <a:gd fmla="*/ 12 h 24" name="T5"/>
                <a:gd fmla="*/ 217 w 229" name="T6"/>
                <a:gd fmla="*/ 0 h 24" name="T7"/>
                <a:gd fmla="*/ 12 w 229" name="T8"/>
                <a:gd fmla="*/ 0 h 24" name="T9"/>
                <a:gd fmla="*/ 0 w 229" name="T10"/>
                <a:gd fmla="*/ 12 h 24" name="T11"/>
                <a:gd fmla="*/ 12 w 229"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229">
                  <a:moveTo>
                    <a:pt x="12" y="24"/>
                  </a:moveTo>
                  <a:cubicBezTo>
                    <a:pt x="217" y="24"/>
                    <a:pt x="217" y="24"/>
                    <a:pt x="217" y="24"/>
                  </a:cubicBezTo>
                  <a:cubicBezTo>
                    <a:pt x="224" y="24"/>
                    <a:pt x="229" y="19"/>
                    <a:pt x="229" y="12"/>
                  </a:cubicBezTo>
                  <a:cubicBezTo>
                    <a:pt x="229" y="6"/>
                    <a:pt x="224" y="0"/>
                    <a:pt x="217" y="0"/>
                  </a:cubicBezTo>
                  <a:cubicBezTo>
                    <a:pt x="12" y="0"/>
                    <a:pt x="12" y="0"/>
                    <a:pt x="12" y="0"/>
                  </a:cubicBezTo>
                  <a:cubicBezTo>
                    <a:pt x="5" y="0"/>
                    <a:pt x="0" y="6"/>
                    <a:pt x="0" y="12"/>
                  </a:cubicBezTo>
                  <a:cubicBezTo>
                    <a:pt x="0" y="19"/>
                    <a:pt x="5" y="24"/>
                    <a:pt x="12" y="2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24" name="Freeform 240"/>
            <p:cNvSpPr>
              <a:spLocks noEditPoints="1"/>
            </p:cNvSpPr>
            <p:nvPr/>
          </p:nvSpPr>
          <p:spPr bwMode="auto">
            <a:xfrm>
              <a:off x="2093913" y="5654675"/>
              <a:ext cx="150813" cy="168275"/>
            </a:xfrm>
            <a:custGeom>
              <a:gdLst>
                <a:gd fmla="*/ 0 w 196" name="T0"/>
                <a:gd fmla="*/ 0 h 218" name="T1"/>
                <a:gd fmla="*/ 0 w 196" name="T2"/>
                <a:gd fmla="*/ 218 h 218" name="T3"/>
                <a:gd fmla="*/ 196 w 196" name="T4"/>
                <a:gd fmla="*/ 218 h 218" name="T5"/>
                <a:gd fmla="*/ 196 w 196" name="T6"/>
                <a:gd fmla="*/ 0 h 218" name="T7"/>
                <a:gd fmla="*/ 0 w 196" name="T8"/>
                <a:gd fmla="*/ 0 h 218" name="T9"/>
                <a:gd fmla="*/ 7 w 196" name="T10"/>
                <a:gd fmla="*/ 208 h 218" name="T11"/>
                <a:gd fmla="*/ 13 w 196" name="T12"/>
                <a:gd fmla="*/ 181 h 218" name="T13"/>
                <a:gd fmla="*/ 27 w 196" name="T14"/>
                <a:gd fmla="*/ 162 h 218" name="T15"/>
                <a:gd fmla="*/ 63 w 196" name="T16"/>
                <a:gd fmla="*/ 145 h 218" name="T17"/>
                <a:gd fmla="*/ 79 w 196" name="T18"/>
                <a:gd fmla="*/ 133 h 218" name="T19"/>
                <a:gd fmla="*/ 79 w 196" name="T20"/>
                <a:gd fmla="*/ 133 h 218" name="T21"/>
                <a:gd fmla="*/ 79 w 196" name="T22"/>
                <a:gd fmla="*/ 128 h 218" name="T23"/>
                <a:gd fmla="*/ 67 w 196" name="T24"/>
                <a:gd fmla="*/ 110 h 218" name="T25"/>
                <a:gd fmla="*/ 63 w 196" name="T26"/>
                <a:gd fmla="*/ 75 h 218" name="T27"/>
                <a:gd fmla="*/ 78 w 196" name="T28"/>
                <a:gd fmla="*/ 50 h 218" name="T29"/>
                <a:gd fmla="*/ 121 w 196" name="T30"/>
                <a:gd fmla="*/ 48 h 218" name="T31"/>
                <a:gd fmla="*/ 137 w 196" name="T32"/>
                <a:gd fmla="*/ 56 h 218" name="T33"/>
                <a:gd fmla="*/ 139 w 196" name="T34"/>
                <a:gd fmla="*/ 76 h 218" name="T35"/>
                <a:gd fmla="*/ 133 w 196" name="T36"/>
                <a:gd fmla="*/ 93 h 218" name="T37"/>
                <a:gd fmla="*/ 132 w 196" name="T38"/>
                <a:gd fmla="*/ 112 h 218" name="T39"/>
                <a:gd fmla="*/ 123 w 196" name="T40"/>
                <a:gd fmla="*/ 132 h 218" name="T41"/>
                <a:gd fmla="*/ 123 w 196" name="T42"/>
                <a:gd fmla="*/ 133 h 218" name="T43"/>
                <a:gd fmla="*/ 123 w 196" name="T44"/>
                <a:gd fmla="*/ 133 h 218" name="T45"/>
                <a:gd fmla="*/ 145 w 196" name="T46"/>
                <a:gd fmla="*/ 150 h 218" name="T47"/>
                <a:gd fmla="*/ 177 w 196" name="T48"/>
                <a:gd fmla="*/ 178 h 218" name="T49"/>
                <a:gd fmla="*/ 183 w 196" name="T50"/>
                <a:gd fmla="*/ 209 h 218" name="T51"/>
                <a:gd fmla="*/ 7 w 196" name="T52"/>
                <a:gd fmla="*/ 208 h 2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8" w="196">
                  <a:moveTo>
                    <a:pt x="0" y="0"/>
                  </a:moveTo>
                  <a:cubicBezTo>
                    <a:pt x="0" y="218"/>
                    <a:pt x="0" y="218"/>
                    <a:pt x="0" y="218"/>
                  </a:cubicBezTo>
                  <a:cubicBezTo>
                    <a:pt x="196" y="218"/>
                    <a:pt x="196" y="218"/>
                    <a:pt x="196" y="218"/>
                  </a:cubicBezTo>
                  <a:cubicBezTo>
                    <a:pt x="196" y="0"/>
                    <a:pt x="196" y="0"/>
                    <a:pt x="196" y="0"/>
                  </a:cubicBezTo>
                  <a:lnTo>
                    <a:pt x="0" y="0"/>
                  </a:lnTo>
                  <a:close/>
                  <a:moveTo>
                    <a:pt x="7" y="208"/>
                  </a:moveTo>
                  <a:cubicBezTo>
                    <a:pt x="7" y="208"/>
                    <a:pt x="11" y="189"/>
                    <a:pt x="13" y="181"/>
                  </a:cubicBezTo>
                  <a:cubicBezTo>
                    <a:pt x="15" y="173"/>
                    <a:pt x="14" y="169"/>
                    <a:pt x="27" y="162"/>
                  </a:cubicBezTo>
                  <a:cubicBezTo>
                    <a:pt x="40" y="155"/>
                    <a:pt x="61" y="147"/>
                    <a:pt x="63" y="145"/>
                  </a:cubicBezTo>
                  <a:cubicBezTo>
                    <a:pt x="65" y="143"/>
                    <a:pt x="77" y="135"/>
                    <a:pt x="79" y="133"/>
                  </a:cubicBezTo>
                  <a:cubicBezTo>
                    <a:pt x="79" y="133"/>
                    <a:pt x="79" y="133"/>
                    <a:pt x="79" y="133"/>
                  </a:cubicBezTo>
                  <a:cubicBezTo>
                    <a:pt x="79" y="132"/>
                    <a:pt x="79" y="130"/>
                    <a:pt x="79" y="128"/>
                  </a:cubicBezTo>
                  <a:cubicBezTo>
                    <a:pt x="77" y="122"/>
                    <a:pt x="70" y="115"/>
                    <a:pt x="67" y="110"/>
                  </a:cubicBezTo>
                  <a:cubicBezTo>
                    <a:pt x="63" y="104"/>
                    <a:pt x="62" y="90"/>
                    <a:pt x="63" y="75"/>
                  </a:cubicBezTo>
                  <a:cubicBezTo>
                    <a:pt x="64" y="60"/>
                    <a:pt x="78" y="50"/>
                    <a:pt x="78" y="50"/>
                  </a:cubicBezTo>
                  <a:cubicBezTo>
                    <a:pt x="103" y="36"/>
                    <a:pt x="114" y="45"/>
                    <a:pt x="121" y="48"/>
                  </a:cubicBezTo>
                  <a:cubicBezTo>
                    <a:pt x="128" y="50"/>
                    <a:pt x="136" y="52"/>
                    <a:pt x="137" y="56"/>
                  </a:cubicBezTo>
                  <a:cubicBezTo>
                    <a:pt x="138" y="61"/>
                    <a:pt x="139" y="71"/>
                    <a:pt x="139" y="76"/>
                  </a:cubicBezTo>
                  <a:cubicBezTo>
                    <a:pt x="139" y="82"/>
                    <a:pt x="134" y="91"/>
                    <a:pt x="133" y="93"/>
                  </a:cubicBezTo>
                  <a:cubicBezTo>
                    <a:pt x="133" y="100"/>
                    <a:pt x="132" y="110"/>
                    <a:pt x="132" y="112"/>
                  </a:cubicBezTo>
                  <a:cubicBezTo>
                    <a:pt x="131" y="117"/>
                    <a:pt x="127" y="125"/>
                    <a:pt x="123" y="132"/>
                  </a:cubicBezTo>
                  <a:cubicBezTo>
                    <a:pt x="123" y="132"/>
                    <a:pt x="123" y="132"/>
                    <a:pt x="123" y="133"/>
                  </a:cubicBezTo>
                  <a:cubicBezTo>
                    <a:pt x="123" y="133"/>
                    <a:pt x="123" y="133"/>
                    <a:pt x="123" y="133"/>
                  </a:cubicBezTo>
                  <a:cubicBezTo>
                    <a:pt x="123" y="133"/>
                    <a:pt x="121" y="138"/>
                    <a:pt x="145" y="150"/>
                  </a:cubicBezTo>
                  <a:cubicBezTo>
                    <a:pt x="168" y="162"/>
                    <a:pt x="175" y="171"/>
                    <a:pt x="177" y="178"/>
                  </a:cubicBezTo>
                  <a:cubicBezTo>
                    <a:pt x="179" y="186"/>
                    <a:pt x="183" y="209"/>
                    <a:pt x="183" y="209"/>
                  </a:cubicBezTo>
                  <a:lnTo>
                    <a:pt x="7" y="208"/>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25" name="Group 259"/>
          <p:cNvGrpSpPr/>
          <p:nvPr/>
        </p:nvGrpSpPr>
        <p:grpSpPr>
          <a:xfrm>
            <a:off x="3321900" y="3303271"/>
            <a:ext cx="388938" cy="446088"/>
            <a:chOff x="4638675" y="4654550"/>
            <a:chExt cx="388938" cy="446088"/>
          </a:xfrm>
          <a:solidFill>
            <a:schemeClr val="bg1"/>
          </a:solidFill>
        </p:grpSpPr>
        <p:sp>
          <p:nvSpPr>
            <p:cNvPr id="426" name="Freeform 241"/>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27" name="Freeform 242"/>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28" name="Freeform 243"/>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29" name="Group 263"/>
          <p:cNvGrpSpPr/>
          <p:nvPr/>
        </p:nvGrpSpPr>
        <p:grpSpPr>
          <a:xfrm>
            <a:off x="1118550" y="3279459"/>
            <a:ext cx="417513" cy="414338"/>
            <a:chOff x="2097088" y="4630738"/>
            <a:chExt cx="417513" cy="414338"/>
          </a:xfrm>
          <a:solidFill>
            <a:schemeClr val="bg1"/>
          </a:solidFill>
        </p:grpSpPr>
        <p:sp>
          <p:nvSpPr>
            <p:cNvPr id="430" name="Freeform 244"/>
            <p:cNvSpPr>
              <a:spLocks noEditPoints="1"/>
            </p:cNvSpPr>
            <p:nvPr/>
          </p:nvSpPr>
          <p:spPr bwMode="auto">
            <a:xfrm>
              <a:off x="2097088" y="4630738"/>
              <a:ext cx="417513" cy="320675"/>
            </a:xfrm>
            <a:custGeom>
              <a:gdLst>
                <a:gd fmla="*/ 312 w 543" name="T0"/>
                <a:gd fmla="*/ 241 h 417" name="T1"/>
                <a:gd fmla="*/ 306 w 543" name="T2"/>
                <a:gd fmla="*/ 229 h 417" name="T3"/>
                <a:gd fmla="*/ 283 w 543" name="T4"/>
                <a:gd fmla="*/ 222 h 417" name="T5"/>
                <a:gd fmla="*/ 283 w 543" name="T6"/>
                <a:gd fmla="*/ 260 h 417" name="T7"/>
                <a:gd fmla="*/ 304 w 543" name="T8"/>
                <a:gd fmla="*/ 255 h 417" name="T9"/>
                <a:gd fmla="*/ 312 w 543" name="T10"/>
                <a:gd fmla="*/ 241 h 417" name="T11"/>
                <a:gd fmla="*/ 256 w 543" name="T12"/>
                <a:gd fmla="*/ 173 h 417" name="T13"/>
                <a:gd fmla="*/ 256 w 543" name="T14"/>
                <a:gd fmla="*/ 138 h 417" name="T15"/>
                <a:gd fmla="*/ 237 w 543" name="T16"/>
                <a:gd fmla="*/ 143 h 417" name="T17"/>
                <a:gd fmla="*/ 229 w 543" name="T18"/>
                <a:gd fmla="*/ 155 h 417" name="T19"/>
                <a:gd fmla="*/ 234 w 543" name="T20"/>
                <a:gd fmla="*/ 166 h 417" name="T21"/>
                <a:gd fmla="*/ 256 w 543" name="T22"/>
                <a:gd fmla="*/ 173 h 417" name="T23"/>
                <a:gd fmla="*/ 0 w 543" name="T24"/>
                <a:gd fmla="*/ 210 h 417" name="T25"/>
                <a:gd fmla="*/ 271 w 543" name="T26"/>
                <a:gd fmla="*/ 1 h 417" name="T27"/>
                <a:gd fmla="*/ 543 w 543" name="T28"/>
                <a:gd fmla="*/ 208 h 417" name="T29"/>
                <a:gd fmla="*/ 271 w 543" name="T30"/>
                <a:gd fmla="*/ 417 h 417" name="T31"/>
                <a:gd fmla="*/ 0 w 543" name="T32"/>
                <a:gd fmla="*/ 210 h 417" name="T33"/>
                <a:gd fmla="*/ 161 w 543" name="T34"/>
                <a:gd fmla="*/ 157 h 417" name="T35"/>
                <a:gd fmla="*/ 167 w 543" name="T36"/>
                <a:gd fmla="*/ 182 h 417" name="T37"/>
                <a:gd fmla="*/ 184 w 543" name="T38"/>
                <a:gd fmla="*/ 198 h 417" name="T39"/>
                <a:gd fmla="*/ 209 w 543" name="T40"/>
                <a:gd fmla="*/ 209 h 417" name="T41"/>
                <a:gd fmla="*/ 237 w 543" name="T42"/>
                <a:gd fmla="*/ 216 h 417" name="T43"/>
                <a:gd fmla="*/ 255 w 543" name="T44"/>
                <a:gd fmla="*/ 219 h 417" name="T45"/>
                <a:gd fmla="*/ 255 w 543" name="T46"/>
                <a:gd fmla="*/ 261 h 417" name="T47"/>
                <a:gd fmla="*/ 206 w 543" name="T48"/>
                <a:gd fmla="*/ 254 h 417" name="T49"/>
                <a:gd fmla="*/ 172 w 543" name="T50"/>
                <a:gd fmla="*/ 244 h 417" name="T51"/>
                <a:gd fmla="*/ 166 w 543" name="T52"/>
                <a:gd fmla="*/ 244 h 417" name="T53"/>
                <a:gd fmla="*/ 166 w 543" name="T54"/>
                <a:gd fmla="*/ 287 h 417" name="T55"/>
                <a:gd fmla="*/ 207 w 543" name="T56"/>
                <a:gd fmla="*/ 297 h 417" name="T57"/>
                <a:gd fmla="*/ 254 w 543" name="T58"/>
                <a:gd fmla="*/ 300 h 417" name="T59"/>
                <a:gd fmla="*/ 254 w 543" name="T60"/>
                <a:gd fmla="*/ 354 h 417" name="T61"/>
                <a:gd fmla="*/ 286 w 543" name="T62"/>
                <a:gd fmla="*/ 354 h 417" name="T63"/>
                <a:gd fmla="*/ 286 w 543" name="T64"/>
                <a:gd fmla="*/ 300 h 417" name="T65"/>
                <a:gd fmla="*/ 326 w 543" name="T66"/>
                <a:gd fmla="*/ 293 h 417" name="T67"/>
                <a:gd fmla="*/ 356 w 543" name="T68"/>
                <a:gd fmla="*/ 279 h 417" name="T69"/>
                <a:gd fmla="*/ 375 w 543" name="T70"/>
                <a:gd fmla="*/ 259 h 417" name="T71"/>
                <a:gd fmla="*/ 382 w 543" name="T72"/>
                <a:gd fmla="*/ 235 h 417" name="T73"/>
                <a:gd fmla="*/ 362 w 543" name="T74"/>
                <a:gd fmla="*/ 198 h 417" name="T75"/>
                <a:gd fmla="*/ 302 w 543" name="T76"/>
                <a:gd fmla="*/ 178 h 417" name="T77"/>
                <a:gd fmla="*/ 285 w 543" name="T78"/>
                <a:gd fmla="*/ 176 h 417" name="T79"/>
                <a:gd fmla="*/ 285 w 543" name="T80"/>
                <a:gd fmla="*/ 138 h 417" name="T81"/>
                <a:gd fmla="*/ 324 w 543" name="T82"/>
                <a:gd fmla="*/ 142 h 417" name="T83"/>
                <a:gd fmla="*/ 355 w 543" name="T84"/>
                <a:gd fmla="*/ 153 h 417" name="T85"/>
                <a:gd fmla="*/ 361 w 543" name="T86"/>
                <a:gd fmla="*/ 153 h 417" name="T87"/>
                <a:gd fmla="*/ 361 w 543" name="T88"/>
                <a:gd fmla="*/ 109 h 417" name="T89"/>
                <a:gd fmla="*/ 326 w 543" name="T90"/>
                <a:gd fmla="*/ 102 h 417" name="T91"/>
                <a:gd fmla="*/ 286 w 543" name="T92"/>
                <a:gd fmla="*/ 98 h 417" name="T93"/>
                <a:gd fmla="*/ 286 w 543" name="T94"/>
                <a:gd fmla="*/ 64 h 417" name="T95"/>
                <a:gd fmla="*/ 254 w 543" name="T96"/>
                <a:gd fmla="*/ 64 h 417" name="T97"/>
                <a:gd fmla="*/ 254 w 543" name="T98"/>
                <a:gd fmla="*/ 99 h 417" name="T99"/>
                <a:gd fmla="*/ 186 w 543" name="T100"/>
                <a:gd fmla="*/ 118 h 417" name="T101"/>
                <a:gd fmla="*/ 161 w 543" name="T102"/>
                <a:gd fmla="*/ 157 h 4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7" w="543">
                  <a:moveTo>
                    <a:pt x="312" y="241"/>
                  </a:moveTo>
                  <a:cubicBezTo>
                    <a:pt x="312" y="236"/>
                    <a:pt x="310" y="232"/>
                    <a:pt x="306" y="229"/>
                  </a:cubicBezTo>
                  <a:cubicBezTo>
                    <a:pt x="301" y="226"/>
                    <a:pt x="294" y="224"/>
                    <a:pt x="283" y="222"/>
                  </a:cubicBezTo>
                  <a:cubicBezTo>
                    <a:pt x="283" y="260"/>
                    <a:pt x="283" y="260"/>
                    <a:pt x="283" y="260"/>
                  </a:cubicBezTo>
                  <a:cubicBezTo>
                    <a:pt x="292" y="260"/>
                    <a:pt x="299" y="258"/>
                    <a:pt x="304" y="255"/>
                  </a:cubicBezTo>
                  <a:cubicBezTo>
                    <a:pt x="310" y="252"/>
                    <a:pt x="312" y="248"/>
                    <a:pt x="312" y="241"/>
                  </a:cubicBezTo>
                  <a:close/>
                  <a:moveTo>
                    <a:pt x="256" y="173"/>
                  </a:moveTo>
                  <a:cubicBezTo>
                    <a:pt x="256" y="138"/>
                    <a:pt x="256" y="138"/>
                    <a:pt x="256" y="138"/>
                  </a:cubicBezTo>
                  <a:cubicBezTo>
                    <a:pt x="249" y="138"/>
                    <a:pt x="243" y="140"/>
                    <a:pt x="237" y="143"/>
                  </a:cubicBezTo>
                  <a:cubicBezTo>
                    <a:pt x="232" y="146"/>
                    <a:pt x="229" y="150"/>
                    <a:pt x="229" y="155"/>
                  </a:cubicBezTo>
                  <a:cubicBezTo>
                    <a:pt x="229" y="159"/>
                    <a:pt x="231" y="163"/>
                    <a:pt x="234" y="166"/>
                  </a:cubicBezTo>
                  <a:cubicBezTo>
                    <a:pt x="237" y="168"/>
                    <a:pt x="244" y="171"/>
                    <a:pt x="256" y="173"/>
                  </a:cubicBezTo>
                  <a:close/>
                  <a:moveTo>
                    <a:pt x="0" y="210"/>
                  </a:moveTo>
                  <a:cubicBezTo>
                    <a:pt x="0" y="95"/>
                    <a:pt x="122" y="2"/>
                    <a:pt x="271" y="1"/>
                  </a:cubicBezTo>
                  <a:cubicBezTo>
                    <a:pt x="421" y="0"/>
                    <a:pt x="543" y="92"/>
                    <a:pt x="543" y="208"/>
                  </a:cubicBezTo>
                  <a:cubicBezTo>
                    <a:pt x="543" y="323"/>
                    <a:pt x="421" y="417"/>
                    <a:pt x="271" y="417"/>
                  </a:cubicBezTo>
                  <a:cubicBezTo>
                    <a:pt x="122" y="417"/>
                    <a:pt x="0" y="324"/>
                    <a:pt x="0" y="210"/>
                  </a:cubicBezTo>
                  <a:close/>
                  <a:moveTo>
                    <a:pt x="161" y="157"/>
                  </a:moveTo>
                  <a:cubicBezTo>
                    <a:pt x="161" y="167"/>
                    <a:pt x="163" y="175"/>
                    <a:pt x="167" y="182"/>
                  </a:cubicBezTo>
                  <a:cubicBezTo>
                    <a:pt x="171" y="188"/>
                    <a:pt x="177" y="194"/>
                    <a:pt x="184" y="198"/>
                  </a:cubicBezTo>
                  <a:cubicBezTo>
                    <a:pt x="191" y="203"/>
                    <a:pt x="200" y="207"/>
                    <a:pt x="209" y="209"/>
                  </a:cubicBezTo>
                  <a:cubicBezTo>
                    <a:pt x="218" y="212"/>
                    <a:pt x="227" y="214"/>
                    <a:pt x="237" y="216"/>
                  </a:cubicBezTo>
                  <a:cubicBezTo>
                    <a:pt x="255" y="219"/>
                    <a:pt x="255" y="219"/>
                    <a:pt x="255" y="219"/>
                  </a:cubicBezTo>
                  <a:cubicBezTo>
                    <a:pt x="255" y="261"/>
                    <a:pt x="255" y="261"/>
                    <a:pt x="255" y="261"/>
                  </a:cubicBezTo>
                  <a:cubicBezTo>
                    <a:pt x="239" y="260"/>
                    <a:pt x="222" y="258"/>
                    <a:pt x="206" y="254"/>
                  </a:cubicBezTo>
                  <a:cubicBezTo>
                    <a:pt x="190" y="250"/>
                    <a:pt x="179" y="247"/>
                    <a:pt x="172" y="244"/>
                  </a:cubicBezTo>
                  <a:cubicBezTo>
                    <a:pt x="166" y="244"/>
                    <a:pt x="166" y="244"/>
                    <a:pt x="166" y="244"/>
                  </a:cubicBezTo>
                  <a:cubicBezTo>
                    <a:pt x="166" y="287"/>
                    <a:pt x="166" y="287"/>
                    <a:pt x="166" y="287"/>
                  </a:cubicBezTo>
                  <a:cubicBezTo>
                    <a:pt x="176" y="291"/>
                    <a:pt x="190" y="294"/>
                    <a:pt x="207" y="297"/>
                  </a:cubicBezTo>
                  <a:cubicBezTo>
                    <a:pt x="224" y="299"/>
                    <a:pt x="240" y="300"/>
                    <a:pt x="254" y="300"/>
                  </a:cubicBezTo>
                  <a:cubicBezTo>
                    <a:pt x="254" y="354"/>
                    <a:pt x="254" y="354"/>
                    <a:pt x="254" y="354"/>
                  </a:cubicBezTo>
                  <a:cubicBezTo>
                    <a:pt x="286" y="354"/>
                    <a:pt x="286" y="354"/>
                    <a:pt x="286" y="354"/>
                  </a:cubicBezTo>
                  <a:cubicBezTo>
                    <a:pt x="286" y="300"/>
                    <a:pt x="286" y="300"/>
                    <a:pt x="286" y="300"/>
                  </a:cubicBezTo>
                  <a:cubicBezTo>
                    <a:pt x="301" y="299"/>
                    <a:pt x="314" y="297"/>
                    <a:pt x="326" y="293"/>
                  </a:cubicBezTo>
                  <a:cubicBezTo>
                    <a:pt x="338" y="289"/>
                    <a:pt x="348" y="285"/>
                    <a:pt x="356" y="279"/>
                  </a:cubicBezTo>
                  <a:cubicBezTo>
                    <a:pt x="364" y="273"/>
                    <a:pt x="370" y="267"/>
                    <a:pt x="375" y="259"/>
                  </a:cubicBezTo>
                  <a:cubicBezTo>
                    <a:pt x="379" y="252"/>
                    <a:pt x="382" y="244"/>
                    <a:pt x="382" y="235"/>
                  </a:cubicBezTo>
                  <a:cubicBezTo>
                    <a:pt x="382" y="219"/>
                    <a:pt x="375" y="206"/>
                    <a:pt x="362" y="198"/>
                  </a:cubicBezTo>
                  <a:cubicBezTo>
                    <a:pt x="349" y="189"/>
                    <a:pt x="329" y="183"/>
                    <a:pt x="302" y="178"/>
                  </a:cubicBezTo>
                  <a:cubicBezTo>
                    <a:pt x="285" y="176"/>
                    <a:pt x="285" y="176"/>
                    <a:pt x="285" y="176"/>
                  </a:cubicBezTo>
                  <a:cubicBezTo>
                    <a:pt x="285" y="138"/>
                    <a:pt x="285" y="138"/>
                    <a:pt x="285" y="138"/>
                  </a:cubicBezTo>
                  <a:cubicBezTo>
                    <a:pt x="299" y="138"/>
                    <a:pt x="312" y="140"/>
                    <a:pt x="324" y="142"/>
                  </a:cubicBezTo>
                  <a:cubicBezTo>
                    <a:pt x="335" y="145"/>
                    <a:pt x="345" y="148"/>
                    <a:pt x="355" y="153"/>
                  </a:cubicBezTo>
                  <a:cubicBezTo>
                    <a:pt x="361" y="153"/>
                    <a:pt x="361" y="153"/>
                    <a:pt x="361" y="153"/>
                  </a:cubicBezTo>
                  <a:cubicBezTo>
                    <a:pt x="361" y="109"/>
                    <a:pt x="361" y="109"/>
                    <a:pt x="361" y="109"/>
                  </a:cubicBezTo>
                  <a:cubicBezTo>
                    <a:pt x="353" y="107"/>
                    <a:pt x="341" y="104"/>
                    <a:pt x="326" y="102"/>
                  </a:cubicBezTo>
                  <a:cubicBezTo>
                    <a:pt x="311" y="100"/>
                    <a:pt x="298" y="99"/>
                    <a:pt x="286" y="98"/>
                  </a:cubicBezTo>
                  <a:cubicBezTo>
                    <a:pt x="286" y="64"/>
                    <a:pt x="286" y="64"/>
                    <a:pt x="286" y="64"/>
                  </a:cubicBezTo>
                  <a:cubicBezTo>
                    <a:pt x="254" y="64"/>
                    <a:pt x="254" y="64"/>
                    <a:pt x="254" y="64"/>
                  </a:cubicBezTo>
                  <a:cubicBezTo>
                    <a:pt x="254" y="99"/>
                    <a:pt x="254" y="99"/>
                    <a:pt x="254" y="99"/>
                  </a:cubicBezTo>
                  <a:cubicBezTo>
                    <a:pt x="225" y="101"/>
                    <a:pt x="202" y="108"/>
                    <a:pt x="186" y="118"/>
                  </a:cubicBezTo>
                  <a:cubicBezTo>
                    <a:pt x="169" y="129"/>
                    <a:pt x="161" y="142"/>
                    <a:pt x="161" y="15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1" name="Freeform 245"/>
            <p:cNvSpPr/>
            <p:nvPr/>
          </p:nvSpPr>
          <p:spPr bwMode="auto">
            <a:xfrm>
              <a:off x="2097088" y="4811713"/>
              <a:ext cx="417513" cy="168275"/>
            </a:xfrm>
            <a:custGeom>
              <a:gdLst>
                <a:gd fmla="*/ 542 w 543" name="T0"/>
                <a:gd fmla="*/ 0 h 219" name="T1"/>
                <a:gd fmla="*/ 543 w 543" name="T2"/>
                <a:gd fmla="*/ 10 h 219" name="T3"/>
                <a:gd fmla="*/ 271 w 543" name="T4"/>
                <a:gd fmla="*/ 219 h 219" name="T5"/>
                <a:gd fmla="*/ 0 w 543" name="T6"/>
                <a:gd fmla="*/ 12 h 219" name="T7"/>
                <a:gd fmla="*/ 0 w 543" name="T8"/>
                <a:gd fmla="*/ 2 h 219" name="T9"/>
                <a:gd fmla="*/ 271 w 543" name="T10"/>
                <a:gd fmla="*/ 201 h 219" name="T11"/>
                <a:gd fmla="*/ 542 w 543"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543">
                  <a:moveTo>
                    <a:pt x="542" y="0"/>
                  </a:moveTo>
                  <a:cubicBezTo>
                    <a:pt x="542" y="4"/>
                    <a:pt x="543" y="7"/>
                    <a:pt x="543" y="10"/>
                  </a:cubicBezTo>
                  <a:cubicBezTo>
                    <a:pt x="543" y="125"/>
                    <a:pt x="421" y="219"/>
                    <a:pt x="271" y="219"/>
                  </a:cubicBezTo>
                  <a:cubicBezTo>
                    <a:pt x="122" y="219"/>
                    <a:pt x="0" y="126"/>
                    <a:pt x="0" y="12"/>
                  </a:cubicBezTo>
                  <a:cubicBezTo>
                    <a:pt x="0" y="9"/>
                    <a:pt x="0" y="5"/>
                    <a:pt x="0" y="2"/>
                  </a:cubicBezTo>
                  <a:cubicBezTo>
                    <a:pt x="7" y="113"/>
                    <a:pt x="126" y="201"/>
                    <a:pt x="271" y="201"/>
                  </a:cubicBezTo>
                  <a:cubicBezTo>
                    <a:pt x="417" y="201"/>
                    <a:pt x="536" y="112"/>
                    <a:pt x="542"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2" name="Freeform 246"/>
            <p:cNvSpPr/>
            <p:nvPr/>
          </p:nvSpPr>
          <p:spPr bwMode="auto">
            <a:xfrm>
              <a:off x="2097088" y="4845050"/>
              <a:ext cx="417513" cy="166688"/>
            </a:xfrm>
            <a:custGeom>
              <a:gdLst>
                <a:gd fmla="*/ 271 w 543" name="T0"/>
                <a:gd fmla="*/ 200 h 218" name="T1"/>
                <a:gd fmla="*/ 0 w 543" name="T2"/>
                <a:gd fmla="*/ 2 h 218" name="T3"/>
                <a:gd fmla="*/ 0 w 543" name="T4"/>
                <a:gd fmla="*/ 11 h 218" name="T5"/>
                <a:gd fmla="*/ 271 w 543" name="T6"/>
                <a:gd fmla="*/ 218 h 218" name="T7"/>
                <a:gd fmla="*/ 543 w 543" name="T8"/>
                <a:gd fmla="*/ 9 h 218" name="T9"/>
                <a:gd fmla="*/ 542 w 543" name="T10"/>
                <a:gd fmla="*/ 0 h 218" name="T11"/>
                <a:gd fmla="*/ 271 w 543" name="T12"/>
                <a:gd fmla="*/ 200 h 218" name="T13"/>
              </a:gdLst>
              <a:cxnLst>
                <a:cxn ang="0">
                  <a:pos x="T0" y="T1"/>
                </a:cxn>
                <a:cxn ang="0">
                  <a:pos x="T2" y="T3"/>
                </a:cxn>
                <a:cxn ang="0">
                  <a:pos x="T4" y="T5"/>
                </a:cxn>
                <a:cxn ang="0">
                  <a:pos x="T6" y="T7"/>
                </a:cxn>
                <a:cxn ang="0">
                  <a:pos x="T8" y="T9"/>
                </a:cxn>
                <a:cxn ang="0">
                  <a:pos x="T10" y="T11"/>
                </a:cxn>
                <a:cxn ang="0">
                  <a:pos x="T12" y="T13"/>
                </a:cxn>
              </a:cxnLst>
              <a:rect b="b" l="0" r="r" t="0"/>
              <a:pathLst>
                <a:path h="218" w="543">
                  <a:moveTo>
                    <a:pt x="271" y="200"/>
                  </a:moveTo>
                  <a:cubicBezTo>
                    <a:pt x="126" y="200"/>
                    <a:pt x="7" y="112"/>
                    <a:pt x="0" y="2"/>
                  </a:cubicBezTo>
                  <a:cubicBezTo>
                    <a:pt x="0" y="5"/>
                    <a:pt x="0" y="8"/>
                    <a:pt x="0" y="11"/>
                  </a:cubicBezTo>
                  <a:cubicBezTo>
                    <a:pt x="0" y="126"/>
                    <a:pt x="122" y="218"/>
                    <a:pt x="271" y="218"/>
                  </a:cubicBezTo>
                  <a:cubicBezTo>
                    <a:pt x="421" y="218"/>
                    <a:pt x="543" y="125"/>
                    <a:pt x="543" y="9"/>
                  </a:cubicBezTo>
                  <a:cubicBezTo>
                    <a:pt x="543" y="6"/>
                    <a:pt x="542" y="3"/>
                    <a:pt x="542" y="0"/>
                  </a:cubicBezTo>
                  <a:cubicBezTo>
                    <a:pt x="536" y="111"/>
                    <a:pt x="417" y="200"/>
                    <a:pt x="271" y="20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3" name="Freeform 247"/>
            <p:cNvSpPr/>
            <p:nvPr/>
          </p:nvSpPr>
          <p:spPr bwMode="auto">
            <a:xfrm>
              <a:off x="2097088" y="4878388"/>
              <a:ext cx="417513" cy="166688"/>
            </a:xfrm>
            <a:custGeom>
              <a:gdLst>
                <a:gd fmla="*/ 271 w 543" name="T0"/>
                <a:gd fmla="*/ 200 h 218" name="T1"/>
                <a:gd fmla="*/ 0 w 543" name="T2"/>
                <a:gd fmla="*/ 1 h 218" name="T3"/>
                <a:gd fmla="*/ 0 w 543" name="T4"/>
                <a:gd fmla="*/ 11 h 218" name="T5"/>
                <a:gd fmla="*/ 271 w 543" name="T6"/>
                <a:gd fmla="*/ 218 h 218" name="T7"/>
                <a:gd fmla="*/ 543 w 543" name="T8"/>
                <a:gd fmla="*/ 9 h 218" name="T9"/>
                <a:gd fmla="*/ 542 w 543" name="T10"/>
                <a:gd fmla="*/ 0 h 218" name="T11"/>
                <a:gd fmla="*/ 271 w 543" name="T12"/>
                <a:gd fmla="*/ 200 h 218" name="T13"/>
              </a:gdLst>
              <a:cxnLst>
                <a:cxn ang="0">
                  <a:pos x="T0" y="T1"/>
                </a:cxn>
                <a:cxn ang="0">
                  <a:pos x="T2" y="T3"/>
                </a:cxn>
                <a:cxn ang="0">
                  <a:pos x="T4" y="T5"/>
                </a:cxn>
                <a:cxn ang="0">
                  <a:pos x="T6" y="T7"/>
                </a:cxn>
                <a:cxn ang="0">
                  <a:pos x="T8" y="T9"/>
                </a:cxn>
                <a:cxn ang="0">
                  <a:pos x="T10" y="T11"/>
                </a:cxn>
                <a:cxn ang="0">
                  <a:pos x="T12" y="T13"/>
                </a:cxn>
              </a:cxnLst>
              <a:rect b="b" l="0" r="r" t="0"/>
              <a:pathLst>
                <a:path h="218" w="543">
                  <a:moveTo>
                    <a:pt x="271" y="200"/>
                  </a:moveTo>
                  <a:cubicBezTo>
                    <a:pt x="126" y="200"/>
                    <a:pt x="7" y="112"/>
                    <a:pt x="0" y="1"/>
                  </a:cubicBezTo>
                  <a:cubicBezTo>
                    <a:pt x="0" y="5"/>
                    <a:pt x="0" y="8"/>
                    <a:pt x="0" y="11"/>
                  </a:cubicBezTo>
                  <a:cubicBezTo>
                    <a:pt x="0" y="125"/>
                    <a:pt x="122" y="218"/>
                    <a:pt x="271" y="218"/>
                  </a:cubicBezTo>
                  <a:cubicBezTo>
                    <a:pt x="421" y="218"/>
                    <a:pt x="543" y="124"/>
                    <a:pt x="543" y="9"/>
                  </a:cubicBezTo>
                  <a:cubicBezTo>
                    <a:pt x="543" y="6"/>
                    <a:pt x="542" y="3"/>
                    <a:pt x="542" y="0"/>
                  </a:cubicBezTo>
                  <a:cubicBezTo>
                    <a:pt x="536" y="111"/>
                    <a:pt x="417" y="200"/>
                    <a:pt x="271" y="20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34" name="Group 268"/>
          <p:cNvGrpSpPr/>
          <p:nvPr/>
        </p:nvGrpSpPr>
        <p:grpSpPr>
          <a:xfrm>
            <a:off x="2630718" y="4007476"/>
            <a:ext cx="307975" cy="488950"/>
            <a:chOff x="3824288" y="5486400"/>
            <a:chExt cx="307975" cy="488950"/>
          </a:xfrm>
          <a:solidFill>
            <a:schemeClr val="bg1"/>
          </a:solidFill>
        </p:grpSpPr>
        <p:sp>
          <p:nvSpPr>
            <p:cNvPr id="435"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6"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7"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8"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39"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40" name="Group 274"/>
          <p:cNvGrpSpPr/>
          <p:nvPr/>
        </p:nvGrpSpPr>
        <p:grpSpPr>
          <a:xfrm>
            <a:off x="1838630" y="1094563"/>
            <a:ext cx="430213" cy="427038"/>
            <a:chOff x="2936875" y="2108200"/>
            <a:chExt cx="430213" cy="427038"/>
          </a:xfrm>
          <a:solidFill>
            <a:schemeClr val="bg1"/>
          </a:solidFill>
        </p:grpSpPr>
        <p:sp>
          <p:nvSpPr>
            <p:cNvPr id="441" name="Freeform 253"/>
            <p:cNvSpPr/>
            <p:nvPr/>
          </p:nvSpPr>
          <p:spPr bwMode="auto">
            <a:xfrm>
              <a:off x="3036888" y="2108200"/>
              <a:ext cx="223838" cy="93663"/>
            </a:xfrm>
            <a:custGeom>
              <a:gdLst>
                <a:gd fmla="*/ 6 w 292" name="T0"/>
                <a:gd fmla="*/ 34 h 122" name="T1"/>
                <a:gd fmla="*/ 13 w 292" name="T2"/>
                <a:gd fmla="*/ 23 h 122" name="T3"/>
                <a:gd fmla="*/ 51 w 292" name="T4"/>
                <a:gd fmla="*/ 36 h 122" name="T5"/>
                <a:gd fmla="*/ 74 w 292" name="T6"/>
                <a:gd fmla="*/ 0 h 122" name="T7"/>
                <a:gd fmla="*/ 133 w 292" name="T8"/>
                <a:gd fmla="*/ 33 h 122" name="T9"/>
                <a:gd fmla="*/ 174 w 292" name="T10"/>
                <a:gd fmla="*/ 7 h 122" name="T11"/>
                <a:gd fmla="*/ 279 w 292" name="T12"/>
                <a:gd fmla="*/ 23 h 122" name="T13"/>
                <a:gd fmla="*/ 287 w 292" name="T14"/>
                <a:gd fmla="*/ 34 h 122" name="T15"/>
                <a:gd fmla="*/ 167 w 292" name="T16"/>
                <a:gd fmla="*/ 122 h 122" name="T17"/>
                <a:gd fmla="*/ 125 w 292" name="T18"/>
                <a:gd fmla="*/ 122 h 122" name="T19"/>
                <a:gd fmla="*/ 6 w 292" name="T20"/>
                <a:gd fmla="*/ 34 h 1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2" w="292">
                  <a:moveTo>
                    <a:pt x="6" y="34"/>
                  </a:moveTo>
                  <a:cubicBezTo>
                    <a:pt x="0" y="21"/>
                    <a:pt x="10" y="23"/>
                    <a:pt x="13" y="23"/>
                  </a:cubicBezTo>
                  <a:cubicBezTo>
                    <a:pt x="22" y="23"/>
                    <a:pt x="43" y="36"/>
                    <a:pt x="51" y="36"/>
                  </a:cubicBezTo>
                  <a:cubicBezTo>
                    <a:pt x="64" y="36"/>
                    <a:pt x="62" y="0"/>
                    <a:pt x="74" y="0"/>
                  </a:cubicBezTo>
                  <a:cubicBezTo>
                    <a:pt x="89" y="0"/>
                    <a:pt x="117" y="33"/>
                    <a:pt x="133" y="33"/>
                  </a:cubicBezTo>
                  <a:cubicBezTo>
                    <a:pt x="151" y="33"/>
                    <a:pt x="155" y="7"/>
                    <a:pt x="174" y="7"/>
                  </a:cubicBezTo>
                  <a:cubicBezTo>
                    <a:pt x="186" y="7"/>
                    <a:pt x="195" y="53"/>
                    <a:pt x="279" y="23"/>
                  </a:cubicBezTo>
                  <a:cubicBezTo>
                    <a:pt x="282" y="22"/>
                    <a:pt x="292" y="21"/>
                    <a:pt x="287" y="34"/>
                  </a:cubicBezTo>
                  <a:cubicBezTo>
                    <a:pt x="287" y="34"/>
                    <a:pt x="238" y="118"/>
                    <a:pt x="167" y="122"/>
                  </a:cubicBezTo>
                  <a:cubicBezTo>
                    <a:pt x="125" y="122"/>
                    <a:pt x="125" y="122"/>
                    <a:pt x="125" y="122"/>
                  </a:cubicBezTo>
                  <a:cubicBezTo>
                    <a:pt x="55" y="118"/>
                    <a:pt x="6" y="34"/>
                    <a:pt x="6" y="34"/>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42" name="Freeform 254"/>
            <p:cNvSpPr>
              <a:spLocks noEditPoints="1"/>
            </p:cNvSpPr>
            <p:nvPr/>
          </p:nvSpPr>
          <p:spPr bwMode="auto">
            <a:xfrm>
              <a:off x="2936875" y="2193925"/>
              <a:ext cx="430213" cy="341313"/>
            </a:xfrm>
            <a:custGeom>
              <a:gdLst>
                <a:gd fmla="*/ 518 w 559" name="T0"/>
                <a:gd fmla="*/ 284 h 444" name="T1"/>
                <a:gd fmla="*/ 336 w 559" name="T2"/>
                <a:gd fmla="*/ 36 h 444" name="T3"/>
                <a:gd fmla="*/ 307 w 559" name="T4"/>
                <a:gd fmla="*/ 28 h 444" name="T5"/>
                <a:gd fmla="*/ 287 w 559" name="T6"/>
                <a:gd fmla="*/ 26 h 444" name="T7"/>
                <a:gd fmla="*/ 41 w 559" name="T8"/>
                <a:gd fmla="*/ 285 h 444" name="T9"/>
                <a:gd fmla="*/ 55 w 559" name="T10"/>
                <a:gd fmla="*/ 440 h 444" name="T11"/>
                <a:gd fmla="*/ 132 w 559" name="T12"/>
                <a:gd fmla="*/ 442 h 444" name="T13"/>
                <a:gd fmla="*/ 477 w 559" name="T14"/>
                <a:gd fmla="*/ 442 h 444" name="T15"/>
                <a:gd fmla="*/ 488 w 559" name="T16"/>
                <a:gd fmla="*/ 440 h 444" name="T17"/>
                <a:gd fmla="*/ 504 w 559" name="T18"/>
                <a:gd fmla="*/ 439 h 444" name="T19"/>
                <a:gd fmla="*/ 518 w 559" name="T20"/>
                <a:gd fmla="*/ 284 h 444" name="T21"/>
                <a:gd fmla="*/ 294 w 559" name="T22"/>
                <a:gd fmla="*/ 327 h 444" name="T23"/>
                <a:gd fmla="*/ 294 w 559" name="T24"/>
                <a:gd fmla="*/ 356 h 444" name="T25"/>
                <a:gd fmla="*/ 266 w 559" name="T26"/>
                <a:gd fmla="*/ 356 h 444" name="T27"/>
                <a:gd fmla="*/ 266 w 559" name="T28"/>
                <a:gd fmla="*/ 329 h 444" name="T29"/>
                <a:gd fmla="*/ 217 w 559" name="T30"/>
                <a:gd fmla="*/ 317 h 444" name="T31"/>
                <a:gd fmla="*/ 226 w 559" name="T32"/>
                <a:gd fmla="*/ 284 h 444" name="T33"/>
                <a:gd fmla="*/ 273 w 559" name="T34"/>
                <a:gd fmla="*/ 296 h 444" name="T35"/>
                <a:gd fmla="*/ 301 w 559" name="T36"/>
                <a:gd fmla="*/ 279 h 444" name="T37"/>
                <a:gd fmla="*/ 270 w 559" name="T38"/>
                <a:gd fmla="*/ 254 h 444" name="T39"/>
                <a:gd fmla="*/ 219 w 559" name="T40"/>
                <a:gd fmla="*/ 202 h 444" name="T41"/>
                <a:gd fmla="*/ 267 w 559" name="T42"/>
                <a:gd fmla="*/ 151 h 444" name="T43"/>
                <a:gd fmla="*/ 267 w 559" name="T44"/>
                <a:gd fmla="*/ 124 h 444" name="T45"/>
                <a:gd fmla="*/ 295 w 559" name="T46"/>
                <a:gd fmla="*/ 124 h 444" name="T47"/>
                <a:gd fmla="*/ 295 w 559" name="T48"/>
                <a:gd fmla="*/ 149 h 444" name="T49"/>
                <a:gd fmla="*/ 337 w 559" name="T50"/>
                <a:gd fmla="*/ 158 h 444" name="T51"/>
                <a:gd fmla="*/ 328 w 559" name="T52"/>
                <a:gd fmla="*/ 191 h 444" name="T53"/>
                <a:gd fmla="*/ 287 w 559" name="T54"/>
                <a:gd fmla="*/ 181 h 444" name="T55"/>
                <a:gd fmla="*/ 263 w 559" name="T56"/>
                <a:gd fmla="*/ 197 h 444" name="T57"/>
                <a:gd fmla="*/ 297 w 559" name="T58"/>
                <a:gd fmla="*/ 221 h 444" name="T59"/>
                <a:gd fmla="*/ 344 w 559" name="T60"/>
                <a:gd fmla="*/ 275 h 444" name="T61"/>
                <a:gd fmla="*/ 294 w 559" name="T62"/>
                <a:gd fmla="*/ 327 h 4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43" w="559">
                  <a:moveTo>
                    <a:pt x="518" y="284"/>
                  </a:moveTo>
                  <a:cubicBezTo>
                    <a:pt x="466" y="115"/>
                    <a:pt x="387" y="56"/>
                    <a:pt x="336" y="36"/>
                  </a:cubicBezTo>
                  <a:cubicBezTo>
                    <a:pt x="325" y="32"/>
                    <a:pt x="316" y="29"/>
                    <a:pt x="307" y="28"/>
                  </a:cubicBezTo>
                  <a:cubicBezTo>
                    <a:pt x="297" y="26"/>
                    <a:pt x="290" y="26"/>
                    <a:pt x="287" y="26"/>
                  </a:cubicBezTo>
                  <a:cubicBezTo>
                    <a:pt x="287" y="26"/>
                    <a:pt x="120" y="0"/>
                    <a:pt x="41" y="285"/>
                  </a:cubicBezTo>
                  <a:cubicBezTo>
                    <a:pt x="41" y="285"/>
                    <a:pt x="0" y="429"/>
                    <a:pt x="55" y="440"/>
                  </a:cubicBezTo>
                  <a:cubicBezTo>
                    <a:pt x="55" y="440"/>
                    <a:pt x="69" y="444"/>
                    <a:pt x="132" y="442"/>
                  </a:cubicBezTo>
                  <a:cubicBezTo>
                    <a:pt x="477" y="442"/>
                    <a:pt x="477" y="442"/>
                    <a:pt x="477" y="442"/>
                  </a:cubicBezTo>
                  <a:cubicBezTo>
                    <a:pt x="481" y="442"/>
                    <a:pt x="485" y="441"/>
                    <a:pt x="488" y="440"/>
                  </a:cubicBezTo>
                  <a:cubicBezTo>
                    <a:pt x="500" y="440"/>
                    <a:pt x="504" y="439"/>
                    <a:pt x="504" y="439"/>
                  </a:cubicBezTo>
                  <a:cubicBezTo>
                    <a:pt x="559" y="427"/>
                    <a:pt x="518" y="284"/>
                    <a:pt x="518" y="284"/>
                  </a:cubicBezTo>
                  <a:close/>
                  <a:moveTo>
                    <a:pt x="294" y="327"/>
                  </a:moveTo>
                  <a:cubicBezTo>
                    <a:pt x="294" y="356"/>
                    <a:pt x="294" y="356"/>
                    <a:pt x="294" y="356"/>
                  </a:cubicBezTo>
                  <a:cubicBezTo>
                    <a:pt x="266" y="356"/>
                    <a:pt x="266" y="356"/>
                    <a:pt x="266" y="356"/>
                  </a:cubicBezTo>
                  <a:cubicBezTo>
                    <a:pt x="266" y="329"/>
                    <a:pt x="266" y="329"/>
                    <a:pt x="266" y="329"/>
                  </a:cubicBezTo>
                  <a:cubicBezTo>
                    <a:pt x="247" y="328"/>
                    <a:pt x="228" y="323"/>
                    <a:pt x="217" y="317"/>
                  </a:cubicBezTo>
                  <a:cubicBezTo>
                    <a:pt x="226" y="284"/>
                    <a:pt x="226" y="284"/>
                    <a:pt x="226" y="284"/>
                  </a:cubicBezTo>
                  <a:cubicBezTo>
                    <a:pt x="238" y="290"/>
                    <a:pt x="255" y="296"/>
                    <a:pt x="273" y="296"/>
                  </a:cubicBezTo>
                  <a:cubicBezTo>
                    <a:pt x="290" y="296"/>
                    <a:pt x="301" y="290"/>
                    <a:pt x="301" y="279"/>
                  </a:cubicBezTo>
                  <a:cubicBezTo>
                    <a:pt x="301" y="268"/>
                    <a:pt x="292" y="261"/>
                    <a:pt x="270" y="254"/>
                  </a:cubicBezTo>
                  <a:cubicBezTo>
                    <a:pt x="240" y="244"/>
                    <a:pt x="219" y="229"/>
                    <a:pt x="219" y="202"/>
                  </a:cubicBezTo>
                  <a:cubicBezTo>
                    <a:pt x="219" y="176"/>
                    <a:pt x="237" y="157"/>
                    <a:pt x="267" y="151"/>
                  </a:cubicBezTo>
                  <a:cubicBezTo>
                    <a:pt x="267" y="124"/>
                    <a:pt x="267" y="124"/>
                    <a:pt x="267" y="124"/>
                  </a:cubicBezTo>
                  <a:cubicBezTo>
                    <a:pt x="295" y="124"/>
                    <a:pt x="295" y="124"/>
                    <a:pt x="295" y="124"/>
                  </a:cubicBezTo>
                  <a:cubicBezTo>
                    <a:pt x="295" y="149"/>
                    <a:pt x="295" y="149"/>
                    <a:pt x="295" y="149"/>
                  </a:cubicBezTo>
                  <a:cubicBezTo>
                    <a:pt x="314" y="150"/>
                    <a:pt x="327" y="154"/>
                    <a:pt x="337" y="158"/>
                  </a:cubicBezTo>
                  <a:cubicBezTo>
                    <a:pt x="328" y="191"/>
                    <a:pt x="328" y="191"/>
                    <a:pt x="328" y="191"/>
                  </a:cubicBezTo>
                  <a:cubicBezTo>
                    <a:pt x="321" y="187"/>
                    <a:pt x="308" y="181"/>
                    <a:pt x="287" y="181"/>
                  </a:cubicBezTo>
                  <a:cubicBezTo>
                    <a:pt x="269" y="181"/>
                    <a:pt x="263" y="189"/>
                    <a:pt x="263" y="197"/>
                  </a:cubicBezTo>
                  <a:cubicBezTo>
                    <a:pt x="263" y="206"/>
                    <a:pt x="273" y="212"/>
                    <a:pt x="297" y="221"/>
                  </a:cubicBezTo>
                  <a:cubicBezTo>
                    <a:pt x="331" y="233"/>
                    <a:pt x="344" y="249"/>
                    <a:pt x="344" y="275"/>
                  </a:cubicBezTo>
                  <a:cubicBezTo>
                    <a:pt x="344" y="300"/>
                    <a:pt x="327" y="322"/>
                    <a:pt x="294" y="32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43" name="Group 147"/>
          <p:cNvGrpSpPr/>
          <p:nvPr/>
        </p:nvGrpSpPr>
        <p:grpSpPr>
          <a:xfrm>
            <a:off x="4855442" y="1114855"/>
            <a:ext cx="265113" cy="423862"/>
            <a:chOff x="914400" y="2173288"/>
            <a:chExt cx="265113" cy="423862"/>
          </a:xfrm>
          <a:solidFill>
            <a:schemeClr val="bg1"/>
          </a:solidFill>
        </p:grpSpPr>
        <p:sp>
          <p:nvSpPr>
            <p:cNvPr id="444" name="Freeform 216"/>
            <p:cNvSpPr>
              <a:spLocks noEditPoints="1"/>
            </p:cNvSpPr>
            <p:nvPr/>
          </p:nvSpPr>
          <p:spPr bwMode="auto">
            <a:xfrm>
              <a:off x="914400" y="2247900"/>
              <a:ext cx="265113" cy="349250"/>
            </a:xfrm>
            <a:custGeom>
              <a:gdLst>
                <a:gd fmla="*/ 0 w 352" name="T0"/>
                <a:gd fmla="*/ 465 h 465" name="T1"/>
                <a:gd fmla="*/ 40 w 352" name="T2"/>
                <a:gd fmla="*/ 371 h 465" name="T3"/>
                <a:gd fmla="*/ 180 w 352" name="T4"/>
                <a:gd fmla="*/ 465 h 465" name="T5"/>
                <a:gd fmla="*/ 58 w 352" name="T6"/>
                <a:gd fmla="*/ 329 h 465" name="T7"/>
                <a:gd fmla="*/ 58 w 352" name="T8"/>
                <a:gd fmla="*/ 329 h 465" name="T9"/>
                <a:gd fmla="*/ 58 w 352" name="T10"/>
                <a:gd fmla="*/ 242 h 465" name="T11"/>
                <a:gd fmla="*/ 40 w 352" name="T12"/>
                <a:gd fmla="*/ 180 h 465" name="T13"/>
                <a:gd fmla="*/ 40 w 352" name="T14"/>
                <a:gd fmla="*/ 147 h 465" name="T15"/>
                <a:gd fmla="*/ 58 w 352" name="T16"/>
                <a:gd fmla="*/ 93 h 465" name="T17"/>
                <a:gd fmla="*/ 58 w 352" name="T18"/>
                <a:gd fmla="*/ 93 h 465" name="T19"/>
                <a:gd fmla="*/ 94 w 352" name="T20"/>
                <a:gd fmla="*/ 302 h 465" name="T21"/>
                <a:gd fmla="*/ 76 w 352" name="T22"/>
                <a:gd fmla="*/ 242 h 465" name="T23"/>
                <a:gd fmla="*/ 76 w 352" name="T24"/>
                <a:gd fmla="*/ 207 h 465" name="T25"/>
                <a:gd fmla="*/ 94 w 352" name="T26"/>
                <a:gd fmla="*/ 147 h 465" name="T27"/>
                <a:gd fmla="*/ 94 w 352" name="T28"/>
                <a:gd fmla="*/ 147 h 465" name="T29"/>
                <a:gd fmla="*/ 94 w 352" name="T30"/>
                <a:gd fmla="*/ 66 h 465" name="T31"/>
                <a:gd fmla="*/ 112 w 352" name="T32"/>
                <a:gd fmla="*/ 302 h 465" name="T33"/>
                <a:gd fmla="*/ 112 w 352" name="T34"/>
                <a:gd fmla="*/ 269 h 465" name="T35"/>
                <a:gd fmla="*/ 130 w 352" name="T36"/>
                <a:gd fmla="*/ 207 h 465" name="T37"/>
                <a:gd fmla="*/ 130 w 352" name="T38"/>
                <a:gd fmla="*/ 207 h 465" name="T39"/>
                <a:gd fmla="*/ 130 w 352" name="T40"/>
                <a:gd fmla="*/ 120 h 465" name="T41"/>
                <a:gd fmla="*/ 112 w 352" name="T42"/>
                <a:gd fmla="*/ 66 h 465" name="T43"/>
                <a:gd fmla="*/ 149 w 352" name="T44"/>
                <a:gd fmla="*/ 329 h 465" name="T45"/>
                <a:gd fmla="*/ 167 w 352" name="T46"/>
                <a:gd fmla="*/ 269 h 465" name="T47"/>
                <a:gd fmla="*/ 167 w 352" name="T48"/>
                <a:gd fmla="*/ 269 h 465" name="T49"/>
                <a:gd fmla="*/ 167 w 352" name="T50"/>
                <a:gd fmla="*/ 180 h 465" name="T51"/>
                <a:gd fmla="*/ 149 w 352" name="T52"/>
                <a:gd fmla="*/ 120 h 465" name="T53"/>
                <a:gd fmla="*/ 149 w 352" name="T54"/>
                <a:gd fmla="*/ 93 h 465" name="T55"/>
                <a:gd fmla="*/ 203 w 352" name="T56"/>
                <a:gd fmla="*/ 329 h 465" name="T57"/>
                <a:gd fmla="*/ 203 w 352" name="T58"/>
                <a:gd fmla="*/ 329 h 465" name="T59"/>
                <a:gd fmla="*/ 203 w 352" name="T60"/>
                <a:gd fmla="*/ 242 h 465" name="T61"/>
                <a:gd fmla="*/ 185 w 352" name="T62"/>
                <a:gd fmla="*/ 180 h 465" name="T63"/>
                <a:gd fmla="*/ 185 w 352" name="T64"/>
                <a:gd fmla="*/ 147 h 465" name="T65"/>
                <a:gd fmla="*/ 203 w 352" name="T66"/>
                <a:gd fmla="*/ 93 h 465" name="T67"/>
                <a:gd fmla="*/ 203 w 352" name="T68"/>
                <a:gd fmla="*/ 93 h 465" name="T69"/>
                <a:gd fmla="*/ 240 w 352" name="T70"/>
                <a:gd fmla="*/ 302 h 465" name="T71"/>
                <a:gd fmla="*/ 222 w 352" name="T72"/>
                <a:gd fmla="*/ 242 h 465" name="T73"/>
                <a:gd fmla="*/ 222 w 352" name="T74"/>
                <a:gd fmla="*/ 207 h 465" name="T75"/>
                <a:gd fmla="*/ 240 w 352" name="T76"/>
                <a:gd fmla="*/ 147 h 465" name="T77"/>
                <a:gd fmla="*/ 240 w 352" name="T78"/>
                <a:gd fmla="*/ 147 h 465" name="T79"/>
                <a:gd fmla="*/ 240 w 352" name="T80"/>
                <a:gd fmla="*/ 66 h 465" name="T81"/>
                <a:gd fmla="*/ 258 w 352" name="T82"/>
                <a:gd fmla="*/ 302 h 465" name="T83"/>
                <a:gd fmla="*/ 258 w 352" name="T84"/>
                <a:gd fmla="*/ 269 h 465" name="T85"/>
                <a:gd fmla="*/ 276 w 352" name="T86"/>
                <a:gd fmla="*/ 207 h 465" name="T87"/>
                <a:gd fmla="*/ 276 w 352" name="T88"/>
                <a:gd fmla="*/ 207 h 465" name="T89"/>
                <a:gd fmla="*/ 276 w 352" name="T90"/>
                <a:gd fmla="*/ 120 h 465" name="T91"/>
                <a:gd fmla="*/ 258 w 352" name="T92"/>
                <a:gd fmla="*/ 66 h 465" name="T93"/>
                <a:gd fmla="*/ 294 w 352" name="T94"/>
                <a:gd fmla="*/ 329 h 465" name="T95"/>
                <a:gd fmla="*/ 312 w 352" name="T96"/>
                <a:gd fmla="*/ 269 h 465" name="T97"/>
                <a:gd fmla="*/ 312 w 352" name="T98"/>
                <a:gd fmla="*/ 269 h 465" name="T99"/>
                <a:gd fmla="*/ 312 w 352" name="T100"/>
                <a:gd fmla="*/ 180 h 465" name="T101"/>
                <a:gd fmla="*/ 294 w 352" name="T102"/>
                <a:gd fmla="*/ 120 h 465" name="T103"/>
                <a:gd fmla="*/ 294 w 352" name="T104"/>
                <a:gd fmla="*/ 93 h 46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65" w="352">
                  <a:moveTo>
                    <a:pt x="308" y="0"/>
                  </a:moveTo>
                  <a:cubicBezTo>
                    <a:pt x="44" y="0"/>
                    <a:pt x="44" y="0"/>
                    <a:pt x="44" y="0"/>
                  </a:cubicBezTo>
                  <a:cubicBezTo>
                    <a:pt x="19" y="0"/>
                    <a:pt x="0" y="20"/>
                    <a:pt x="0" y="44"/>
                  </a:cubicBezTo>
                  <a:cubicBezTo>
                    <a:pt x="0" y="465"/>
                    <a:pt x="0" y="465"/>
                    <a:pt x="0" y="465"/>
                  </a:cubicBezTo>
                  <a:cubicBezTo>
                    <a:pt x="172" y="465"/>
                    <a:pt x="172" y="465"/>
                    <a:pt x="172" y="465"/>
                  </a:cubicBezTo>
                  <a:cubicBezTo>
                    <a:pt x="172" y="426"/>
                    <a:pt x="172" y="426"/>
                    <a:pt x="172" y="426"/>
                  </a:cubicBezTo>
                  <a:cubicBezTo>
                    <a:pt x="40" y="426"/>
                    <a:pt x="40" y="426"/>
                    <a:pt x="40" y="426"/>
                  </a:cubicBezTo>
                  <a:cubicBezTo>
                    <a:pt x="40" y="371"/>
                    <a:pt x="40" y="371"/>
                    <a:pt x="40" y="371"/>
                  </a:cubicBezTo>
                  <a:cubicBezTo>
                    <a:pt x="312" y="371"/>
                    <a:pt x="312" y="371"/>
                    <a:pt x="312" y="371"/>
                  </a:cubicBezTo>
                  <a:cubicBezTo>
                    <a:pt x="312" y="426"/>
                    <a:pt x="312" y="426"/>
                    <a:pt x="312" y="426"/>
                  </a:cubicBezTo>
                  <a:cubicBezTo>
                    <a:pt x="180" y="426"/>
                    <a:pt x="180" y="426"/>
                    <a:pt x="180" y="426"/>
                  </a:cubicBezTo>
                  <a:cubicBezTo>
                    <a:pt x="180" y="465"/>
                    <a:pt x="180" y="465"/>
                    <a:pt x="180" y="465"/>
                  </a:cubicBezTo>
                  <a:cubicBezTo>
                    <a:pt x="352" y="465"/>
                    <a:pt x="352" y="465"/>
                    <a:pt x="352" y="465"/>
                  </a:cubicBezTo>
                  <a:cubicBezTo>
                    <a:pt x="352" y="44"/>
                    <a:pt x="352" y="44"/>
                    <a:pt x="352" y="44"/>
                  </a:cubicBezTo>
                  <a:cubicBezTo>
                    <a:pt x="352" y="20"/>
                    <a:pt x="333" y="0"/>
                    <a:pt x="308" y="0"/>
                  </a:cubicBezTo>
                  <a:close/>
                  <a:moveTo>
                    <a:pt x="58" y="329"/>
                  </a:moveTo>
                  <a:cubicBezTo>
                    <a:pt x="40" y="329"/>
                    <a:pt x="40" y="329"/>
                    <a:pt x="40" y="329"/>
                  </a:cubicBezTo>
                  <a:cubicBezTo>
                    <a:pt x="40" y="302"/>
                    <a:pt x="40" y="302"/>
                    <a:pt x="40" y="302"/>
                  </a:cubicBezTo>
                  <a:cubicBezTo>
                    <a:pt x="58" y="302"/>
                    <a:pt x="58" y="302"/>
                    <a:pt x="58" y="302"/>
                  </a:cubicBezTo>
                  <a:lnTo>
                    <a:pt x="58" y="329"/>
                  </a:lnTo>
                  <a:close/>
                  <a:moveTo>
                    <a:pt x="58" y="269"/>
                  </a:moveTo>
                  <a:cubicBezTo>
                    <a:pt x="40" y="269"/>
                    <a:pt x="40" y="269"/>
                    <a:pt x="40" y="269"/>
                  </a:cubicBezTo>
                  <a:cubicBezTo>
                    <a:pt x="40" y="242"/>
                    <a:pt x="40" y="242"/>
                    <a:pt x="40" y="242"/>
                  </a:cubicBezTo>
                  <a:cubicBezTo>
                    <a:pt x="58" y="242"/>
                    <a:pt x="58" y="242"/>
                    <a:pt x="58" y="242"/>
                  </a:cubicBezTo>
                  <a:lnTo>
                    <a:pt x="58" y="269"/>
                  </a:lnTo>
                  <a:close/>
                  <a:moveTo>
                    <a:pt x="58" y="207"/>
                  </a:moveTo>
                  <a:cubicBezTo>
                    <a:pt x="40" y="207"/>
                    <a:pt x="40" y="207"/>
                    <a:pt x="40" y="207"/>
                  </a:cubicBezTo>
                  <a:cubicBezTo>
                    <a:pt x="40" y="180"/>
                    <a:pt x="40" y="180"/>
                    <a:pt x="40" y="180"/>
                  </a:cubicBezTo>
                  <a:cubicBezTo>
                    <a:pt x="58" y="180"/>
                    <a:pt x="58" y="180"/>
                    <a:pt x="58" y="180"/>
                  </a:cubicBezTo>
                  <a:lnTo>
                    <a:pt x="58" y="207"/>
                  </a:lnTo>
                  <a:close/>
                  <a:moveTo>
                    <a:pt x="58" y="147"/>
                  </a:moveTo>
                  <a:cubicBezTo>
                    <a:pt x="40" y="147"/>
                    <a:pt x="40" y="147"/>
                    <a:pt x="40" y="147"/>
                  </a:cubicBezTo>
                  <a:cubicBezTo>
                    <a:pt x="40" y="120"/>
                    <a:pt x="40" y="120"/>
                    <a:pt x="40" y="120"/>
                  </a:cubicBezTo>
                  <a:cubicBezTo>
                    <a:pt x="58" y="120"/>
                    <a:pt x="58" y="120"/>
                    <a:pt x="58" y="120"/>
                  </a:cubicBezTo>
                  <a:lnTo>
                    <a:pt x="58" y="147"/>
                  </a:lnTo>
                  <a:close/>
                  <a:moveTo>
                    <a:pt x="58" y="93"/>
                  </a:moveTo>
                  <a:cubicBezTo>
                    <a:pt x="40" y="93"/>
                    <a:pt x="40" y="93"/>
                    <a:pt x="40" y="93"/>
                  </a:cubicBezTo>
                  <a:cubicBezTo>
                    <a:pt x="40" y="66"/>
                    <a:pt x="40" y="66"/>
                    <a:pt x="40" y="66"/>
                  </a:cubicBezTo>
                  <a:cubicBezTo>
                    <a:pt x="58" y="66"/>
                    <a:pt x="58" y="66"/>
                    <a:pt x="58" y="66"/>
                  </a:cubicBezTo>
                  <a:lnTo>
                    <a:pt x="58" y="93"/>
                  </a:lnTo>
                  <a:close/>
                  <a:moveTo>
                    <a:pt x="94" y="329"/>
                  </a:moveTo>
                  <a:cubicBezTo>
                    <a:pt x="76" y="329"/>
                    <a:pt x="76" y="329"/>
                    <a:pt x="76" y="329"/>
                  </a:cubicBezTo>
                  <a:cubicBezTo>
                    <a:pt x="76" y="302"/>
                    <a:pt x="76" y="302"/>
                    <a:pt x="76" y="302"/>
                  </a:cubicBezTo>
                  <a:cubicBezTo>
                    <a:pt x="94" y="302"/>
                    <a:pt x="94" y="302"/>
                    <a:pt x="94" y="302"/>
                  </a:cubicBezTo>
                  <a:lnTo>
                    <a:pt x="94" y="329"/>
                  </a:lnTo>
                  <a:close/>
                  <a:moveTo>
                    <a:pt x="94" y="269"/>
                  </a:moveTo>
                  <a:cubicBezTo>
                    <a:pt x="76" y="269"/>
                    <a:pt x="76" y="269"/>
                    <a:pt x="76" y="269"/>
                  </a:cubicBezTo>
                  <a:cubicBezTo>
                    <a:pt x="76" y="242"/>
                    <a:pt x="76" y="242"/>
                    <a:pt x="76" y="242"/>
                  </a:cubicBezTo>
                  <a:cubicBezTo>
                    <a:pt x="94" y="242"/>
                    <a:pt x="94" y="242"/>
                    <a:pt x="94" y="242"/>
                  </a:cubicBezTo>
                  <a:lnTo>
                    <a:pt x="94" y="269"/>
                  </a:lnTo>
                  <a:close/>
                  <a:moveTo>
                    <a:pt x="94" y="207"/>
                  </a:moveTo>
                  <a:cubicBezTo>
                    <a:pt x="76" y="207"/>
                    <a:pt x="76" y="207"/>
                    <a:pt x="76" y="207"/>
                  </a:cubicBezTo>
                  <a:cubicBezTo>
                    <a:pt x="76" y="180"/>
                    <a:pt x="76" y="180"/>
                    <a:pt x="76" y="180"/>
                  </a:cubicBezTo>
                  <a:cubicBezTo>
                    <a:pt x="94" y="180"/>
                    <a:pt x="94" y="180"/>
                    <a:pt x="94" y="180"/>
                  </a:cubicBezTo>
                  <a:lnTo>
                    <a:pt x="94" y="207"/>
                  </a:lnTo>
                  <a:close/>
                  <a:moveTo>
                    <a:pt x="94" y="147"/>
                  </a:moveTo>
                  <a:cubicBezTo>
                    <a:pt x="76" y="147"/>
                    <a:pt x="76" y="147"/>
                    <a:pt x="76" y="147"/>
                  </a:cubicBezTo>
                  <a:cubicBezTo>
                    <a:pt x="76" y="120"/>
                    <a:pt x="76" y="120"/>
                    <a:pt x="76" y="120"/>
                  </a:cubicBezTo>
                  <a:cubicBezTo>
                    <a:pt x="94" y="120"/>
                    <a:pt x="94" y="120"/>
                    <a:pt x="94" y="120"/>
                  </a:cubicBezTo>
                  <a:lnTo>
                    <a:pt x="94" y="147"/>
                  </a:lnTo>
                  <a:close/>
                  <a:moveTo>
                    <a:pt x="94" y="93"/>
                  </a:moveTo>
                  <a:cubicBezTo>
                    <a:pt x="76" y="93"/>
                    <a:pt x="76" y="93"/>
                    <a:pt x="76" y="93"/>
                  </a:cubicBezTo>
                  <a:cubicBezTo>
                    <a:pt x="76" y="66"/>
                    <a:pt x="76" y="66"/>
                    <a:pt x="76" y="66"/>
                  </a:cubicBezTo>
                  <a:cubicBezTo>
                    <a:pt x="94" y="66"/>
                    <a:pt x="94" y="66"/>
                    <a:pt x="94" y="66"/>
                  </a:cubicBezTo>
                  <a:lnTo>
                    <a:pt x="94" y="93"/>
                  </a:lnTo>
                  <a:close/>
                  <a:moveTo>
                    <a:pt x="130" y="329"/>
                  </a:moveTo>
                  <a:cubicBezTo>
                    <a:pt x="112" y="329"/>
                    <a:pt x="112" y="329"/>
                    <a:pt x="112" y="329"/>
                  </a:cubicBezTo>
                  <a:cubicBezTo>
                    <a:pt x="112" y="302"/>
                    <a:pt x="112" y="302"/>
                    <a:pt x="112" y="302"/>
                  </a:cubicBezTo>
                  <a:cubicBezTo>
                    <a:pt x="130" y="302"/>
                    <a:pt x="130" y="302"/>
                    <a:pt x="130" y="302"/>
                  </a:cubicBezTo>
                  <a:lnTo>
                    <a:pt x="130" y="329"/>
                  </a:lnTo>
                  <a:close/>
                  <a:moveTo>
                    <a:pt x="130" y="269"/>
                  </a:moveTo>
                  <a:cubicBezTo>
                    <a:pt x="112" y="269"/>
                    <a:pt x="112" y="269"/>
                    <a:pt x="112" y="269"/>
                  </a:cubicBezTo>
                  <a:cubicBezTo>
                    <a:pt x="112" y="242"/>
                    <a:pt x="112" y="242"/>
                    <a:pt x="112" y="242"/>
                  </a:cubicBezTo>
                  <a:cubicBezTo>
                    <a:pt x="130" y="242"/>
                    <a:pt x="130" y="242"/>
                    <a:pt x="130" y="242"/>
                  </a:cubicBezTo>
                  <a:lnTo>
                    <a:pt x="130" y="269"/>
                  </a:lnTo>
                  <a:close/>
                  <a:moveTo>
                    <a:pt x="130" y="207"/>
                  </a:moveTo>
                  <a:cubicBezTo>
                    <a:pt x="112" y="207"/>
                    <a:pt x="112" y="207"/>
                    <a:pt x="112" y="207"/>
                  </a:cubicBezTo>
                  <a:cubicBezTo>
                    <a:pt x="112" y="180"/>
                    <a:pt x="112" y="180"/>
                    <a:pt x="112" y="180"/>
                  </a:cubicBezTo>
                  <a:cubicBezTo>
                    <a:pt x="130" y="180"/>
                    <a:pt x="130" y="180"/>
                    <a:pt x="130" y="180"/>
                  </a:cubicBezTo>
                  <a:lnTo>
                    <a:pt x="130" y="207"/>
                  </a:lnTo>
                  <a:close/>
                  <a:moveTo>
                    <a:pt x="130" y="147"/>
                  </a:moveTo>
                  <a:cubicBezTo>
                    <a:pt x="112" y="147"/>
                    <a:pt x="112" y="147"/>
                    <a:pt x="112" y="147"/>
                  </a:cubicBezTo>
                  <a:cubicBezTo>
                    <a:pt x="112" y="120"/>
                    <a:pt x="112" y="120"/>
                    <a:pt x="112" y="120"/>
                  </a:cubicBezTo>
                  <a:cubicBezTo>
                    <a:pt x="130" y="120"/>
                    <a:pt x="130" y="120"/>
                    <a:pt x="130" y="120"/>
                  </a:cubicBezTo>
                  <a:lnTo>
                    <a:pt x="130" y="147"/>
                  </a:lnTo>
                  <a:close/>
                  <a:moveTo>
                    <a:pt x="130" y="93"/>
                  </a:moveTo>
                  <a:cubicBezTo>
                    <a:pt x="112" y="93"/>
                    <a:pt x="112" y="93"/>
                    <a:pt x="112" y="93"/>
                  </a:cubicBezTo>
                  <a:cubicBezTo>
                    <a:pt x="112" y="66"/>
                    <a:pt x="112" y="66"/>
                    <a:pt x="112" y="66"/>
                  </a:cubicBezTo>
                  <a:cubicBezTo>
                    <a:pt x="130" y="66"/>
                    <a:pt x="130" y="66"/>
                    <a:pt x="130" y="66"/>
                  </a:cubicBezTo>
                  <a:lnTo>
                    <a:pt x="130" y="93"/>
                  </a:lnTo>
                  <a:close/>
                  <a:moveTo>
                    <a:pt x="167" y="329"/>
                  </a:moveTo>
                  <a:cubicBezTo>
                    <a:pt x="149" y="329"/>
                    <a:pt x="149" y="329"/>
                    <a:pt x="149" y="329"/>
                  </a:cubicBezTo>
                  <a:cubicBezTo>
                    <a:pt x="149" y="302"/>
                    <a:pt x="149" y="302"/>
                    <a:pt x="149" y="302"/>
                  </a:cubicBezTo>
                  <a:cubicBezTo>
                    <a:pt x="167" y="302"/>
                    <a:pt x="167" y="302"/>
                    <a:pt x="167" y="302"/>
                  </a:cubicBezTo>
                  <a:lnTo>
                    <a:pt x="167" y="329"/>
                  </a:lnTo>
                  <a:close/>
                  <a:moveTo>
                    <a:pt x="167" y="269"/>
                  </a:moveTo>
                  <a:cubicBezTo>
                    <a:pt x="149" y="269"/>
                    <a:pt x="149" y="269"/>
                    <a:pt x="149" y="269"/>
                  </a:cubicBezTo>
                  <a:cubicBezTo>
                    <a:pt x="149" y="242"/>
                    <a:pt x="149" y="242"/>
                    <a:pt x="149" y="242"/>
                  </a:cubicBezTo>
                  <a:cubicBezTo>
                    <a:pt x="167" y="242"/>
                    <a:pt x="167" y="242"/>
                    <a:pt x="167" y="242"/>
                  </a:cubicBezTo>
                  <a:lnTo>
                    <a:pt x="167" y="269"/>
                  </a:lnTo>
                  <a:close/>
                  <a:moveTo>
                    <a:pt x="167" y="207"/>
                  </a:moveTo>
                  <a:cubicBezTo>
                    <a:pt x="149" y="207"/>
                    <a:pt x="149" y="207"/>
                    <a:pt x="149" y="207"/>
                  </a:cubicBezTo>
                  <a:cubicBezTo>
                    <a:pt x="149" y="180"/>
                    <a:pt x="149" y="180"/>
                    <a:pt x="149" y="180"/>
                  </a:cubicBezTo>
                  <a:cubicBezTo>
                    <a:pt x="167" y="180"/>
                    <a:pt x="167" y="180"/>
                    <a:pt x="167" y="180"/>
                  </a:cubicBezTo>
                  <a:lnTo>
                    <a:pt x="167" y="207"/>
                  </a:lnTo>
                  <a:close/>
                  <a:moveTo>
                    <a:pt x="167" y="147"/>
                  </a:moveTo>
                  <a:cubicBezTo>
                    <a:pt x="149" y="147"/>
                    <a:pt x="149" y="147"/>
                    <a:pt x="149" y="147"/>
                  </a:cubicBezTo>
                  <a:cubicBezTo>
                    <a:pt x="149" y="120"/>
                    <a:pt x="149" y="120"/>
                    <a:pt x="149" y="120"/>
                  </a:cubicBezTo>
                  <a:cubicBezTo>
                    <a:pt x="167" y="120"/>
                    <a:pt x="167" y="120"/>
                    <a:pt x="167" y="120"/>
                  </a:cubicBezTo>
                  <a:lnTo>
                    <a:pt x="167" y="147"/>
                  </a:lnTo>
                  <a:close/>
                  <a:moveTo>
                    <a:pt x="167" y="93"/>
                  </a:moveTo>
                  <a:cubicBezTo>
                    <a:pt x="149" y="93"/>
                    <a:pt x="149" y="93"/>
                    <a:pt x="149" y="93"/>
                  </a:cubicBezTo>
                  <a:cubicBezTo>
                    <a:pt x="149" y="66"/>
                    <a:pt x="149" y="66"/>
                    <a:pt x="149" y="66"/>
                  </a:cubicBezTo>
                  <a:cubicBezTo>
                    <a:pt x="167" y="66"/>
                    <a:pt x="167" y="66"/>
                    <a:pt x="167" y="66"/>
                  </a:cubicBezTo>
                  <a:lnTo>
                    <a:pt x="167" y="93"/>
                  </a:lnTo>
                  <a:close/>
                  <a:moveTo>
                    <a:pt x="203" y="329"/>
                  </a:moveTo>
                  <a:cubicBezTo>
                    <a:pt x="185" y="329"/>
                    <a:pt x="185" y="329"/>
                    <a:pt x="185" y="329"/>
                  </a:cubicBezTo>
                  <a:cubicBezTo>
                    <a:pt x="185" y="302"/>
                    <a:pt x="185" y="302"/>
                    <a:pt x="185" y="302"/>
                  </a:cubicBezTo>
                  <a:cubicBezTo>
                    <a:pt x="203" y="302"/>
                    <a:pt x="203" y="302"/>
                    <a:pt x="203" y="302"/>
                  </a:cubicBezTo>
                  <a:lnTo>
                    <a:pt x="203" y="329"/>
                  </a:lnTo>
                  <a:close/>
                  <a:moveTo>
                    <a:pt x="203" y="269"/>
                  </a:moveTo>
                  <a:cubicBezTo>
                    <a:pt x="185" y="269"/>
                    <a:pt x="185" y="269"/>
                    <a:pt x="185" y="269"/>
                  </a:cubicBezTo>
                  <a:cubicBezTo>
                    <a:pt x="185" y="242"/>
                    <a:pt x="185" y="242"/>
                    <a:pt x="185" y="242"/>
                  </a:cubicBezTo>
                  <a:cubicBezTo>
                    <a:pt x="203" y="242"/>
                    <a:pt x="203" y="242"/>
                    <a:pt x="203" y="242"/>
                  </a:cubicBezTo>
                  <a:lnTo>
                    <a:pt x="203" y="269"/>
                  </a:lnTo>
                  <a:close/>
                  <a:moveTo>
                    <a:pt x="203" y="207"/>
                  </a:moveTo>
                  <a:cubicBezTo>
                    <a:pt x="185" y="207"/>
                    <a:pt x="185" y="207"/>
                    <a:pt x="185" y="207"/>
                  </a:cubicBezTo>
                  <a:cubicBezTo>
                    <a:pt x="185" y="180"/>
                    <a:pt x="185" y="180"/>
                    <a:pt x="185" y="180"/>
                  </a:cubicBezTo>
                  <a:cubicBezTo>
                    <a:pt x="203" y="180"/>
                    <a:pt x="203" y="180"/>
                    <a:pt x="203" y="180"/>
                  </a:cubicBezTo>
                  <a:lnTo>
                    <a:pt x="203" y="207"/>
                  </a:lnTo>
                  <a:close/>
                  <a:moveTo>
                    <a:pt x="203" y="147"/>
                  </a:moveTo>
                  <a:cubicBezTo>
                    <a:pt x="185" y="147"/>
                    <a:pt x="185" y="147"/>
                    <a:pt x="185" y="147"/>
                  </a:cubicBezTo>
                  <a:cubicBezTo>
                    <a:pt x="185" y="120"/>
                    <a:pt x="185" y="120"/>
                    <a:pt x="185" y="120"/>
                  </a:cubicBezTo>
                  <a:cubicBezTo>
                    <a:pt x="203" y="120"/>
                    <a:pt x="203" y="120"/>
                    <a:pt x="203" y="120"/>
                  </a:cubicBezTo>
                  <a:lnTo>
                    <a:pt x="203" y="147"/>
                  </a:lnTo>
                  <a:close/>
                  <a:moveTo>
                    <a:pt x="203" y="93"/>
                  </a:moveTo>
                  <a:cubicBezTo>
                    <a:pt x="185" y="93"/>
                    <a:pt x="185" y="93"/>
                    <a:pt x="185" y="93"/>
                  </a:cubicBezTo>
                  <a:cubicBezTo>
                    <a:pt x="185" y="66"/>
                    <a:pt x="185" y="66"/>
                    <a:pt x="185" y="66"/>
                  </a:cubicBezTo>
                  <a:cubicBezTo>
                    <a:pt x="203" y="66"/>
                    <a:pt x="203" y="66"/>
                    <a:pt x="203" y="66"/>
                  </a:cubicBezTo>
                  <a:lnTo>
                    <a:pt x="203" y="93"/>
                  </a:lnTo>
                  <a:close/>
                  <a:moveTo>
                    <a:pt x="240" y="329"/>
                  </a:moveTo>
                  <a:cubicBezTo>
                    <a:pt x="222" y="329"/>
                    <a:pt x="222" y="329"/>
                    <a:pt x="222" y="329"/>
                  </a:cubicBezTo>
                  <a:cubicBezTo>
                    <a:pt x="222" y="302"/>
                    <a:pt x="222" y="302"/>
                    <a:pt x="222" y="302"/>
                  </a:cubicBezTo>
                  <a:cubicBezTo>
                    <a:pt x="240" y="302"/>
                    <a:pt x="240" y="302"/>
                    <a:pt x="240" y="302"/>
                  </a:cubicBezTo>
                  <a:lnTo>
                    <a:pt x="240" y="329"/>
                  </a:lnTo>
                  <a:close/>
                  <a:moveTo>
                    <a:pt x="240" y="269"/>
                  </a:moveTo>
                  <a:cubicBezTo>
                    <a:pt x="222" y="269"/>
                    <a:pt x="222" y="269"/>
                    <a:pt x="222" y="269"/>
                  </a:cubicBezTo>
                  <a:cubicBezTo>
                    <a:pt x="222" y="242"/>
                    <a:pt x="222" y="242"/>
                    <a:pt x="222" y="242"/>
                  </a:cubicBezTo>
                  <a:cubicBezTo>
                    <a:pt x="240" y="242"/>
                    <a:pt x="240" y="242"/>
                    <a:pt x="240" y="242"/>
                  </a:cubicBezTo>
                  <a:lnTo>
                    <a:pt x="240" y="269"/>
                  </a:lnTo>
                  <a:close/>
                  <a:moveTo>
                    <a:pt x="240" y="207"/>
                  </a:moveTo>
                  <a:cubicBezTo>
                    <a:pt x="222" y="207"/>
                    <a:pt x="222" y="207"/>
                    <a:pt x="222" y="207"/>
                  </a:cubicBezTo>
                  <a:cubicBezTo>
                    <a:pt x="222" y="180"/>
                    <a:pt x="222" y="180"/>
                    <a:pt x="222" y="180"/>
                  </a:cubicBezTo>
                  <a:cubicBezTo>
                    <a:pt x="240" y="180"/>
                    <a:pt x="240" y="180"/>
                    <a:pt x="240" y="180"/>
                  </a:cubicBezTo>
                  <a:lnTo>
                    <a:pt x="240" y="207"/>
                  </a:lnTo>
                  <a:close/>
                  <a:moveTo>
                    <a:pt x="240" y="147"/>
                  </a:moveTo>
                  <a:cubicBezTo>
                    <a:pt x="222" y="147"/>
                    <a:pt x="222" y="147"/>
                    <a:pt x="222" y="147"/>
                  </a:cubicBezTo>
                  <a:cubicBezTo>
                    <a:pt x="222" y="120"/>
                    <a:pt x="222" y="120"/>
                    <a:pt x="222" y="120"/>
                  </a:cubicBezTo>
                  <a:cubicBezTo>
                    <a:pt x="240" y="120"/>
                    <a:pt x="240" y="120"/>
                    <a:pt x="240" y="120"/>
                  </a:cubicBezTo>
                  <a:lnTo>
                    <a:pt x="240" y="147"/>
                  </a:lnTo>
                  <a:close/>
                  <a:moveTo>
                    <a:pt x="240" y="93"/>
                  </a:moveTo>
                  <a:cubicBezTo>
                    <a:pt x="222" y="93"/>
                    <a:pt x="222" y="93"/>
                    <a:pt x="222" y="93"/>
                  </a:cubicBezTo>
                  <a:cubicBezTo>
                    <a:pt x="222" y="66"/>
                    <a:pt x="222" y="66"/>
                    <a:pt x="222" y="66"/>
                  </a:cubicBezTo>
                  <a:cubicBezTo>
                    <a:pt x="240" y="66"/>
                    <a:pt x="240" y="66"/>
                    <a:pt x="240" y="66"/>
                  </a:cubicBezTo>
                  <a:lnTo>
                    <a:pt x="240" y="93"/>
                  </a:lnTo>
                  <a:close/>
                  <a:moveTo>
                    <a:pt x="276" y="329"/>
                  </a:moveTo>
                  <a:cubicBezTo>
                    <a:pt x="258" y="329"/>
                    <a:pt x="258" y="329"/>
                    <a:pt x="258" y="329"/>
                  </a:cubicBezTo>
                  <a:cubicBezTo>
                    <a:pt x="258" y="302"/>
                    <a:pt x="258" y="302"/>
                    <a:pt x="258" y="302"/>
                  </a:cubicBezTo>
                  <a:cubicBezTo>
                    <a:pt x="276" y="302"/>
                    <a:pt x="276" y="302"/>
                    <a:pt x="276" y="302"/>
                  </a:cubicBezTo>
                  <a:lnTo>
                    <a:pt x="276" y="329"/>
                  </a:lnTo>
                  <a:close/>
                  <a:moveTo>
                    <a:pt x="276" y="269"/>
                  </a:moveTo>
                  <a:cubicBezTo>
                    <a:pt x="258" y="269"/>
                    <a:pt x="258" y="269"/>
                    <a:pt x="258" y="269"/>
                  </a:cubicBezTo>
                  <a:cubicBezTo>
                    <a:pt x="258" y="242"/>
                    <a:pt x="258" y="242"/>
                    <a:pt x="258" y="242"/>
                  </a:cubicBezTo>
                  <a:cubicBezTo>
                    <a:pt x="276" y="242"/>
                    <a:pt x="276" y="242"/>
                    <a:pt x="276" y="242"/>
                  </a:cubicBezTo>
                  <a:lnTo>
                    <a:pt x="276" y="269"/>
                  </a:lnTo>
                  <a:close/>
                  <a:moveTo>
                    <a:pt x="276" y="207"/>
                  </a:moveTo>
                  <a:cubicBezTo>
                    <a:pt x="258" y="207"/>
                    <a:pt x="258" y="207"/>
                    <a:pt x="258" y="207"/>
                  </a:cubicBezTo>
                  <a:cubicBezTo>
                    <a:pt x="258" y="180"/>
                    <a:pt x="258" y="180"/>
                    <a:pt x="258" y="180"/>
                  </a:cubicBezTo>
                  <a:cubicBezTo>
                    <a:pt x="276" y="180"/>
                    <a:pt x="276" y="180"/>
                    <a:pt x="276" y="180"/>
                  </a:cubicBezTo>
                  <a:lnTo>
                    <a:pt x="276" y="207"/>
                  </a:lnTo>
                  <a:close/>
                  <a:moveTo>
                    <a:pt x="276" y="147"/>
                  </a:moveTo>
                  <a:cubicBezTo>
                    <a:pt x="258" y="147"/>
                    <a:pt x="258" y="147"/>
                    <a:pt x="258" y="147"/>
                  </a:cubicBezTo>
                  <a:cubicBezTo>
                    <a:pt x="258" y="120"/>
                    <a:pt x="258" y="120"/>
                    <a:pt x="258" y="120"/>
                  </a:cubicBezTo>
                  <a:cubicBezTo>
                    <a:pt x="276" y="120"/>
                    <a:pt x="276" y="120"/>
                    <a:pt x="276" y="120"/>
                  </a:cubicBezTo>
                  <a:lnTo>
                    <a:pt x="276" y="147"/>
                  </a:lnTo>
                  <a:close/>
                  <a:moveTo>
                    <a:pt x="276" y="93"/>
                  </a:moveTo>
                  <a:cubicBezTo>
                    <a:pt x="258" y="93"/>
                    <a:pt x="258" y="93"/>
                    <a:pt x="258" y="93"/>
                  </a:cubicBezTo>
                  <a:cubicBezTo>
                    <a:pt x="258" y="66"/>
                    <a:pt x="258" y="66"/>
                    <a:pt x="258" y="66"/>
                  </a:cubicBezTo>
                  <a:cubicBezTo>
                    <a:pt x="276" y="66"/>
                    <a:pt x="276" y="66"/>
                    <a:pt x="276" y="66"/>
                  </a:cubicBezTo>
                  <a:lnTo>
                    <a:pt x="276" y="93"/>
                  </a:lnTo>
                  <a:close/>
                  <a:moveTo>
                    <a:pt x="312" y="329"/>
                  </a:moveTo>
                  <a:cubicBezTo>
                    <a:pt x="294" y="329"/>
                    <a:pt x="294" y="329"/>
                    <a:pt x="294" y="329"/>
                  </a:cubicBezTo>
                  <a:cubicBezTo>
                    <a:pt x="294" y="302"/>
                    <a:pt x="294" y="302"/>
                    <a:pt x="294" y="302"/>
                  </a:cubicBezTo>
                  <a:cubicBezTo>
                    <a:pt x="312" y="302"/>
                    <a:pt x="312" y="302"/>
                    <a:pt x="312" y="302"/>
                  </a:cubicBezTo>
                  <a:lnTo>
                    <a:pt x="312" y="329"/>
                  </a:lnTo>
                  <a:close/>
                  <a:moveTo>
                    <a:pt x="312" y="269"/>
                  </a:moveTo>
                  <a:cubicBezTo>
                    <a:pt x="294" y="269"/>
                    <a:pt x="294" y="269"/>
                    <a:pt x="294" y="269"/>
                  </a:cubicBezTo>
                  <a:cubicBezTo>
                    <a:pt x="294" y="242"/>
                    <a:pt x="294" y="242"/>
                    <a:pt x="294" y="242"/>
                  </a:cubicBezTo>
                  <a:cubicBezTo>
                    <a:pt x="312" y="242"/>
                    <a:pt x="312" y="242"/>
                    <a:pt x="312" y="242"/>
                  </a:cubicBezTo>
                  <a:lnTo>
                    <a:pt x="312" y="269"/>
                  </a:lnTo>
                  <a:close/>
                  <a:moveTo>
                    <a:pt x="312" y="207"/>
                  </a:moveTo>
                  <a:cubicBezTo>
                    <a:pt x="294" y="207"/>
                    <a:pt x="294" y="207"/>
                    <a:pt x="294" y="207"/>
                  </a:cubicBezTo>
                  <a:cubicBezTo>
                    <a:pt x="294" y="180"/>
                    <a:pt x="294" y="180"/>
                    <a:pt x="294" y="180"/>
                  </a:cubicBezTo>
                  <a:cubicBezTo>
                    <a:pt x="312" y="180"/>
                    <a:pt x="312" y="180"/>
                    <a:pt x="312" y="180"/>
                  </a:cubicBezTo>
                  <a:lnTo>
                    <a:pt x="312" y="207"/>
                  </a:lnTo>
                  <a:close/>
                  <a:moveTo>
                    <a:pt x="312" y="147"/>
                  </a:moveTo>
                  <a:cubicBezTo>
                    <a:pt x="294" y="147"/>
                    <a:pt x="294" y="147"/>
                    <a:pt x="294" y="147"/>
                  </a:cubicBezTo>
                  <a:cubicBezTo>
                    <a:pt x="294" y="120"/>
                    <a:pt x="294" y="120"/>
                    <a:pt x="294" y="120"/>
                  </a:cubicBezTo>
                  <a:cubicBezTo>
                    <a:pt x="312" y="120"/>
                    <a:pt x="312" y="120"/>
                    <a:pt x="312" y="120"/>
                  </a:cubicBezTo>
                  <a:lnTo>
                    <a:pt x="312" y="147"/>
                  </a:lnTo>
                  <a:close/>
                  <a:moveTo>
                    <a:pt x="312" y="93"/>
                  </a:moveTo>
                  <a:cubicBezTo>
                    <a:pt x="294" y="93"/>
                    <a:pt x="294" y="93"/>
                    <a:pt x="294" y="93"/>
                  </a:cubicBezTo>
                  <a:cubicBezTo>
                    <a:pt x="294" y="66"/>
                    <a:pt x="294" y="66"/>
                    <a:pt x="294" y="66"/>
                  </a:cubicBezTo>
                  <a:cubicBezTo>
                    <a:pt x="312" y="66"/>
                    <a:pt x="312" y="66"/>
                    <a:pt x="312" y="66"/>
                  </a:cubicBezTo>
                  <a:lnTo>
                    <a:pt x="312" y="9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45" name="Freeform 217"/>
            <p:cNvSpPr/>
            <p:nvPr/>
          </p:nvSpPr>
          <p:spPr bwMode="auto">
            <a:xfrm>
              <a:off x="990600" y="2173288"/>
              <a:ext cx="112713" cy="111125"/>
            </a:xfrm>
            <a:custGeom>
              <a:gdLst>
                <a:gd fmla="*/ 148 w 148" name="T0"/>
                <a:gd fmla="*/ 117 h 148" name="T1"/>
                <a:gd fmla="*/ 117 w 148" name="T2"/>
                <a:gd fmla="*/ 148 h 148" name="T3"/>
                <a:gd fmla="*/ 31 w 148" name="T4"/>
                <a:gd fmla="*/ 148 h 148" name="T5"/>
                <a:gd fmla="*/ 0 w 148" name="T6"/>
                <a:gd fmla="*/ 117 h 148" name="T7"/>
                <a:gd fmla="*/ 0 w 148" name="T8"/>
                <a:gd fmla="*/ 31 h 148" name="T9"/>
                <a:gd fmla="*/ 31 w 148" name="T10"/>
                <a:gd fmla="*/ 0 h 148" name="T11"/>
                <a:gd fmla="*/ 117 w 148" name="T12"/>
                <a:gd fmla="*/ 0 h 148" name="T13"/>
                <a:gd fmla="*/ 148 w 148" name="T14"/>
                <a:gd fmla="*/ 31 h 148" name="T15"/>
                <a:gd fmla="*/ 148 w 148" name="T16"/>
                <a:gd fmla="*/ 117 h 1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8" w="148">
                  <a:moveTo>
                    <a:pt x="148" y="117"/>
                  </a:moveTo>
                  <a:cubicBezTo>
                    <a:pt x="148" y="134"/>
                    <a:pt x="134" y="148"/>
                    <a:pt x="117" y="148"/>
                  </a:cubicBezTo>
                  <a:cubicBezTo>
                    <a:pt x="31" y="148"/>
                    <a:pt x="31" y="148"/>
                    <a:pt x="31" y="148"/>
                  </a:cubicBezTo>
                  <a:cubicBezTo>
                    <a:pt x="14" y="148"/>
                    <a:pt x="0" y="134"/>
                    <a:pt x="0" y="117"/>
                  </a:cubicBezTo>
                  <a:cubicBezTo>
                    <a:pt x="0" y="31"/>
                    <a:pt x="0" y="31"/>
                    <a:pt x="0" y="31"/>
                  </a:cubicBezTo>
                  <a:cubicBezTo>
                    <a:pt x="0" y="14"/>
                    <a:pt x="14" y="0"/>
                    <a:pt x="31" y="0"/>
                  </a:cubicBezTo>
                  <a:cubicBezTo>
                    <a:pt x="117" y="0"/>
                    <a:pt x="117" y="0"/>
                    <a:pt x="117" y="0"/>
                  </a:cubicBezTo>
                  <a:cubicBezTo>
                    <a:pt x="134" y="0"/>
                    <a:pt x="148" y="14"/>
                    <a:pt x="148" y="31"/>
                  </a:cubicBezTo>
                  <a:lnTo>
                    <a:pt x="148" y="11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46" name="Freeform 218"/>
            <p:cNvSpPr/>
            <p:nvPr/>
          </p:nvSpPr>
          <p:spPr bwMode="auto">
            <a:xfrm>
              <a:off x="1016000" y="2195513"/>
              <a:ext cx="61913" cy="66675"/>
            </a:xfrm>
            <a:custGeom>
              <a:gdLst>
                <a:gd fmla="*/ 0 w 39" name="T0"/>
                <a:gd fmla="*/ 0 h 42" name="T1"/>
                <a:gd fmla="*/ 12 w 39" name="T2"/>
                <a:gd fmla="*/ 0 h 42" name="T3"/>
                <a:gd fmla="*/ 12 w 39" name="T4"/>
                <a:gd fmla="*/ 15 h 42" name="T5"/>
                <a:gd fmla="*/ 27 w 39" name="T6"/>
                <a:gd fmla="*/ 15 h 42" name="T7"/>
                <a:gd fmla="*/ 27 w 39" name="T8"/>
                <a:gd fmla="*/ 0 h 42" name="T9"/>
                <a:gd fmla="*/ 39 w 39" name="T10"/>
                <a:gd fmla="*/ 0 h 42" name="T11"/>
                <a:gd fmla="*/ 39 w 39" name="T12"/>
                <a:gd fmla="*/ 42 h 42" name="T13"/>
                <a:gd fmla="*/ 27 w 39" name="T14"/>
                <a:gd fmla="*/ 42 h 42" name="T15"/>
                <a:gd fmla="*/ 27 w 39" name="T16"/>
                <a:gd fmla="*/ 25 h 42" name="T17"/>
                <a:gd fmla="*/ 12 w 39" name="T18"/>
                <a:gd fmla="*/ 25 h 42" name="T19"/>
                <a:gd fmla="*/ 12 w 39" name="T20"/>
                <a:gd fmla="*/ 42 h 42" name="T21"/>
                <a:gd fmla="*/ 0 w 39" name="T22"/>
                <a:gd fmla="*/ 42 h 42" name="T23"/>
                <a:gd fmla="*/ 0 w 39" name="T24"/>
                <a:gd fmla="*/ 0 h 4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 w="39">
                  <a:moveTo>
                    <a:pt x="0" y="0"/>
                  </a:moveTo>
                  <a:lnTo>
                    <a:pt x="12" y="0"/>
                  </a:lnTo>
                  <a:lnTo>
                    <a:pt x="12" y="15"/>
                  </a:lnTo>
                  <a:lnTo>
                    <a:pt x="27" y="15"/>
                  </a:lnTo>
                  <a:lnTo>
                    <a:pt x="27" y="0"/>
                  </a:lnTo>
                  <a:lnTo>
                    <a:pt x="39" y="0"/>
                  </a:lnTo>
                  <a:lnTo>
                    <a:pt x="39" y="42"/>
                  </a:lnTo>
                  <a:lnTo>
                    <a:pt x="27" y="42"/>
                  </a:lnTo>
                  <a:lnTo>
                    <a:pt x="27" y="25"/>
                  </a:lnTo>
                  <a:lnTo>
                    <a:pt x="12" y="25"/>
                  </a:lnTo>
                  <a:lnTo>
                    <a:pt x="12" y="42"/>
                  </a:lnTo>
                  <a:lnTo>
                    <a:pt x="0" y="42"/>
                  </a:lnTo>
                  <a:lnTo>
                    <a:pt x="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
        <p:nvSpPr>
          <p:cNvPr id="447" name="Freeform 269"/>
          <p:cNvSpPr>
            <a:spLocks noEditPoints="1"/>
          </p:cNvSpPr>
          <p:nvPr/>
        </p:nvSpPr>
        <p:spPr bwMode="auto">
          <a:xfrm>
            <a:off x="7037388" y="1131888"/>
            <a:ext cx="349250" cy="349250"/>
          </a:xfrm>
          <a:custGeom>
            <a:gdLst>
              <a:gd fmla="*/ 401 w 464" name="T0"/>
              <a:gd fmla="*/ 0 h 464" name="T1"/>
              <a:gd fmla="*/ 63 w 464" name="T2"/>
              <a:gd fmla="*/ 0 h 464" name="T3"/>
              <a:gd fmla="*/ 0 w 464" name="T4"/>
              <a:gd fmla="*/ 63 h 464" name="T5"/>
              <a:gd fmla="*/ 0 w 464" name="T6"/>
              <a:gd fmla="*/ 401 h 464" name="T7"/>
              <a:gd fmla="*/ 63 w 464" name="T8"/>
              <a:gd fmla="*/ 464 h 464" name="T9"/>
              <a:gd fmla="*/ 401 w 464" name="T10"/>
              <a:gd fmla="*/ 464 h 464" name="T11"/>
              <a:gd fmla="*/ 464 w 464" name="T12"/>
              <a:gd fmla="*/ 401 h 464" name="T13"/>
              <a:gd fmla="*/ 464 w 464" name="T14"/>
              <a:gd fmla="*/ 63 h 464" name="T15"/>
              <a:gd fmla="*/ 401 w 464" name="T16"/>
              <a:gd fmla="*/ 0 h 464" name="T17"/>
              <a:gd fmla="*/ 369 w 464" name="T18"/>
              <a:gd fmla="*/ 375 h 464" name="T19"/>
              <a:gd fmla="*/ 280 w 464" name="T20"/>
              <a:gd fmla="*/ 375 h 464" name="T21"/>
              <a:gd fmla="*/ 280 w 464" name="T22"/>
              <a:gd fmla="*/ 259 h 464" name="T23"/>
              <a:gd fmla="*/ 183 w 464" name="T24"/>
              <a:gd fmla="*/ 259 h 464" name="T25"/>
              <a:gd fmla="*/ 183 w 464" name="T26"/>
              <a:gd fmla="*/ 375 h 464" name="T27"/>
              <a:gd fmla="*/ 95 w 464" name="T28"/>
              <a:gd fmla="*/ 375 h 464" name="T29"/>
              <a:gd fmla="*/ 95 w 464" name="T30"/>
              <a:gd fmla="*/ 89 h 464" name="T31"/>
              <a:gd fmla="*/ 183 w 464" name="T32"/>
              <a:gd fmla="*/ 89 h 464" name="T33"/>
              <a:gd fmla="*/ 183 w 464" name="T34"/>
              <a:gd fmla="*/ 189 h 464" name="T35"/>
              <a:gd fmla="*/ 280 w 464" name="T36"/>
              <a:gd fmla="*/ 189 h 464" name="T37"/>
              <a:gd fmla="*/ 280 w 464" name="T38"/>
              <a:gd fmla="*/ 89 h 464" name="T39"/>
              <a:gd fmla="*/ 369 w 464" name="T40"/>
              <a:gd fmla="*/ 89 h 464" name="T41"/>
              <a:gd fmla="*/ 369 w 464" name="T42"/>
              <a:gd fmla="*/ 375 h 46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63" w="463">
                <a:moveTo>
                  <a:pt x="401" y="0"/>
                </a:moveTo>
                <a:cubicBezTo>
                  <a:pt x="63" y="0"/>
                  <a:pt x="63" y="0"/>
                  <a:pt x="63" y="0"/>
                </a:cubicBezTo>
                <a:cubicBezTo>
                  <a:pt x="28" y="0"/>
                  <a:pt x="0" y="28"/>
                  <a:pt x="0" y="63"/>
                </a:cubicBezTo>
                <a:cubicBezTo>
                  <a:pt x="0" y="401"/>
                  <a:pt x="0" y="401"/>
                  <a:pt x="0" y="401"/>
                </a:cubicBezTo>
                <a:cubicBezTo>
                  <a:pt x="0" y="436"/>
                  <a:pt x="28" y="464"/>
                  <a:pt x="63" y="464"/>
                </a:cubicBezTo>
                <a:cubicBezTo>
                  <a:pt x="401" y="464"/>
                  <a:pt x="401" y="464"/>
                  <a:pt x="401" y="464"/>
                </a:cubicBezTo>
                <a:cubicBezTo>
                  <a:pt x="436" y="464"/>
                  <a:pt x="464" y="436"/>
                  <a:pt x="464" y="401"/>
                </a:cubicBezTo>
                <a:cubicBezTo>
                  <a:pt x="464" y="63"/>
                  <a:pt x="464" y="63"/>
                  <a:pt x="464" y="63"/>
                </a:cubicBezTo>
                <a:cubicBezTo>
                  <a:pt x="464" y="28"/>
                  <a:pt x="436" y="0"/>
                  <a:pt x="401" y="0"/>
                </a:cubicBezTo>
                <a:close/>
                <a:moveTo>
                  <a:pt x="369" y="375"/>
                </a:moveTo>
                <a:cubicBezTo>
                  <a:pt x="280" y="375"/>
                  <a:pt x="280" y="375"/>
                  <a:pt x="280" y="375"/>
                </a:cubicBezTo>
                <a:cubicBezTo>
                  <a:pt x="280" y="259"/>
                  <a:pt x="280" y="259"/>
                  <a:pt x="280" y="259"/>
                </a:cubicBezTo>
                <a:cubicBezTo>
                  <a:pt x="183" y="259"/>
                  <a:pt x="183" y="259"/>
                  <a:pt x="183" y="259"/>
                </a:cubicBezTo>
                <a:cubicBezTo>
                  <a:pt x="183" y="375"/>
                  <a:pt x="183" y="375"/>
                  <a:pt x="183" y="375"/>
                </a:cubicBezTo>
                <a:cubicBezTo>
                  <a:pt x="95" y="375"/>
                  <a:pt x="95" y="375"/>
                  <a:pt x="95" y="375"/>
                </a:cubicBezTo>
                <a:cubicBezTo>
                  <a:pt x="95" y="89"/>
                  <a:pt x="95" y="89"/>
                  <a:pt x="95" y="89"/>
                </a:cubicBezTo>
                <a:cubicBezTo>
                  <a:pt x="183" y="89"/>
                  <a:pt x="183" y="89"/>
                  <a:pt x="183" y="89"/>
                </a:cubicBezTo>
                <a:cubicBezTo>
                  <a:pt x="183" y="189"/>
                  <a:pt x="183" y="189"/>
                  <a:pt x="183" y="189"/>
                </a:cubicBezTo>
                <a:cubicBezTo>
                  <a:pt x="280" y="189"/>
                  <a:pt x="280" y="189"/>
                  <a:pt x="280" y="189"/>
                </a:cubicBezTo>
                <a:cubicBezTo>
                  <a:pt x="280" y="89"/>
                  <a:pt x="280" y="89"/>
                  <a:pt x="280" y="89"/>
                </a:cubicBezTo>
                <a:cubicBezTo>
                  <a:pt x="369" y="89"/>
                  <a:pt x="369" y="89"/>
                  <a:pt x="369" y="89"/>
                </a:cubicBezTo>
                <a:lnTo>
                  <a:pt x="369" y="375"/>
                </a:ln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nvGrpSpPr>
          <p:cNvPr id="448" name="Group 152"/>
          <p:cNvGrpSpPr/>
          <p:nvPr/>
        </p:nvGrpSpPr>
        <p:grpSpPr>
          <a:xfrm>
            <a:off x="7699621" y="1114855"/>
            <a:ext cx="287338" cy="434975"/>
            <a:chOff x="4222750" y="2166938"/>
            <a:chExt cx="287338" cy="434975"/>
          </a:xfrm>
          <a:solidFill>
            <a:schemeClr val="bg1"/>
          </a:solidFill>
        </p:grpSpPr>
        <p:sp>
          <p:nvSpPr>
            <p:cNvPr id="449" name="Freeform 270"/>
            <p:cNvSpPr/>
            <p:nvPr/>
          </p:nvSpPr>
          <p:spPr bwMode="auto">
            <a:xfrm>
              <a:off x="4252913" y="2197100"/>
              <a:ext cx="228600" cy="11113"/>
            </a:xfrm>
            <a:custGeom>
              <a:gdLst>
                <a:gd fmla="*/ 297 w 304" name="T0"/>
                <a:gd fmla="*/ 16 h 16" name="T1"/>
                <a:gd fmla="*/ 7 w 304" name="T2"/>
                <a:gd fmla="*/ 16 h 16" name="T3"/>
                <a:gd fmla="*/ 0 w 304" name="T4"/>
                <a:gd fmla="*/ 8 h 16" name="T5"/>
                <a:gd fmla="*/ 7 w 304" name="T6"/>
                <a:gd fmla="*/ 0 h 16" name="T7"/>
                <a:gd fmla="*/ 297 w 304" name="T8"/>
                <a:gd fmla="*/ 0 h 16" name="T9"/>
                <a:gd fmla="*/ 304 w 304" name="T10"/>
                <a:gd fmla="*/ 8 h 16" name="T11"/>
                <a:gd fmla="*/ 297 w 304"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304">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0" name="Freeform 271"/>
            <p:cNvSpPr/>
            <p:nvPr/>
          </p:nvSpPr>
          <p:spPr bwMode="auto">
            <a:xfrm>
              <a:off x="4252913" y="2241550"/>
              <a:ext cx="228600" cy="11113"/>
            </a:xfrm>
            <a:custGeom>
              <a:gdLst>
                <a:gd fmla="*/ 297 w 304" name="T0"/>
                <a:gd fmla="*/ 15 h 15" name="T1"/>
                <a:gd fmla="*/ 7 w 304" name="T2"/>
                <a:gd fmla="*/ 15 h 15" name="T3"/>
                <a:gd fmla="*/ 0 w 304" name="T4"/>
                <a:gd fmla="*/ 8 h 15" name="T5"/>
                <a:gd fmla="*/ 7 w 304" name="T6"/>
                <a:gd fmla="*/ 0 h 15" name="T7"/>
                <a:gd fmla="*/ 297 w 304" name="T8"/>
                <a:gd fmla="*/ 0 h 15" name="T9"/>
                <a:gd fmla="*/ 304 w 304" name="T10"/>
                <a:gd fmla="*/ 8 h 15" name="T11"/>
                <a:gd fmla="*/ 297 w 30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304">
                  <a:moveTo>
                    <a:pt x="297" y="15"/>
                  </a:moveTo>
                  <a:cubicBezTo>
                    <a:pt x="7" y="15"/>
                    <a:pt x="7" y="15"/>
                    <a:pt x="7" y="15"/>
                  </a:cubicBezTo>
                  <a:cubicBezTo>
                    <a:pt x="3" y="15"/>
                    <a:pt x="0" y="12"/>
                    <a:pt x="0" y="8"/>
                  </a:cubicBezTo>
                  <a:cubicBezTo>
                    <a:pt x="0" y="3"/>
                    <a:pt x="3" y="0"/>
                    <a:pt x="7" y="0"/>
                  </a:cubicBezTo>
                  <a:cubicBezTo>
                    <a:pt x="297" y="0"/>
                    <a:pt x="297" y="0"/>
                    <a:pt x="297" y="0"/>
                  </a:cubicBezTo>
                  <a:cubicBezTo>
                    <a:pt x="301" y="0"/>
                    <a:pt x="304" y="3"/>
                    <a:pt x="304" y="8"/>
                  </a:cubicBezTo>
                  <a:cubicBezTo>
                    <a:pt x="304" y="12"/>
                    <a:pt x="301" y="15"/>
                    <a:pt x="297" y="1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1" name="Freeform 272"/>
            <p:cNvSpPr/>
            <p:nvPr/>
          </p:nvSpPr>
          <p:spPr bwMode="auto">
            <a:xfrm>
              <a:off x="4260850" y="2287588"/>
              <a:ext cx="212725" cy="11113"/>
            </a:xfrm>
            <a:custGeom>
              <a:gdLst>
                <a:gd fmla="*/ 276 w 284" name="T0"/>
                <a:gd fmla="*/ 15 h 15" name="T1"/>
                <a:gd fmla="*/ 8 w 284" name="T2"/>
                <a:gd fmla="*/ 15 h 15" name="T3"/>
                <a:gd fmla="*/ 0 w 284" name="T4"/>
                <a:gd fmla="*/ 7 h 15" name="T5"/>
                <a:gd fmla="*/ 8 w 284" name="T6"/>
                <a:gd fmla="*/ 0 h 15" name="T7"/>
                <a:gd fmla="*/ 276 w 284" name="T8"/>
                <a:gd fmla="*/ 0 h 15" name="T9"/>
                <a:gd fmla="*/ 284 w 284" name="T10"/>
                <a:gd fmla="*/ 7 h 15" name="T11"/>
                <a:gd fmla="*/ 276 w 28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284">
                  <a:moveTo>
                    <a:pt x="276" y="15"/>
                  </a:moveTo>
                  <a:cubicBezTo>
                    <a:pt x="8" y="15"/>
                    <a:pt x="8" y="15"/>
                    <a:pt x="8" y="15"/>
                  </a:cubicBezTo>
                  <a:cubicBezTo>
                    <a:pt x="4" y="15"/>
                    <a:pt x="0" y="11"/>
                    <a:pt x="0" y="7"/>
                  </a:cubicBezTo>
                  <a:cubicBezTo>
                    <a:pt x="0" y="3"/>
                    <a:pt x="4" y="0"/>
                    <a:pt x="8" y="0"/>
                  </a:cubicBezTo>
                  <a:cubicBezTo>
                    <a:pt x="276" y="0"/>
                    <a:pt x="276" y="0"/>
                    <a:pt x="276" y="0"/>
                  </a:cubicBezTo>
                  <a:cubicBezTo>
                    <a:pt x="280" y="0"/>
                    <a:pt x="284" y="3"/>
                    <a:pt x="284" y="7"/>
                  </a:cubicBezTo>
                  <a:cubicBezTo>
                    <a:pt x="284" y="11"/>
                    <a:pt x="280" y="15"/>
                    <a:pt x="276" y="1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2" name="Freeform 273"/>
            <p:cNvSpPr/>
            <p:nvPr/>
          </p:nvSpPr>
          <p:spPr bwMode="auto">
            <a:xfrm>
              <a:off x="4292600" y="2332038"/>
              <a:ext cx="149225" cy="11113"/>
            </a:xfrm>
            <a:custGeom>
              <a:gdLst>
                <a:gd fmla="*/ 191 w 198" name="T0"/>
                <a:gd fmla="*/ 15 h 15" name="T1"/>
                <a:gd fmla="*/ 7 w 198" name="T2"/>
                <a:gd fmla="*/ 15 h 15" name="T3"/>
                <a:gd fmla="*/ 0 w 198" name="T4"/>
                <a:gd fmla="*/ 8 h 15" name="T5"/>
                <a:gd fmla="*/ 7 w 198" name="T6"/>
                <a:gd fmla="*/ 0 h 15" name="T7"/>
                <a:gd fmla="*/ 191 w 198" name="T8"/>
                <a:gd fmla="*/ 0 h 15" name="T9"/>
                <a:gd fmla="*/ 198 w 198" name="T10"/>
                <a:gd fmla="*/ 8 h 15" name="T11"/>
                <a:gd fmla="*/ 191 w 198"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198">
                  <a:moveTo>
                    <a:pt x="191" y="15"/>
                  </a:moveTo>
                  <a:cubicBezTo>
                    <a:pt x="7" y="15"/>
                    <a:pt x="7" y="15"/>
                    <a:pt x="7" y="15"/>
                  </a:cubicBezTo>
                  <a:cubicBezTo>
                    <a:pt x="3" y="15"/>
                    <a:pt x="0" y="12"/>
                    <a:pt x="0" y="8"/>
                  </a:cubicBezTo>
                  <a:cubicBezTo>
                    <a:pt x="0" y="4"/>
                    <a:pt x="3" y="0"/>
                    <a:pt x="7" y="0"/>
                  </a:cubicBezTo>
                  <a:cubicBezTo>
                    <a:pt x="191" y="0"/>
                    <a:pt x="191" y="0"/>
                    <a:pt x="191" y="0"/>
                  </a:cubicBezTo>
                  <a:cubicBezTo>
                    <a:pt x="195" y="0"/>
                    <a:pt x="198" y="4"/>
                    <a:pt x="198" y="8"/>
                  </a:cubicBezTo>
                  <a:cubicBezTo>
                    <a:pt x="198" y="12"/>
                    <a:pt x="195" y="15"/>
                    <a:pt x="191" y="1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3" name="Freeform 274"/>
            <p:cNvSpPr/>
            <p:nvPr/>
          </p:nvSpPr>
          <p:spPr bwMode="auto">
            <a:xfrm>
              <a:off x="4252913" y="2560638"/>
              <a:ext cx="228600" cy="12700"/>
            </a:xfrm>
            <a:custGeom>
              <a:gdLst>
                <a:gd fmla="*/ 297 w 304" name="T0"/>
                <a:gd fmla="*/ 16 h 16" name="T1"/>
                <a:gd fmla="*/ 7 w 304" name="T2"/>
                <a:gd fmla="*/ 16 h 16" name="T3"/>
                <a:gd fmla="*/ 0 w 304" name="T4"/>
                <a:gd fmla="*/ 8 h 16" name="T5"/>
                <a:gd fmla="*/ 7 w 304" name="T6"/>
                <a:gd fmla="*/ 0 h 16" name="T7"/>
                <a:gd fmla="*/ 297 w 304" name="T8"/>
                <a:gd fmla="*/ 0 h 16" name="T9"/>
                <a:gd fmla="*/ 304 w 304" name="T10"/>
                <a:gd fmla="*/ 8 h 16" name="T11"/>
                <a:gd fmla="*/ 297 w 304"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304">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4" name="Freeform 275"/>
            <p:cNvSpPr/>
            <p:nvPr/>
          </p:nvSpPr>
          <p:spPr bwMode="auto">
            <a:xfrm>
              <a:off x="4252913" y="2516188"/>
              <a:ext cx="228600" cy="11113"/>
            </a:xfrm>
            <a:custGeom>
              <a:gdLst>
                <a:gd fmla="*/ 297 w 304" name="T0"/>
                <a:gd fmla="*/ 15 h 15" name="T1"/>
                <a:gd fmla="*/ 7 w 304" name="T2"/>
                <a:gd fmla="*/ 15 h 15" name="T3"/>
                <a:gd fmla="*/ 0 w 304" name="T4"/>
                <a:gd fmla="*/ 7 h 15" name="T5"/>
                <a:gd fmla="*/ 7 w 304" name="T6"/>
                <a:gd fmla="*/ 0 h 15" name="T7"/>
                <a:gd fmla="*/ 297 w 304" name="T8"/>
                <a:gd fmla="*/ 0 h 15" name="T9"/>
                <a:gd fmla="*/ 304 w 304" name="T10"/>
                <a:gd fmla="*/ 7 h 15" name="T11"/>
                <a:gd fmla="*/ 297 w 30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304">
                  <a:moveTo>
                    <a:pt x="297" y="15"/>
                  </a:moveTo>
                  <a:cubicBezTo>
                    <a:pt x="7" y="15"/>
                    <a:pt x="7" y="15"/>
                    <a:pt x="7" y="15"/>
                  </a:cubicBezTo>
                  <a:cubicBezTo>
                    <a:pt x="3" y="15"/>
                    <a:pt x="0" y="12"/>
                    <a:pt x="0" y="7"/>
                  </a:cubicBezTo>
                  <a:cubicBezTo>
                    <a:pt x="0" y="3"/>
                    <a:pt x="3" y="0"/>
                    <a:pt x="7" y="0"/>
                  </a:cubicBezTo>
                  <a:cubicBezTo>
                    <a:pt x="297" y="0"/>
                    <a:pt x="297" y="0"/>
                    <a:pt x="297" y="0"/>
                  </a:cubicBezTo>
                  <a:cubicBezTo>
                    <a:pt x="301" y="0"/>
                    <a:pt x="304" y="3"/>
                    <a:pt x="304" y="7"/>
                  </a:cubicBezTo>
                  <a:cubicBezTo>
                    <a:pt x="304" y="12"/>
                    <a:pt x="301" y="15"/>
                    <a:pt x="297" y="1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5" name="Freeform 276"/>
            <p:cNvSpPr/>
            <p:nvPr/>
          </p:nvSpPr>
          <p:spPr bwMode="auto">
            <a:xfrm>
              <a:off x="4260850" y="2471738"/>
              <a:ext cx="212725" cy="11113"/>
            </a:xfrm>
            <a:custGeom>
              <a:gdLst>
                <a:gd fmla="*/ 276 w 284" name="T0"/>
                <a:gd fmla="*/ 15 h 15" name="T1"/>
                <a:gd fmla="*/ 8 w 284" name="T2"/>
                <a:gd fmla="*/ 15 h 15" name="T3"/>
                <a:gd fmla="*/ 0 w 284" name="T4"/>
                <a:gd fmla="*/ 8 h 15" name="T5"/>
                <a:gd fmla="*/ 8 w 284" name="T6"/>
                <a:gd fmla="*/ 0 h 15" name="T7"/>
                <a:gd fmla="*/ 276 w 284" name="T8"/>
                <a:gd fmla="*/ 0 h 15" name="T9"/>
                <a:gd fmla="*/ 284 w 284" name="T10"/>
                <a:gd fmla="*/ 8 h 15" name="T11"/>
                <a:gd fmla="*/ 276 w 284"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284">
                  <a:moveTo>
                    <a:pt x="276" y="15"/>
                  </a:moveTo>
                  <a:cubicBezTo>
                    <a:pt x="8" y="15"/>
                    <a:pt x="8" y="15"/>
                    <a:pt x="8" y="15"/>
                  </a:cubicBezTo>
                  <a:cubicBezTo>
                    <a:pt x="4" y="15"/>
                    <a:pt x="0" y="12"/>
                    <a:pt x="0" y="8"/>
                  </a:cubicBezTo>
                  <a:cubicBezTo>
                    <a:pt x="0" y="4"/>
                    <a:pt x="4" y="0"/>
                    <a:pt x="8" y="0"/>
                  </a:cubicBezTo>
                  <a:cubicBezTo>
                    <a:pt x="276" y="0"/>
                    <a:pt x="276" y="0"/>
                    <a:pt x="276" y="0"/>
                  </a:cubicBezTo>
                  <a:cubicBezTo>
                    <a:pt x="280" y="0"/>
                    <a:pt x="284" y="4"/>
                    <a:pt x="284" y="8"/>
                  </a:cubicBezTo>
                  <a:cubicBezTo>
                    <a:pt x="284" y="12"/>
                    <a:pt x="280" y="15"/>
                    <a:pt x="276" y="1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6" name="Freeform 277"/>
            <p:cNvSpPr/>
            <p:nvPr/>
          </p:nvSpPr>
          <p:spPr bwMode="auto">
            <a:xfrm>
              <a:off x="4292600" y="2427288"/>
              <a:ext cx="149225" cy="11113"/>
            </a:xfrm>
            <a:custGeom>
              <a:gdLst>
                <a:gd fmla="*/ 191 w 198" name="T0"/>
                <a:gd fmla="*/ 15 h 15" name="T1"/>
                <a:gd fmla="*/ 7 w 198" name="T2"/>
                <a:gd fmla="*/ 15 h 15" name="T3"/>
                <a:gd fmla="*/ 0 w 198" name="T4"/>
                <a:gd fmla="*/ 7 h 15" name="T5"/>
                <a:gd fmla="*/ 7 w 198" name="T6"/>
                <a:gd fmla="*/ 0 h 15" name="T7"/>
                <a:gd fmla="*/ 191 w 198" name="T8"/>
                <a:gd fmla="*/ 0 h 15" name="T9"/>
                <a:gd fmla="*/ 198 w 198" name="T10"/>
                <a:gd fmla="*/ 7 h 15" name="T11"/>
                <a:gd fmla="*/ 191 w 198"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198">
                  <a:moveTo>
                    <a:pt x="191" y="15"/>
                  </a:moveTo>
                  <a:cubicBezTo>
                    <a:pt x="7" y="15"/>
                    <a:pt x="7" y="15"/>
                    <a:pt x="7" y="15"/>
                  </a:cubicBezTo>
                  <a:cubicBezTo>
                    <a:pt x="3" y="15"/>
                    <a:pt x="0" y="11"/>
                    <a:pt x="0" y="7"/>
                  </a:cubicBezTo>
                  <a:cubicBezTo>
                    <a:pt x="0" y="3"/>
                    <a:pt x="3" y="0"/>
                    <a:pt x="7" y="0"/>
                  </a:cubicBezTo>
                  <a:cubicBezTo>
                    <a:pt x="191" y="0"/>
                    <a:pt x="191" y="0"/>
                    <a:pt x="191" y="0"/>
                  </a:cubicBezTo>
                  <a:cubicBezTo>
                    <a:pt x="195" y="0"/>
                    <a:pt x="198" y="3"/>
                    <a:pt x="198" y="7"/>
                  </a:cubicBezTo>
                  <a:cubicBezTo>
                    <a:pt x="198" y="11"/>
                    <a:pt x="195" y="15"/>
                    <a:pt x="191" y="1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57" name="Freeform 278"/>
            <p:cNvSpPr/>
            <p:nvPr/>
          </p:nvSpPr>
          <p:spPr bwMode="auto">
            <a:xfrm>
              <a:off x="4222750" y="2166938"/>
              <a:ext cx="287338" cy="434975"/>
            </a:xfrm>
            <a:custGeom>
              <a:gdLst>
                <a:gd fmla="*/ 228 w 382" name="T0"/>
                <a:gd fmla="*/ 290 h 579" name="T1"/>
                <a:gd fmla="*/ 348 w 382" name="T2"/>
                <a:gd fmla="*/ 13 h 579" name="T3"/>
                <a:gd fmla="*/ 330 w 382" name="T4"/>
                <a:gd fmla="*/ 1 h 579" name="T5"/>
                <a:gd fmla="*/ 318 w 382" name="T6"/>
                <a:gd fmla="*/ 19 h 579" name="T7"/>
                <a:gd fmla="*/ 191 w 382" name="T8"/>
                <a:gd fmla="*/ 274 h 579" name="T9"/>
                <a:gd fmla="*/ 64 w 382" name="T10"/>
                <a:gd fmla="*/ 19 h 579" name="T11"/>
                <a:gd fmla="*/ 52 w 382" name="T12"/>
                <a:gd fmla="*/ 1 h 579" name="T13"/>
                <a:gd fmla="*/ 34 w 382" name="T14"/>
                <a:gd fmla="*/ 13 h 579" name="T15"/>
                <a:gd fmla="*/ 154 w 382" name="T16"/>
                <a:gd fmla="*/ 290 h 579" name="T17"/>
                <a:gd fmla="*/ 34 w 382" name="T18"/>
                <a:gd fmla="*/ 567 h 579" name="T19"/>
                <a:gd fmla="*/ 49 w 382" name="T20"/>
                <a:gd fmla="*/ 579 h 579" name="T21"/>
                <a:gd fmla="*/ 52 w 382" name="T22"/>
                <a:gd fmla="*/ 579 h 579" name="T23"/>
                <a:gd fmla="*/ 64 w 382" name="T24"/>
                <a:gd fmla="*/ 561 h 579" name="T25"/>
                <a:gd fmla="*/ 191 w 382" name="T26"/>
                <a:gd fmla="*/ 306 h 579" name="T27"/>
                <a:gd fmla="*/ 318 w 382" name="T28"/>
                <a:gd fmla="*/ 561 h 579" name="T29"/>
                <a:gd fmla="*/ 330 w 382" name="T30"/>
                <a:gd fmla="*/ 579 h 579" name="T31"/>
                <a:gd fmla="*/ 333 w 382" name="T32"/>
                <a:gd fmla="*/ 579 h 579" name="T33"/>
                <a:gd fmla="*/ 348 w 382" name="T34"/>
                <a:gd fmla="*/ 567 h 579" name="T35"/>
                <a:gd fmla="*/ 228 w 382" name="T36"/>
                <a:gd fmla="*/ 290 h 5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79" w="382">
                  <a:moveTo>
                    <a:pt x="228" y="290"/>
                  </a:moveTo>
                  <a:cubicBezTo>
                    <a:pt x="382" y="209"/>
                    <a:pt x="348" y="16"/>
                    <a:pt x="348" y="13"/>
                  </a:cubicBezTo>
                  <a:cubicBezTo>
                    <a:pt x="346" y="5"/>
                    <a:pt x="338" y="0"/>
                    <a:pt x="330" y="1"/>
                  </a:cubicBezTo>
                  <a:cubicBezTo>
                    <a:pt x="322" y="3"/>
                    <a:pt x="317" y="11"/>
                    <a:pt x="318" y="19"/>
                  </a:cubicBezTo>
                  <a:cubicBezTo>
                    <a:pt x="319" y="27"/>
                    <a:pt x="351" y="211"/>
                    <a:pt x="191" y="274"/>
                  </a:cubicBezTo>
                  <a:cubicBezTo>
                    <a:pt x="31" y="211"/>
                    <a:pt x="63" y="27"/>
                    <a:pt x="64" y="19"/>
                  </a:cubicBezTo>
                  <a:cubicBezTo>
                    <a:pt x="66" y="11"/>
                    <a:pt x="60" y="3"/>
                    <a:pt x="52" y="1"/>
                  </a:cubicBezTo>
                  <a:cubicBezTo>
                    <a:pt x="44" y="0"/>
                    <a:pt x="36" y="5"/>
                    <a:pt x="34" y="13"/>
                  </a:cubicBezTo>
                  <a:cubicBezTo>
                    <a:pt x="34" y="16"/>
                    <a:pt x="0" y="209"/>
                    <a:pt x="154" y="290"/>
                  </a:cubicBezTo>
                  <a:cubicBezTo>
                    <a:pt x="0" y="371"/>
                    <a:pt x="34" y="564"/>
                    <a:pt x="34" y="567"/>
                  </a:cubicBezTo>
                  <a:cubicBezTo>
                    <a:pt x="35" y="574"/>
                    <a:pt x="42" y="579"/>
                    <a:pt x="49" y="579"/>
                  </a:cubicBezTo>
                  <a:cubicBezTo>
                    <a:pt x="50" y="579"/>
                    <a:pt x="51" y="579"/>
                    <a:pt x="52" y="579"/>
                  </a:cubicBezTo>
                  <a:cubicBezTo>
                    <a:pt x="60" y="577"/>
                    <a:pt x="65" y="569"/>
                    <a:pt x="64" y="561"/>
                  </a:cubicBezTo>
                  <a:cubicBezTo>
                    <a:pt x="63" y="553"/>
                    <a:pt x="31" y="369"/>
                    <a:pt x="191" y="306"/>
                  </a:cubicBezTo>
                  <a:cubicBezTo>
                    <a:pt x="351" y="369"/>
                    <a:pt x="319" y="553"/>
                    <a:pt x="318" y="561"/>
                  </a:cubicBezTo>
                  <a:cubicBezTo>
                    <a:pt x="316" y="569"/>
                    <a:pt x="322" y="577"/>
                    <a:pt x="330" y="579"/>
                  </a:cubicBezTo>
                  <a:cubicBezTo>
                    <a:pt x="331" y="579"/>
                    <a:pt x="332" y="579"/>
                    <a:pt x="333" y="579"/>
                  </a:cubicBezTo>
                  <a:cubicBezTo>
                    <a:pt x="340" y="579"/>
                    <a:pt x="347" y="574"/>
                    <a:pt x="348" y="567"/>
                  </a:cubicBezTo>
                  <a:cubicBezTo>
                    <a:pt x="348" y="564"/>
                    <a:pt x="382" y="371"/>
                    <a:pt x="228" y="29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58" name="Group 162"/>
          <p:cNvGrpSpPr/>
          <p:nvPr/>
        </p:nvGrpSpPr>
        <p:grpSpPr>
          <a:xfrm>
            <a:off x="8421933" y="1165654"/>
            <a:ext cx="368301" cy="368300"/>
            <a:chOff x="5022850" y="2200275"/>
            <a:chExt cx="368301" cy="368300"/>
          </a:xfrm>
          <a:solidFill>
            <a:schemeClr val="bg1"/>
          </a:solidFill>
        </p:grpSpPr>
        <p:sp>
          <p:nvSpPr>
            <p:cNvPr id="459" name="Freeform 279"/>
            <p:cNvSpPr/>
            <p:nvPr/>
          </p:nvSpPr>
          <p:spPr bwMode="auto">
            <a:xfrm>
              <a:off x="5151438" y="2200275"/>
              <a:ext cx="239713" cy="239713"/>
            </a:xfrm>
            <a:custGeom>
              <a:gdLst>
                <a:gd fmla="*/ 274 w 319" name="T0"/>
                <a:gd fmla="*/ 45 h 319" name="T1"/>
                <a:gd fmla="*/ 109 w 319" name="T2"/>
                <a:gd fmla="*/ 45 h 319" name="T3"/>
                <a:gd fmla="*/ 0 w 319" name="T4"/>
                <a:gd fmla="*/ 154 h 319" name="T5"/>
                <a:gd fmla="*/ 164 w 319" name="T6"/>
                <a:gd fmla="*/ 319 h 319" name="T7"/>
                <a:gd fmla="*/ 274 w 319" name="T8"/>
                <a:gd fmla="*/ 210 h 319" name="T9"/>
                <a:gd fmla="*/ 274 w 319" name="T10"/>
                <a:gd fmla="*/ 45 h 319" name="T11"/>
              </a:gdLst>
              <a:cxnLst>
                <a:cxn ang="0">
                  <a:pos x="T0" y="T1"/>
                </a:cxn>
                <a:cxn ang="0">
                  <a:pos x="T2" y="T3"/>
                </a:cxn>
                <a:cxn ang="0">
                  <a:pos x="T4" y="T5"/>
                </a:cxn>
                <a:cxn ang="0">
                  <a:pos x="T6" y="T7"/>
                </a:cxn>
                <a:cxn ang="0">
                  <a:pos x="T8" y="T9"/>
                </a:cxn>
                <a:cxn ang="0">
                  <a:pos x="T10" y="T11"/>
                </a:cxn>
              </a:cxnLst>
              <a:rect b="b" l="0" r="r" t="0"/>
              <a:pathLst>
                <a:path h="319" w="319">
                  <a:moveTo>
                    <a:pt x="274" y="45"/>
                  </a:moveTo>
                  <a:cubicBezTo>
                    <a:pt x="228" y="0"/>
                    <a:pt x="155" y="0"/>
                    <a:pt x="109" y="45"/>
                  </a:cubicBezTo>
                  <a:cubicBezTo>
                    <a:pt x="0" y="154"/>
                    <a:pt x="0" y="154"/>
                    <a:pt x="0" y="154"/>
                  </a:cubicBezTo>
                  <a:cubicBezTo>
                    <a:pt x="164" y="319"/>
                    <a:pt x="164" y="319"/>
                    <a:pt x="164" y="319"/>
                  </a:cubicBezTo>
                  <a:cubicBezTo>
                    <a:pt x="274" y="210"/>
                    <a:pt x="274" y="210"/>
                    <a:pt x="274" y="210"/>
                  </a:cubicBezTo>
                  <a:cubicBezTo>
                    <a:pt x="319" y="164"/>
                    <a:pt x="319" y="91"/>
                    <a:pt x="274" y="45"/>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60" name="Freeform 280"/>
            <p:cNvSpPr/>
            <p:nvPr/>
          </p:nvSpPr>
          <p:spPr bwMode="auto">
            <a:xfrm>
              <a:off x="5022850" y="2324100"/>
              <a:ext cx="241300" cy="244475"/>
            </a:xfrm>
            <a:custGeom>
              <a:gdLst>
                <a:gd fmla="*/ 155 w 320" name="T0"/>
                <a:gd fmla="*/ 5 h 325" name="T1"/>
                <a:gd fmla="*/ 161 w 320" name="T2"/>
                <a:gd fmla="*/ 0 h 325" name="T3"/>
                <a:gd fmla="*/ 45 w 320" name="T4"/>
                <a:gd fmla="*/ 116 h 325" name="T5"/>
                <a:gd fmla="*/ 45 w 320" name="T6"/>
                <a:gd fmla="*/ 280 h 325" name="T7"/>
                <a:gd fmla="*/ 209 w 320" name="T8"/>
                <a:gd fmla="*/ 280 h 325" name="T9"/>
                <a:gd fmla="*/ 320 w 320" name="T10"/>
                <a:gd fmla="*/ 170 h 325" name="T11"/>
                <a:gd fmla="*/ 155 w 320" name="T12"/>
                <a:gd fmla="*/ 5 h 325" name="T13"/>
              </a:gdLst>
              <a:cxnLst>
                <a:cxn ang="0">
                  <a:pos x="T0" y="T1"/>
                </a:cxn>
                <a:cxn ang="0">
                  <a:pos x="T2" y="T3"/>
                </a:cxn>
                <a:cxn ang="0">
                  <a:pos x="T4" y="T5"/>
                </a:cxn>
                <a:cxn ang="0">
                  <a:pos x="T6" y="T7"/>
                </a:cxn>
                <a:cxn ang="0">
                  <a:pos x="T8" y="T9"/>
                </a:cxn>
                <a:cxn ang="0">
                  <a:pos x="T10" y="T11"/>
                </a:cxn>
                <a:cxn ang="0">
                  <a:pos x="T12" y="T13"/>
                </a:cxn>
              </a:cxnLst>
              <a:rect b="b" l="0" r="r" t="0"/>
              <a:pathLst>
                <a:path h="325" w="320">
                  <a:moveTo>
                    <a:pt x="155" y="5"/>
                  </a:moveTo>
                  <a:cubicBezTo>
                    <a:pt x="161" y="0"/>
                    <a:pt x="161" y="0"/>
                    <a:pt x="161" y="0"/>
                  </a:cubicBezTo>
                  <a:cubicBezTo>
                    <a:pt x="45" y="116"/>
                    <a:pt x="45" y="116"/>
                    <a:pt x="45" y="116"/>
                  </a:cubicBezTo>
                  <a:cubicBezTo>
                    <a:pt x="0" y="161"/>
                    <a:pt x="0" y="234"/>
                    <a:pt x="45" y="280"/>
                  </a:cubicBezTo>
                  <a:cubicBezTo>
                    <a:pt x="90" y="325"/>
                    <a:pt x="164" y="325"/>
                    <a:pt x="209" y="280"/>
                  </a:cubicBezTo>
                  <a:cubicBezTo>
                    <a:pt x="320" y="170"/>
                    <a:pt x="320" y="170"/>
                    <a:pt x="320" y="170"/>
                  </a:cubicBezTo>
                  <a:lnTo>
                    <a:pt x="155" y="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61" name="Group 165"/>
          <p:cNvGrpSpPr/>
          <p:nvPr/>
        </p:nvGrpSpPr>
        <p:grpSpPr>
          <a:xfrm>
            <a:off x="6204712" y="1108301"/>
            <a:ext cx="393701" cy="423863"/>
            <a:chOff x="5832475" y="2170113"/>
            <a:chExt cx="393701" cy="423863"/>
          </a:xfrm>
          <a:solidFill>
            <a:schemeClr val="bg1"/>
          </a:solidFill>
        </p:grpSpPr>
        <p:sp>
          <p:nvSpPr>
            <p:cNvPr id="462" name="Freeform 281"/>
            <p:cNvSpPr/>
            <p:nvPr/>
          </p:nvSpPr>
          <p:spPr bwMode="auto">
            <a:xfrm>
              <a:off x="6081713" y="2170113"/>
              <a:ext cx="144463" cy="153988"/>
            </a:xfrm>
            <a:custGeom>
              <a:gdLst>
                <a:gd fmla="*/ 111 w 194" name="T0"/>
                <a:gd fmla="*/ 205 h 205" name="T1"/>
                <a:gd fmla="*/ 181 w 194" name="T2"/>
                <a:gd fmla="*/ 78 h 205" name="T3"/>
                <a:gd fmla="*/ 162 w 194" name="T4"/>
                <a:gd fmla="*/ 13 h 205" name="T5"/>
                <a:gd fmla="*/ 96 w 194" name="T6"/>
                <a:gd fmla="*/ 32 h 205" name="T7"/>
                <a:gd fmla="*/ 0 w 194" name="T8"/>
                <a:gd fmla="*/ 205 h 205" name="T9"/>
                <a:gd fmla="*/ 111 w 194" name="T10"/>
                <a:gd fmla="*/ 205 h 205" name="T11"/>
              </a:gdLst>
              <a:cxnLst>
                <a:cxn ang="0">
                  <a:pos x="T0" y="T1"/>
                </a:cxn>
                <a:cxn ang="0">
                  <a:pos x="T2" y="T3"/>
                </a:cxn>
                <a:cxn ang="0">
                  <a:pos x="T4" y="T5"/>
                </a:cxn>
                <a:cxn ang="0">
                  <a:pos x="T6" y="T7"/>
                </a:cxn>
                <a:cxn ang="0">
                  <a:pos x="T8" y="T9"/>
                </a:cxn>
                <a:cxn ang="0">
                  <a:pos x="T10" y="T11"/>
                </a:cxn>
              </a:cxnLst>
              <a:rect b="b" l="0" r="r" t="0"/>
              <a:pathLst>
                <a:path h="205" w="194">
                  <a:moveTo>
                    <a:pt x="111" y="205"/>
                  </a:moveTo>
                  <a:cubicBezTo>
                    <a:pt x="181" y="78"/>
                    <a:pt x="181" y="78"/>
                    <a:pt x="181" y="78"/>
                  </a:cubicBezTo>
                  <a:cubicBezTo>
                    <a:pt x="194" y="55"/>
                    <a:pt x="185" y="26"/>
                    <a:pt x="162" y="13"/>
                  </a:cubicBezTo>
                  <a:cubicBezTo>
                    <a:pt x="138" y="0"/>
                    <a:pt x="109" y="8"/>
                    <a:pt x="96" y="32"/>
                  </a:cubicBezTo>
                  <a:cubicBezTo>
                    <a:pt x="0" y="205"/>
                    <a:pt x="0" y="205"/>
                    <a:pt x="0" y="205"/>
                  </a:cubicBezTo>
                  <a:lnTo>
                    <a:pt x="111" y="20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63" name="Freeform 282"/>
            <p:cNvSpPr>
              <a:spLocks noEditPoints="1"/>
            </p:cNvSpPr>
            <p:nvPr/>
          </p:nvSpPr>
          <p:spPr bwMode="auto">
            <a:xfrm>
              <a:off x="5843588" y="2373313"/>
              <a:ext cx="346075" cy="220663"/>
            </a:xfrm>
            <a:custGeom>
              <a:gdLst>
                <a:gd fmla="*/ 0 w 461" name="T0"/>
                <a:gd fmla="*/ 0 h 293" name="T1"/>
                <a:gd fmla="*/ 0 w 461" name="T2"/>
                <a:gd fmla="*/ 152 h 293" name="T3"/>
                <a:gd fmla="*/ 141 w 461" name="T4"/>
                <a:gd fmla="*/ 293 h 293" name="T5"/>
                <a:gd fmla="*/ 320 w 461" name="T6"/>
                <a:gd fmla="*/ 293 h 293" name="T7"/>
                <a:gd fmla="*/ 461 w 461" name="T8"/>
                <a:gd fmla="*/ 152 h 293" name="T9"/>
                <a:gd fmla="*/ 461 w 461" name="T10"/>
                <a:gd fmla="*/ 0 h 293" name="T11"/>
                <a:gd fmla="*/ 0 w 461" name="T12"/>
                <a:gd fmla="*/ 0 h 293" name="T13"/>
                <a:gd fmla="*/ 303 w 461" name="T14"/>
                <a:gd fmla="*/ 181 h 293" name="T15"/>
                <a:gd fmla="*/ 292 w 461" name="T16"/>
                <a:gd fmla="*/ 193 h 293" name="T17"/>
                <a:gd fmla="*/ 251 w 461" name="T18"/>
                <a:gd fmla="*/ 193 h 293" name="T19"/>
                <a:gd fmla="*/ 251 w 461" name="T20"/>
                <a:gd fmla="*/ 234 h 293" name="T21"/>
                <a:gd fmla="*/ 240 w 461" name="T22"/>
                <a:gd fmla="*/ 246 h 293" name="T23"/>
                <a:gd fmla="*/ 221 w 461" name="T24"/>
                <a:gd fmla="*/ 246 h 293" name="T25"/>
                <a:gd fmla="*/ 210 w 461" name="T26"/>
                <a:gd fmla="*/ 234 h 293" name="T27"/>
                <a:gd fmla="*/ 210 w 461" name="T28"/>
                <a:gd fmla="*/ 193 h 293" name="T29"/>
                <a:gd fmla="*/ 169 w 461" name="T30"/>
                <a:gd fmla="*/ 193 h 293" name="T31"/>
                <a:gd fmla="*/ 158 w 461" name="T32"/>
                <a:gd fmla="*/ 181 h 293" name="T33"/>
                <a:gd fmla="*/ 158 w 461" name="T34"/>
                <a:gd fmla="*/ 162 h 293" name="T35"/>
                <a:gd fmla="*/ 169 w 461" name="T36"/>
                <a:gd fmla="*/ 151 h 293" name="T37"/>
                <a:gd fmla="*/ 210 w 461" name="T38"/>
                <a:gd fmla="*/ 151 h 293" name="T39"/>
                <a:gd fmla="*/ 210 w 461" name="T40"/>
                <a:gd fmla="*/ 109 h 293" name="T41"/>
                <a:gd fmla="*/ 221 w 461" name="T42"/>
                <a:gd fmla="*/ 98 h 293" name="T43"/>
                <a:gd fmla="*/ 240 w 461" name="T44"/>
                <a:gd fmla="*/ 98 h 293" name="T45"/>
                <a:gd fmla="*/ 251 w 461" name="T46"/>
                <a:gd fmla="*/ 109 h 293" name="T47"/>
                <a:gd fmla="*/ 251 w 461" name="T48"/>
                <a:gd fmla="*/ 151 h 293" name="T49"/>
                <a:gd fmla="*/ 292 w 461" name="T50"/>
                <a:gd fmla="*/ 151 h 293" name="T51"/>
                <a:gd fmla="*/ 303 w 461" name="T52"/>
                <a:gd fmla="*/ 162 h 293" name="T53"/>
                <a:gd fmla="*/ 303 w 461" name="T54"/>
                <a:gd fmla="*/ 181 h 29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93" w="461">
                  <a:moveTo>
                    <a:pt x="0" y="0"/>
                  </a:moveTo>
                  <a:cubicBezTo>
                    <a:pt x="0" y="152"/>
                    <a:pt x="0" y="152"/>
                    <a:pt x="0" y="152"/>
                  </a:cubicBezTo>
                  <a:cubicBezTo>
                    <a:pt x="0" y="230"/>
                    <a:pt x="63" y="293"/>
                    <a:pt x="141" y="293"/>
                  </a:cubicBezTo>
                  <a:cubicBezTo>
                    <a:pt x="320" y="293"/>
                    <a:pt x="320" y="293"/>
                    <a:pt x="320" y="293"/>
                  </a:cubicBezTo>
                  <a:cubicBezTo>
                    <a:pt x="398" y="293"/>
                    <a:pt x="461" y="230"/>
                    <a:pt x="461" y="152"/>
                  </a:cubicBezTo>
                  <a:cubicBezTo>
                    <a:pt x="461" y="0"/>
                    <a:pt x="461" y="0"/>
                    <a:pt x="461" y="0"/>
                  </a:cubicBezTo>
                  <a:lnTo>
                    <a:pt x="0" y="0"/>
                  </a:lnTo>
                  <a:close/>
                  <a:moveTo>
                    <a:pt x="303" y="181"/>
                  </a:moveTo>
                  <a:cubicBezTo>
                    <a:pt x="303" y="188"/>
                    <a:pt x="298" y="193"/>
                    <a:pt x="292" y="193"/>
                  </a:cubicBezTo>
                  <a:cubicBezTo>
                    <a:pt x="251" y="193"/>
                    <a:pt x="251" y="193"/>
                    <a:pt x="251" y="193"/>
                  </a:cubicBezTo>
                  <a:cubicBezTo>
                    <a:pt x="251" y="234"/>
                    <a:pt x="251" y="234"/>
                    <a:pt x="251" y="234"/>
                  </a:cubicBezTo>
                  <a:cubicBezTo>
                    <a:pt x="251" y="241"/>
                    <a:pt x="246" y="246"/>
                    <a:pt x="240" y="246"/>
                  </a:cubicBezTo>
                  <a:cubicBezTo>
                    <a:pt x="221" y="246"/>
                    <a:pt x="221" y="246"/>
                    <a:pt x="221" y="246"/>
                  </a:cubicBezTo>
                  <a:cubicBezTo>
                    <a:pt x="215" y="246"/>
                    <a:pt x="210" y="241"/>
                    <a:pt x="210" y="234"/>
                  </a:cubicBezTo>
                  <a:cubicBezTo>
                    <a:pt x="210" y="193"/>
                    <a:pt x="210" y="193"/>
                    <a:pt x="210" y="193"/>
                  </a:cubicBezTo>
                  <a:cubicBezTo>
                    <a:pt x="169" y="193"/>
                    <a:pt x="169" y="193"/>
                    <a:pt x="169" y="193"/>
                  </a:cubicBezTo>
                  <a:cubicBezTo>
                    <a:pt x="163" y="193"/>
                    <a:pt x="158" y="188"/>
                    <a:pt x="158" y="181"/>
                  </a:cubicBezTo>
                  <a:cubicBezTo>
                    <a:pt x="158" y="162"/>
                    <a:pt x="158" y="162"/>
                    <a:pt x="158" y="162"/>
                  </a:cubicBezTo>
                  <a:cubicBezTo>
                    <a:pt x="158" y="156"/>
                    <a:pt x="163" y="151"/>
                    <a:pt x="169" y="151"/>
                  </a:cubicBezTo>
                  <a:cubicBezTo>
                    <a:pt x="210" y="151"/>
                    <a:pt x="210" y="151"/>
                    <a:pt x="210" y="151"/>
                  </a:cubicBezTo>
                  <a:cubicBezTo>
                    <a:pt x="210" y="109"/>
                    <a:pt x="210" y="109"/>
                    <a:pt x="210" y="109"/>
                  </a:cubicBezTo>
                  <a:cubicBezTo>
                    <a:pt x="210" y="103"/>
                    <a:pt x="215" y="98"/>
                    <a:pt x="221" y="98"/>
                  </a:cubicBezTo>
                  <a:cubicBezTo>
                    <a:pt x="240" y="98"/>
                    <a:pt x="240" y="98"/>
                    <a:pt x="240" y="98"/>
                  </a:cubicBezTo>
                  <a:cubicBezTo>
                    <a:pt x="246" y="98"/>
                    <a:pt x="251" y="103"/>
                    <a:pt x="251" y="109"/>
                  </a:cubicBezTo>
                  <a:cubicBezTo>
                    <a:pt x="251" y="151"/>
                    <a:pt x="251" y="151"/>
                    <a:pt x="251" y="151"/>
                  </a:cubicBezTo>
                  <a:cubicBezTo>
                    <a:pt x="292" y="151"/>
                    <a:pt x="292" y="151"/>
                    <a:pt x="292" y="151"/>
                  </a:cubicBezTo>
                  <a:cubicBezTo>
                    <a:pt x="298" y="151"/>
                    <a:pt x="303" y="156"/>
                    <a:pt x="303" y="162"/>
                  </a:cubicBezTo>
                  <a:lnTo>
                    <a:pt x="303" y="181"/>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64" name="Rectangle 283"/>
            <p:cNvSpPr>
              <a:spLocks noChangeArrowheads="1"/>
            </p:cNvSpPr>
            <p:nvPr/>
          </p:nvSpPr>
          <p:spPr bwMode="auto">
            <a:xfrm>
              <a:off x="5843588" y="2373313"/>
              <a:ext cx="346075" cy="41275"/>
            </a:xfrm>
            <a:prstGeom prst="rect">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65" name="Freeform 284"/>
            <p:cNvSpPr/>
            <p:nvPr/>
          </p:nvSpPr>
          <p:spPr bwMode="auto">
            <a:xfrm>
              <a:off x="5832475" y="2339975"/>
              <a:ext cx="368300" cy="50800"/>
            </a:xfrm>
            <a:custGeom>
              <a:gdLst>
                <a:gd fmla="*/ 17 w 491" name="T0"/>
                <a:gd fmla="*/ 67 h 67" name="T1"/>
                <a:gd fmla="*/ 0 w 491" name="T2"/>
                <a:gd fmla="*/ 48 h 67" name="T3"/>
                <a:gd fmla="*/ 0 w 491" name="T4"/>
                <a:gd fmla="*/ 18 h 67" name="T5"/>
                <a:gd fmla="*/ 17 w 491" name="T6"/>
                <a:gd fmla="*/ 0 h 67" name="T7"/>
                <a:gd fmla="*/ 474 w 491" name="T8"/>
                <a:gd fmla="*/ 0 h 67" name="T9"/>
                <a:gd fmla="*/ 491 w 491" name="T10"/>
                <a:gd fmla="*/ 18 h 67" name="T11"/>
                <a:gd fmla="*/ 491 w 491" name="T12"/>
                <a:gd fmla="*/ 48 h 67" name="T13"/>
                <a:gd fmla="*/ 474 w 491" name="T14"/>
                <a:gd fmla="*/ 67 h 67" name="T15"/>
                <a:gd fmla="*/ 17 w 491" name="T16"/>
                <a:gd fmla="*/ 67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491">
                  <a:moveTo>
                    <a:pt x="17" y="67"/>
                  </a:moveTo>
                  <a:cubicBezTo>
                    <a:pt x="8" y="67"/>
                    <a:pt x="0" y="58"/>
                    <a:pt x="0" y="48"/>
                  </a:cubicBezTo>
                  <a:cubicBezTo>
                    <a:pt x="0" y="18"/>
                    <a:pt x="0" y="18"/>
                    <a:pt x="0" y="18"/>
                  </a:cubicBezTo>
                  <a:cubicBezTo>
                    <a:pt x="0" y="8"/>
                    <a:pt x="8" y="0"/>
                    <a:pt x="17" y="0"/>
                  </a:cubicBezTo>
                  <a:cubicBezTo>
                    <a:pt x="474" y="0"/>
                    <a:pt x="474" y="0"/>
                    <a:pt x="474" y="0"/>
                  </a:cubicBezTo>
                  <a:cubicBezTo>
                    <a:pt x="483" y="0"/>
                    <a:pt x="491" y="8"/>
                    <a:pt x="491" y="18"/>
                  </a:cubicBezTo>
                  <a:cubicBezTo>
                    <a:pt x="491" y="48"/>
                    <a:pt x="491" y="48"/>
                    <a:pt x="491" y="48"/>
                  </a:cubicBezTo>
                  <a:cubicBezTo>
                    <a:pt x="491" y="58"/>
                    <a:pt x="483" y="67"/>
                    <a:pt x="474" y="67"/>
                  </a:cubicBezTo>
                  <a:lnTo>
                    <a:pt x="17" y="6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66" name="Group 170"/>
          <p:cNvGrpSpPr/>
          <p:nvPr/>
        </p:nvGrpSpPr>
        <p:grpSpPr>
          <a:xfrm>
            <a:off x="4771290" y="3294760"/>
            <a:ext cx="449263" cy="274638"/>
            <a:chOff x="-7938" y="3078163"/>
            <a:chExt cx="449263" cy="274638"/>
          </a:xfrm>
          <a:solidFill>
            <a:schemeClr val="bg1"/>
          </a:solidFill>
        </p:grpSpPr>
        <p:sp>
          <p:nvSpPr>
            <p:cNvPr id="467" name="Freeform 285"/>
            <p:cNvSpPr>
              <a:spLocks noEditPoints="1"/>
            </p:cNvSpPr>
            <p:nvPr/>
          </p:nvSpPr>
          <p:spPr bwMode="auto">
            <a:xfrm>
              <a:off x="-7938" y="3078163"/>
              <a:ext cx="449263" cy="274638"/>
            </a:xfrm>
            <a:custGeom>
              <a:gdLst>
                <a:gd fmla="*/ 299 w 598" name="T0"/>
                <a:gd fmla="*/ 0 h 364" name="T1"/>
                <a:gd fmla="*/ 0 w 598" name="T2"/>
                <a:gd fmla="*/ 182 h 364" name="T3"/>
                <a:gd fmla="*/ 299 w 598" name="T4"/>
                <a:gd fmla="*/ 364 h 364" name="T5"/>
                <a:gd fmla="*/ 598 w 598" name="T6"/>
                <a:gd fmla="*/ 182 h 364" name="T7"/>
                <a:gd fmla="*/ 299 w 598" name="T8"/>
                <a:gd fmla="*/ 0 h 364" name="T9"/>
                <a:gd fmla="*/ 299 w 598" name="T10"/>
                <a:gd fmla="*/ 316 h 364" name="T11"/>
                <a:gd fmla="*/ 166 w 598" name="T12"/>
                <a:gd fmla="*/ 182 h 364" name="T13"/>
                <a:gd fmla="*/ 299 w 598" name="T14"/>
                <a:gd fmla="*/ 48 h 364" name="T15"/>
                <a:gd fmla="*/ 432 w 598" name="T16"/>
                <a:gd fmla="*/ 182 h 364" name="T17"/>
                <a:gd fmla="*/ 299 w 598" name="T18"/>
                <a:gd fmla="*/ 316 h 3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4" w="598">
                  <a:moveTo>
                    <a:pt x="299" y="0"/>
                  </a:moveTo>
                  <a:cubicBezTo>
                    <a:pt x="106" y="0"/>
                    <a:pt x="0" y="182"/>
                    <a:pt x="0" y="182"/>
                  </a:cubicBezTo>
                  <a:cubicBezTo>
                    <a:pt x="0" y="182"/>
                    <a:pt x="106" y="364"/>
                    <a:pt x="299" y="364"/>
                  </a:cubicBezTo>
                  <a:cubicBezTo>
                    <a:pt x="492" y="364"/>
                    <a:pt x="598" y="182"/>
                    <a:pt x="598" y="182"/>
                  </a:cubicBezTo>
                  <a:cubicBezTo>
                    <a:pt x="598" y="182"/>
                    <a:pt x="492" y="0"/>
                    <a:pt x="299" y="0"/>
                  </a:cubicBezTo>
                  <a:close/>
                  <a:moveTo>
                    <a:pt x="299" y="316"/>
                  </a:moveTo>
                  <a:cubicBezTo>
                    <a:pt x="226" y="315"/>
                    <a:pt x="166" y="256"/>
                    <a:pt x="166" y="182"/>
                  </a:cubicBezTo>
                  <a:cubicBezTo>
                    <a:pt x="166" y="109"/>
                    <a:pt x="226" y="49"/>
                    <a:pt x="299" y="48"/>
                  </a:cubicBezTo>
                  <a:cubicBezTo>
                    <a:pt x="372" y="49"/>
                    <a:pt x="432" y="109"/>
                    <a:pt x="432" y="182"/>
                  </a:cubicBezTo>
                  <a:cubicBezTo>
                    <a:pt x="432" y="256"/>
                    <a:pt x="372" y="315"/>
                    <a:pt x="299" y="31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68" name="Oval 286"/>
            <p:cNvSpPr>
              <a:spLocks noChangeArrowheads="1"/>
            </p:cNvSpPr>
            <p:nvPr/>
          </p:nvSpPr>
          <p:spPr bwMode="auto">
            <a:xfrm>
              <a:off x="163512" y="3162300"/>
              <a:ext cx="106363" cy="106363"/>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69" name="Group 173"/>
          <p:cNvGrpSpPr/>
          <p:nvPr/>
        </p:nvGrpSpPr>
        <p:grpSpPr>
          <a:xfrm>
            <a:off x="4819675" y="1865743"/>
            <a:ext cx="406400" cy="423862"/>
            <a:chOff x="839787" y="3005138"/>
            <a:chExt cx="406400" cy="423862"/>
          </a:xfrm>
          <a:solidFill>
            <a:schemeClr val="bg1"/>
          </a:solidFill>
        </p:grpSpPr>
        <p:sp>
          <p:nvSpPr>
            <p:cNvPr id="470" name="Freeform 287"/>
            <p:cNvSpPr/>
            <p:nvPr/>
          </p:nvSpPr>
          <p:spPr bwMode="auto">
            <a:xfrm>
              <a:off x="985837" y="3094038"/>
              <a:ext cx="84138" cy="100013"/>
            </a:xfrm>
            <a:custGeom>
              <a:gdLst>
                <a:gd fmla="*/ 53 w 53" name="T0"/>
                <a:gd fmla="*/ 54 h 63" name="T1"/>
                <a:gd fmla="*/ 40 w 53" name="T2"/>
                <a:gd fmla="*/ 63 h 63" name="T3"/>
                <a:gd fmla="*/ 0 w 53" name="T4"/>
                <a:gd fmla="*/ 9 h 63" name="T5"/>
                <a:gd fmla="*/ 12 w 53" name="T6"/>
                <a:gd fmla="*/ 0 h 63" name="T7"/>
                <a:gd fmla="*/ 53 w 53" name="T8"/>
                <a:gd fmla="*/ 54 h 63" name="T9"/>
              </a:gdLst>
              <a:cxnLst>
                <a:cxn ang="0">
                  <a:pos x="T0" y="T1"/>
                </a:cxn>
                <a:cxn ang="0">
                  <a:pos x="T2" y="T3"/>
                </a:cxn>
                <a:cxn ang="0">
                  <a:pos x="T4" y="T5"/>
                </a:cxn>
                <a:cxn ang="0">
                  <a:pos x="T6" y="T7"/>
                </a:cxn>
                <a:cxn ang="0">
                  <a:pos x="T8" y="T9"/>
                </a:cxn>
              </a:cxnLst>
              <a:rect b="b" l="0" r="r" t="0"/>
              <a:pathLst>
                <a:path h="62" w="52">
                  <a:moveTo>
                    <a:pt x="53" y="54"/>
                  </a:moveTo>
                  <a:lnTo>
                    <a:pt x="40" y="63"/>
                  </a:lnTo>
                  <a:lnTo>
                    <a:pt x="0" y="9"/>
                  </a:lnTo>
                  <a:lnTo>
                    <a:pt x="12" y="0"/>
                  </a:lnTo>
                  <a:lnTo>
                    <a:pt x="53" y="54"/>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1" name="Freeform 288"/>
            <p:cNvSpPr/>
            <p:nvPr/>
          </p:nvSpPr>
          <p:spPr bwMode="auto">
            <a:xfrm>
              <a:off x="1098550" y="3244850"/>
              <a:ext cx="82550" cy="100013"/>
            </a:xfrm>
            <a:custGeom>
              <a:gdLst>
                <a:gd fmla="*/ 12 w 52" name="T0"/>
                <a:gd fmla="*/ 0 h 63" name="T1"/>
                <a:gd fmla="*/ 0 w 52" name="T2"/>
                <a:gd fmla="*/ 9 h 63" name="T3"/>
                <a:gd fmla="*/ 40 w 52" name="T4"/>
                <a:gd fmla="*/ 63 h 63" name="T5"/>
                <a:gd fmla="*/ 52 w 52" name="T6"/>
                <a:gd fmla="*/ 53 h 63" name="T7"/>
                <a:gd fmla="*/ 12 w 52" name="T8"/>
                <a:gd fmla="*/ 0 h 63" name="T9"/>
              </a:gdLst>
              <a:cxnLst>
                <a:cxn ang="0">
                  <a:pos x="T0" y="T1"/>
                </a:cxn>
                <a:cxn ang="0">
                  <a:pos x="T2" y="T3"/>
                </a:cxn>
                <a:cxn ang="0">
                  <a:pos x="T4" y="T5"/>
                </a:cxn>
                <a:cxn ang="0">
                  <a:pos x="T6" y="T7"/>
                </a:cxn>
                <a:cxn ang="0">
                  <a:pos x="T8" y="T9"/>
                </a:cxn>
              </a:cxnLst>
              <a:rect b="b" l="0" r="r" t="0"/>
              <a:pathLst>
                <a:path h="62" w="52">
                  <a:moveTo>
                    <a:pt x="12" y="0"/>
                  </a:moveTo>
                  <a:lnTo>
                    <a:pt x="0" y="9"/>
                  </a:lnTo>
                  <a:lnTo>
                    <a:pt x="40" y="63"/>
                  </a:lnTo>
                  <a:lnTo>
                    <a:pt x="52" y="53"/>
                  </a:lnTo>
                  <a:lnTo>
                    <a:pt x="12"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2" name="Freeform 289"/>
            <p:cNvSpPr/>
            <p:nvPr/>
          </p:nvSpPr>
          <p:spPr bwMode="auto">
            <a:xfrm>
              <a:off x="1114425" y="3136900"/>
              <a:ext cx="95250" cy="74613"/>
            </a:xfrm>
            <a:custGeom>
              <a:gdLst>
                <a:gd fmla="*/ 5 w 60" name="T0"/>
                <a:gd fmla="*/ 47 h 47" name="T1"/>
                <a:gd fmla="*/ 0 w 60" name="T2"/>
                <a:gd fmla="*/ 38 h 47" name="T3"/>
                <a:gd fmla="*/ 55 w 60" name="T4"/>
                <a:gd fmla="*/ 0 h 47" name="T5"/>
                <a:gd fmla="*/ 60 w 60" name="T6"/>
                <a:gd fmla="*/ 8 h 47" name="T7"/>
                <a:gd fmla="*/ 5 w 60" name="T8"/>
                <a:gd fmla="*/ 47 h 47" name="T9"/>
              </a:gdLst>
              <a:cxnLst>
                <a:cxn ang="0">
                  <a:pos x="T0" y="T1"/>
                </a:cxn>
                <a:cxn ang="0">
                  <a:pos x="T2" y="T3"/>
                </a:cxn>
                <a:cxn ang="0">
                  <a:pos x="T4" y="T5"/>
                </a:cxn>
                <a:cxn ang="0">
                  <a:pos x="T6" y="T7"/>
                </a:cxn>
                <a:cxn ang="0">
                  <a:pos x="T8" y="T9"/>
                </a:cxn>
              </a:cxnLst>
              <a:rect b="b" l="0" r="r" t="0"/>
              <a:pathLst>
                <a:path h="47" w="60">
                  <a:moveTo>
                    <a:pt x="5" y="47"/>
                  </a:moveTo>
                  <a:lnTo>
                    <a:pt x="0" y="38"/>
                  </a:lnTo>
                  <a:lnTo>
                    <a:pt x="55" y="0"/>
                  </a:lnTo>
                  <a:lnTo>
                    <a:pt x="60" y="8"/>
                  </a:lnTo>
                  <a:lnTo>
                    <a:pt x="5" y="4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3" name="Freeform 290"/>
            <p:cNvSpPr/>
            <p:nvPr/>
          </p:nvSpPr>
          <p:spPr bwMode="auto">
            <a:xfrm>
              <a:off x="958850" y="3233738"/>
              <a:ext cx="100013" cy="82550"/>
            </a:xfrm>
            <a:custGeom>
              <a:gdLst>
                <a:gd fmla="*/ 63 w 63" name="T0"/>
                <a:gd fmla="*/ 13 h 52" name="T1"/>
                <a:gd fmla="*/ 54 w 63" name="T2"/>
                <a:gd fmla="*/ 0 h 52" name="T3"/>
                <a:gd fmla="*/ 0 w 63" name="T4"/>
                <a:gd fmla="*/ 40 h 52" name="T5"/>
                <a:gd fmla="*/ 9 w 63" name="T6"/>
                <a:gd fmla="*/ 52 h 52" name="T7"/>
                <a:gd fmla="*/ 63 w 63" name="T8"/>
                <a:gd fmla="*/ 13 h 52" name="T9"/>
              </a:gdLst>
              <a:cxnLst>
                <a:cxn ang="0">
                  <a:pos x="T0" y="T1"/>
                </a:cxn>
                <a:cxn ang="0">
                  <a:pos x="T2" y="T3"/>
                </a:cxn>
                <a:cxn ang="0">
                  <a:pos x="T4" y="T5"/>
                </a:cxn>
                <a:cxn ang="0">
                  <a:pos x="T6" y="T7"/>
                </a:cxn>
                <a:cxn ang="0">
                  <a:pos x="T8" y="T9"/>
                </a:cxn>
              </a:cxnLst>
              <a:rect b="b" l="0" r="r" t="0"/>
              <a:pathLst>
                <a:path h="52" w="62">
                  <a:moveTo>
                    <a:pt x="63" y="13"/>
                  </a:moveTo>
                  <a:lnTo>
                    <a:pt x="54" y="0"/>
                  </a:lnTo>
                  <a:lnTo>
                    <a:pt x="0" y="40"/>
                  </a:lnTo>
                  <a:lnTo>
                    <a:pt x="9" y="52"/>
                  </a:lnTo>
                  <a:lnTo>
                    <a:pt x="63" y="13"/>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4" name="Freeform 291"/>
            <p:cNvSpPr/>
            <p:nvPr/>
          </p:nvSpPr>
          <p:spPr bwMode="auto">
            <a:xfrm>
              <a:off x="995362" y="3127375"/>
              <a:ext cx="182563" cy="184150"/>
            </a:xfrm>
            <a:custGeom>
              <a:gdLst>
                <a:gd fmla="*/ 219 w 243" name="T0"/>
                <a:gd fmla="*/ 166 h 244" name="T1"/>
                <a:gd fmla="*/ 78 w 243" name="T2"/>
                <a:gd fmla="*/ 220 h 244" name="T3"/>
                <a:gd fmla="*/ 24 w 243" name="T4"/>
                <a:gd fmla="*/ 78 h 244" name="T5"/>
                <a:gd fmla="*/ 165 w 243" name="T6"/>
                <a:gd fmla="*/ 24 h 244" name="T7"/>
                <a:gd fmla="*/ 219 w 243" name="T8"/>
                <a:gd fmla="*/ 166 h 244" name="T9"/>
              </a:gdLst>
              <a:cxnLst>
                <a:cxn ang="0">
                  <a:pos x="T0" y="T1"/>
                </a:cxn>
                <a:cxn ang="0">
                  <a:pos x="T2" y="T3"/>
                </a:cxn>
                <a:cxn ang="0">
                  <a:pos x="T4" y="T5"/>
                </a:cxn>
                <a:cxn ang="0">
                  <a:pos x="T6" y="T7"/>
                </a:cxn>
                <a:cxn ang="0">
                  <a:pos x="T8" y="T9"/>
                </a:cxn>
              </a:cxnLst>
              <a:rect b="b" l="0" r="r" t="0"/>
              <a:pathLst>
                <a:path h="244" w="243">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5" name="Freeform 292"/>
            <p:cNvSpPr/>
            <p:nvPr/>
          </p:nvSpPr>
          <p:spPr bwMode="auto">
            <a:xfrm>
              <a:off x="909637" y="3005138"/>
              <a:ext cx="133350" cy="133350"/>
            </a:xfrm>
            <a:custGeom>
              <a:gdLst>
                <a:gd fmla="*/ 160 w 178" name="T0"/>
                <a:gd fmla="*/ 120 h 177" name="T1"/>
                <a:gd fmla="*/ 57 w 178" name="T2"/>
                <a:gd fmla="*/ 160 h 177" name="T3"/>
                <a:gd fmla="*/ 18 w 178" name="T4"/>
                <a:gd fmla="*/ 57 h 177" name="T5"/>
                <a:gd fmla="*/ 121 w 178" name="T6"/>
                <a:gd fmla="*/ 17 h 177" name="T7"/>
                <a:gd fmla="*/ 160 w 178" name="T8"/>
                <a:gd fmla="*/ 120 h 177" name="T9"/>
              </a:gdLst>
              <a:cxnLst>
                <a:cxn ang="0">
                  <a:pos x="T0" y="T1"/>
                </a:cxn>
                <a:cxn ang="0">
                  <a:pos x="T2" y="T3"/>
                </a:cxn>
                <a:cxn ang="0">
                  <a:pos x="T4" y="T5"/>
                </a:cxn>
                <a:cxn ang="0">
                  <a:pos x="T6" y="T7"/>
                </a:cxn>
                <a:cxn ang="0">
                  <a:pos x="T8" y="T9"/>
                </a:cxn>
              </a:cxnLst>
              <a:rect b="b" l="0" r="r" t="0"/>
              <a:pathLst>
                <a:path h="177" w="178">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6" name="Freeform 293"/>
            <p:cNvSpPr/>
            <p:nvPr/>
          </p:nvSpPr>
          <p:spPr bwMode="auto">
            <a:xfrm>
              <a:off x="839787" y="3248025"/>
              <a:ext cx="179388" cy="180975"/>
            </a:xfrm>
            <a:custGeom>
              <a:gdLst>
                <a:gd fmla="*/ 216 w 240" name="T0"/>
                <a:gd fmla="*/ 163 h 240" name="T1"/>
                <a:gd fmla="*/ 77 w 240" name="T2"/>
                <a:gd fmla="*/ 216 h 240" name="T3"/>
                <a:gd fmla="*/ 24 w 240" name="T4"/>
                <a:gd fmla="*/ 77 h 240" name="T5"/>
                <a:gd fmla="*/ 163 w 240" name="T6"/>
                <a:gd fmla="*/ 24 h 240" name="T7"/>
                <a:gd fmla="*/ 216 w 240" name="T8"/>
                <a:gd fmla="*/ 163 h 240" name="T9"/>
              </a:gdLst>
              <a:cxnLst>
                <a:cxn ang="0">
                  <a:pos x="T0" y="T1"/>
                </a:cxn>
                <a:cxn ang="0">
                  <a:pos x="T2" y="T3"/>
                </a:cxn>
                <a:cxn ang="0">
                  <a:pos x="T4" y="T5"/>
                </a:cxn>
                <a:cxn ang="0">
                  <a:pos x="T6" y="T7"/>
                </a:cxn>
                <a:cxn ang="0">
                  <a:pos x="T8" y="T9"/>
                </a:cxn>
              </a:cxnLst>
              <a:rect b="b" l="0" r="r" t="0"/>
              <a:pathLst>
                <a:path h="240" w="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7" name="Freeform 294"/>
            <p:cNvSpPr/>
            <p:nvPr/>
          </p:nvSpPr>
          <p:spPr bwMode="auto">
            <a:xfrm>
              <a:off x="1185862" y="3105150"/>
              <a:ext cx="60325" cy="60325"/>
            </a:xfrm>
            <a:custGeom>
              <a:gdLst>
                <a:gd fmla="*/ 75 w 81" name="T0"/>
                <a:gd fmla="*/ 50 h 80" name="T1"/>
                <a:gd fmla="*/ 31 w 81" name="T2"/>
                <a:gd fmla="*/ 75 h 80" name="T3"/>
                <a:gd fmla="*/ 6 w 81" name="T4"/>
                <a:gd fmla="*/ 31 h 80" name="T5"/>
                <a:gd fmla="*/ 50 w 81" name="T6"/>
                <a:gd fmla="*/ 5 h 80" name="T7"/>
                <a:gd fmla="*/ 75 w 81" name="T8"/>
                <a:gd fmla="*/ 50 h 80" name="T9"/>
              </a:gdLst>
              <a:cxnLst>
                <a:cxn ang="0">
                  <a:pos x="T0" y="T1"/>
                </a:cxn>
                <a:cxn ang="0">
                  <a:pos x="T2" y="T3"/>
                </a:cxn>
                <a:cxn ang="0">
                  <a:pos x="T4" y="T5"/>
                </a:cxn>
                <a:cxn ang="0">
                  <a:pos x="T6" y="T7"/>
                </a:cxn>
                <a:cxn ang="0">
                  <a:pos x="T8" y="T9"/>
                </a:cxn>
              </a:cxnLst>
              <a:rect b="b" l="0" r="r" t="0"/>
              <a:pathLst>
                <a:path h="80" w="81">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78" name="Freeform 295"/>
            <p:cNvSpPr/>
            <p:nvPr/>
          </p:nvSpPr>
          <p:spPr bwMode="auto">
            <a:xfrm>
              <a:off x="1141412" y="3313113"/>
              <a:ext cx="79375" cy="77788"/>
            </a:xfrm>
            <a:custGeom>
              <a:gdLst>
                <a:gd fmla="*/ 95 w 106" name="T0"/>
                <a:gd fmla="*/ 72 h 105" name="T1"/>
                <a:gd fmla="*/ 34 w 106" name="T2"/>
                <a:gd fmla="*/ 95 h 105" name="T3"/>
                <a:gd fmla="*/ 11 w 106" name="T4"/>
                <a:gd fmla="*/ 34 h 105" name="T5"/>
                <a:gd fmla="*/ 72 w 106" name="T6"/>
                <a:gd fmla="*/ 10 h 105" name="T7"/>
                <a:gd fmla="*/ 95 w 106" name="T8"/>
                <a:gd fmla="*/ 72 h 105" name="T9"/>
              </a:gdLst>
              <a:cxnLst>
                <a:cxn ang="0">
                  <a:pos x="T0" y="T1"/>
                </a:cxn>
                <a:cxn ang="0">
                  <a:pos x="T2" y="T3"/>
                </a:cxn>
                <a:cxn ang="0">
                  <a:pos x="T4" y="T5"/>
                </a:cxn>
                <a:cxn ang="0">
                  <a:pos x="T6" y="T7"/>
                </a:cxn>
                <a:cxn ang="0">
                  <a:pos x="T8" y="T9"/>
                </a:cxn>
              </a:cxnLst>
              <a:rect b="b" l="0" r="r" t="0"/>
              <a:pathLst>
                <a:path h="105" w="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79" name="Group 183"/>
          <p:cNvGrpSpPr/>
          <p:nvPr/>
        </p:nvGrpSpPr>
        <p:grpSpPr>
          <a:xfrm>
            <a:off x="6205877" y="1935086"/>
            <a:ext cx="473075" cy="268288"/>
            <a:chOff x="2470150" y="3081338"/>
            <a:chExt cx="473075" cy="268288"/>
          </a:xfrm>
          <a:solidFill>
            <a:schemeClr val="bg1"/>
          </a:solidFill>
        </p:grpSpPr>
        <p:sp>
          <p:nvSpPr>
            <p:cNvPr id="480" name="Freeform 296"/>
            <p:cNvSpPr>
              <a:spLocks noEditPoints="1"/>
            </p:cNvSpPr>
            <p:nvPr/>
          </p:nvSpPr>
          <p:spPr bwMode="auto">
            <a:xfrm>
              <a:off x="2470150" y="3081338"/>
              <a:ext cx="473075" cy="268288"/>
            </a:xfrm>
            <a:custGeom>
              <a:gdLst>
                <a:gd fmla="*/ 623 w 630" name="T0"/>
                <a:gd fmla="*/ 83 h 358" name="T1"/>
                <a:gd fmla="*/ 315 w 630" name="T2"/>
                <a:gd fmla="*/ 0 h 358" name="T3"/>
                <a:gd fmla="*/ 6 w 630" name="T4"/>
                <a:gd fmla="*/ 83 h 358" name="T5"/>
                <a:gd fmla="*/ 2 w 630" name="T6"/>
                <a:gd fmla="*/ 99 h 358" name="T7"/>
                <a:gd fmla="*/ 72 w 630" name="T8"/>
                <a:gd fmla="*/ 346 h 358" name="T9"/>
                <a:gd fmla="*/ 88 w 630" name="T10"/>
                <a:gd fmla="*/ 358 h 358" name="T11"/>
                <a:gd fmla="*/ 542 w 630" name="T12"/>
                <a:gd fmla="*/ 358 h 358" name="T13"/>
                <a:gd fmla="*/ 558 w 630" name="T14"/>
                <a:gd fmla="*/ 346 h 358" name="T15"/>
                <a:gd fmla="*/ 628 w 630" name="T16"/>
                <a:gd fmla="*/ 99 h 358" name="T17"/>
                <a:gd fmla="*/ 623 w 630" name="T18"/>
                <a:gd fmla="*/ 83 h 358" name="T19"/>
                <a:gd fmla="*/ 390 w 630" name="T20"/>
                <a:gd fmla="*/ 227 h 358" name="T21"/>
                <a:gd fmla="*/ 315 w 630" name="T22"/>
                <a:gd fmla="*/ 275 h 358" name="T23"/>
                <a:gd fmla="*/ 240 w 630" name="T24"/>
                <a:gd fmla="*/ 227 h 358" name="T25"/>
                <a:gd fmla="*/ 216 w 630" name="T26"/>
                <a:gd fmla="*/ 105 h 358" name="T27"/>
                <a:gd fmla="*/ 279 w 630" name="T28"/>
                <a:gd fmla="*/ 87 h 358" name="T29"/>
                <a:gd fmla="*/ 315 w 630" name="T30"/>
                <a:gd fmla="*/ 136 h 358" name="T31"/>
                <a:gd fmla="*/ 351 w 630" name="T32"/>
                <a:gd fmla="*/ 87 h 358" name="T33"/>
                <a:gd fmla="*/ 414 w 630" name="T34"/>
                <a:gd fmla="*/ 105 h 358" name="T35"/>
                <a:gd fmla="*/ 390 w 630" name="T36"/>
                <a:gd fmla="*/ 227 h 3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8" w="630">
                  <a:moveTo>
                    <a:pt x="623" y="83"/>
                  </a:moveTo>
                  <a:cubicBezTo>
                    <a:pt x="564" y="34"/>
                    <a:pt x="452" y="0"/>
                    <a:pt x="315" y="0"/>
                  </a:cubicBezTo>
                  <a:cubicBezTo>
                    <a:pt x="178" y="0"/>
                    <a:pt x="66" y="34"/>
                    <a:pt x="6" y="83"/>
                  </a:cubicBezTo>
                  <a:cubicBezTo>
                    <a:pt x="2" y="87"/>
                    <a:pt x="0" y="93"/>
                    <a:pt x="2" y="99"/>
                  </a:cubicBezTo>
                  <a:cubicBezTo>
                    <a:pt x="72" y="346"/>
                    <a:pt x="72" y="346"/>
                    <a:pt x="72" y="346"/>
                  </a:cubicBezTo>
                  <a:cubicBezTo>
                    <a:pt x="74" y="353"/>
                    <a:pt x="81" y="358"/>
                    <a:pt x="88" y="358"/>
                  </a:cubicBezTo>
                  <a:cubicBezTo>
                    <a:pt x="542" y="358"/>
                    <a:pt x="542" y="358"/>
                    <a:pt x="542" y="358"/>
                  </a:cubicBezTo>
                  <a:cubicBezTo>
                    <a:pt x="549" y="358"/>
                    <a:pt x="556" y="353"/>
                    <a:pt x="558" y="346"/>
                  </a:cubicBezTo>
                  <a:cubicBezTo>
                    <a:pt x="628" y="99"/>
                    <a:pt x="628" y="99"/>
                    <a:pt x="628" y="99"/>
                  </a:cubicBezTo>
                  <a:cubicBezTo>
                    <a:pt x="630" y="93"/>
                    <a:pt x="628" y="87"/>
                    <a:pt x="623" y="83"/>
                  </a:cubicBezTo>
                  <a:close/>
                  <a:moveTo>
                    <a:pt x="390" y="227"/>
                  </a:moveTo>
                  <a:cubicBezTo>
                    <a:pt x="362" y="262"/>
                    <a:pt x="315" y="275"/>
                    <a:pt x="315" y="275"/>
                  </a:cubicBezTo>
                  <a:cubicBezTo>
                    <a:pt x="315" y="275"/>
                    <a:pt x="268" y="262"/>
                    <a:pt x="240" y="227"/>
                  </a:cubicBezTo>
                  <a:cubicBezTo>
                    <a:pt x="212" y="192"/>
                    <a:pt x="194" y="147"/>
                    <a:pt x="216" y="105"/>
                  </a:cubicBezTo>
                  <a:cubicBezTo>
                    <a:pt x="228" y="84"/>
                    <a:pt x="258" y="79"/>
                    <a:pt x="279" y="87"/>
                  </a:cubicBezTo>
                  <a:cubicBezTo>
                    <a:pt x="302" y="94"/>
                    <a:pt x="315" y="136"/>
                    <a:pt x="315" y="136"/>
                  </a:cubicBezTo>
                  <a:cubicBezTo>
                    <a:pt x="315" y="136"/>
                    <a:pt x="328" y="94"/>
                    <a:pt x="351" y="87"/>
                  </a:cubicBezTo>
                  <a:cubicBezTo>
                    <a:pt x="372" y="79"/>
                    <a:pt x="402" y="84"/>
                    <a:pt x="414" y="105"/>
                  </a:cubicBezTo>
                  <a:cubicBezTo>
                    <a:pt x="436" y="147"/>
                    <a:pt x="418" y="192"/>
                    <a:pt x="390" y="227"/>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81" name="Freeform 297"/>
            <p:cNvSpPr/>
            <p:nvPr/>
          </p:nvSpPr>
          <p:spPr bwMode="auto">
            <a:xfrm>
              <a:off x="2516187" y="3314700"/>
              <a:ext cx="381000" cy="34925"/>
            </a:xfrm>
            <a:custGeom>
              <a:gdLst>
                <a:gd fmla="*/ 0 w 506" name="T0"/>
                <a:gd fmla="*/ 0 h 47" name="T1"/>
                <a:gd fmla="*/ 10 w 506" name="T2"/>
                <a:gd fmla="*/ 35 h 47" name="T3"/>
                <a:gd fmla="*/ 26 w 506" name="T4"/>
                <a:gd fmla="*/ 47 h 47" name="T5"/>
                <a:gd fmla="*/ 480 w 506" name="T6"/>
                <a:gd fmla="*/ 47 h 47" name="T7"/>
                <a:gd fmla="*/ 496 w 506" name="T8"/>
                <a:gd fmla="*/ 35 h 47" name="T9"/>
                <a:gd fmla="*/ 506 w 506" name="T10"/>
                <a:gd fmla="*/ 0 h 47" name="T11"/>
                <a:gd fmla="*/ 0 w 506" name="T12"/>
                <a:gd fmla="*/ 0 h 47" name="T13"/>
              </a:gdLst>
              <a:cxnLst>
                <a:cxn ang="0">
                  <a:pos x="T0" y="T1"/>
                </a:cxn>
                <a:cxn ang="0">
                  <a:pos x="T2" y="T3"/>
                </a:cxn>
                <a:cxn ang="0">
                  <a:pos x="T4" y="T5"/>
                </a:cxn>
                <a:cxn ang="0">
                  <a:pos x="T6" y="T7"/>
                </a:cxn>
                <a:cxn ang="0">
                  <a:pos x="T8" y="T9"/>
                </a:cxn>
                <a:cxn ang="0">
                  <a:pos x="T10" y="T11"/>
                </a:cxn>
                <a:cxn ang="0">
                  <a:pos x="T12" y="T13"/>
                </a:cxn>
              </a:cxnLst>
              <a:rect b="b" l="0" r="r" t="0"/>
              <a:pathLst>
                <a:path h="47" w="506">
                  <a:moveTo>
                    <a:pt x="0" y="0"/>
                  </a:moveTo>
                  <a:cubicBezTo>
                    <a:pt x="10" y="35"/>
                    <a:pt x="10" y="35"/>
                    <a:pt x="10" y="35"/>
                  </a:cubicBezTo>
                  <a:cubicBezTo>
                    <a:pt x="12" y="42"/>
                    <a:pt x="19" y="47"/>
                    <a:pt x="26" y="47"/>
                  </a:cubicBezTo>
                  <a:cubicBezTo>
                    <a:pt x="480" y="47"/>
                    <a:pt x="480" y="47"/>
                    <a:pt x="480" y="47"/>
                  </a:cubicBezTo>
                  <a:cubicBezTo>
                    <a:pt x="487" y="47"/>
                    <a:pt x="494" y="42"/>
                    <a:pt x="496" y="35"/>
                  </a:cubicBezTo>
                  <a:cubicBezTo>
                    <a:pt x="506" y="0"/>
                    <a:pt x="506" y="0"/>
                    <a:pt x="506" y="0"/>
                  </a:cubicBezTo>
                  <a:lnTo>
                    <a:pt x="0"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82" name="Group 186"/>
          <p:cNvGrpSpPr/>
          <p:nvPr/>
        </p:nvGrpSpPr>
        <p:grpSpPr>
          <a:xfrm>
            <a:off x="6968578" y="1913474"/>
            <a:ext cx="469900" cy="404812"/>
            <a:chOff x="3302000" y="3008313"/>
            <a:chExt cx="469900" cy="404812"/>
          </a:xfrm>
          <a:solidFill>
            <a:schemeClr val="bg1"/>
          </a:solidFill>
        </p:grpSpPr>
        <p:sp>
          <p:nvSpPr>
            <p:cNvPr id="483" name="Freeform 298"/>
            <p:cNvSpPr/>
            <p:nvPr/>
          </p:nvSpPr>
          <p:spPr bwMode="auto">
            <a:xfrm>
              <a:off x="3302000" y="3008313"/>
              <a:ext cx="469900" cy="303213"/>
            </a:xfrm>
            <a:custGeom>
              <a:gdLst>
                <a:gd fmla="*/ 24 w 624" name="T0"/>
                <a:gd fmla="*/ 263 h 403" name="T1"/>
                <a:gd fmla="*/ 117 w 624" name="T2"/>
                <a:gd fmla="*/ 263 h 403" name="T3"/>
                <a:gd fmla="*/ 120 w 624" name="T4"/>
                <a:gd fmla="*/ 246 h 403" name="T5"/>
                <a:gd fmla="*/ 127 w 624" name="T6"/>
                <a:gd fmla="*/ 240 h 403" name="T7"/>
                <a:gd fmla="*/ 134 w 624" name="T8"/>
                <a:gd fmla="*/ 245 h 403" name="T9"/>
                <a:gd fmla="*/ 147 w 624" name="T10"/>
                <a:gd fmla="*/ 278 h 403" name="T11"/>
                <a:gd fmla="*/ 172 w 624" name="T12"/>
                <a:gd fmla="*/ 151 h 403" name="T13"/>
                <a:gd fmla="*/ 179 w 624" name="T14"/>
                <a:gd fmla="*/ 145 h 403" name="T15"/>
                <a:gd fmla="*/ 186 w 624" name="T16"/>
                <a:gd fmla="*/ 151 h 403" name="T17"/>
                <a:gd fmla="*/ 204 w 624" name="T18"/>
                <a:gd fmla="*/ 324 h 403" name="T19"/>
                <a:gd fmla="*/ 230 w 624" name="T20"/>
                <a:gd fmla="*/ 146 h 403" name="T21"/>
                <a:gd fmla="*/ 237 w 624" name="T22"/>
                <a:gd fmla="*/ 140 h 403" name="T23"/>
                <a:gd fmla="*/ 244 w 624" name="T24"/>
                <a:gd fmla="*/ 146 h 403" name="T25"/>
                <a:gd fmla="*/ 265 w 624" name="T26"/>
                <a:gd fmla="*/ 263 h 403" name="T27"/>
                <a:gd fmla="*/ 300 w 624" name="T28"/>
                <a:gd fmla="*/ 263 h 403" name="T29"/>
                <a:gd fmla="*/ 308 w 624" name="T30"/>
                <a:gd fmla="*/ 269 h 403" name="T31"/>
                <a:gd fmla="*/ 308 w 624" name="T32"/>
                <a:gd fmla="*/ 275 h 403" name="T33"/>
                <a:gd fmla="*/ 310 w 624" name="T34"/>
                <a:gd fmla="*/ 267 h 403" name="T35"/>
                <a:gd fmla="*/ 317 w 624" name="T36"/>
                <a:gd fmla="*/ 261 h 403" name="T37"/>
                <a:gd fmla="*/ 325 w 624" name="T38"/>
                <a:gd fmla="*/ 267 h 403" name="T39"/>
                <a:gd fmla="*/ 335 w 624" name="T40"/>
                <a:gd fmla="*/ 298 h 403" name="T41"/>
                <a:gd fmla="*/ 344 w 624" name="T42"/>
                <a:gd fmla="*/ 265 h 403" name="T43"/>
                <a:gd fmla="*/ 352 w 624" name="T44"/>
                <a:gd fmla="*/ 260 h 403" name="T45"/>
                <a:gd fmla="*/ 359 w 624" name="T46"/>
                <a:gd fmla="*/ 266 h 403" name="T47"/>
                <a:gd fmla="*/ 372 w 624" name="T48"/>
                <a:gd fmla="*/ 403 h 403" name="T49"/>
                <a:gd fmla="*/ 413 w 624" name="T50"/>
                <a:gd fmla="*/ 199 h 403" name="T51"/>
                <a:gd fmla="*/ 420 w 624" name="T52"/>
                <a:gd fmla="*/ 193 h 403" name="T53"/>
                <a:gd fmla="*/ 428 w 624" name="T54"/>
                <a:gd fmla="*/ 198 h 403" name="T55"/>
                <a:gd fmla="*/ 446 w 624" name="T56"/>
                <a:gd fmla="*/ 243 h 403" name="T57"/>
                <a:gd fmla="*/ 465 w 624" name="T58"/>
                <a:gd fmla="*/ 130 h 403" name="T59"/>
                <a:gd fmla="*/ 472 w 624" name="T60"/>
                <a:gd fmla="*/ 124 h 403" name="T61"/>
                <a:gd fmla="*/ 479 w 624" name="T62"/>
                <a:gd fmla="*/ 129 h 403" name="T63"/>
                <a:gd fmla="*/ 513 w 624" name="T64"/>
                <a:gd fmla="*/ 263 h 403" name="T65"/>
                <a:gd fmla="*/ 602 w 624" name="T66"/>
                <a:gd fmla="*/ 263 h 403" name="T67"/>
                <a:gd fmla="*/ 604 w 624" name="T68"/>
                <a:gd fmla="*/ 263 h 403" name="T69"/>
                <a:gd fmla="*/ 589 w 624" name="T70"/>
                <a:gd fmla="*/ 72 h 403" name="T71"/>
                <a:gd fmla="*/ 412 w 624" name="T72"/>
                <a:gd fmla="*/ 21 h 403" name="T73"/>
                <a:gd fmla="*/ 312 w 624" name="T74"/>
                <a:gd fmla="*/ 98 h 403" name="T75"/>
                <a:gd fmla="*/ 212 w 624" name="T76"/>
                <a:gd fmla="*/ 21 h 403" name="T77"/>
                <a:gd fmla="*/ 35 w 624" name="T78"/>
                <a:gd fmla="*/ 72 h 403" name="T79"/>
                <a:gd fmla="*/ 20 w 624" name="T80"/>
                <a:gd fmla="*/ 264 h 403" name="T81"/>
                <a:gd fmla="*/ 24 w 624" name="T82"/>
                <a:gd fmla="*/ 263 h 40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02" w="624">
                  <a:moveTo>
                    <a:pt x="24" y="263"/>
                  </a:moveTo>
                  <a:cubicBezTo>
                    <a:pt x="117" y="263"/>
                    <a:pt x="117" y="263"/>
                    <a:pt x="117" y="263"/>
                  </a:cubicBezTo>
                  <a:cubicBezTo>
                    <a:pt x="120" y="246"/>
                    <a:pt x="120" y="246"/>
                    <a:pt x="120" y="246"/>
                  </a:cubicBezTo>
                  <a:cubicBezTo>
                    <a:pt x="121" y="243"/>
                    <a:pt x="123" y="241"/>
                    <a:pt x="127" y="240"/>
                  </a:cubicBezTo>
                  <a:cubicBezTo>
                    <a:pt x="130" y="240"/>
                    <a:pt x="133" y="242"/>
                    <a:pt x="134" y="245"/>
                  </a:cubicBezTo>
                  <a:cubicBezTo>
                    <a:pt x="147" y="278"/>
                    <a:pt x="147" y="278"/>
                    <a:pt x="147" y="278"/>
                  </a:cubicBezTo>
                  <a:cubicBezTo>
                    <a:pt x="172" y="151"/>
                    <a:pt x="172" y="151"/>
                    <a:pt x="172" y="151"/>
                  </a:cubicBezTo>
                  <a:cubicBezTo>
                    <a:pt x="172" y="147"/>
                    <a:pt x="176" y="144"/>
                    <a:pt x="179" y="145"/>
                  </a:cubicBezTo>
                  <a:cubicBezTo>
                    <a:pt x="183" y="145"/>
                    <a:pt x="186" y="148"/>
                    <a:pt x="186" y="151"/>
                  </a:cubicBezTo>
                  <a:cubicBezTo>
                    <a:pt x="204" y="324"/>
                    <a:pt x="204" y="324"/>
                    <a:pt x="204" y="324"/>
                  </a:cubicBezTo>
                  <a:cubicBezTo>
                    <a:pt x="230" y="146"/>
                    <a:pt x="230" y="146"/>
                    <a:pt x="230" y="146"/>
                  </a:cubicBezTo>
                  <a:cubicBezTo>
                    <a:pt x="230" y="143"/>
                    <a:pt x="233" y="140"/>
                    <a:pt x="237" y="140"/>
                  </a:cubicBezTo>
                  <a:cubicBezTo>
                    <a:pt x="241" y="140"/>
                    <a:pt x="244" y="142"/>
                    <a:pt x="244" y="146"/>
                  </a:cubicBezTo>
                  <a:cubicBezTo>
                    <a:pt x="265" y="263"/>
                    <a:pt x="265" y="263"/>
                    <a:pt x="265" y="263"/>
                  </a:cubicBezTo>
                  <a:cubicBezTo>
                    <a:pt x="300" y="263"/>
                    <a:pt x="300" y="263"/>
                    <a:pt x="300" y="263"/>
                  </a:cubicBezTo>
                  <a:cubicBezTo>
                    <a:pt x="304" y="263"/>
                    <a:pt x="307" y="266"/>
                    <a:pt x="308" y="269"/>
                  </a:cubicBezTo>
                  <a:cubicBezTo>
                    <a:pt x="308" y="275"/>
                    <a:pt x="308" y="275"/>
                    <a:pt x="308" y="275"/>
                  </a:cubicBezTo>
                  <a:cubicBezTo>
                    <a:pt x="310" y="267"/>
                    <a:pt x="310" y="267"/>
                    <a:pt x="310" y="267"/>
                  </a:cubicBezTo>
                  <a:cubicBezTo>
                    <a:pt x="311" y="264"/>
                    <a:pt x="314" y="262"/>
                    <a:pt x="317" y="261"/>
                  </a:cubicBezTo>
                  <a:cubicBezTo>
                    <a:pt x="321" y="261"/>
                    <a:pt x="324" y="264"/>
                    <a:pt x="325" y="267"/>
                  </a:cubicBezTo>
                  <a:cubicBezTo>
                    <a:pt x="335" y="298"/>
                    <a:pt x="335" y="298"/>
                    <a:pt x="335" y="298"/>
                  </a:cubicBezTo>
                  <a:cubicBezTo>
                    <a:pt x="344" y="265"/>
                    <a:pt x="344" y="265"/>
                    <a:pt x="344" y="265"/>
                  </a:cubicBezTo>
                  <a:cubicBezTo>
                    <a:pt x="345" y="262"/>
                    <a:pt x="349" y="259"/>
                    <a:pt x="352" y="260"/>
                  </a:cubicBezTo>
                  <a:cubicBezTo>
                    <a:pt x="356" y="260"/>
                    <a:pt x="358" y="263"/>
                    <a:pt x="359" y="266"/>
                  </a:cubicBezTo>
                  <a:cubicBezTo>
                    <a:pt x="372" y="403"/>
                    <a:pt x="372" y="403"/>
                    <a:pt x="372" y="403"/>
                  </a:cubicBezTo>
                  <a:cubicBezTo>
                    <a:pt x="413" y="199"/>
                    <a:pt x="413" y="199"/>
                    <a:pt x="413" y="199"/>
                  </a:cubicBezTo>
                  <a:cubicBezTo>
                    <a:pt x="414" y="196"/>
                    <a:pt x="417" y="194"/>
                    <a:pt x="420" y="193"/>
                  </a:cubicBezTo>
                  <a:cubicBezTo>
                    <a:pt x="423" y="193"/>
                    <a:pt x="426" y="195"/>
                    <a:pt x="428" y="198"/>
                  </a:cubicBezTo>
                  <a:cubicBezTo>
                    <a:pt x="446" y="243"/>
                    <a:pt x="446" y="243"/>
                    <a:pt x="446" y="243"/>
                  </a:cubicBezTo>
                  <a:cubicBezTo>
                    <a:pt x="465" y="130"/>
                    <a:pt x="465" y="130"/>
                    <a:pt x="465" y="130"/>
                  </a:cubicBezTo>
                  <a:cubicBezTo>
                    <a:pt x="466" y="126"/>
                    <a:pt x="468" y="124"/>
                    <a:pt x="472" y="124"/>
                  </a:cubicBezTo>
                  <a:cubicBezTo>
                    <a:pt x="475" y="123"/>
                    <a:pt x="479" y="126"/>
                    <a:pt x="479" y="129"/>
                  </a:cubicBezTo>
                  <a:cubicBezTo>
                    <a:pt x="513" y="263"/>
                    <a:pt x="513" y="263"/>
                    <a:pt x="513" y="263"/>
                  </a:cubicBezTo>
                  <a:cubicBezTo>
                    <a:pt x="602" y="263"/>
                    <a:pt x="602" y="263"/>
                    <a:pt x="602" y="263"/>
                  </a:cubicBezTo>
                  <a:cubicBezTo>
                    <a:pt x="603" y="263"/>
                    <a:pt x="604" y="263"/>
                    <a:pt x="604" y="263"/>
                  </a:cubicBezTo>
                  <a:cubicBezTo>
                    <a:pt x="624" y="201"/>
                    <a:pt x="624" y="135"/>
                    <a:pt x="589" y="72"/>
                  </a:cubicBezTo>
                  <a:cubicBezTo>
                    <a:pt x="557" y="14"/>
                    <a:pt x="473" y="0"/>
                    <a:pt x="412" y="21"/>
                  </a:cubicBezTo>
                  <a:cubicBezTo>
                    <a:pt x="350" y="42"/>
                    <a:pt x="312" y="98"/>
                    <a:pt x="312" y="98"/>
                  </a:cubicBezTo>
                  <a:cubicBezTo>
                    <a:pt x="312" y="98"/>
                    <a:pt x="274" y="42"/>
                    <a:pt x="212" y="21"/>
                  </a:cubicBezTo>
                  <a:cubicBezTo>
                    <a:pt x="151" y="0"/>
                    <a:pt x="67" y="14"/>
                    <a:pt x="35" y="72"/>
                  </a:cubicBezTo>
                  <a:cubicBezTo>
                    <a:pt x="0" y="136"/>
                    <a:pt x="0" y="202"/>
                    <a:pt x="20" y="264"/>
                  </a:cubicBezTo>
                  <a:cubicBezTo>
                    <a:pt x="21" y="263"/>
                    <a:pt x="22" y="263"/>
                    <a:pt x="24" y="26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84" name="Freeform 299"/>
            <p:cNvSpPr/>
            <p:nvPr/>
          </p:nvSpPr>
          <p:spPr bwMode="auto">
            <a:xfrm>
              <a:off x="3321050" y="3133725"/>
              <a:ext cx="431800" cy="279400"/>
            </a:xfrm>
            <a:custGeom>
              <a:gdLst>
                <a:gd fmla="*/ 483 w 576" name="T0"/>
                <a:gd fmla="*/ 111 h 373" name="T1"/>
                <a:gd fmla="*/ 476 w 576" name="T2"/>
                <a:gd fmla="*/ 105 h 373" name="T3"/>
                <a:gd fmla="*/ 450 w 576" name="T4"/>
                <a:gd fmla="*/ 0 h 373" name="T5"/>
                <a:gd fmla="*/ 432 w 576" name="T6"/>
                <a:gd fmla="*/ 104 h 373" name="T7"/>
                <a:gd fmla="*/ 426 w 576" name="T8"/>
                <a:gd fmla="*/ 110 h 373" name="T9"/>
                <a:gd fmla="*/ 418 w 576" name="T10"/>
                <a:gd fmla="*/ 106 h 373" name="T11"/>
                <a:gd fmla="*/ 399 w 576" name="T12"/>
                <a:gd fmla="*/ 59 h 373" name="T13"/>
                <a:gd fmla="*/ 353 w 576" name="T14"/>
                <a:gd fmla="*/ 286 h 373" name="T15"/>
                <a:gd fmla="*/ 346 w 576" name="T16"/>
                <a:gd fmla="*/ 292 h 373" name="T17"/>
                <a:gd fmla="*/ 345 w 576" name="T18"/>
                <a:gd fmla="*/ 292 h 373" name="T19"/>
                <a:gd fmla="*/ 338 w 576" name="T20"/>
                <a:gd fmla="*/ 286 h 373" name="T21"/>
                <a:gd fmla="*/ 324 w 576" name="T22"/>
                <a:gd fmla="*/ 138 h 373" name="T23"/>
                <a:gd fmla="*/ 318 w 576" name="T24"/>
                <a:gd fmla="*/ 159 h 373" name="T25"/>
                <a:gd fmla="*/ 311 w 576" name="T26"/>
                <a:gd fmla="*/ 164 h 373" name="T27"/>
                <a:gd fmla="*/ 311 w 576" name="T28"/>
                <a:gd fmla="*/ 164 h 373" name="T29"/>
                <a:gd fmla="*/ 304 w 576" name="T30"/>
                <a:gd fmla="*/ 159 h 373" name="T31"/>
                <a:gd fmla="*/ 294 w 576" name="T32"/>
                <a:gd fmla="*/ 128 h 373" name="T33"/>
                <a:gd fmla="*/ 289 w 576" name="T34"/>
                <a:gd fmla="*/ 148 h 373" name="T35"/>
                <a:gd fmla="*/ 281 w 576" name="T36"/>
                <a:gd fmla="*/ 153 h 373" name="T37"/>
                <a:gd fmla="*/ 275 w 576" name="T38"/>
                <a:gd fmla="*/ 147 h 373" name="T39"/>
                <a:gd fmla="*/ 270 w 576" name="T40"/>
                <a:gd fmla="*/ 111 h 373" name="T41"/>
                <a:gd fmla="*/ 235 w 576" name="T42"/>
                <a:gd fmla="*/ 111 h 373" name="T43"/>
                <a:gd fmla="*/ 227 w 576" name="T44"/>
                <a:gd fmla="*/ 105 h 373" name="T45"/>
                <a:gd fmla="*/ 214 w 576" name="T46"/>
                <a:gd fmla="*/ 26 h 373" name="T47"/>
                <a:gd fmla="*/ 185 w 576" name="T48"/>
                <a:gd fmla="*/ 218 h 373" name="T49"/>
                <a:gd fmla="*/ 178 w 576" name="T50"/>
                <a:gd fmla="*/ 224 h 373" name="T51"/>
                <a:gd fmla="*/ 171 w 576" name="T52"/>
                <a:gd fmla="*/ 218 h 373" name="T53"/>
                <a:gd fmla="*/ 153 w 576" name="T54"/>
                <a:gd fmla="*/ 36 h 373" name="T55"/>
                <a:gd fmla="*/ 133 w 576" name="T56"/>
                <a:gd fmla="*/ 139 h 373" name="T57"/>
                <a:gd fmla="*/ 126 w 576" name="T58"/>
                <a:gd fmla="*/ 145 h 373" name="T59"/>
                <a:gd fmla="*/ 119 w 576" name="T60"/>
                <a:gd fmla="*/ 140 h 373" name="T61"/>
                <a:gd fmla="*/ 106 w 576" name="T62"/>
                <a:gd fmla="*/ 107 h 373" name="T63"/>
                <a:gd fmla="*/ 100 w 576" name="T64"/>
                <a:gd fmla="*/ 111 h 373" name="T65"/>
                <a:gd fmla="*/ 0 w 576" name="T66"/>
                <a:gd fmla="*/ 111 h 373" name="T67"/>
                <a:gd fmla="*/ 77 w 576" name="T68"/>
                <a:gd fmla="*/ 241 h 373" name="T69"/>
                <a:gd fmla="*/ 288 w 576" name="T70"/>
                <a:gd fmla="*/ 373 h 373" name="T71"/>
                <a:gd fmla="*/ 499 w 576" name="T72"/>
                <a:gd fmla="*/ 241 h 373" name="T73"/>
                <a:gd fmla="*/ 576 w 576" name="T74"/>
                <a:gd fmla="*/ 111 h 373" name="T75"/>
                <a:gd fmla="*/ 483 w 576" name="T76"/>
                <a:gd fmla="*/ 111 h 37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73" w="576">
                  <a:moveTo>
                    <a:pt x="483" y="111"/>
                  </a:moveTo>
                  <a:cubicBezTo>
                    <a:pt x="480" y="111"/>
                    <a:pt x="477" y="108"/>
                    <a:pt x="476" y="105"/>
                  </a:cubicBezTo>
                  <a:cubicBezTo>
                    <a:pt x="450" y="0"/>
                    <a:pt x="450" y="0"/>
                    <a:pt x="450" y="0"/>
                  </a:cubicBezTo>
                  <a:cubicBezTo>
                    <a:pt x="432" y="104"/>
                    <a:pt x="432" y="104"/>
                    <a:pt x="432" y="104"/>
                  </a:cubicBezTo>
                  <a:cubicBezTo>
                    <a:pt x="432" y="108"/>
                    <a:pt x="429" y="110"/>
                    <a:pt x="426" y="110"/>
                  </a:cubicBezTo>
                  <a:cubicBezTo>
                    <a:pt x="422" y="111"/>
                    <a:pt x="419" y="109"/>
                    <a:pt x="418" y="106"/>
                  </a:cubicBezTo>
                  <a:cubicBezTo>
                    <a:pt x="399" y="59"/>
                    <a:pt x="399" y="59"/>
                    <a:pt x="399" y="59"/>
                  </a:cubicBezTo>
                  <a:cubicBezTo>
                    <a:pt x="353" y="286"/>
                    <a:pt x="353" y="286"/>
                    <a:pt x="353" y="286"/>
                  </a:cubicBezTo>
                  <a:cubicBezTo>
                    <a:pt x="352" y="290"/>
                    <a:pt x="349" y="292"/>
                    <a:pt x="346" y="292"/>
                  </a:cubicBezTo>
                  <a:cubicBezTo>
                    <a:pt x="346" y="292"/>
                    <a:pt x="346" y="292"/>
                    <a:pt x="345" y="292"/>
                  </a:cubicBezTo>
                  <a:cubicBezTo>
                    <a:pt x="342" y="292"/>
                    <a:pt x="339" y="289"/>
                    <a:pt x="338" y="286"/>
                  </a:cubicBezTo>
                  <a:cubicBezTo>
                    <a:pt x="324" y="138"/>
                    <a:pt x="324" y="138"/>
                    <a:pt x="324" y="138"/>
                  </a:cubicBezTo>
                  <a:cubicBezTo>
                    <a:pt x="318" y="159"/>
                    <a:pt x="318" y="159"/>
                    <a:pt x="318" y="159"/>
                  </a:cubicBezTo>
                  <a:cubicBezTo>
                    <a:pt x="317" y="162"/>
                    <a:pt x="314" y="164"/>
                    <a:pt x="311" y="164"/>
                  </a:cubicBezTo>
                  <a:cubicBezTo>
                    <a:pt x="311" y="164"/>
                    <a:pt x="311" y="164"/>
                    <a:pt x="311" y="164"/>
                  </a:cubicBezTo>
                  <a:cubicBezTo>
                    <a:pt x="308" y="164"/>
                    <a:pt x="305" y="162"/>
                    <a:pt x="304" y="159"/>
                  </a:cubicBezTo>
                  <a:cubicBezTo>
                    <a:pt x="294" y="128"/>
                    <a:pt x="294" y="128"/>
                    <a:pt x="294" y="128"/>
                  </a:cubicBezTo>
                  <a:cubicBezTo>
                    <a:pt x="289" y="148"/>
                    <a:pt x="289" y="148"/>
                    <a:pt x="289" y="148"/>
                  </a:cubicBezTo>
                  <a:cubicBezTo>
                    <a:pt x="288" y="151"/>
                    <a:pt x="285" y="153"/>
                    <a:pt x="281" y="153"/>
                  </a:cubicBezTo>
                  <a:cubicBezTo>
                    <a:pt x="278" y="153"/>
                    <a:pt x="275" y="150"/>
                    <a:pt x="275" y="147"/>
                  </a:cubicBezTo>
                  <a:cubicBezTo>
                    <a:pt x="270" y="111"/>
                    <a:pt x="270" y="111"/>
                    <a:pt x="270" y="111"/>
                  </a:cubicBezTo>
                  <a:cubicBezTo>
                    <a:pt x="235" y="111"/>
                    <a:pt x="235" y="111"/>
                    <a:pt x="235" y="111"/>
                  </a:cubicBezTo>
                  <a:cubicBezTo>
                    <a:pt x="231" y="111"/>
                    <a:pt x="228" y="108"/>
                    <a:pt x="227" y="105"/>
                  </a:cubicBezTo>
                  <a:cubicBezTo>
                    <a:pt x="214" y="26"/>
                    <a:pt x="214" y="26"/>
                    <a:pt x="214" y="26"/>
                  </a:cubicBezTo>
                  <a:cubicBezTo>
                    <a:pt x="185" y="218"/>
                    <a:pt x="185" y="218"/>
                    <a:pt x="185" y="218"/>
                  </a:cubicBezTo>
                  <a:cubicBezTo>
                    <a:pt x="185" y="222"/>
                    <a:pt x="182" y="225"/>
                    <a:pt x="178" y="224"/>
                  </a:cubicBezTo>
                  <a:cubicBezTo>
                    <a:pt x="174" y="224"/>
                    <a:pt x="171" y="222"/>
                    <a:pt x="171" y="218"/>
                  </a:cubicBezTo>
                  <a:cubicBezTo>
                    <a:pt x="153" y="36"/>
                    <a:pt x="153" y="36"/>
                    <a:pt x="153" y="36"/>
                  </a:cubicBezTo>
                  <a:cubicBezTo>
                    <a:pt x="133" y="139"/>
                    <a:pt x="133" y="139"/>
                    <a:pt x="133" y="139"/>
                  </a:cubicBezTo>
                  <a:cubicBezTo>
                    <a:pt x="132" y="142"/>
                    <a:pt x="129" y="144"/>
                    <a:pt x="126" y="145"/>
                  </a:cubicBezTo>
                  <a:cubicBezTo>
                    <a:pt x="123" y="145"/>
                    <a:pt x="120" y="143"/>
                    <a:pt x="119" y="140"/>
                  </a:cubicBezTo>
                  <a:cubicBezTo>
                    <a:pt x="106" y="107"/>
                    <a:pt x="106" y="107"/>
                    <a:pt x="106" y="107"/>
                  </a:cubicBezTo>
                  <a:cubicBezTo>
                    <a:pt x="105" y="109"/>
                    <a:pt x="102" y="111"/>
                    <a:pt x="100" y="111"/>
                  </a:cubicBezTo>
                  <a:cubicBezTo>
                    <a:pt x="0" y="111"/>
                    <a:pt x="0" y="111"/>
                    <a:pt x="0" y="111"/>
                  </a:cubicBezTo>
                  <a:cubicBezTo>
                    <a:pt x="17" y="157"/>
                    <a:pt x="45" y="201"/>
                    <a:pt x="77" y="241"/>
                  </a:cubicBezTo>
                  <a:cubicBezTo>
                    <a:pt x="156" y="337"/>
                    <a:pt x="288" y="373"/>
                    <a:pt x="288" y="373"/>
                  </a:cubicBezTo>
                  <a:cubicBezTo>
                    <a:pt x="288" y="373"/>
                    <a:pt x="420" y="337"/>
                    <a:pt x="499" y="241"/>
                  </a:cubicBezTo>
                  <a:cubicBezTo>
                    <a:pt x="531" y="201"/>
                    <a:pt x="559" y="157"/>
                    <a:pt x="576" y="111"/>
                  </a:cubicBezTo>
                  <a:lnTo>
                    <a:pt x="483" y="111"/>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85" name="Group 189"/>
          <p:cNvGrpSpPr/>
          <p:nvPr/>
        </p:nvGrpSpPr>
        <p:grpSpPr>
          <a:xfrm>
            <a:off x="7716166" y="1865742"/>
            <a:ext cx="334963" cy="403225"/>
            <a:chOff x="4197350" y="3013075"/>
            <a:chExt cx="334963" cy="403225"/>
          </a:xfrm>
          <a:solidFill>
            <a:schemeClr val="bg1"/>
          </a:solidFill>
        </p:grpSpPr>
        <p:sp>
          <p:nvSpPr>
            <p:cNvPr id="486" name="Freeform 300"/>
            <p:cNvSpPr>
              <a:spLocks noEditPoints="1"/>
            </p:cNvSpPr>
            <p:nvPr/>
          </p:nvSpPr>
          <p:spPr bwMode="auto">
            <a:xfrm>
              <a:off x="4197350" y="3013075"/>
              <a:ext cx="293688" cy="403225"/>
            </a:xfrm>
            <a:custGeom>
              <a:gdLst>
                <a:gd fmla="*/ 317 w 391" name="T0"/>
                <a:gd fmla="*/ 220 h 536" name="T1"/>
                <a:gd fmla="*/ 196 w 391" name="T2"/>
                <a:gd fmla="*/ 0 h 536" name="T3"/>
                <a:gd fmla="*/ 74 w 391" name="T4"/>
                <a:gd fmla="*/ 220 h 536" name="T5"/>
                <a:gd fmla="*/ 19 w 391" name="T6"/>
                <a:gd fmla="*/ 416 h 536" name="T7"/>
                <a:gd fmla="*/ 196 w 391" name="T8"/>
                <a:gd fmla="*/ 536 h 536" name="T9"/>
                <a:gd fmla="*/ 373 w 391" name="T10"/>
                <a:gd fmla="*/ 416 h 536" name="T11"/>
                <a:gd fmla="*/ 317 w 391" name="T12"/>
                <a:gd fmla="*/ 220 h 536" name="T13"/>
                <a:gd fmla="*/ 78 w 391" name="T14"/>
                <a:gd fmla="*/ 431 h 536" name="T15"/>
                <a:gd fmla="*/ 150 w 391" name="T16"/>
                <a:gd fmla="*/ 509 h 536" name="T17"/>
                <a:gd fmla="*/ 42 w 391" name="T18"/>
                <a:gd fmla="*/ 410 h 536" name="T19"/>
                <a:gd fmla="*/ 89 w 391" name="T20"/>
                <a:gd fmla="*/ 239 h 536" name="T21"/>
                <a:gd fmla="*/ 181 w 391" name="T22"/>
                <a:gd fmla="*/ 76 h 536" name="T23"/>
                <a:gd fmla="*/ 108 w 391" name="T24"/>
                <a:gd fmla="*/ 239 h 536" name="T25"/>
                <a:gd fmla="*/ 78 w 391" name="T26"/>
                <a:gd fmla="*/ 431 h 5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6" w="391">
                  <a:moveTo>
                    <a:pt x="317" y="220"/>
                  </a:moveTo>
                  <a:cubicBezTo>
                    <a:pt x="253" y="144"/>
                    <a:pt x="210" y="39"/>
                    <a:pt x="196" y="0"/>
                  </a:cubicBezTo>
                  <a:cubicBezTo>
                    <a:pt x="181" y="39"/>
                    <a:pt x="138" y="144"/>
                    <a:pt x="74" y="220"/>
                  </a:cubicBezTo>
                  <a:cubicBezTo>
                    <a:pt x="0" y="308"/>
                    <a:pt x="7" y="382"/>
                    <a:pt x="19" y="416"/>
                  </a:cubicBezTo>
                  <a:cubicBezTo>
                    <a:pt x="41" y="485"/>
                    <a:pt x="104" y="534"/>
                    <a:pt x="196" y="536"/>
                  </a:cubicBezTo>
                  <a:cubicBezTo>
                    <a:pt x="287" y="534"/>
                    <a:pt x="350" y="485"/>
                    <a:pt x="373" y="416"/>
                  </a:cubicBezTo>
                  <a:cubicBezTo>
                    <a:pt x="384" y="382"/>
                    <a:pt x="391" y="308"/>
                    <a:pt x="317" y="220"/>
                  </a:cubicBezTo>
                  <a:close/>
                  <a:moveTo>
                    <a:pt x="78" y="431"/>
                  </a:moveTo>
                  <a:cubicBezTo>
                    <a:pt x="93" y="465"/>
                    <a:pt x="118" y="492"/>
                    <a:pt x="150" y="509"/>
                  </a:cubicBezTo>
                  <a:cubicBezTo>
                    <a:pt x="95" y="496"/>
                    <a:pt x="58" y="459"/>
                    <a:pt x="42" y="410"/>
                  </a:cubicBezTo>
                  <a:cubicBezTo>
                    <a:pt x="33" y="380"/>
                    <a:pt x="27" y="315"/>
                    <a:pt x="89" y="239"/>
                  </a:cubicBezTo>
                  <a:cubicBezTo>
                    <a:pt x="132" y="187"/>
                    <a:pt x="163" y="119"/>
                    <a:pt x="181" y="76"/>
                  </a:cubicBezTo>
                  <a:cubicBezTo>
                    <a:pt x="165" y="124"/>
                    <a:pt x="142" y="187"/>
                    <a:pt x="108" y="239"/>
                  </a:cubicBezTo>
                  <a:cubicBezTo>
                    <a:pt x="49" y="330"/>
                    <a:pt x="64" y="400"/>
                    <a:pt x="78" y="43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87" name="Freeform 301"/>
            <p:cNvSpPr>
              <a:spLocks noEditPoints="1"/>
            </p:cNvSpPr>
            <p:nvPr/>
          </p:nvSpPr>
          <p:spPr bwMode="auto">
            <a:xfrm>
              <a:off x="4391025" y="3041650"/>
              <a:ext cx="141288" cy="193675"/>
            </a:xfrm>
            <a:custGeom>
              <a:gdLst>
                <a:gd fmla="*/ 153 w 188" name="T0"/>
                <a:gd fmla="*/ 106 h 258" name="T1"/>
                <a:gd fmla="*/ 94 w 188" name="T2"/>
                <a:gd fmla="*/ 0 h 258" name="T3"/>
                <a:gd fmla="*/ 35 w 188" name="T4"/>
                <a:gd fmla="*/ 106 h 258" name="T5"/>
                <a:gd fmla="*/ 8 w 188" name="T6"/>
                <a:gd fmla="*/ 201 h 258" name="T7"/>
                <a:gd fmla="*/ 94 w 188" name="T8"/>
                <a:gd fmla="*/ 258 h 258" name="T9"/>
                <a:gd fmla="*/ 179 w 188" name="T10"/>
                <a:gd fmla="*/ 201 h 258" name="T11"/>
                <a:gd fmla="*/ 153 w 188" name="T12"/>
                <a:gd fmla="*/ 106 h 258" name="T13"/>
                <a:gd fmla="*/ 37 w 188" name="T14"/>
                <a:gd fmla="*/ 208 h 258" name="T15"/>
                <a:gd fmla="*/ 72 w 188" name="T16"/>
                <a:gd fmla="*/ 246 h 258" name="T17"/>
                <a:gd fmla="*/ 20 w 188" name="T18"/>
                <a:gd fmla="*/ 198 h 258" name="T19"/>
                <a:gd fmla="*/ 43 w 188" name="T20"/>
                <a:gd fmla="*/ 115 h 258" name="T21"/>
                <a:gd fmla="*/ 87 w 188" name="T22"/>
                <a:gd fmla="*/ 37 h 258" name="T23"/>
                <a:gd fmla="*/ 52 w 188" name="T24"/>
                <a:gd fmla="*/ 115 h 258" name="T25"/>
                <a:gd fmla="*/ 37 w 188" name="T26"/>
                <a:gd fmla="*/ 208 h 2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8" w="188">
                  <a:moveTo>
                    <a:pt x="153" y="106"/>
                  </a:moveTo>
                  <a:cubicBezTo>
                    <a:pt x="122" y="69"/>
                    <a:pt x="101" y="18"/>
                    <a:pt x="94" y="0"/>
                  </a:cubicBezTo>
                  <a:cubicBezTo>
                    <a:pt x="87" y="18"/>
                    <a:pt x="66" y="69"/>
                    <a:pt x="35" y="106"/>
                  </a:cubicBezTo>
                  <a:cubicBezTo>
                    <a:pt x="0" y="148"/>
                    <a:pt x="3" y="184"/>
                    <a:pt x="8" y="201"/>
                  </a:cubicBezTo>
                  <a:cubicBezTo>
                    <a:pt x="19" y="234"/>
                    <a:pt x="50" y="257"/>
                    <a:pt x="94" y="258"/>
                  </a:cubicBezTo>
                  <a:cubicBezTo>
                    <a:pt x="138" y="257"/>
                    <a:pt x="169" y="234"/>
                    <a:pt x="179" y="201"/>
                  </a:cubicBezTo>
                  <a:cubicBezTo>
                    <a:pt x="185" y="184"/>
                    <a:pt x="188" y="148"/>
                    <a:pt x="153" y="106"/>
                  </a:cubicBezTo>
                  <a:close/>
                  <a:moveTo>
                    <a:pt x="37" y="208"/>
                  </a:moveTo>
                  <a:cubicBezTo>
                    <a:pt x="44" y="224"/>
                    <a:pt x="56" y="238"/>
                    <a:pt x="72" y="246"/>
                  </a:cubicBezTo>
                  <a:cubicBezTo>
                    <a:pt x="46" y="239"/>
                    <a:pt x="27" y="221"/>
                    <a:pt x="20" y="198"/>
                  </a:cubicBezTo>
                  <a:cubicBezTo>
                    <a:pt x="15" y="183"/>
                    <a:pt x="12" y="152"/>
                    <a:pt x="43" y="115"/>
                  </a:cubicBezTo>
                  <a:cubicBezTo>
                    <a:pt x="63" y="90"/>
                    <a:pt x="78" y="57"/>
                    <a:pt x="87" y="37"/>
                  </a:cubicBezTo>
                  <a:cubicBezTo>
                    <a:pt x="79" y="60"/>
                    <a:pt x="68" y="90"/>
                    <a:pt x="52" y="115"/>
                  </a:cubicBezTo>
                  <a:cubicBezTo>
                    <a:pt x="23" y="159"/>
                    <a:pt x="30" y="193"/>
                    <a:pt x="37" y="20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88" name="Group 192"/>
          <p:cNvGrpSpPr/>
          <p:nvPr/>
        </p:nvGrpSpPr>
        <p:grpSpPr>
          <a:xfrm>
            <a:off x="8382830" y="1885168"/>
            <a:ext cx="404813" cy="436563"/>
            <a:chOff x="4994275" y="2997200"/>
            <a:chExt cx="404813" cy="436563"/>
          </a:xfrm>
          <a:solidFill>
            <a:schemeClr val="bg1"/>
          </a:solidFill>
        </p:grpSpPr>
        <p:sp>
          <p:nvSpPr>
            <p:cNvPr id="489" name="Freeform 302"/>
            <p:cNvSpPr>
              <a:spLocks noEditPoints="1"/>
            </p:cNvSpPr>
            <p:nvPr/>
          </p:nvSpPr>
          <p:spPr bwMode="auto">
            <a:xfrm>
              <a:off x="4994275" y="3103563"/>
              <a:ext cx="249238" cy="330200"/>
            </a:xfrm>
            <a:custGeom>
              <a:gdLst>
                <a:gd fmla="*/ 170 w 332" name="T0"/>
                <a:gd fmla="*/ 194 h 439" name="T1"/>
                <a:gd fmla="*/ 111 w 332" name="T2"/>
                <a:gd fmla="*/ 77 h 439" name="T3"/>
                <a:gd fmla="*/ 177 w 332" name="T4"/>
                <a:gd fmla="*/ 101 h 439" name="T5"/>
                <a:gd fmla="*/ 194 w 332" name="T6"/>
                <a:gd fmla="*/ 55 h 439" name="T7"/>
                <a:gd fmla="*/ 44 w 332" name="T8"/>
                <a:gd fmla="*/ 0 h 439" name="T9"/>
                <a:gd fmla="*/ 0 w 332" name="T10"/>
                <a:gd fmla="*/ 153 h 439" name="T11"/>
                <a:gd fmla="*/ 47 w 332" name="T12"/>
                <a:gd fmla="*/ 166 h 439" name="T13"/>
                <a:gd fmla="*/ 67 w 332" name="T14"/>
                <a:gd fmla="*/ 99 h 439" name="T15"/>
                <a:gd fmla="*/ 126 w 332" name="T16"/>
                <a:gd fmla="*/ 216 h 439" name="T17"/>
                <a:gd fmla="*/ 96 w 332" name="T18"/>
                <a:gd fmla="*/ 359 h 439" name="T19"/>
                <a:gd fmla="*/ 252 w 332" name="T20"/>
                <a:gd fmla="*/ 410 h 439" name="T21"/>
                <a:gd fmla="*/ 303 w 332" name="T22"/>
                <a:gd fmla="*/ 254 h 439" name="T23"/>
                <a:gd fmla="*/ 170 w 332" name="T24"/>
                <a:gd fmla="*/ 194 h 439" name="T25"/>
                <a:gd fmla="*/ 229 w 332" name="T26"/>
                <a:gd fmla="*/ 366 h 439" name="T27"/>
                <a:gd fmla="*/ 139 w 332" name="T28"/>
                <a:gd fmla="*/ 337 h 439" name="T29"/>
                <a:gd fmla="*/ 169 w 332" name="T30"/>
                <a:gd fmla="*/ 247 h 439" name="T31"/>
                <a:gd fmla="*/ 259 w 332" name="T32"/>
                <a:gd fmla="*/ 276 h 439" name="T33"/>
                <a:gd fmla="*/ 229 w 332" name="T34"/>
                <a:gd fmla="*/ 366 h 4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39" w="332">
                  <a:moveTo>
                    <a:pt x="170" y="194"/>
                  </a:moveTo>
                  <a:cubicBezTo>
                    <a:pt x="111" y="77"/>
                    <a:pt x="111" y="77"/>
                    <a:pt x="111" y="77"/>
                  </a:cubicBezTo>
                  <a:cubicBezTo>
                    <a:pt x="177" y="101"/>
                    <a:pt x="177" y="101"/>
                    <a:pt x="177" y="101"/>
                  </a:cubicBezTo>
                  <a:cubicBezTo>
                    <a:pt x="194" y="55"/>
                    <a:pt x="194" y="55"/>
                    <a:pt x="194" y="55"/>
                  </a:cubicBezTo>
                  <a:cubicBezTo>
                    <a:pt x="44" y="0"/>
                    <a:pt x="44" y="0"/>
                    <a:pt x="44" y="0"/>
                  </a:cubicBezTo>
                  <a:cubicBezTo>
                    <a:pt x="0" y="153"/>
                    <a:pt x="0" y="153"/>
                    <a:pt x="0" y="153"/>
                  </a:cubicBezTo>
                  <a:cubicBezTo>
                    <a:pt x="47" y="166"/>
                    <a:pt x="47" y="166"/>
                    <a:pt x="47" y="166"/>
                  </a:cubicBezTo>
                  <a:cubicBezTo>
                    <a:pt x="67" y="99"/>
                    <a:pt x="67" y="99"/>
                    <a:pt x="67" y="99"/>
                  </a:cubicBezTo>
                  <a:cubicBezTo>
                    <a:pt x="126" y="216"/>
                    <a:pt x="126" y="216"/>
                    <a:pt x="126" y="216"/>
                  </a:cubicBezTo>
                  <a:cubicBezTo>
                    <a:pt x="84" y="250"/>
                    <a:pt x="70" y="309"/>
                    <a:pt x="96" y="359"/>
                  </a:cubicBezTo>
                  <a:cubicBezTo>
                    <a:pt x="124" y="416"/>
                    <a:pt x="194" y="439"/>
                    <a:pt x="252" y="410"/>
                  </a:cubicBezTo>
                  <a:cubicBezTo>
                    <a:pt x="309" y="381"/>
                    <a:pt x="332" y="311"/>
                    <a:pt x="303" y="254"/>
                  </a:cubicBezTo>
                  <a:cubicBezTo>
                    <a:pt x="278" y="205"/>
                    <a:pt x="222" y="181"/>
                    <a:pt x="170" y="194"/>
                  </a:cubicBezTo>
                  <a:close/>
                  <a:moveTo>
                    <a:pt x="229" y="366"/>
                  </a:moveTo>
                  <a:cubicBezTo>
                    <a:pt x="196" y="383"/>
                    <a:pt x="156" y="370"/>
                    <a:pt x="139" y="337"/>
                  </a:cubicBezTo>
                  <a:cubicBezTo>
                    <a:pt x="123" y="304"/>
                    <a:pt x="136" y="264"/>
                    <a:pt x="169" y="247"/>
                  </a:cubicBezTo>
                  <a:cubicBezTo>
                    <a:pt x="202" y="230"/>
                    <a:pt x="242" y="244"/>
                    <a:pt x="259" y="276"/>
                  </a:cubicBezTo>
                  <a:cubicBezTo>
                    <a:pt x="275" y="309"/>
                    <a:pt x="262" y="350"/>
                    <a:pt x="229" y="36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90" name="Freeform 303"/>
            <p:cNvSpPr>
              <a:spLocks noEditPoints="1"/>
            </p:cNvSpPr>
            <p:nvPr/>
          </p:nvSpPr>
          <p:spPr bwMode="auto">
            <a:xfrm>
              <a:off x="5157788" y="2997200"/>
              <a:ext cx="241300" cy="319088"/>
            </a:xfrm>
            <a:custGeom>
              <a:gdLst>
                <a:gd fmla="*/ 205 w 319" name="T0"/>
                <a:gd fmla="*/ 223 h 424" name="T1"/>
                <a:gd fmla="*/ 236 w 319" name="T2"/>
                <a:gd fmla="*/ 81 h 424" name="T3"/>
                <a:gd fmla="*/ 80 w 319" name="T4"/>
                <a:gd fmla="*/ 29 h 424" name="T5"/>
                <a:gd fmla="*/ 28 w 319" name="T6"/>
                <a:gd fmla="*/ 185 h 424" name="T7"/>
                <a:gd fmla="*/ 161 w 319" name="T8"/>
                <a:gd fmla="*/ 245 h 424" name="T9"/>
                <a:gd fmla="*/ 177 w 319" name="T10"/>
                <a:gd fmla="*/ 277 h 424" name="T11"/>
                <a:gd fmla="*/ 102 w 319" name="T12"/>
                <a:gd fmla="*/ 315 h 424" name="T13"/>
                <a:gd fmla="*/ 124 w 319" name="T14"/>
                <a:gd fmla="*/ 359 h 424" name="T15"/>
                <a:gd fmla="*/ 199 w 319" name="T16"/>
                <a:gd fmla="*/ 321 h 424" name="T17"/>
                <a:gd fmla="*/ 252 w 319" name="T18"/>
                <a:gd fmla="*/ 424 h 424" name="T19"/>
                <a:gd fmla="*/ 296 w 319" name="T20"/>
                <a:gd fmla="*/ 402 h 424" name="T21"/>
                <a:gd fmla="*/ 243 w 319" name="T22"/>
                <a:gd fmla="*/ 299 h 424" name="T23"/>
                <a:gd fmla="*/ 319 w 319" name="T24"/>
                <a:gd fmla="*/ 260 h 424" name="T25"/>
                <a:gd fmla="*/ 297 w 319" name="T26"/>
                <a:gd fmla="*/ 216 h 424" name="T27"/>
                <a:gd fmla="*/ 221 w 319" name="T28"/>
                <a:gd fmla="*/ 255 h 424" name="T29"/>
                <a:gd fmla="*/ 205 w 319" name="T30"/>
                <a:gd fmla="*/ 223 h 424" name="T31"/>
                <a:gd fmla="*/ 72 w 319" name="T32"/>
                <a:gd fmla="*/ 163 h 424" name="T33"/>
                <a:gd fmla="*/ 102 w 319" name="T34"/>
                <a:gd fmla="*/ 73 h 424" name="T35"/>
                <a:gd fmla="*/ 192 w 319" name="T36"/>
                <a:gd fmla="*/ 103 h 424" name="T37"/>
                <a:gd fmla="*/ 162 w 319" name="T38"/>
                <a:gd fmla="*/ 193 h 424" name="T39"/>
                <a:gd fmla="*/ 72 w 319" name="T40"/>
                <a:gd fmla="*/ 163 h 4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23" w="319">
                  <a:moveTo>
                    <a:pt x="205" y="223"/>
                  </a:moveTo>
                  <a:cubicBezTo>
                    <a:pt x="247" y="189"/>
                    <a:pt x="261" y="130"/>
                    <a:pt x="236" y="81"/>
                  </a:cubicBezTo>
                  <a:cubicBezTo>
                    <a:pt x="207" y="23"/>
                    <a:pt x="137" y="0"/>
                    <a:pt x="80" y="29"/>
                  </a:cubicBezTo>
                  <a:cubicBezTo>
                    <a:pt x="23" y="58"/>
                    <a:pt x="0" y="128"/>
                    <a:pt x="28" y="185"/>
                  </a:cubicBezTo>
                  <a:cubicBezTo>
                    <a:pt x="54" y="235"/>
                    <a:pt x="110" y="259"/>
                    <a:pt x="161" y="245"/>
                  </a:cubicBezTo>
                  <a:cubicBezTo>
                    <a:pt x="177" y="277"/>
                    <a:pt x="177" y="277"/>
                    <a:pt x="177" y="277"/>
                  </a:cubicBezTo>
                  <a:cubicBezTo>
                    <a:pt x="102" y="315"/>
                    <a:pt x="102" y="315"/>
                    <a:pt x="102" y="315"/>
                  </a:cubicBezTo>
                  <a:cubicBezTo>
                    <a:pt x="124" y="359"/>
                    <a:pt x="124" y="359"/>
                    <a:pt x="124" y="359"/>
                  </a:cubicBezTo>
                  <a:cubicBezTo>
                    <a:pt x="199" y="321"/>
                    <a:pt x="199" y="321"/>
                    <a:pt x="199" y="321"/>
                  </a:cubicBezTo>
                  <a:cubicBezTo>
                    <a:pt x="252" y="424"/>
                    <a:pt x="252" y="424"/>
                    <a:pt x="252" y="424"/>
                  </a:cubicBezTo>
                  <a:cubicBezTo>
                    <a:pt x="296" y="402"/>
                    <a:pt x="296" y="402"/>
                    <a:pt x="296" y="402"/>
                  </a:cubicBezTo>
                  <a:cubicBezTo>
                    <a:pt x="243" y="299"/>
                    <a:pt x="243" y="299"/>
                    <a:pt x="243" y="299"/>
                  </a:cubicBezTo>
                  <a:cubicBezTo>
                    <a:pt x="319" y="260"/>
                    <a:pt x="319" y="260"/>
                    <a:pt x="319" y="260"/>
                  </a:cubicBezTo>
                  <a:cubicBezTo>
                    <a:pt x="297" y="216"/>
                    <a:pt x="297" y="216"/>
                    <a:pt x="297" y="216"/>
                  </a:cubicBezTo>
                  <a:cubicBezTo>
                    <a:pt x="221" y="255"/>
                    <a:pt x="221" y="255"/>
                    <a:pt x="221" y="255"/>
                  </a:cubicBezTo>
                  <a:lnTo>
                    <a:pt x="205" y="223"/>
                  </a:lnTo>
                  <a:close/>
                  <a:moveTo>
                    <a:pt x="72" y="163"/>
                  </a:moveTo>
                  <a:cubicBezTo>
                    <a:pt x="56" y="130"/>
                    <a:pt x="69" y="90"/>
                    <a:pt x="102" y="73"/>
                  </a:cubicBezTo>
                  <a:cubicBezTo>
                    <a:pt x="135" y="57"/>
                    <a:pt x="175" y="70"/>
                    <a:pt x="192" y="103"/>
                  </a:cubicBezTo>
                  <a:cubicBezTo>
                    <a:pt x="208" y="136"/>
                    <a:pt x="195" y="176"/>
                    <a:pt x="162" y="193"/>
                  </a:cubicBezTo>
                  <a:cubicBezTo>
                    <a:pt x="129" y="209"/>
                    <a:pt x="89" y="196"/>
                    <a:pt x="72" y="16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91" name="Group 195"/>
          <p:cNvGrpSpPr/>
          <p:nvPr/>
        </p:nvGrpSpPr>
        <p:grpSpPr>
          <a:xfrm>
            <a:off x="6994996" y="3981132"/>
            <a:ext cx="360363" cy="368300"/>
            <a:chOff x="5846763" y="3030538"/>
            <a:chExt cx="360363" cy="368300"/>
          </a:xfrm>
          <a:solidFill>
            <a:schemeClr val="bg1"/>
          </a:solidFill>
        </p:grpSpPr>
        <p:sp>
          <p:nvSpPr>
            <p:cNvPr id="492" name="Freeform 304"/>
            <p:cNvSpPr/>
            <p:nvPr/>
          </p:nvSpPr>
          <p:spPr bwMode="auto">
            <a:xfrm>
              <a:off x="5922963" y="3030538"/>
              <a:ext cx="207963" cy="88900"/>
            </a:xfrm>
            <a:custGeom>
              <a:gdLst>
                <a:gd fmla="*/ 45 w 276" name="T0"/>
                <a:gd fmla="*/ 117 h 117" name="T1"/>
                <a:gd fmla="*/ 45 w 276" name="T2"/>
                <a:gd fmla="*/ 61 h 117" name="T3"/>
                <a:gd fmla="*/ 65 w 276" name="T4"/>
                <a:gd fmla="*/ 41 h 117" name="T5"/>
                <a:gd fmla="*/ 211 w 276" name="T6"/>
                <a:gd fmla="*/ 41 h 117" name="T7"/>
                <a:gd fmla="*/ 231 w 276" name="T8"/>
                <a:gd fmla="*/ 61 h 117" name="T9"/>
                <a:gd fmla="*/ 231 w 276" name="T10"/>
                <a:gd fmla="*/ 117 h 117" name="T11"/>
                <a:gd fmla="*/ 276 w 276" name="T12"/>
                <a:gd fmla="*/ 117 h 117" name="T13"/>
                <a:gd fmla="*/ 276 w 276" name="T14"/>
                <a:gd fmla="*/ 42 h 117" name="T15"/>
                <a:gd fmla="*/ 235 w 276" name="T16"/>
                <a:gd fmla="*/ 0 h 117" name="T17"/>
                <a:gd fmla="*/ 41 w 276" name="T18"/>
                <a:gd fmla="*/ 0 h 117" name="T19"/>
                <a:gd fmla="*/ 0 w 276" name="T20"/>
                <a:gd fmla="*/ 42 h 117" name="T21"/>
                <a:gd fmla="*/ 0 w 276" name="T22"/>
                <a:gd fmla="*/ 117 h 117" name="T23"/>
                <a:gd fmla="*/ 45 w 276" name="T24"/>
                <a:gd fmla="*/ 117 h 1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7" w="276">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93" name="Freeform 305"/>
            <p:cNvSpPr>
              <a:spLocks noEditPoints="1"/>
            </p:cNvSpPr>
            <p:nvPr/>
          </p:nvSpPr>
          <p:spPr bwMode="auto">
            <a:xfrm>
              <a:off x="5846763" y="3119438"/>
              <a:ext cx="360363" cy="279400"/>
            </a:xfrm>
            <a:custGeom>
              <a:gdLst>
                <a:gd fmla="*/ 441 w 478" name="T0"/>
                <a:gd fmla="*/ 0 h 373" name="T1"/>
                <a:gd fmla="*/ 37 w 478" name="T2"/>
                <a:gd fmla="*/ 0 h 373" name="T3"/>
                <a:gd fmla="*/ 0 w 478" name="T4"/>
                <a:gd fmla="*/ 37 h 373" name="T5"/>
                <a:gd fmla="*/ 0 w 478" name="T6"/>
                <a:gd fmla="*/ 336 h 373" name="T7"/>
                <a:gd fmla="*/ 37 w 478" name="T8"/>
                <a:gd fmla="*/ 373 h 373" name="T9"/>
                <a:gd fmla="*/ 441 w 478" name="T10"/>
                <a:gd fmla="*/ 373 h 373" name="T11"/>
                <a:gd fmla="*/ 478 w 478" name="T12"/>
                <a:gd fmla="*/ 336 h 373" name="T13"/>
                <a:gd fmla="*/ 478 w 478" name="T14"/>
                <a:gd fmla="*/ 37 h 373" name="T15"/>
                <a:gd fmla="*/ 441 w 478" name="T16"/>
                <a:gd fmla="*/ 0 h 373" name="T17"/>
                <a:gd fmla="*/ 378 w 478" name="T18"/>
                <a:gd fmla="*/ 204 h 373" name="T19"/>
                <a:gd fmla="*/ 356 w 478" name="T20"/>
                <a:gd fmla="*/ 226 h 373" name="T21"/>
                <a:gd fmla="*/ 279 w 478" name="T22"/>
                <a:gd fmla="*/ 226 h 373" name="T23"/>
                <a:gd fmla="*/ 279 w 478" name="T24"/>
                <a:gd fmla="*/ 303 h 373" name="T25"/>
                <a:gd fmla="*/ 257 w 478" name="T26"/>
                <a:gd fmla="*/ 325 h 373" name="T27"/>
                <a:gd fmla="*/ 221 w 478" name="T28"/>
                <a:gd fmla="*/ 325 h 373" name="T29"/>
                <a:gd fmla="*/ 199 w 478" name="T30"/>
                <a:gd fmla="*/ 303 h 373" name="T31"/>
                <a:gd fmla="*/ 199 w 478" name="T32"/>
                <a:gd fmla="*/ 226 h 373" name="T33"/>
                <a:gd fmla="*/ 122 w 478" name="T34"/>
                <a:gd fmla="*/ 226 h 373" name="T35"/>
                <a:gd fmla="*/ 100 w 478" name="T36"/>
                <a:gd fmla="*/ 204 h 373" name="T37"/>
                <a:gd fmla="*/ 100 w 478" name="T38"/>
                <a:gd fmla="*/ 168 h 373" name="T39"/>
                <a:gd fmla="*/ 122 w 478" name="T40"/>
                <a:gd fmla="*/ 146 h 373" name="T41"/>
                <a:gd fmla="*/ 199 w 478" name="T42"/>
                <a:gd fmla="*/ 146 h 373" name="T43"/>
                <a:gd fmla="*/ 199 w 478" name="T44"/>
                <a:gd fmla="*/ 69 h 373" name="T45"/>
                <a:gd fmla="*/ 221 w 478" name="T46"/>
                <a:gd fmla="*/ 47 h 373" name="T47"/>
                <a:gd fmla="*/ 257 w 478" name="T48"/>
                <a:gd fmla="*/ 47 h 373" name="T49"/>
                <a:gd fmla="*/ 279 w 478" name="T50"/>
                <a:gd fmla="*/ 69 h 373" name="T51"/>
                <a:gd fmla="*/ 279 w 478" name="T52"/>
                <a:gd fmla="*/ 146 h 373" name="T53"/>
                <a:gd fmla="*/ 356 w 478" name="T54"/>
                <a:gd fmla="*/ 146 h 373" name="T55"/>
                <a:gd fmla="*/ 378 w 478" name="T56"/>
                <a:gd fmla="*/ 168 h 373" name="T57"/>
                <a:gd fmla="*/ 378 w 478" name="T58"/>
                <a:gd fmla="*/ 204 h 37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73" w="478">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94" name="Group 198"/>
          <p:cNvGrpSpPr/>
          <p:nvPr/>
        </p:nvGrpSpPr>
        <p:grpSpPr>
          <a:xfrm>
            <a:off x="6277446" y="3969709"/>
            <a:ext cx="414338" cy="436563"/>
            <a:chOff x="5819775" y="3827463"/>
            <a:chExt cx="414338" cy="436563"/>
          </a:xfrm>
          <a:solidFill>
            <a:schemeClr val="bg1"/>
          </a:solidFill>
        </p:grpSpPr>
        <p:sp>
          <p:nvSpPr>
            <p:cNvPr id="495" name="Freeform 306"/>
            <p:cNvSpPr>
              <a:spLocks noEditPoints="1"/>
            </p:cNvSpPr>
            <p:nvPr/>
          </p:nvSpPr>
          <p:spPr bwMode="auto">
            <a:xfrm>
              <a:off x="5937250" y="3827463"/>
              <a:ext cx="173038" cy="436563"/>
            </a:xfrm>
            <a:custGeom>
              <a:gdLst>
                <a:gd fmla="*/ 93 w 231" name="T0"/>
                <a:gd fmla="*/ 545 h 582" name="T1"/>
                <a:gd fmla="*/ 16 w 231" name="T2"/>
                <a:gd fmla="*/ 303 h 582" name="T3"/>
                <a:gd fmla="*/ 85 w 231" name="T4"/>
                <a:gd fmla="*/ 2 h 582" name="T5"/>
                <a:gd fmla="*/ 145 w 231" name="T6"/>
                <a:gd fmla="*/ 37 h 582" name="T7"/>
                <a:gd fmla="*/ 222 w 231" name="T8"/>
                <a:gd fmla="*/ 279 h 582" name="T9"/>
                <a:gd fmla="*/ 218 w 231" name="T10"/>
                <a:gd fmla="*/ 482 h 582" name="T11"/>
                <a:gd fmla="*/ 153 w 231" name="T12"/>
                <a:gd fmla="*/ 580 h 582" name="T13"/>
                <a:gd fmla="*/ 93 w 231" name="T14"/>
                <a:gd fmla="*/ 545 h 582" name="T15"/>
                <a:gd fmla="*/ 124 w 231" name="T16"/>
                <a:gd fmla="*/ 52 h 582" name="T17"/>
                <a:gd fmla="*/ 88 w 231" name="T18"/>
                <a:gd fmla="*/ 27 h 582" name="T19"/>
                <a:gd fmla="*/ 42 w 231" name="T20"/>
                <a:gd fmla="*/ 300 h 582" name="T21"/>
                <a:gd fmla="*/ 114 w 231" name="T22"/>
                <a:gd fmla="*/ 530 h 582" name="T23"/>
                <a:gd fmla="*/ 150 w 231" name="T24"/>
                <a:gd fmla="*/ 555 h 582" name="T25"/>
                <a:gd fmla="*/ 193 w 231" name="T26"/>
                <a:gd fmla="*/ 477 h 582" name="T27"/>
                <a:gd fmla="*/ 196 w 231" name="T28"/>
                <a:gd fmla="*/ 282 h 582" name="T29"/>
                <a:gd fmla="*/ 124 w 231" name="T30"/>
                <a:gd fmla="*/ 52 h 5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82" w="231">
                  <a:moveTo>
                    <a:pt x="93" y="545"/>
                  </a:moveTo>
                  <a:cubicBezTo>
                    <a:pt x="58" y="498"/>
                    <a:pt x="28" y="405"/>
                    <a:pt x="16" y="303"/>
                  </a:cubicBezTo>
                  <a:cubicBezTo>
                    <a:pt x="0" y="163"/>
                    <a:pt x="18" y="9"/>
                    <a:pt x="85" y="2"/>
                  </a:cubicBezTo>
                  <a:cubicBezTo>
                    <a:pt x="99" y="0"/>
                    <a:pt x="121" y="5"/>
                    <a:pt x="145" y="37"/>
                  </a:cubicBezTo>
                  <a:cubicBezTo>
                    <a:pt x="180" y="84"/>
                    <a:pt x="210" y="177"/>
                    <a:pt x="222" y="279"/>
                  </a:cubicBezTo>
                  <a:cubicBezTo>
                    <a:pt x="231" y="354"/>
                    <a:pt x="229" y="426"/>
                    <a:pt x="218" y="482"/>
                  </a:cubicBezTo>
                  <a:cubicBezTo>
                    <a:pt x="206" y="543"/>
                    <a:pt x="184" y="577"/>
                    <a:pt x="153" y="580"/>
                  </a:cubicBezTo>
                  <a:cubicBezTo>
                    <a:pt x="139" y="582"/>
                    <a:pt x="117" y="577"/>
                    <a:pt x="93" y="545"/>
                  </a:cubicBezTo>
                  <a:close/>
                  <a:moveTo>
                    <a:pt x="124" y="52"/>
                  </a:moveTo>
                  <a:cubicBezTo>
                    <a:pt x="111" y="35"/>
                    <a:pt x="98" y="26"/>
                    <a:pt x="88" y="27"/>
                  </a:cubicBezTo>
                  <a:cubicBezTo>
                    <a:pt x="52" y="32"/>
                    <a:pt x="24" y="149"/>
                    <a:pt x="42" y="300"/>
                  </a:cubicBezTo>
                  <a:cubicBezTo>
                    <a:pt x="54" y="398"/>
                    <a:pt x="81" y="486"/>
                    <a:pt x="114" y="530"/>
                  </a:cubicBezTo>
                  <a:cubicBezTo>
                    <a:pt x="127" y="547"/>
                    <a:pt x="140" y="556"/>
                    <a:pt x="150" y="555"/>
                  </a:cubicBezTo>
                  <a:cubicBezTo>
                    <a:pt x="167" y="553"/>
                    <a:pt x="184" y="523"/>
                    <a:pt x="193" y="477"/>
                  </a:cubicBezTo>
                  <a:cubicBezTo>
                    <a:pt x="203" y="424"/>
                    <a:pt x="204" y="355"/>
                    <a:pt x="196" y="282"/>
                  </a:cubicBezTo>
                  <a:cubicBezTo>
                    <a:pt x="184" y="184"/>
                    <a:pt x="157" y="96"/>
                    <a:pt x="124" y="5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96" name="Freeform 307"/>
            <p:cNvSpPr>
              <a:spLocks noEditPoints="1"/>
            </p:cNvSpPr>
            <p:nvPr/>
          </p:nvSpPr>
          <p:spPr bwMode="auto">
            <a:xfrm>
              <a:off x="5819775" y="3929063"/>
              <a:ext cx="414338" cy="249238"/>
            </a:xfrm>
            <a:custGeom>
              <a:gdLst>
                <a:gd fmla="*/ 24 w 550" name="T0"/>
                <a:gd fmla="*/ 107 h 332" name="T1"/>
                <a:gd fmla="*/ 7 w 550" name="T2"/>
                <a:gd fmla="*/ 40 h 332" name="T3"/>
                <a:gd fmla="*/ 121 w 550" name="T4"/>
                <a:gd fmla="*/ 5 h 332" name="T5"/>
                <a:gd fmla="*/ 316 w 550" name="T6"/>
                <a:gd fmla="*/ 60 h 332" name="T7"/>
                <a:gd fmla="*/ 526 w 550" name="T8"/>
                <a:gd fmla="*/ 203 h 332" name="T9"/>
                <a:gd fmla="*/ 543 w 550" name="T10"/>
                <a:gd fmla="*/ 270 h 332" name="T11"/>
                <a:gd fmla="*/ 234 w 550" name="T12"/>
                <a:gd fmla="*/ 250 h 332" name="T13"/>
                <a:gd fmla="*/ 24 w 550" name="T14"/>
                <a:gd fmla="*/ 107 h 332" name="T15"/>
                <a:gd fmla="*/ 505 w 550" name="T16"/>
                <a:gd fmla="*/ 218 h 332" name="T17"/>
                <a:gd fmla="*/ 306 w 550" name="T18"/>
                <a:gd fmla="*/ 84 h 332" name="T19"/>
                <a:gd fmla="*/ 118 w 550" name="T20"/>
                <a:gd fmla="*/ 31 h 332" name="T21"/>
                <a:gd fmla="*/ 31 w 550" name="T22"/>
                <a:gd fmla="*/ 50 h 332" name="T23"/>
                <a:gd fmla="*/ 45 w 550" name="T24"/>
                <a:gd fmla="*/ 92 h 332" name="T25"/>
                <a:gd fmla="*/ 244 w 550" name="T26"/>
                <a:gd fmla="*/ 226 h 332" name="T27"/>
                <a:gd fmla="*/ 519 w 550" name="T28"/>
                <a:gd fmla="*/ 260 h 332" name="T29"/>
                <a:gd fmla="*/ 505 w 550" name="T30"/>
                <a:gd fmla="*/ 218 h 33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2" w="550">
                  <a:moveTo>
                    <a:pt x="24" y="107"/>
                  </a:moveTo>
                  <a:cubicBezTo>
                    <a:pt x="0" y="75"/>
                    <a:pt x="2" y="53"/>
                    <a:pt x="7" y="40"/>
                  </a:cubicBezTo>
                  <a:cubicBezTo>
                    <a:pt x="19" y="12"/>
                    <a:pt x="59" y="0"/>
                    <a:pt x="121" y="5"/>
                  </a:cubicBezTo>
                  <a:cubicBezTo>
                    <a:pt x="177" y="11"/>
                    <a:pt x="246" y="30"/>
                    <a:pt x="316" y="60"/>
                  </a:cubicBezTo>
                  <a:cubicBezTo>
                    <a:pt x="410" y="101"/>
                    <a:pt x="491" y="155"/>
                    <a:pt x="526" y="203"/>
                  </a:cubicBezTo>
                  <a:cubicBezTo>
                    <a:pt x="550" y="235"/>
                    <a:pt x="548" y="257"/>
                    <a:pt x="543" y="270"/>
                  </a:cubicBezTo>
                  <a:cubicBezTo>
                    <a:pt x="516" y="332"/>
                    <a:pt x="364" y="306"/>
                    <a:pt x="234" y="250"/>
                  </a:cubicBezTo>
                  <a:cubicBezTo>
                    <a:pt x="140" y="209"/>
                    <a:pt x="59" y="155"/>
                    <a:pt x="24" y="107"/>
                  </a:cubicBezTo>
                  <a:close/>
                  <a:moveTo>
                    <a:pt x="505" y="218"/>
                  </a:moveTo>
                  <a:cubicBezTo>
                    <a:pt x="472" y="174"/>
                    <a:pt x="396" y="123"/>
                    <a:pt x="306" y="84"/>
                  </a:cubicBezTo>
                  <a:cubicBezTo>
                    <a:pt x="239" y="55"/>
                    <a:pt x="172" y="36"/>
                    <a:pt x="118" y="31"/>
                  </a:cubicBezTo>
                  <a:cubicBezTo>
                    <a:pt x="71" y="27"/>
                    <a:pt x="38" y="34"/>
                    <a:pt x="31" y="50"/>
                  </a:cubicBezTo>
                  <a:cubicBezTo>
                    <a:pt x="27" y="60"/>
                    <a:pt x="32" y="74"/>
                    <a:pt x="45" y="92"/>
                  </a:cubicBezTo>
                  <a:cubicBezTo>
                    <a:pt x="78" y="136"/>
                    <a:pt x="154" y="187"/>
                    <a:pt x="244" y="226"/>
                  </a:cubicBezTo>
                  <a:cubicBezTo>
                    <a:pt x="384" y="286"/>
                    <a:pt x="504" y="293"/>
                    <a:pt x="519" y="260"/>
                  </a:cubicBezTo>
                  <a:cubicBezTo>
                    <a:pt x="523" y="250"/>
                    <a:pt x="518" y="236"/>
                    <a:pt x="505" y="21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97" name="Freeform 308"/>
            <p:cNvSpPr/>
            <p:nvPr/>
          </p:nvSpPr>
          <p:spPr bwMode="auto">
            <a:xfrm>
              <a:off x="5995988" y="4019550"/>
              <a:ext cx="60325" cy="58738"/>
            </a:xfrm>
            <a:custGeom>
              <a:gdLst>
                <a:gd fmla="*/ 61 w 79" name="T0"/>
                <a:gd fmla="*/ 68 h 79" name="T1"/>
                <a:gd fmla="*/ 11 w 79" name="T2"/>
                <a:gd fmla="*/ 61 h 79" name="T3"/>
                <a:gd fmla="*/ 19 w 79" name="T4"/>
                <a:gd fmla="*/ 11 h 79" name="T5"/>
                <a:gd fmla="*/ 68 w 79" name="T6"/>
                <a:gd fmla="*/ 18 h 79" name="T7"/>
                <a:gd fmla="*/ 61 w 79" name="T8"/>
                <a:gd fmla="*/ 68 h 79" name="T9"/>
              </a:gdLst>
              <a:cxnLst>
                <a:cxn ang="0">
                  <a:pos x="T0" y="T1"/>
                </a:cxn>
                <a:cxn ang="0">
                  <a:pos x="T2" y="T3"/>
                </a:cxn>
                <a:cxn ang="0">
                  <a:pos x="T4" y="T5"/>
                </a:cxn>
                <a:cxn ang="0">
                  <a:pos x="T6" y="T7"/>
                </a:cxn>
                <a:cxn ang="0">
                  <a:pos x="T8" y="T9"/>
                </a:cxn>
              </a:cxnLst>
              <a:rect b="b" l="0" r="r" t="0"/>
              <a:pathLst>
                <a:path h="79" w="79">
                  <a:moveTo>
                    <a:pt x="61" y="68"/>
                  </a:moveTo>
                  <a:cubicBezTo>
                    <a:pt x="45" y="79"/>
                    <a:pt x="23" y="76"/>
                    <a:pt x="11" y="61"/>
                  </a:cubicBezTo>
                  <a:cubicBezTo>
                    <a:pt x="0" y="45"/>
                    <a:pt x="3" y="23"/>
                    <a:pt x="19" y="11"/>
                  </a:cubicBezTo>
                  <a:cubicBezTo>
                    <a:pt x="34" y="0"/>
                    <a:pt x="56" y="3"/>
                    <a:pt x="68" y="18"/>
                  </a:cubicBezTo>
                  <a:cubicBezTo>
                    <a:pt x="79" y="34"/>
                    <a:pt x="76" y="56"/>
                    <a:pt x="61" y="68"/>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498" name="Freeform 309"/>
            <p:cNvSpPr>
              <a:spLocks noEditPoints="1"/>
            </p:cNvSpPr>
            <p:nvPr/>
          </p:nvSpPr>
          <p:spPr bwMode="auto">
            <a:xfrm>
              <a:off x="5821363" y="3873500"/>
              <a:ext cx="411163" cy="342900"/>
            </a:xfrm>
            <a:custGeom>
              <a:gdLst>
                <a:gd fmla="*/ 40 w 548" name="T0"/>
                <a:gd fmla="*/ 402 h 456" name="T1"/>
                <a:gd fmla="*/ 212 w 548" name="T2"/>
                <a:gd fmla="*/ 145 h 456" name="T3"/>
                <a:gd fmla="*/ 508 w 548" name="T4"/>
                <a:gd fmla="*/ 54 h 456" name="T5"/>
                <a:gd fmla="*/ 336 w 548" name="T6"/>
                <a:gd fmla="*/ 311 h 456" name="T7"/>
                <a:gd fmla="*/ 40 w 548" name="T8"/>
                <a:gd fmla="*/ 402 h 456" name="T9"/>
                <a:gd fmla="*/ 487 w 548" name="T10"/>
                <a:gd fmla="*/ 69 h 456" name="T11"/>
                <a:gd fmla="*/ 228 w 548" name="T12"/>
                <a:gd fmla="*/ 166 h 456" name="T13"/>
                <a:gd fmla="*/ 61 w 548" name="T14"/>
                <a:gd fmla="*/ 387 h 456" name="T15"/>
                <a:gd fmla="*/ 320 w 548" name="T16"/>
                <a:gd fmla="*/ 290 h 456" name="T17"/>
                <a:gd fmla="*/ 487 w 548" name="T18"/>
                <a:gd fmla="*/ 69 h 4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6" w="548">
                  <a:moveTo>
                    <a:pt x="40" y="402"/>
                  </a:moveTo>
                  <a:cubicBezTo>
                    <a:pt x="0" y="348"/>
                    <a:pt x="99" y="230"/>
                    <a:pt x="212" y="145"/>
                  </a:cubicBezTo>
                  <a:cubicBezTo>
                    <a:pt x="325" y="61"/>
                    <a:pt x="468" y="0"/>
                    <a:pt x="508" y="54"/>
                  </a:cubicBezTo>
                  <a:cubicBezTo>
                    <a:pt x="548" y="108"/>
                    <a:pt x="449" y="226"/>
                    <a:pt x="336" y="311"/>
                  </a:cubicBezTo>
                  <a:cubicBezTo>
                    <a:pt x="223" y="395"/>
                    <a:pt x="81" y="456"/>
                    <a:pt x="40" y="402"/>
                  </a:cubicBezTo>
                  <a:close/>
                  <a:moveTo>
                    <a:pt x="487" y="69"/>
                  </a:moveTo>
                  <a:cubicBezTo>
                    <a:pt x="465" y="40"/>
                    <a:pt x="350" y="75"/>
                    <a:pt x="228" y="166"/>
                  </a:cubicBezTo>
                  <a:cubicBezTo>
                    <a:pt x="106" y="257"/>
                    <a:pt x="39" y="357"/>
                    <a:pt x="61" y="387"/>
                  </a:cubicBezTo>
                  <a:cubicBezTo>
                    <a:pt x="83" y="416"/>
                    <a:pt x="198" y="381"/>
                    <a:pt x="320" y="290"/>
                  </a:cubicBezTo>
                  <a:cubicBezTo>
                    <a:pt x="442" y="199"/>
                    <a:pt x="509" y="99"/>
                    <a:pt x="487" y="69"/>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499" name="Group 203"/>
          <p:cNvGrpSpPr/>
          <p:nvPr/>
        </p:nvGrpSpPr>
        <p:grpSpPr>
          <a:xfrm>
            <a:off x="8476778" y="2531954"/>
            <a:ext cx="246063" cy="414338"/>
            <a:chOff x="5068888" y="3838575"/>
            <a:chExt cx="246063" cy="414338"/>
          </a:xfrm>
          <a:solidFill>
            <a:schemeClr val="bg1"/>
          </a:solidFill>
        </p:grpSpPr>
        <p:sp>
          <p:nvSpPr>
            <p:cNvPr id="500" name="Freeform 310"/>
            <p:cNvSpPr/>
            <p:nvPr/>
          </p:nvSpPr>
          <p:spPr bwMode="auto">
            <a:xfrm>
              <a:off x="5068888" y="3843338"/>
              <a:ext cx="241300" cy="409575"/>
            </a:xfrm>
            <a:custGeom>
              <a:gdLst>
                <a:gd fmla="*/ 268 w 321" name="T0"/>
                <a:gd fmla="*/ 0 h 544" name="T1"/>
                <a:gd fmla="*/ 243 w 321" name="T2"/>
                <a:gd fmla="*/ 0 h 544" name="T3"/>
                <a:gd fmla="*/ 243 w 321" name="T4"/>
                <a:gd fmla="*/ 35 h 544" name="T5"/>
                <a:gd fmla="*/ 268 w 321" name="T6"/>
                <a:gd fmla="*/ 35 h 544" name="T7"/>
                <a:gd fmla="*/ 286 w 321" name="T8"/>
                <a:gd fmla="*/ 53 h 544" name="T9"/>
                <a:gd fmla="*/ 286 w 321" name="T10"/>
                <a:gd fmla="*/ 190 h 544" name="T11"/>
                <a:gd fmla="*/ 268 w 321" name="T12"/>
                <a:gd fmla="*/ 208 h 544" name="T13"/>
                <a:gd fmla="*/ 53 w 321" name="T14"/>
                <a:gd fmla="*/ 208 h 544" name="T15"/>
                <a:gd fmla="*/ 35 w 321" name="T16"/>
                <a:gd fmla="*/ 190 h 544" name="T17"/>
                <a:gd fmla="*/ 35 w 321" name="T18"/>
                <a:gd fmla="*/ 53 h 544" name="T19"/>
                <a:gd fmla="*/ 53 w 321" name="T20"/>
                <a:gd fmla="*/ 35 h 544" name="T21"/>
                <a:gd fmla="*/ 78 w 321" name="T22"/>
                <a:gd fmla="*/ 35 h 544" name="T23"/>
                <a:gd fmla="*/ 78 w 321" name="T24"/>
                <a:gd fmla="*/ 0 h 544" name="T25"/>
                <a:gd fmla="*/ 53 w 321" name="T26"/>
                <a:gd fmla="*/ 0 h 544" name="T27"/>
                <a:gd fmla="*/ 0 w 321" name="T28"/>
                <a:gd fmla="*/ 53 h 544" name="T29"/>
                <a:gd fmla="*/ 0 w 321" name="T30"/>
                <a:gd fmla="*/ 190 h 544" name="T31"/>
                <a:gd fmla="*/ 53 w 321" name="T32"/>
                <a:gd fmla="*/ 243 h 544" name="T33"/>
                <a:gd fmla="*/ 142 w 321" name="T34"/>
                <a:gd fmla="*/ 243 h 544" name="T35"/>
                <a:gd fmla="*/ 142 w 321" name="T36"/>
                <a:gd fmla="*/ 486 h 544" name="T37"/>
                <a:gd fmla="*/ 199 w 321" name="T38"/>
                <a:gd fmla="*/ 544 h 544" name="T39"/>
                <a:gd fmla="*/ 238 w 321" name="T40"/>
                <a:gd fmla="*/ 544 h 544" name="T41"/>
                <a:gd fmla="*/ 296 w 321" name="T42"/>
                <a:gd fmla="*/ 486 h 544" name="T43"/>
                <a:gd fmla="*/ 296 w 321" name="T44"/>
                <a:gd fmla="*/ 445 h 544" name="T45"/>
                <a:gd fmla="*/ 258 w 321" name="T46"/>
                <a:gd fmla="*/ 445 h 544" name="T47"/>
                <a:gd fmla="*/ 258 w 321" name="T48"/>
                <a:gd fmla="*/ 486 h 544" name="T49"/>
                <a:gd fmla="*/ 238 w 321" name="T50"/>
                <a:gd fmla="*/ 506 h 544" name="T51"/>
                <a:gd fmla="*/ 199 w 321" name="T52"/>
                <a:gd fmla="*/ 506 h 544" name="T53"/>
                <a:gd fmla="*/ 179 w 321" name="T54"/>
                <a:gd fmla="*/ 486 h 544" name="T55"/>
                <a:gd fmla="*/ 179 w 321" name="T56"/>
                <a:gd fmla="*/ 243 h 544" name="T57"/>
                <a:gd fmla="*/ 268 w 321" name="T58"/>
                <a:gd fmla="*/ 243 h 544" name="T59"/>
                <a:gd fmla="*/ 321 w 321" name="T60"/>
                <a:gd fmla="*/ 190 h 544" name="T61"/>
                <a:gd fmla="*/ 321 w 321" name="T62"/>
                <a:gd fmla="*/ 53 h 544" name="T63"/>
                <a:gd fmla="*/ 268 w 321" name="T64"/>
                <a:gd fmla="*/ 0 h 5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4" w="321">
                  <a:moveTo>
                    <a:pt x="268" y="0"/>
                  </a:moveTo>
                  <a:cubicBezTo>
                    <a:pt x="243" y="0"/>
                    <a:pt x="243" y="0"/>
                    <a:pt x="243" y="0"/>
                  </a:cubicBezTo>
                  <a:cubicBezTo>
                    <a:pt x="243" y="35"/>
                    <a:pt x="243" y="35"/>
                    <a:pt x="243" y="35"/>
                  </a:cubicBezTo>
                  <a:cubicBezTo>
                    <a:pt x="268" y="35"/>
                    <a:pt x="268" y="35"/>
                    <a:pt x="268" y="35"/>
                  </a:cubicBezTo>
                  <a:cubicBezTo>
                    <a:pt x="278" y="35"/>
                    <a:pt x="286" y="43"/>
                    <a:pt x="286" y="53"/>
                  </a:cubicBezTo>
                  <a:cubicBezTo>
                    <a:pt x="286" y="190"/>
                    <a:pt x="286" y="190"/>
                    <a:pt x="286" y="190"/>
                  </a:cubicBezTo>
                  <a:cubicBezTo>
                    <a:pt x="286" y="200"/>
                    <a:pt x="278" y="208"/>
                    <a:pt x="268" y="208"/>
                  </a:cubicBezTo>
                  <a:cubicBezTo>
                    <a:pt x="53" y="208"/>
                    <a:pt x="53" y="208"/>
                    <a:pt x="53" y="208"/>
                  </a:cubicBezTo>
                  <a:cubicBezTo>
                    <a:pt x="43" y="208"/>
                    <a:pt x="35" y="200"/>
                    <a:pt x="35" y="190"/>
                  </a:cubicBezTo>
                  <a:cubicBezTo>
                    <a:pt x="35" y="53"/>
                    <a:pt x="35" y="53"/>
                    <a:pt x="35" y="53"/>
                  </a:cubicBezTo>
                  <a:cubicBezTo>
                    <a:pt x="35" y="43"/>
                    <a:pt x="43" y="35"/>
                    <a:pt x="53" y="35"/>
                  </a:cubicBezTo>
                  <a:cubicBezTo>
                    <a:pt x="78" y="35"/>
                    <a:pt x="78" y="35"/>
                    <a:pt x="78" y="35"/>
                  </a:cubicBezTo>
                  <a:cubicBezTo>
                    <a:pt x="78" y="0"/>
                    <a:pt x="78" y="0"/>
                    <a:pt x="78" y="0"/>
                  </a:cubicBezTo>
                  <a:cubicBezTo>
                    <a:pt x="53" y="0"/>
                    <a:pt x="53" y="0"/>
                    <a:pt x="53" y="0"/>
                  </a:cubicBezTo>
                  <a:cubicBezTo>
                    <a:pt x="24" y="0"/>
                    <a:pt x="0" y="24"/>
                    <a:pt x="0" y="53"/>
                  </a:cubicBezTo>
                  <a:cubicBezTo>
                    <a:pt x="0" y="190"/>
                    <a:pt x="0" y="190"/>
                    <a:pt x="0" y="190"/>
                  </a:cubicBezTo>
                  <a:cubicBezTo>
                    <a:pt x="0" y="219"/>
                    <a:pt x="24" y="243"/>
                    <a:pt x="53" y="243"/>
                  </a:cubicBezTo>
                  <a:cubicBezTo>
                    <a:pt x="142" y="243"/>
                    <a:pt x="142" y="243"/>
                    <a:pt x="142" y="243"/>
                  </a:cubicBezTo>
                  <a:cubicBezTo>
                    <a:pt x="142" y="486"/>
                    <a:pt x="142" y="486"/>
                    <a:pt x="142" y="486"/>
                  </a:cubicBezTo>
                  <a:cubicBezTo>
                    <a:pt x="142" y="518"/>
                    <a:pt x="167" y="544"/>
                    <a:pt x="199" y="544"/>
                  </a:cubicBezTo>
                  <a:cubicBezTo>
                    <a:pt x="238" y="544"/>
                    <a:pt x="238" y="544"/>
                    <a:pt x="238" y="544"/>
                  </a:cubicBezTo>
                  <a:cubicBezTo>
                    <a:pt x="270" y="544"/>
                    <a:pt x="296" y="518"/>
                    <a:pt x="296" y="486"/>
                  </a:cubicBezTo>
                  <a:cubicBezTo>
                    <a:pt x="296" y="445"/>
                    <a:pt x="296" y="445"/>
                    <a:pt x="296" y="445"/>
                  </a:cubicBezTo>
                  <a:cubicBezTo>
                    <a:pt x="258" y="445"/>
                    <a:pt x="258" y="445"/>
                    <a:pt x="258" y="445"/>
                  </a:cubicBezTo>
                  <a:cubicBezTo>
                    <a:pt x="258" y="486"/>
                    <a:pt x="258" y="486"/>
                    <a:pt x="258" y="486"/>
                  </a:cubicBezTo>
                  <a:cubicBezTo>
                    <a:pt x="258" y="497"/>
                    <a:pt x="249" y="506"/>
                    <a:pt x="238" y="506"/>
                  </a:cubicBezTo>
                  <a:cubicBezTo>
                    <a:pt x="199" y="506"/>
                    <a:pt x="199" y="506"/>
                    <a:pt x="199" y="506"/>
                  </a:cubicBezTo>
                  <a:cubicBezTo>
                    <a:pt x="188" y="506"/>
                    <a:pt x="179" y="497"/>
                    <a:pt x="179" y="486"/>
                  </a:cubicBezTo>
                  <a:cubicBezTo>
                    <a:pt x="179" y="243"/>
                    <a:pt x="179" y="243"/>
                    <a:pt x="179" y="243"/>
                  </a:cubicBezTo>
                  <a:cubicBezTo>
                    <a:pt x="268" y="243"/>
                    <a:pt x="268" y="243"/>
                    <a:pt x="268" y="243"/>
                  </a:cubicBezTo>
                  <a:cubicBezTo>
                    <a:pt x="297" y="243"/>
                    <a:pt x="321" y="219"/>
                    <a:pt x="321" y="190"/>
                  </a:cubicBezTo>
                  <a:cubicBezTo>
                    <a:pt x="321" y="53"/>
                    <a:pt x="321" y="53"/>
                    <a:pt x="321" y="53"/>
                  </a:cubicBezTo>
                  <a:cubicBezTo>
                    <a:pt x="321" y="24"/>
                    <a:pt x="297" y="0"/>
                    <a:pt x="268"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01" name="Freeform 311"/>
            <p:cNvSpPr/>
            <p:nvPr/>
          </p:nvSpPr>
          <p:spPr bwMode="auto">
            <a:xfrm>
              <a:off x="5106988" y="3838575"/>
              <a:ext cx="63500" cy="38100"/>
            </a:xfrm>
            <a:custGeom>
              <a:gdLst>
                <a:gd fmla="*/ 84 w 84" name="T0"/>
                <a:gd fmla="*/ 41 h 52" name="T1"/>
                <a:gd fmla="*/ 73 w 84" name="T2"/>
                <a:gd fmla="*/ 52 h 52" name="T3"/>
                <a:gd fmla="*/ 11 w 84" name="T4"/>
                <a:gd fmla="*/ 52 h 52" name="T5"/>
                <a:gd fmla="*/ 0 w 84" name="T6"/>
                <a:gd fmla="*/ 41 h 52" name="T7"/>
                <a:gd fmla="*/ 0 w 84" name="T8"/>
                <a:gd fmla="*/ 11 h 52" name="T9"/>
                <a:gd fmla="*/ 11 w 84" name="T10"/>
                <a:gd fmla="*/ 0 h 52" name="T11"/>
                <a:gd fmla="*/ 73 w 84" name="T12"/>
                <a:gd fmla="*/ 0 h 52" name="T13"/>
                <a:gd fmla="*/ 84 w 84" name="T14"/>
                <a:gd fmla="*/ 11 h 52" name="T15"/>
                <a:gd fmla="*/ 84 w 84" name="T16"/>
                <a:gd fmla="*/ 41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84">
                  <a:moveTo>
                    <a:pt x="84" y="41"/>
                  </a:moveTo>
                  <a:cubicBezTo>
                    <a:pt x="84" y="47"/>
                    <a:pt x="79" y="52"/>
                    <a:pt x="73" y="52"/>
                  </a:cubicBezTo>
                  <a:cubicBezTo>
                    <a:pt x="11" y="52"/>
                    <a:pt x="11" y="52"/>
                    <a:pt x="11" y="52"/>
                  </a:cubicBezTo>
                  <a:cubicBezTo>
                    <a:pt x="5" y="52"/>
                    <a:pt x="0" y="47"/>
                    <a:pt x="0" y="41"/>
                  </a:cubicBezTo>
                  <a:cubicBezTo>
                    <a:pt x="0" y="11"/>
                    <a:pt x="0" y="11"/>
                    <a:pt x="0" y="11"/>
                  </a:cubicBezTo>
                  <a:cubicBezTo>
                    <a:pt x="0" y="5"/>
                    <a:pt x="5" y="0"/>
                    <a:pt x="11" y="0"/>
                  </a:cubicBezTo>
                  <a:cubicBezTo>
                    <a:pt x="73" y="0"/>
                    <a:pt x="73" y="0"/>
                    <a:pt x="73" y="0"/>
                  </a:cubicBezTo>
                  <a:cubicBezTo>
                    <a:pt x="79" y="0"/>
                    <a:pt x="84" y="5"/>
                    <a:pt x="84" y="11"/>
                  </a:cubicBezTo>
                  <a:lnTo>
                    <a:pt x="84" y="41"/>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02" name="Freeform 312"/>
            <p:cNvSpPr/>
            <p:nvPr/>
          </p:nvSpPr>
          <p:spPr bwMode="auto">
            <a:xfrm>
              <a:off x="5207000" y="3838575"/>
              <a:ext cx="63500" cy="38100"/>
            </a:xfrm>
            <a:custGeom>
              <a:gdLst>
                <a:gd fmla="*/ 73 w 85" name="T0"/>
                <a:gd fmla="*/ 0 h 52" name="T1"/>
                <a:gd fmla="*/ 11 w 85" name="T2"/>
                <a:gd fmla="*/ 0 h 52" name="T3"/>
                <a:gd fmla="*/ 0 w 85" name="T4"/>
                <a:gd fmla="*/ 11 h 52" name="T5"/>
                <a:gd fmla="*/ 0 w 85" name="T6"/>
                <a:gd fmla="*/ 41 h 52" name="T7"/>
                <a:gd fmla="*/ 11 w 85" name="T8"/>
                <a:gd fmla="*/ 52 h 52" name="T9"/>
                <a:gd fmla="*/ 73 w 85" name="T10"/>
                <a:gd fmla="*/ 52 h 52" name="T11"/>
                <a:gd fmla="*/ 85 w 85" name="T12"/>
                <a:gd fmla="*/ 41 h 52" name="T13"/>
                <a:gd fmla="*/ 85 w 85" name="T14"/>
                <a:gd fmla="*/ 11 h 52" name="T15"/>
                <a:gd fmla="*/ 73 w 85" name="T16"/>
                <a:gd fmla="*/ 0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85">
                  <a:moveTo>
                    <a:pt x="73" y="0"/>
                  </a:moveTo>
                  <a:cubicBezTo>
                    <a:pt x="11" y="0"/>
                    <a:pt x="11" y="0"/>
                    <a:pt x="11" y="0"/>
                  </a:cubicBezTo>
                  <a:cubicBezTo>
                    <a:pt x="5" y="0"/>
                    <a:pt x="0" y="5"/>
                    <a:pt x="0" y="11"/>
                  </a:cubicBezTo>
                  <a:cubicBezTo>
                    <a:pt x="0" y="41"/>
                    <a:pt x="0" y="41"/>
                    <a:pt x="0" y="41"/>
                  </a:cubicBezTo>
                  <a:cubicBezTo>
                    <a:pt x="0" y="47"/>
                    <a:pt x="5" y="52"/>
                    <a:pt x="11" y="52"/>
                  </a:cubicBezTo>
                  <a:cubicBezTo>
                    <a:pt x="73" y="52"/>
                    <a:pt x="73" y="52"/>
                    <a:pt x="73" y="52"/>
                  </a:cubicBezTo>
                  <a:cubicBezTo>
                    <a:pt x="80" y="52"/>
                    <a:pt x="85" y="47"/>
                    <a:pt x="85" y="41"/>
                  </a:cubicBezTo>
                  <a:cubicBezTo>
                    <a:pt x="85" y="11"/>
                    <a:pt x="85" y="11"/>
                    <a:pt x="85" y="11"/>
                  </a:cubicBezTo>
                  <a:cubicBezTo>
                    <a:pt x="85" y="5"/>
                    <a:pt x="80" y="0"/>
                    <a:pt x="73" y="0"/>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03" name="Oval 313"/>
            <p:cNvSpPr>
              <a:spLocks noChangeArrowheads="1"/>
            </p:cNvSpPr>
            <p:nvPr/>
          </p:nvSpPr>
          <p:spPr bwMode="auto">
            <a:xfrm>
              <a:off x="5233988" y="4103688"/>
              <a:ext cx="80963" cy="80963"/>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04" name="Group 208"/>
          <p:cNvGrpSpPr/>
          <p:nvPr/>
        </p:nvGrpSpPr>
        <p:grpSpPr>
          <a:xfrm>
            <a:off x="7760171" y="3928745"/>
            <a:ext cx="303213" cy="450850"/>
            <a:chOff x="65087" y="3805238"/>
            <a:chExt cx="303213" cy="450850"/>
          </a:xfrm>
          <a:solidFill>
            <a:schemeClr val="bg1"/>
          </a:solidFill>
        </p:grpSpPr>
        <p:sp>
          <p:nvSpPr>
            <p:cNvPr id="505" name="Freeform 314"/>
            <p:cNvSpPr/>
            <p:nvPr/>
          </p:nvSpPr>
          <p:spPr bwMode="auto">
            <a:xfrm>
              <a:off x="142875" y="3870325"/>
              <a:ext cx="147638" cy="47625"/>
            </a:xfrm>
            <a:custGeom>
              <a:gdLst>
                <a:gd fmla="*/ 14 w 196" name="T0"/>
                <a:gd fmla="*/ 65 h 65" name="T1"/>
                <a:gd fmla="*/ 0 w 196" name="T2"/>
                <a:gd fmla="*/ 47 h 65" name="T3"/>
                <a:gd fmla="*/ 0 w 196" name="T4"/>
                <a:gd fmla="*/ 18 h 65" name="T5"/>
                <a:gd fmla="*/ 14 w 196" name="T6"/>
                <a:gd fmla="*/ 0 h 65" name="T7"/>
                <a:gd fmla="*/ 182 w 196" name="T8"/>
                <a:gd fmla="*/ 0 h 65" name="T9"/>
                <a:gd fmla="*/ 196 w 196" name="T10"/>
                <a:gd fmla="*/ 18 h 65" name="T11"/>
                <a:gd fmla="*/ 196 w 196" name="T12"/>
                <a:gd fmla="*/ 47 h 65" name="T13"/>
                <a:gd fmla="*/ 182 w 196" name="T14"/>
                <a:gd fmla="*/ 65 h 65" name="T15"/>
                <a:gd fmla="*/ 14 w 196" name="T16"/>
                <a:gd fmla="*/ 65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196">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06" name="Freeform 315"/>
            <p:cNvSpPr>
              <a:spLocks noEditPoints="1"/>
            </p:cNvSpPr>
            <p:nvPr/>
          </p:nvSpPr>
          <p:spPr bwMode="auto">
            <a:xfrm>
              <a:off x="65087" y="3913188"/>
              <a:ext cx="303213" cy="342900"/>
            </a:xfrm>
            <a:custGeom>
              <a:gdLst>
                <a:gd fmla="*/ 396 w 402" name="T0"/>
                <a:gd fmla="*/ 382 h 456" name="T1"/>
                <a:gd fmla="*/ 249 w 402" name="T2"/>
                <a:gd fmla="*/ 118 h 456" name="T3"/>
                <a:gd fmla="*/ 249 w 402" name="T4"/>
                <a:gd fmla="*/ 0 h 456" name="T5"/>
                <a:gd fmla="*/ 153 w 402" name="T6"/>
                <a:gd fmla="*/ 0 h 456" name="T7"/>
                <a:gd fmla="*/ 153 w 402" name="T8"/>
                <a:gd fmla="*/ 118 h 456" name="T9"/>
                <a:gd fmla="*/ 6 w 402" name="T10"/>
                <a:gd fmla="*/ 382 h 456" name="T11"/>
                <a:gd fmla="*/ 14 w 402" name="T12"/>
                <a:gd fmla="*/ 433 h 456" name="T13"/>
                <a:gd fmla="*/ 76 w 402" name="T14"/>
                <a:gd fmla="*/ 456 h 456" name="T15"/>
                <a:gd fmla="*/ 326 w 402" name="T16"/>
                <a:gd fmla="*/ 456 h 456" name="T17"/>
                <a:gd fmla="*/ 388 w 402" name="T18"/>
                <a:gd fmla="*/ 433 h 456" name="T19"/>
                <a:gd fmla="*/ 396 w 402" name="T20"/>
                <a:gd fmla="*/ 382 h 456" name="T21"/>
                <a:gd fmla="*/ 238 w 402" name="T22"/>
                <a:gd fmla="*/ 165 h 456" name="T23"/>
                <a:gd fmla="*/ 269 w 402" name="T24"/>
                <a:gd fmla="*/ 196 h 456" name="T25"/>
                <a:gd fmla="*/ 238 w 402" name="T26"/>
                <a:gd fmla="*/ 227 h 456" name="T27"/>
                <a:gd fmla="*/ 207 w 402" name="T28"/>
                <a:gd fmla="*/ 196 h 456" name="T29"/>
                <a:gd fmla="*/ 238 w 402" name="T30"/>
                <a:gd fmla="*/ 165 h 456" name="T31"/>
                <a:gd fmla="*/ 195 w 402" name="T32"/>
                <a:gd fmla="*/ 100 h 456" name="T33"/>
                <a:gd fmla="*/ 216 w 402" name="T34"/>
                <a:gd fmla="*/ 120 h 456" name="T35"/>
                <a:gd fmla="*/ 195 w 402" name="T36"/>
                <a:gd fmla="*/ 141 h 456" name="T37"/>
                <a:gd fmla="*/ 174 w 402" name="T38"/>
                <a:gd fmla="*/ 120 h 456" name="T39"/>
                <a:gd fmla="*/ 195 w 402" name="T40"/>
                <a:gd fmla="*/ 100 h 456" name="T41"/>
                <a:gd fmla="*/ 165 w 402" name="T42"/>
                <a:gd fmla="*/ 200 h 456" name="T43"/>
                <a:gd fmla="*/ 190 w 402" name="T44"/>
                <a:gd fmla="*/ 225 h 456" name="T45"/>
                <a:gd fmla="*/ 165 w 402" name="T46"/>
                <a:gd fmla="*/ 249 h 456" name="T47"/>
                <a:gd fmla="*/ 140 w 402" name="T48"/>
                <a:gd fmla="*/ 225 h 456" name="T49"/>
                <a:gd fmla="*/ 165 w 402" name="T50"/>
                <a:gd fmla="*/ 200 h 456" name="T51"/>
                <a:gd fmla="*/ 360 w 402" name="T52"/>
                <a:gd fmla="*/ 411 h 456" name="T53"/>
                <a:gd fmla="*/ 326 w 402" name="T54"/>
                <a:gd fmla="*/ 421 h 456" name="T55"/>
                <a:gd fmla="*/ 76 w 402" name="T56"/>
                <a:gd fmla="*/ 421 h 456" name="T57"/>
                <a:gd fmla="*/ 42 w 402" name="T58"/>
                <a:gd fmla="*/ 411 h 456" name="T59"/>
                <a:gd fmla="*/ 39 w 402" name="T60"/>
                <a:gd fmla="*/ 393 h 456" name="T61"/>
                <a:gd fmla="*/ 107 w 402" name="T62"/>
                <a:gd fmla="*/ 257 h 456" name="T63"/>
                <a:gd fmla="*/ 295 w 402" name="T64"/>
                <a:gd fmla="*/ 257 h 456" name="T65"/>
                <a:gd fmla="*/ 363 w 402" name="T66"/>
                <a:gd fmla="*/ 393 h 456" name="T67"/>
                <a:gd fmla="*/ 360 w 402" name="T68"/>
                <a:gd fmla="*/ 411 h 45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56" w="402">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07" name="Oval 316"/>
            <p:cNvSpPr>
              <a:spLocks noChangeArrowheads="1"/>
            </p:cNvSpPr>
            <p:nvPr/>
          </p:nvSpPr>
          <p:spPr bwMode="auto">
            <a:xfrm>
              <a:off x="217487" y="3805238"/>
              <a:ext cx="44450" cy="46038"/>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08" name="Oval 317"/>
            <p:cNvSpPr>
              <a:spLocks noChangeArrowheads="1"/>
            </p:cNvSpPr>
            <p:nvPr/>
          </p:nvSpPr>
          <p:spPr bwMode="auto">
            <a:xfrm>
              <a:off x="173037" y="3835400"/>
              <a:ext cx="23813" cy="23813"/>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09" name="Group 213"/>
          <p:cNvGrpSpPr/>
          <p:nvPr/>
        </p:nvGrpSpPr>
        <p:grpSpPr>
          <a:xfrm>
            <a:off x="4797103" y="2575355"/>
            <a:ext cx="412750" cy="412750"/>
            <a:chOff x="846137" y="3833813"/>
            <a:chExt cx="412750" cy="412750"/>
          </a:xfrm>
          <a:solidFill>
            <a:schemeClr val="bg1"/>
          </a:solidFill>
        </p:grpSpPr>
        <p:sp>
          <p:nvSpPr>
            <p:cNvPr id="510" name="Freeform 318"/>
            <p:cNvSpPr>
              <a:spLocks noEditPoints="1"/>
            </p:cNvSpPr>
            <p:nvPr/>
          </p:nvSpPr>
          <p:spPr bwMode="auto">
            <a:xfrm>
              <a:off x="846137" y="3833813"/>
              <a:ext cx="412750" cy="412750"/>
            </a:xfrm>
            <a:custGeom>
              <a:gdLst>
                <a:gd fmla="*/ 476 w 548" name="T0"/>
                <a:gd fmla="*/ 72 h 548" name="T1"/>
                <a:gd fmla="*/ 216 w 548" name="T2"/>
                <a:gd fmla="*/ 72 h 548" name="T3"/>
                <a:gd fmla="*/ 190 w 548" name="T4"/>
                <a:gd fmla="*/ 300 h 548" name="T5"/>
                <a:gd fmla="*/ 14 w 548" name="T6"/>
                <a:gd fmla="*/ 477 h 548" name="T7"/>
                <a:gd fmla="*/ 14 w 548" name="T8"/>
                <a:gd fmla="*/ 525 h 548" name="T9"/>
                <a:gd fmla="*/ 23 w 548" name="T10"/>
                <a:gd fmla="*/ 534 h 548" name="T11"/>
                <a:gd fmla="*/ 71 w 548" name="T12"/>
                <a:gd fmla="*/ 534 h 548" name="T13"/>
                <a:gd fmla="*/ 248 w 548" name="T14"/>
                <a:gd fmla="*/ 358 h 548" name="T15"/>
                <a:gd fmla="*/ 476 w 548" name="T16"/>
                <a:gd fmla="*/ 332 h 548" name="T17"/>
                <a:gd fmla="*/ 476 w 548" name="T18"/>
                <a:gd fmla="*/ 72 h 548" name="T19"/>
                <a:gd fmla="*/ 440 w 548" name="T20"/>
                <a:gd fmla="*/ 296 h 548" name="T21"/>
                <a:gd fmla="*/ 252 w 548" name="T22"/>
                <a:gd fmla="*/ 296 h 548" name="T23"/>
                <a:gd fmla="*/ 252 w 548" name="T24"/>
                <a:gd fmla="*/ 108 h 548" name="T25"/>
                <a:gd fmla="*/ 440 w 548" name="T26"/>
                <a:gd fmla="*/ 108 h 548" name="T27"/>
                <a:gd fmla="*/ 440 w 548" name="T28"/>
                <a:gd fmla="*/ 296 h 5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8" w="548">
                  <a:moveTo>
                    <a:pt x="476" y="72"/>
                  </a:moveTo>
                  <a:cubicBezTo>
                    <a:pt x="404" y="0"/>
                    <a:pt x="288" y="0"/>
                    <a:pt x="216" y="72"/>
                  </a:cubicBezTo>
                  <a:cubicBezTo>
                    <a:pt x="154" y="134"/>
                    <a:pt x="145" y="229"/>
                    <a:pt x="190" y="300"/>
                  </a:cubicBezTo>
                  <a:cubicBezTo>
                    <a:pt x="14" y="477"/>
                    <a:pt x="14" y="477"/>
                    <a:pt x="14" y="477"/>
                  </a:cubicBezTo>
                  <a:cubicBezTo>
                    <a:pt x="0" y="490"/>
                    <a:pt x="0" y="512"/>
                    <a:pt x="14" y="525"/>
                  </a:cubicBezTo>
                  <a:cubicBezTo>
                    <a:pt x="23" y="534"/>
                    <a:pt x="23" y="534"/>
                    <a:pt x="23" y="534"/>
                  </a:cubicBezTo>
                  <a:cubicBezTo>
                    <a:pt x="36" y="548"/>
                    <a:pt x="58" y="548"/>
                    <a:pt x="71" y="534"/>
                  </a:cubicBezTo>
                  <a:cubicBezTo>
                    <a:pt x="248" y="358"/>
                    <a:pt x="248" y="358"/>
                    <a:pt x="248" y="358"/>
                  </a:cubicBezTo>
                  <a:cubicBezTo>
                    <a:pt x="319" y="403"/>
                    <a:pt x="414" y="394"/>
                    <a:pt x="476" y="332"/>
                  </a:cubicBezTo>
                  <a:cubicBezTo>
                    <a:pt x="548" y="260"/>
                    <a:pt x="548" y="144"/>
                    <a:pt x="476" y="72"/>
                  </a:cubicBezTo>
                  <a:close/>
                  <a:moveTo>
                    <a:pt x="440" y="296"/>
                  </a:moveTo>
                  <a:cubicBezTo>
                    <a:pt x="388" y="348"/>
                    <a:pt x="304" y="348"/>
                    <a:pt x="252" y="296"/>
                  </a:cubicBezTo>
                  <a:cubicBezTo>
                    <a:pt x="200" y="244"/>
                    <a:pt x="200" y="160"/>
                    <a:pt x="252" y="108"/>
                  </a:cubicBezTo>
                  <a:cubicBezTo>
                    <a:pt x="304" y="56"/>
                    <a:pt x="388" y="56"/>
                    <a:pt x="440" y="108"/>
                  </a:cubicBezTo>
                  <a:cubicBezTo>
                    <a:pt x="492" y="160"/>
                    <a:pt x="492" y="244"/>
                    <a:pt x="440" y="29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11" name="Freeform 319"/>
            <p:cNvSpPr/>
            <p:nvPr/>
          </p:nvSpPr>
          <p:spPr bwMode="auto">
            <a:xfrm>
              <a:off x="1008062" y="3944938"/>
              <a:ext cx="196850" cy="23813"/>
            </a:xfrm>
            <a:custGeom>
              <a:gdLst>
                <a:gd fmla="*/ 9 w 262" name="T0"/>
                <a:gd fmla="*/ 0 h 31" name="T1"/>
                <a:gd fmla="*/ 0 w 262" name="T2"/>
                <a:gd fmla="*/ 31 h 31" name="T3"/>
                <a:gd fmla="*/ 262 w 262" name="T4"/>
                <a:gd fmla="*/ 31 h 31" name="T5"/>
                <a:gd fmla="*/ 253 w 262" name="T6"/>
                <a:gd fmla="*/ 0 h 31" name="T7"/>
                <a:gd fmla="*/ 9 w 262" name="T8"/>
                <a:gd fmla="*/ 0 h 31" name="T9"/>
              </a:gdLst>
              <a:cxnLst>
                <a:cxn ang="0">
                  <a:pos x="T0" y="T1"/>
                </a:cxn>
                <a:cxn ang="0">
                  <a:pos x="T2" y="T3"/>
                </a:cxn>
                <a:cxn ang="0">
                  <a:pos x="T4" y="T5"/>
                </a:cxn>
                <a:cxn ang="0">
                  <a:pos x="T6" y="T7"/>
                </a:cxn>
                <a:cxn ang="0">
                  <a:pos x="T8" y="T9"/>
                </a:cxn>
              </a:cxnLst>
              <a:rect b="b" l="0" r="r" t="0"/>
              <a:pathLst>
                <a:path h="31" w="262">
                  <a:moveTo>
                    <a:pt x="9" y="0"/>
                  </a:moveTo>
                  <a:cubicBezTo>
                    <a:pt x="5" y="10"/>
                    <a:pt x="2" y="20"/>
                    <a:pt x="0" y="31"/>
                  </a:cubicBezTo>
                  <a:cubicBezTo>
                    <a:pt x="262" y="31"/>
                    <a:pt x="262" y="31"/>
                    <a:pt x="262" y="31"/>
                  </a:cubicBezTo>
                  <a:cubicBezTo>
                    <a:pt x="260" y="20"/>
                    <a:pt x="257" y="10"/>
                    <a:pt x="253" y="0"/>
                  </a:cubicBezTo>
                  <a:lnTo>
                    <a:pt x="9"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12" name="Freeform 320"/>
            <p:cNvSpPr/>
            <p:nvPr/>
          </p:nvSpPr>
          <p:spPr bwMode="auto">
            <a:xfrm>
              <a:off x="1006475" y="3990975"/>
              <a:ext cx="200025" cy="23813"/>
            </a:xfrm>
            <a:custGeom>
              <a:gdLst>
                <a:gd fmla="*/ 0 w 266" name="T0"/>
                <a:gd fmla="*/ 1 h 31" name="T1"/>
                <a:gd fmla="*/ 5 w 266" name="T2"/>
                <a:gd fmla="*/ 31 h 31" name="T3"/>
                <a:gd fmla="*/ 261 w 266" name="T4"/>
                <a:gd fmla="*/ 31 h 31" name="T5"/>
                <a:gd fmla="*/ 266 w 266" name="T6"/>
                <a:gd fmla="*/ 0 h 31" name="T7"/>
                <a:gd fmla="*/ 0 w 266" name="T8"/>
                <a:gd fmla="*/ 1 h 31" name="T9"/>
              </a:gdLst>
              <a:cxnLst>
                <a:cxn ang="0">
                  <a:pos x="T0" y="T1"/>
                </a:cxn>
                <a:cxn ang="0">
                  <a:pos x="T2" y="T3"/>
                </a:cxn>
                <a:cxn ang="0">
                  <a:pos x="T4" y="T5"/>
                </a:cxn>
                <a:cxn ang="0">
                  <a:pos x="T6" y="T7"/>
                </a:cxn>
                <a:cxn ang="0">
                  <a:pos x="T8" y="T9"/>
                </a:cxn>
              </a:cxnLst>
              <a:rect b="b" l="0" r="r" t="0"/>
              <a:pathLst>
                <a:path h="31" w="266">
                  <a:moveTo>
                    <a:pt x="0" y="1"/>
                  </a:moveTo>
                  <a:cubicBezTo>
                    <a:pt x="1" y="11"/>
                    <a:pt x="2" y="21"/>
                    <a:pt x="5" y="31"/>
                  </a:cubicBezTo>
                  <a:cubicBezTo>
                    <a:pt x="261" y="31"/>
                    <a:pt x="261" y="31"/>
                    <a:pt x="261" y="31"/>
                  </a:cubicBezTo>
                  <a:cubicBezTo>
                    <a:pt x="264" y="21"/>
                    <a:pt x="265" y="11"/>
                    <a:pt x="266" y="0"/>
                  </a:cubicBezTo>
                  <a:lnTo>
                    <a:pt x="0" y="1"/>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
        <p:nvSpPr>
          <p:cNvPr id="513" name="Freeform 321"/>
          <p:cNvSpPr/>
          <p:nvPr/>
        </p:nvSpPr>
        <p:spPr bwMode="auto">
          <a:xfrm>
            <a:off x="5591175" y="2540000"/>
            <a:ext cx="352425" cy="393700"/>
          </a:xfrm>
          <a:custGeom>
            <a:gdLst>
              <a:gd fmla="*/ 234 w 468" name="T0"/>
              <a:gd fmla="*/ 299 h 522" name="T1"/>
              <a:gd fmla="*/ 163 w 468" name="T2"/>
              <a:gd fmla="*/ 414 h 522" name="T3"/>
              <a:gd fmla="*/ 170 w 468" name="T4"/>
              <a:gd fmla="*/ 504 h 522" name="T5"/>
              <a:gd fmla="*/ 164 w 468" name="T6"/>
              <a:gd fmla="*/ 518 h 522" name="T7"/>
              <a:gd fmla="*/ 148 w 468" name="T8"/>
              <a:gd fmla="*/ 519 h 522" name="T9"/>
              <a:gd fmla="*/ 80 w 468" name="T10"/>
              <a:gd fmla="*/ 430 h 522" name="T11"/>
              <a:gd fmla="*/ 76 w 468" name="T12"/>
              <a:gd fmla="*/ 284 h 522" name="T13"/>
              <a:gd fmla="*/ 17 w 468" name="T14"/>
              <a:gd fmla="*/ 207 h 522" name="T15"/>
              <a:gd fmla="*/ 17 w 468" name="T16"/>
              <a:gd fmla="*/ 92 h 522" name="T17"/>
              <a:gd fmla="*/ 105 w 468" name="T18"/>
              <a:gd fmla="*/ 8 h 522" name="T19"/>
              <a:gd fmla="*/ 234 w 468" name="T20"/>
              <a:gd fmla="*/ 32 h 522" name="T21"/>
              <a:gd fmla="*/ 363 w 468" name="T22"/>
              <a:gd fmla="*/ 8 h 522" name="T23"/>
              <a:gd fmla="*/ 451 w 468" name="T24"/>
              <a:gd fmla="*/ 92 h 522" name="T25"/>
              <a:gd fmla="*/ 451 w 468" name="T26"/>
              <a:gd fmla="*/ 207 h 522" name="T27"/>
              <a:gd fmla="*/ 392 w 468" name="T28"/>
              <a:gd fmla="*/ 284 h 522" name="T29"/>
              <a:gd fmla="*/ 388 w 468" name="T30"/>
              <a:gd fmla="*/ 430 h 522" name="T31"/>
              <a:gd fmla="*/ 320 w 468" name="T32"/>
              <a:gd fmla="*/ 519 h 522" name="T33"/>
              <a:gd fmla="*/ 304 w 468" name="T34"/>
              <a:gd fmla="*/ 518 h 522" name="T35"/>
              <a:gd fmla="*/ 298 w 468" name="T36"/>
              <a:gd fmla="*/ 504 h 522" name="T37"/>
              <a:gd fmla="*/ 305 w 468" name="T38"/>
              <a:gd fmla="*/ 414 h 522" name="T39"/>
              <a:gd fmla="*/ 234 w 468" name="T40"/>
              <a:gd fmla="*/ 299 h 52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2" w="468">
                <a:moveTo>
                  <a:pt x="234" y="299"/>
                </a:moveTo>
                <a:cubicBezTo>
                  <a:pt x="206" y="299"/>
                  <a:pt x="163" y="350"/>
                  <a:pt x="163" y="414"/>
                </a:cubicBezTo>
                <a:cubicBezTo>
                  <a:pt x="163" y="450"/>
                  <a:pt x="167" y="482"/>
                  <a:pt x="170" y="504"/>
                </a:cubicBezTo>
                <a:cubicBezTo>
                  <a:pt x="171" y="509"/>
                  <a:pt x="169" y="515"/>
                  <a:pt x="164" y="518"/>
                </a:cubicBezTo>
                <a:cubicBezTo>
                  <a:pt x="159" y="522"/>
                  <a:pt x="153" y="522"/>
                  <a:pt x="148" y="519"/>
                </a:cubicBezTo>
                <a:cubicBezTo>
                  <a:pt x="127" y="508"/>
                  <a:pt x="98" y="483"/>
                  <a:pt x="80" y="430"/>
                </a:cubicBezTo>
                <a:cubicBezTo>
                  <a:pt x="47" y="337"/>
                  <a:pt x="76" y="284"/>
                  <a:pt x="76" y="284"/>
                </a:cubicBezTo>
                <a:cubicBezTo>
                  <a:pt x="76" y="284"/>
                  <a:pt x="35" y="254"/>
                  <a:pt x="17" y="207"/>
                </a:cubicBezTo>
                <a:cubicBezTo>
                  <a:pt x="0" y="160"/>
                  <a:pt x="2" y="114"/>
                  <a:pt x="17" y="92"/>
                </a:cubicBezTo>
                <a:cubicBezTo>
                  <a:pt x="33" y="70"/>
                  <a:pt x="71" y="16"/>
                  <a:pt x="105" y="8"/>
                </a:cubicBezTo>
                <a:cubicBezTo>
                  <a:pt x="139" y="0"/>
                  <a:pt x="164" y="32"/>
                  <a:pt x="234" y="32"/>
                </a:cubicBezTo>
                <a:cubicBezTo>
                  <a:pt x="304" y="32"/>
                  <a:pt x="329" y="0"/>
                  <a:pt x="363" y="8"/>
                </a:cubicBezTo>
                <a:cubicBezTo>
                  <a:pt x="397" y="16"/>
                  <a:pt x="435" y="70"/>
                  <a:pt x="451" y="92"/>
                </a:cubicBezTo>
                <a:cubicBezTo>
                  <a:pt x="466" y="114"/>
                  <a:pt x="468" y="160"/>
                  <a:pt x="451" y="207"/>
                </a:cubicBezTo>
                <a:cubicBezTo>
                  <a:pt x="433" y="254"/>
                  <a:pt x="392" y="284"/>
                  <a:pt x="392" y="284"/>
                </a:cubicBezTo>
                <a:cubicBezTo>
                  <a:pt x="392" y="284"/>
                  <a:pt x="421" y="337"/>
                  <a:pt x="388" y="430"/>
                </a:cubicBezTo>
                <a:cubicBezTo>
                  <a:pt x="370" y="483"/>
                  <a:pt x="341" y="508"/>
                  <a:pt x="320" y="519"/>
                </a:cubicBezTo>
                <a:cubicBezTo>
                  <a:pt x="315" y="522"/>
                  <a:pt x="309" y="522"/>
                  <a:pt x="304" y="518"/>
                </a:cubicBezTo>
                <a:cubicBezTo>
                  <a:pt x="299" y="515"/>
                  <a:pt x="297" y="509"/>
                  <a:pt x="298" y="504"/>
                </a:cubicBezTo>
                <a:cubicBezTo>
                  <a:pt x="301" y="482"/>
                  <a:pt x="305" y="450"/>
                  <a:pt x="305" y="414"/>
                </a:cubicBezTo>
                <a:cubicBezTo>
                  <a:pt x="305" y="350"/>
                  <a:pt x="262" y="299"/>
                  <a:pt x="234" y="299"/>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14" name="Freeform 322"/>
          <p:cNvSpPr/>
          <p:nvPr/>
        </p:nvSpPr>
        <p:spPr bwMode="auto">
          <a:xfrm>
            <a:off x="6283325" y="2517775"/>
            <a:ext cx="355600" cy="423863"/>
          </a:xfrm>
          <a:custGeom>
            <a:gdLst>
              <a:gd fmla="*/ 419 w 473" name="T0"/>
              <a:gd fmla="*/ 209 h 564" name="T1"/>
              <a:gd fmla="*/ 1 w 473" name="T2"/>
              <a:gd fmla="*/ 209 h 564" name="T3"/>
              <a:gd fmla="*/ 95 w 473" name="T4"/>
              <a:gd fmla="*/ 411 h 564" name="T5"/>
              <a:gd fmla="*/ 143 w 473" name="T6"/>
              <a:gd fmla="*/ 564 h 564" name="T7"/>
              <a:gd fmla="*/ 117 w 473" name="T8"/>
              <a:gd fmla="*/ 341 h 564" name="T9"/>
              <a:gd fmla="*/ 55 w 473" name="T10"/>
              <a:gd fmla="*/ 257 h 564" name="T11"/>
              <a:gd fmla="*/ 71 w 473" name="T12"/>
              <a:gd fmla="*/ 234 h 564" name="T13"/>
              <a:gd fmla="*/ 28 w 473" name="T14"/>
              <a:gd fmla="*/ 210 h 564" name="T15"/>
              <a:gd fmla="*/ 60 w 473" name="T16"/>
              <a:gd fmla="*/ 156 h 564" name="T17"/>
              <a:gd fmla="*/ 83 w 473" name="T18"/>
              <a:gd fmla="*/ 149 h 564" name="T19"/>
              <a:gd fmla="*/ 66 w 473" name="T20"/>
              <a:gd fmla="*/ 109 h 564" name="T21"/>
              <a:gd fmla="*/ 115 w 473" name="T22"/>
              <a:gd fmla="*/ 83 h 564" name="T23"/>
              <a:gd fmla="*/ 145 w 473" name="T24"/>
              <a:gd fmla="*/ 94 h 564" name="T25"/>
              <a:gd fmla="*/ 142 w 473" name="T26"/>
              <a:gd fmla="*/ 50 h 564" name="T27"/>
              <a:gd fmla="*/ 202 w 473" name="T28"/>
              <a:gd fmla="*/ 55 h 564" name="T29"/>
              <a:gd fmla="*/ 221 w 473" name="T30"/>
              <a:gd fmla="*/ 78 h 564" name="T31"/>
              <a:gd fmla="*/ 244 w 473" name="T32"/>
              <a:gd fmla="*/ 38 h 564" name="T33"/>
              <a:gd fmla="*/ 290 w 473" name="T34"/>
              <a:gd fmla="*/ 80 h 564" name="T35"/>
              <a:gd fmla="*/ 296 w 473" name="T36"/>
              <a:gd fmla="*/ 103 h 564" name="T37"/>
              <a:gd fmla="*/ 319 w 473" name="T38"/>
              <a:gd fmla="*/ 76 h 564" name="T39"/>
              <a:gd fmla="*/ 356 w 473" name="T40"/>
              <a:gd fmla="*/ 169 h 564" name="T41"/>
              <a:gd fmla="*/ 281 w 473" name="T42"/>
              <a:gd fmla="*/ 195 h 564" name="T43"/>
              <a:gd fmla="*/ 260 w 473" name="T44"/>
              <a:gd fmla="*/ 147 h 564" name="T45"/>
              <a:gd fmla="*/ 239 w 473" name="T46"/>
              <a:gd fmla="*/ 177 h 564" name="T47"/>
              <a:gd fmla="*/ 203 w 473" name="T48"/>
              <a:gd fmla="*/ 194 h 564" name="T49"/>
              <a:gd fmla="*/ 170 w 473" name="T50"/>
              <a:gd fmla="*/ 169 h 564" name="T51"/>
              <a:gd fmla="*/ 172 w 473" name="T52"/>
              <a:gd fmla="*/ 198 h 564" name="T53"/>
              <a:gd fmla="*/ 181 w 473" name="T54"/>
              <a:gd fmla="*/ 241 h 564" name="T55"/>
              <a:gd fmla="*/ 140 w 473" name="T56"/>
              <a:gd fmla="*/ 259 h 564" name="T57"/>
              <a:gd fmla="*/ 163 w 473" name="T58"/>
              <a:gd fmla="*/ 278 h 564" name="T59"/>
              <a:gd fmla="*/ 178 w 473" name="T60"/>
              <a:gd fmla="*/ 564 h 564" name="T61"/>
              <a:gd fmla="*/ 315 w 473" name="T62"/>
              <a:gd fmla="*/ 479 h 564" name="T63"/>
              <a:gd fmla="*/ 390 w 473" name="T64"/>
              <a:gd fmla="*/ 460 h 564" name="T65"/>
              <a:gd fmla="*/ 420 w 473" name="T66"/>
              <a:gd fmla="*/ 354 h 564" name="T67"/>
              <a:gd fmla="*/ 450 w 473" name="T68"/>
              <a:gd fmla="*/ 344 h 56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64" w="472">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15" name="Freeform 323"/>
          <p:cNvSpPr/>
          <p:nvPr/>
        </p:nvSpPr>
        <p:spPr bwMode="auto">
          <a:xfrm>
            <a:off x="7040563" y="2543175"/>
            <a:ext cx="328612" cy="388938"/>
          </a:xfrm>
          <a:custGeom>
            <a:gdLst>
              <a:gd fmla="*/ 419 w 437" name="T0"/>
              <a:gd fmla="*/ 256 h 517" name="T1"/>
              <a:gd fmla="*/ 386 w 437" name="T2"/>
              <a:gd fmla="*/ 265 h 517" name="T3"/>
              <a:gd fmla="*/ 316 w 437" name="T4"/>
              <a:gd fmla="*/ 344 h 517" name="T5"/>
              <a:gd fmla="*/ 293 w 437" name="T6"/>
              <a:gd fmla="*/ 332 h 517" name="T7"/>
              <a:gd fmla="*/ 285 w 437" name="T8"/>
              <a:gd fmla="*/ 72 h 517" name="T9"/>
              <a:gd fmla="*/ 267 w 437" name="T10"/>
              <a:gd fmla="*/ 41 h 517" name="T11"/>
              <a:gd fmla="*/ 232 w 437" name="T12"/>
              <a:gd fmla="*/ 62 h 517" name="T13"/>
              <a:gd fmla="*/ 228 w 437" name="T14"/>
              <a:gd fmla="*/ 242 h 517" name="T15"/>
              <a:gd fmla="*/ 214 w 437" name="T16"/>
              <a:gd fmla="*/ 242 h 517" name="T17"/>
              <a:gd fmla="*/ 211 w 437" name="T18"/>
              <a:gd fmla="*/ 29 h 517" name="T19"/>
              <a:gd fmla="*/ 186 w 437" name="T20"/>
              <a:gd fmla="*/ 1 h 517" name="T21"/>
              <a:gd fmla="*/ 156 w 437" name="T22"/>
              <a:gd fmla="*/ 24 h 517" name="T23"/>
              <a:gd fmla="*/ 153 w 437" name="T24"/>
              <a:gd fmla="*/ 244 h 517" name="T25"/>
              <a:gd fmla="*/ 139 w 437" name="T26"/>
              <a:gd fmla="*/ 244 h 517" name="T27"/>
              <a:gd fmla="*/ 134 w 437" name="T28"/>
              <a:gd fmla="*/ 54 h 517" name="T29"/>
              <a:gd fmla="*/ 105 w 437" name="T30"/>
              <a:gd fmla="*/ 29 h 517" name="T31"/>
              <a:gd fmla="*/ 79 w 437" name="T32"/>
              <a:gd fmla="*/ 54 h 517" name="T33"/>
              <a:gd fmla="*/ 78 w 437" name="T34"/>
              <a:gd fmla="*/ 246 h 517" name="T35"/>
              <a:gd fmla="*/ 66 w 437" name="T36"/>
              <a:gd fmla="*/ 243 h 517" name="T37"/>
              <a:gd fmla="*/ 53 w 437" name="T38"/>
              <a:gd fmla="*/ 104 h 517" name="T39"/>
              <a:gd fmla="*/ 19 w 437" name="T40"/>
              <a:gd fmla="*/ 86 h 517" name="T41"/>
              <a:gd fmla="*/ 0 w 437" name="T42"/>
              <a:gd fmla="*/ 116 h 517" name="T43"/>
              <a:gd fmla="*/ 9 w 437" name="T44"/>
              <a:gd fmla="*/ 377 h 517" name="T45"/>
              <a:gd fmla="*/ 170 w 437" name="T46"/>
              <a:gd fmla="*/ 517 h 517" name="T47"/>
              <a:gd fmla="*/ 344 w 437" name="T48"/>
              <a:gd fmla="*/ 428 h 517" name="T49"/>
              <a:gd fmla="*/ 430 w 437" name="T50"/>
              <a:gd fmla="*/ 290 h 517" name="T51"/>
              <a:gd fmla="*/ 419 w 437" name="T52"/>
              <a:gd fmla="*/ 256 h 51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17" w="43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16" name="Freeform 324"/>
          <p:cNvSpPr>
            <a:spLocks noEditPoints="1"/>
          </p:cNvSpPr>
          <p:nvPr/>
        </p:nvSpPr>
        <p:spPr bwMode="auto">
          <a:xfrm>
            <a:off x="7777163" y="2520950"/>
            <a:ext cx="307975" cy="433388"/>
          </a:xfrm>
          <a:custGeom>
            <a:gdLst>
              <a:gd fmla="*/ 227 w 410" name="T0"/>
              <a:gd fmla="*/ 10 h 578" name="T1"/>
              <a:gd fmla="*/ 206 w 410" name="T2"/>
              <a:gd fmla="*/ 0 h 578" name="T3"/>
              <a:gd fmla="*/ 184 w 410" name="T4"/>
              <a:gd fmla="*/ 10 h 578" name="T5"/>
              <a:gd fmla="*/ 0 w 410" name="T6"/>
              <a:gd fmla="*/ 373 h 578" name="T7"/>
              <a:gd fmla="*/ 205 w 410" name="T8"/>
              <a:gd fmla="*/ 578 h 578" name="T9"/>
              <a:gd fmla="*/ 410 w 410" name="T10"/>
              <a:gd fmla="*/ 373 h 578" name="T11"/>
              <a:gd fmla="*/ 227 w 410" name="T12"/>
              <a:gd fmla="*/ 10 h 578" name="T13"/>
              <a:gd fmla="*/ 331 w 410" name="T14"/>
              <a:gd fmla="*/ 393 h 578" name="T15"/>
              <a:gd fmla="*/ 315 w 410" name="T16"/>
              <a:gd fmla="*/ 408 h 578" name="T17"/>
              <a:gd fmla="*/ 254 w 410" name="T18"/>
              <a:gd fmla="*/ 408 h 578" name="T19"/>
              <a:gd fmla="*/ 254 w 410" name="T20"/>
              <a:gd fmla="*/ 469 h 578" name="T21"/>
              <a:gd fmla="*/ 239 w 410" name="T22"/>
              <a:gd fmla="*/ 485 h 578" name="T23"/>
              <a:gd fmla="*/ 175 w 410" name="T24"/>
              <a:gd fmla="*/ 485 h 578" name="T25"/>
              <a:gd fmla="*/ 159 w 410" name="T26"/>
              <a:gd fmla="*/ 469 h 578" name="T27"/>
              <a:gd fmla="*/ 159 w 410" name="T28"/>
              <a:gd fmla="*/ 408 h 578" name="T29"/>
              <a:gd fmla="*/ 98 w 410" name="T30"/>
              <a:gd fmla="*/ 408 h 578" name="T31"/>
              <a:gd fmla="*/ 83 w 410" name="T32"/>
              <a:gd fmla="*/ 393 h 578" name="T33"/>
              <a:gd fmla="*/ 83 w 410" name="T34"/>
              <a:gd fmla="*/ 329 h 578" name="T35"/>
              <a:gd fmla="*/ 98 w 410" name="T36"/>
              <a:gd fmla="*/ 313 h 578" name="T37"/>
              <a:gd fmla="*/ 159 w 410" name="T38"/>
              <a:gd fmla="*/ 313 h 578" name="T39"/>
              <a:gd fmla="*/ 159 w 410" name="T40"/>
              <a:gd fmla="*/ 252 h 578" name="T41"/>
              <a:gd fmla="*/ 175 w 410" name="T42"/>
              <a:gd fmla="*/ 236 h 578" name="T43"/>
              <a:gd fmla="*/ 239 w 410" name="T44"/>
              <a:gd fmla="*/ 236 h 578" name="T45"/>
              <a:gd fmla="*/ 254 w 410" name="T46"/>
              <a:gd fmla="*/ 252 h 578" name="T47"/>
              <a:gd fmla="*/ 254 w 410" name="T48"/>
              <a:gd fmla="*/ 313 h 578" name="T49"/>
              <a:gd fmla="*/ 315 w 410" name="T50"/>
              <a:gd fmla="*/ 313 h 578" name="T51"/>
              <a:gd fmla="*/ 331 w 410" name="T52"/>
              <a:gd fmla="*/ 329 h 578" name="T53"/>
              <a:gd fmla="*/ 331 w 410" name="T54"/>
              <a:gd fmla="*/ 393 h 5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78" w="410">
                <a:moveTo>
                  <a:pt x="227" y="10"/>
                </a:moveTo>
                <a:cubicBezTo>
                  <a:pt x="222" y="4"/>
                  <a:pt x="214" y="0"/>
                  <a:pt x="206" y="0"/>
                </a:cubicBezTo>
                <a:cubicBezTo>
                  <a:pt x="197" y="0"/>
                  <a:pt x="189" y="3"/>
                  <a:pt x="184" y="10"/>
                </a:cubicBezTo>
                <a:cubicBezTo>
                  <a:pt x="176" y="18"/>
                  <a:pt x="0" y="217"/>
                  <a:pt x="0" y="373"/>
                </a:cubicBezTo>
                <a:cubicBezTo>
                  <a:pt x="0" y="486"/>
                  <a:pt x="92" y="578"/>
                  <a:pt x="205" y="578"/>
                </a:cubicBezTo>
                <a:cubicBezTo>
                  <a:pt x="318" y="578"/>
                  <a:pt x="410" y="486"/>
                  <a:pt x="410" y="373"/>
                </a:cubicBezTo>
                <a:cubicBezTo>
                  <a:pt x="410" y="234"/>
                  <a:pt x="234" y="19"/>
                  <a:pt x="227" y="10"/>
                </a:cubicBezTo>
                <a:close/>
                <a:moveTo>
                  <a:pt x="331" y="393"/>
                </a:moveTo>
                <a:cubicBezTo>
                  <a:pt x="331" y="401"/>
                  <a:pt x="324" y="408"/>
                  <a:pt x="315" y="408"/>
                </a:cubicBezTo>
                <a:cubicBezTo>
                  <a:pt x="254" y="408"/>
                  <a:pt x="254" y="408"/>
                  <a:pt x="254" y="408"/>
                </a:cubicBezTo>
                <a:cubicBezTo>
                  <a:pt x="254" y="469"/>
                  <a:pt x="254" y="469"/>
                  <a:pt x="254" y="469"/>
                </a:cubicBezTo>
                <a:cubicBezTo>
                  <a:pt x="254" y="478"/>
                  <a:pt x="247" y="485"/>
                  <a:pt x="239" y="485"/>
                </a:cubicBezTo>
                <a:cubicBezTo>
                  <a:pt x="175" y="485"/>
                  <a:pt x="175" y="485"/>
                  <a:pt x="175" y="485"/>
                </a:cubicBezTo>
                <a:cubicBezTo>
                  <a:pt x="166" y="485"/>
                  <a:pt x="159" y="478"/>
                  <a:pt x="159" y="469"/>
                </a:cubicBezTo>
                <a:cubicBezTo>
                  <a:pt x="159" y="408"/>
                  <a:pt x="159" y="408"/>
                  <a:pt x="159" y="408"/>
                </a:cubicBezTo>
                <a:cubicBezTo>
                  <a:pt x="98" y="408"/>
                  <a:pt x="98" y="408"/>
                  <a:pt x="98" y="408"/>
                </a:cubicBezTo>
                <a:cubicBezTo>
                  <a:pt x="90" y="408"/>
                  <a:pt x="83" y="401"/>
                  <a:pt x="83" y="393"/>
                </a:cubicBezTo>
                <a:cubicBezTo>
                  <a:pt x="83" y="329"/>
                  <a:pt x="83" y="329"/>
                  <a:pt x="83" y="329"/>
                </a:cubicBezTo>
                <a:cubicBezTo>
                  <a:pt x="83" y="320"/>
                  <a:pt x="90" y="313"/>
                  <a:pt x="98" y="313"/>
                </a:cubicBezTo>
                <a:cubicBezTo>
                  <a:pt x="159" y="313"/>
                  <a:pt x="159" y="313"/>
                  <a:pt x="159" y="313"/>
                </a:cubicBezTo>
                <a:cubicBezTo>
                  <a:pt x="159" y="252"/>
                  <a:pt x="159" y="252"/>
                  <a:pt x="159" y="252"/>
                </a:cubicBezTo>
                <a:cubicBezTo>
                  <a:pt x="159" y="243"/>
                  <a:pt x="166" y="236"/>
                  <a:pt x="175" y="236"/>
                </a:cubicBezTo>
                <a:cubicBezTo>
                  <a:pt x="239" y="236"/>
                  <a:pt x="239" y="236"/>
                  <a:pt x="239" y="236"/>
                </a:cubicBezTo>
                <a:cubicBezTo>
                  <a:pt x="247" y="236"/>
                  <a:pt x="254" y="243"/>
                  <a:pt x="254" y="252"/>
                </a:cubicBezTo>
                <a:cubicBezTo>
                  <a:pt x="254" y="313"/>
                  <a:pt x="254" y="313"/>
                  <a:pt x="254" y="313"/>
                </a:cubicBezTo>
                <a:cubicBezTo>
                  <a:pt x="315" y="313"/>
                  <a:pt x="315" y="313"/>
                  <a:pt x="315" y="313"/>
                </a:cubicBezTo>
                <a:cubicBezTo>
                  <a:pt x="324" y="313"/>
                  <a:pt x="331" y="320"/>
                  <a:pt x="331" y="329"/>
                </a:cubicBezTo>
                <a:lnTo>
                  <a:pt x="331" y="393"/>
                </a:ln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nvGrpSpPr>
          <p:cNvPr id="517" name="Group 221"/>
          <p:cNvGrpSpPr/>
          <p:nvPr/>
        </p:nvGrpSpPr>
        <p:grpSpPr>
          <a:xfrm>
            <a:off x="8448675" y="3295393"/>
            <a:ext cx="420688" cy="385763"/>
            <a:chOff x="5816600" y="4683125"/>
            <a:chExt cx="420688" cy="385763"/>
          </a:xfrm>
          <a:solidFill>
            <a:schemeClr val="bg1"/>
          </a:solidFill>
        </p:grpSpPr>
        <p:sp>
          <p:nvSpPr>
            <p:cNvPr id="518" name="Oval 325"/>
            <p:cNvSpPr>
              <a:spLocks noChangeArrowheads="1"/>
            </p:cNvSpPr>
            <p:nvPr/>
          </p:nvSpPr>
          <p:spPr bwMode="auto">
            <a:xfrm>
              <a:off x="6151563" y="5006975"/>
              <a:ext cx="61913" cy="61913"/>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19" name="Oval 326"/>
            <p:cNvSpPr>
              <a:spLocks noChangeArrowheads="1"/>
            </p:cNvSpPr>
            <p:nvPr/>
          </p:nvSpPr>
          <p:spPr bwMode="auto">
            <a:xfrm>
              <a:off x="5930900" y="5006975"/>
              <a:ext cx="61913" cy="61913"/>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20" name="Freeform 327"/>
            <p:cNvSpPr>
              <a:spLocks noEditPoints="1"/>
            </p:cNvSpPr>
            <p:nvPr/>
          </p:nvSpPr>
          <p:spPr bwMode="auto">
            <a:xfrm>
              <a:off x="5816600" y="4683125"/>
              <a:ext cx="420688" cy="311150"/>
            </a:xfrm>
            <a:custGeom>
              <a:gdLst>
                <a:gd fmla="*/ 550 w 559" name="T0"/>
                <a:gd fmla="*/ 91 h 414" name="T1"/>
                <a:gd fmla="*/ 529 w 559" name="T2"/>
                <a:gd fmla="*/ 81 h 414" name="T3"/>
                <a:gd fmla="*/ 163 w 559" name="T4"/>
                <a:gd fmla="*/ 81 h 414" name="T5"/>
                <a:gd fmla="*/ 153 w 559" name="T6"/>
                <a:gd fmla="*/ 24 h 414" name="T7"/>
                <a:gd fmla="*/ 124 w 559" name="T8"/>
                <a:gd fmla="*/ 0 h 414" name="T9"/>
                <a:gd fmla="*/ 29 w 559" name="T10"/>
                <a:gd fmla="*/ 0 h 414" name="T11"/>
                <a:gd fmla="*/ 0 w 559" name="T12"/>
                <a:gd fmla="*/ 30 h 414" name="T13"/>
                <a:gd fmla="*/ 29 w 559" name="T14"/>
                <a:gd fmla="*/ 59 h 414" name="T15"/>
                <a:gd fmla="*/ 99 w 559" name="T16"/>
                <a:gd fmla="*/ 59 h 414" name="T17"/>
                <a:gd fmla="*/ 162 w 559" name="T18"/>
                <a:gd fmla="*/ 390 h 414" name="T19"/>
                <a:gd fmla="*/ 191 w 559" name="T20"/>
                <a:gd fmla="*/ 414 h 414" name="T21"/>
                <a:gd fmla="*/ 502 w 559" name="T22"/>
                <a:gd fmla="*/ 414 h 414" name="T23"/>
                <a:gd fmla="*/ 531 w 559" name="T24"/>
                <a:gd fmla="*/ 385 h 414" name="T25"/>
                <a:gd fmla="*/ 502 w 559" name="T26"/>
                <a:gd fmla="*/ 355 h 414" name="T27"/>
                <a:gd fmla="*/ 215 w 559" name="T28"/>
                <a:gd fmla="*/ 355 h 414" name="T29"/>
                <a:gd fmla="*/ 207 w 559" name="T30"/>
                <a:gd fmla="*/ 314 h 414" name="T31"/>
                <a:gd fmla="*/ 516 w 559" name="T32"/>
                <a:gd fmla="*/ 289 h 414" name="T33"/>
                <a:gd fmla="*/ 542 w 559" name="T34"/>
                <a:gd fmla="*/ 262 h 414" name="T35"/>
                <a:gd fmla="*/ 558 w 559" name="T36"/>
                <a:gd fmla="*/ 113 h 414" name="T37"/>
                <a:gd fmla="*/ 550 w 559" name="T38"/>
                <a:gd fmla="*/ 91 h 414" name="T39"/>
                <a:gd fmla="*/ 418 w 559" name="T40"/>
                <a:gd fmla="*/ 211 h 414" name="T41"/>
                <a:gd fmla="*/ 408 w 559" name="T42"/>
                <a:gd fmla="*/ 222 h 414" name="T43"/>
                <a:gd fmla="*/ 369 w 559" name="T44"/>
                <a:gd fmla="*/ 222 h 414" name="T45"/>
                <a:gd fmla="*/ 369 w 559" name="T46"/>
                <a:gd fmla="*/ 261 h 414" name="T47"/>
                <a:gd fmla="*/ 359 w 559" name="T48"/>
                <a:gd fmla="*/ 271 h 414" name="T49"/>
                <a:gd fmla="*/ 317 w 559" name="T50"/>
                <a:gd fmla="*/ 271 h 414" name="T51"/>
                <a:gd fmla="*/ 307 w 559" name="T52"/>
                <a:gd fmla="*/ 261 h 414" name="T53"/>
                <a:gd fmla="*/ 307 w 559" name="T54"/>
                <a:gd fmla="*/ 222 h 414" name="T55"/>
                <a:gd fmla="*/ 267 w 559" name="T56"/>
                <a:gd fmla="*/ 222 h 414" name="T57"/>
                <a:gd fmla="*/ 257 w 559" name="T58"/>
                <a:gd fmla="*/ 211 h 414" name="T59"/>
                <a:gd fmla="*/ 257 w 559" name="T60"/>
                <a:gd fmla="*/ 170 h 414" name="T61"/>
                <a:gd fmla="*/ 267 w 559" name="T62"/>
                <a:gd fmla="*/ 160 h 414" name="T63"/>
                <a:gd fmla="*/ 307 w 559" name="T64"/>
                <a:gd fmla="*/ 160 h 414" name="T65"/>
                <a:gd fmla="*/ 307 w 559" name="T66"/>
                <a:gd fmla="*/ 120 h 414" name="T67"/>
                <a:gd fmla="*/ 317 w 559" name="T68"/>
                <a:gd fmla="*/ 110 h 414" name="T69"/>
                <a:gd fmla="*/ 359 w 559" name="T70"/>
                <a:gd fmla="*/ 110 h 414" name="T71"/>
                <a:gd fmla="*/ 369 w 559" name="T72"/>
                <a:gd fmla="*/ 120 h 414" name="T73"/>
                <a:gd fmla="*/ 369 w 559" name="T74"/>
                <a:gd fmla="*/ 160 h 414" name="T75"/>
                <a:gd fmla="*/ 408 w 559" name="T76"/>
                <a:gd fmla="*/ 160 h 414" name="T77"/>
                <a:gd fmla="*/ 418 w 559" name="T78"/>
                <a:gd fmla="*/ 170 h 414" name="T79"/>
                <a:gd fmla="*/ 418 w 559" name="T80"/>
                <a:gd fmla="*/ 211 h 4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13" w="559">
                  <a:moveTo>
                    <a:pt x="550" y="91"/>
                  </a:moveTo>
                  <a:cubicBezTo>
                    <a:pt x="545" y="84"/>
                    <a:pt x="537" y="81"/>
                    <a:pt x="529" y="81"/>
                  </a:cubicBezTo>
                  <a:cubicBezTo>
                    <a:pt x="163" y="81"/>
                    <a:pt x="163" y="81"/>
                    <a:pt x="163" y="81"/>
                  </a:cubicBezTo>
                  <a:cubicBezTo>
                    <a:pt x="153" y="24"/>
                    <a:pt x="153" y="24"/>
                    <a:pt x="153" y="24"/>
                  </a:cubicBezTo>
                  <a:cubicBezTo>
                    <a:pt x="150" y="10"/>
                    <a:pt x="138" y="0"/>
                    <a:pt x="124" y="0"/>
                  </a:cubicBezTo>
                  <a:cubicBezTo>
                    <a:pt x="29" y="0"/>
                    <a:pt x="29" y="0"/>
                    <a:pt x="29" y="0"/>
                  </a:cubicBezTo>
                  <a:cubicBezTo>
                    <a:pt x="13" y="0"/>
                    <a:pt x="0" y="13"/>
                    <a:pt x="0" y="30"/>
                  </a:cubicBezTo>
                  <a:cubicBezTo>
                    <a:pt x="0" y="46"/>
                    <a:pt x="13" y="59"/>
                    <a:pt x="29" y="59"/>
                  </a:cubicBezTo>
                  <a:cubicBezTo>
                    <a:pt x="99" y="59"/>
                    <a:pt x="99" y="59"/>
                    <a:pt x="99" y="59"/>
                  </a:cubicBezTo>
                  <a:cubicBezTo>
                    <a:pt x="162" y="390"/>
                    <a:pt x="162" y="390"/>
                    <a:pt x="162" y="390"/>
                  </a:cubicBezTo>
                  <a:cubicBezTo>
                    <a:pt x="164" y="404"/>
                    <a:pt x="176" y="414"/>
                    <a:pt x="191" y="414"/>
                  </a:cubicBezTo>
                  <a:cubicBezTo>
                    <a:pt x="502" y="414"/>
                    <a:pt x="502" y="414"/>
                    <a:pt x="502" y="414"/>
                  </a:cubicBezTo>
                  <a:cubicBezTo>
                    <a:pt x="518" y="414"/>
                    <a:pt x="531" y="401"/>
                    <a:pt x="531" y="385"/>
                  </a:cubicBezTo>
                  <a:cubicBezTo>
                    <a:pt x="531" y="369"/>
                    <a:pt x="518" y="355"/>
                    <a:pt x="502" y="355"/>
                  </a:cubicBezTo>
                  <a:cubicBezTo>
                    <a:pt x="215" y="355"/>
                    <a:pt x="215" y="355"/>
                    <a:pt x="215" y="355"/>
                  </a:cubicBezTo>
                  <a:cubicBezTo>
                    <a:pt x="207" y="314"/>
                    <a:pt x="207" y="314"/>
                    <a:pt x="207" y="314"/>
                  </a:cubicBezTo>
                  <a:cubicBezTo>
                    <a:pt x="516" y="289"/>
                    <a:pt x="516" y="289"/>
                    <a:pt x="516" y="289"/>
                  </a:cubicBezTo>
                  <a:cubicBezTo>
                    <a:pt x="530" y="287"/>
                    <a:pt x="541" y="276"/>
                    <a:pt x="542" y="262"/>
                  </a:cubicBezTo>
                  <a:cubicBezTo>
                    <a:pt x="558" y="113"/>
                    <a:pt x="558" y="113"/>
                    <a:pt x="558" y="113"/>
                  </a:cubicBezTo>
                  <a:cubicBezTo>
                    <a:pt x="559" y="105"/>
                    <a:pt x="556" y="97"/>
                    <a:pt x="550" y="91"/>
                  </a:cubicBezTo>
                  <a:close/>
                  <a:moveTo>
                    <a:pt x="418" y="211"/>
                  </a:moveTo>
                  <a:cubicBezTo>
                    <a:pt x="418" y="217"/>
                    <a:pt x="414" y="222"/>
                    <a:pt x="408" y="222"/>
                  </a:cubicBezTo>
                  <a:cubicBezTo>
                    <a:pt x="369" y="222"/>
                    <a:pt x="369" y="222"/>
                    <a:pt x="369" y="222"/>
                  </a:cubicBezTo>
                  <a:cubicBezTo>
                    <a:pt x="369" y="261"/>
                    <a:pt x="369" y="261"/>
                    <a:pt x="369" y="261"/>
                  </a:cubicBezTo>
                  <a:cubicBezTo>
                    <a:pt x="369" y="267"/>
                    <a:pt x="364" y="271"/>
                    <a:pt x="359" y="271"/>
                  </a:cubicBezTo>
                  <a:cubicBezTo>
                    <a:pt x="317" y="271"/>
                    <a:pt x="317" y="271"/>
                    <a:pt x="317" y="271"/>
                  </a:cubicBezTo>
                  <a:cubicBezTo>
                    <a:pt x="311" y="271"/>
                    <a:pt x="307" y="267"/>
                    <a:pt x="307" y="261"/>
                  </a:cubicBezTo>
                  <a:cubicBezTo>
                    <a:pt x="307" y="222"/>
                    <a:pt x="307" y="222"/>
                    <a:pt x="307" y="222"/>
                  </a:cubicBezTo>
                  <a:cubicBezTo>
                    <a:pt x="267" y="222"/>
                    <a:pt x="267" y="222"/>
                    <a:pt x="267" y="222"/>
                  </a:cubicBezTo>
                  <a:cubicBezTo>
                    <a:pt x="261" y="222"/>
                    <a:pt x="257" y="217"/>
                    <a:pt x="257" y="211"/>
                  </a:cubicBezTo>
                  <a:cubicBezTo>
                    <a:pt x="257" y="170"/>
                    <a:pt x="257" y="170"/>
                    <a:pt x="257" y="170"/>
                  </a:cubicBezTo>
                  <a:cubicBezTo>
                    <a:pt x="257" y="164"/>
                    <a:pt x="261" y="160"/>
                    <a:pt x="267" y="160"/>
                  </a:cubicBezTo>
                  <a:cubicBezTo>
                    <a:pt x="307" y="160"/>
                    <a:pt x="307" y="160"/>
                    <a:pt x="307" y="160"/>
                  </a:cubicBezTo>
                  <a:cubicBezTo>
                    <a:pt x="307" y="120"/>
                    <a:pt x="307" y="120"/>
                    <a:pt x="307" y="120"/>
                  </a:cubicBezTo>
                  <a:cubicBezTo>
                    <a:pt x="307" y="114"/>
                    <a:pt x="311" y="110"/>
                    <a:pt x="317" y="110"/>
                  </a:cubicBezTo>
                  <a:cubicBezTo>
                    <a:pt x="359" y="110"/>
                    <a:pt x="359" y="110"/>
                    <a:pt x="359" y="110"/>
                  </a:cubicBezTo>
                  <a:cubicBezTo>
                    <a:pt x="364" y="110"/>
                    <a:pt x="369" y="114"/>
                    <a:pt x="369" y="120"/>
                  </a:cubicBezTo>
                  <a:cubicBezTo>
                    <a:pt x="369" y="160"/>
                    <a:pt x="369" y="160"/>
                    <a:pt x="369" y="160"/>
                  </a:cubicBezTo>
                  <a:cubicBezTo>
                    <a:pt x="408" y="160"/>
                    <a:pt x="408" y="160"/>
                    <a:pt x="408" y="160"/>
                  </a:cubicBezTo>
                  <a:cubicBezTo>
                    <a:pt x="414" y="160"/>
                    <a:pt x="418" y="164"/>
                    <a:pt x="418" y="170"/>
                  </a:cubicBezTo>
                  <a:lnTo>
                    <a:pt x="418" y="211"/>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
        <p:nvSpPr>
          <p:cNvPr id="521" name="Freeform 328"/>
          <p:cNvSpPr>
            <a:spLocks noEditPoints="1"/>
          </p:cNvSpPr>
          <p:nvPr/>
        </p:nvSpPr>
        <p:spPr bwMode="auto">
          <a:xfrm>
            <a:off x="5630863" y="3929063"/>
            <a:ext cx="322262" cy="466725"/>
          </a:xfrm>
          <a:custGeom>
            <a:gdLst>
              <a:gd fmla="*/ 215 w 430" name="T0"/>
              <a:gd fmla="*/ 0 h 621" name="T1"/>
              <a:gd fmla="*/ 0 w 430" name="T2"/>
              <a:gd fmla="*/ 216 h 621" name="T3"/>
              <a:gd fmla="*/ 182 w 430" name="T4"/>
              <a:gd fmla="*/ 428 h 621" name="T5"/>
              <a:gd fmla="*/ 182 w 430" name="T6"/>
              <a:gd fmla="*/ 494 h 621" name="T7"/>
              <a:gd fmla="*/ 135 w 430" name="T8"/>
              <a:gd fmla="*/ 494 h 621" name="T9"/>
              <a:gd fmla="*/ 119 w 430" name="T10"/>
              <a:gd fmla="*/ 511 h 621" name="T11"/>
              <a:gd fmla="*/ 119 w 430" name="T12"/>
              <a:gd fmla="*/ 541 h 621" name="T13"/>
              <a:gd fmla="*/ 135 w 430" name="T14"/>
              <a:gd fmla="*/ 557 h 621" name="T15"/>
              <a:gd fmla="*/ 182 w 430" name="T16"/>
              <a:gd fmla="*/ 557 h 621" name="T17"/>
              <a:gd fmla="*/ 182 w 430" name="T18"/>
              <a:gd fmla="*/ 604 h 621" name="T19"/>
              <a:gd fmla="*/ 199 w 430" name="T20"/>
              <a:gd fmla="*/ 621 h 621" name="T21"/>
              <a:gd fmla="*/ 229 w 430" name="T22"/>
              <a:gd fmla="*/ 621 h 621" name="T23"/>
              <a:gd fmla="*/ 246 w 430" name="T24"/>
              <a:gd fmla="*/ 604 h 621" name="T25"/>
              <a:gd fmla="*/ 246 w 430" name="T26"/>
              <a:gd fmla="*/ 557 h 621" name="T27"/>
              <a:gd fmla="*/ 293 w 430" name="T28"/>
              <a:gd fmla="*/ 557 h 621" name="T29"/>
              <a:gd fmla="*/ 310 w 430" name="T30"/>
              <a:gd fmla="*/ 541 h 621" name="T31"/>
              <a:gd fmla="*/ 310 w 430" name="T32"/>
              <a:gd fmla="*/ 511 h 621" name="T33"/>
              <a:gd fmla="*/ 293 w 430" name="T34"/>
              <a:gd fmla="*/ 494 h 621" name="T35"/>
              <a:gd fmla="*/ 246 w 430" name="T36"/>
              <a:gd fmla="*/ 494 h 621" name="T37"/>
              <a:gd fmla="*/ 246 w 430" name="T38"/>
              <a:gd fmla="*/ 429 h 621" name="T39"/>
              <a:gd fmla="*/ 430 w 430" name="T40"/>
              <a:gd fmla="*/ 216 h 621" name="T41"/>
              <a:gd fmla="*/ 215 w 430" name="T42"/>
              <a:gd fmla="*/ 0 h 621" name="T43"/>
              <a:gd fmla="*/ 367 w 430" name="T44"/>
              <a:gd fmla="*/ 216 h 621" name="T45"/>
              <a:gd fmla="*/ 215 w 430" name="T46"/>
              <a:gd fmla="*/ 368 h 621" name="T47"/>
              <a:gd fmla="*/ 63 w 430" name="T48"/>
              <a:gd fmla="*/ 216 h 621" name="T49"/>
              <a:gd fmla="*/ 215 w 430" name="T50"/>
              <a:gd fmla="*/ 63 h 621" name="T51"/>
              <a:gd fmla="*/ 367 w 430" name="T52"/>
              <a:gd fmla="*/ 216 h 62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21" w="430">
                <a:moveTo>
                  <a:pt x="215" y="0"/>
                </a:moveTo>
                <a:cubicBezTo>
                  <a:pt x="96" y="0"/>
                  <a:pt x="0" y="97"/>
                  <a:pt x="0" y="216"/>
                </a:cubicBezTo>
                <a:cubicBezTo>
                  <a:pt x="0" y="324"/>
                  <a:pt x="79" y="413"/>
                  <a:pt x="182" y="428"/>
                </a:cubicBezTo>
                <a:cubicBezTo>
                  <a:pt x="182" y="494"/>
                  <a:pt x="182" y="494"/>
                  <a:pt x="182" y="494"/>
                </a:cubicBezTo>
                <a:cubicBezTo>
                  <a:pt x="135" y="494"/>
                  <a:pt x="135" y="494"/>
                  <a:pt x="135" y="494"/>
                </a:cubicBezTo>
                <a:cubicBezTo>
                  <a:pt x="126" y="494"/>
                  <a:pt x="119" y="502"/>
                  <a:pt x="119" y="511"/>
                </a:cubicBezTo>
                <a:cubicBezTo>
                  <a:pt x="119" y="541"/>
                  <a:pt x="119" y="541"/>
                  <a:pt x="119" y="541"/>
                </a:cubicBezTo>
                <a:cubicBezTo>
                  <a:pt x="119" y="550"/>
                  <a:pt x="127" y="557"/>
                  <a:pt x="135" y="557"/>
                </a:cubicBezTo>
                <a:cubicBezTo>
                  <a:pt x="182" y="557"/>
                  <a:pt x="182" y="557"/>
                  <a:pt x="182" y="557"/>
                </a:cubicBezTo>
                <a:cubicBezTo>
                  <a:pt x="182" y="604"/>
                  <a:pt x="182" y="604"/>
                  <a:pt x="182" y="604"/>
                </a:cubicBezTo>
                <a:cubicBezTo>
                  <a:pt x="182" y="614"/>
                  <a:pt x="190" y="621"/>
                  <a:pt x="199" y="621"/>
                </a:cubicBezTo>
                <a:cubicBezTo>
                  <a:pt x="229" y="621"/>
                  <a:pt x="229" y="621"/>
                  <a:pt x="229" y="621"/>
                </a:cubicBezTo>
                <a:cubicBezTo>
                  <a:pt x="239" y="621"/>
                  <a:pt x="246" y="614"/>
                  <a:pt x="246" y="604"/>
                </a:cubicBezTo>
                <a:cubicBezTo>
                  <a:pt x="246" y="557"/>
                  <a:pt x="246" y="557"/>
                  <a:pt x="246" y="557"/>
                </a:cubicBezTo>
                <a:cubicBezTo>
                  <a:pt x="293" y="557"/>
                  <a:pt x="293" y="557"/>
                  <a:pt x="293" y="557"/>
                </a:cubicBezTo>
                <a:cubicBezTo>
                  <a:pt x="302" y="557"/>
                  <a:pt x="310" y="550"/>
                  <a:pt x="310" y="541"/>
                </a:cubicBezTo>
                <a:cubicBezTo>
                  <a:pt x="310" y="511"/>
                  <a:pt x="310" y="511"/>
                  <a:pt x="310" y="511"/>
                </a:cubicBezTo>
                <a:cubicBezTo>
                  <a:pt x="310" y="502"/>
                  <a:pt x="302" y="494"/>
                  <a:pt x="293" y="494"/>
                </a:cubicBezTo>
                <a:cubicBezTo>
                  <a:pt x="246" y="494"/>
                  <a:pt x="246" y="494"/>
                  <a:pt x="246" y="494"/>
                </a:cubicBezTo>
                <a:cubicBezTo>
                  <a:pt x="246" y="429"/>
                  <a:pt x="246" y="429"/>
                  <a:pt x="246" y="429"/>
                </a:cubicBezTo>
                <a:cubicBezTo>
                  <a:pt x="350" y="414"/>
                  <a:pt x="430" y="324"/>
                  <a:pt x="430" y="216"/>
                </a:cubicBezTo>
                <a:cubicBezTo>
                  <a:pt x="430" y="97"/>
                  <a:pt x="334" y="0"/>
                  <a:pt x="215" y="0"/>
                </a:cubicBezTo>
                <a:close/>
                <a:moveTo>
                  <a:pt x="367" y="216"/>
                </a:moveTo>
                <a:cubicBezTo>
                  <a:pt x="367" y="300"/>
                  <a:pt x="299" y="368"/>
                  <a:pt x="215" y="368"/>
                </a:cubicBezTo>
                <a:cubicBezTo>
                  <a:pt x="131" y="368"/>
                  <a:pt x="63" y="300"/>
                  <a:pt x="63" y="216"/>
                </a:cubicBezTo>
                <a:cubicBezTo>
                  <a:pt x="63" y="132"/>
                  <a:pt x="131" y="63"/>
                  <a:pt x="215" y="63"/>
                </a:cubicBezTo>
                <a:cubicBezTo>
                  <a:pt x="299" y="63"/>
                  <a:pt x="367" y="132"/>
                  <a:pt x="367" y="216"/>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22" name="Freeform 329"/>
          <p:cNvSpPr>
            <a:spLocks noEditPoints="1"/>
          </p:cNvSpPr>
          <p:nvPr/>
        </p:nvSpPr>
        <p:spPr bwMode="auto">
          <a:xfrm>
            <a:off x="4765675" y="3943350"/>
            <a:ext cx="384175" cy="485775"/>
          </a:xfrm>
          <a:custGeom>
            <a:gdLst>
              <a:gd fmla="*/ 439 w 511" name="T0"/>
              <a:gd fmla="*/ 3 h 645" name="T1"/>
              <a:gd fmla="*/ 287 w 511" name="T2"/>
              <a:gd fmla="*/ 51 h 645" name="T3"/>
              <a:gd fmla="*/ 277 w 511" name="T4"/>
              <a:gd fmla="*/ 72 h 645" name="T5"/>
              <a:gd fmla="*/ 286 w 511" name="T6"/>
              <a:gd fmla="*/ 101 h 645" name="T7"/>
              <a:gd fmla="*/ 307 w 511" name="T8"/>
              <a:gd fmla="*/ 112 h 645" name="T9"/>
              <a:gd fmla="*/ 369 w 511" name="T10"/>
              <a:gd fmla="*/ 93 h 645" name="T11"/>
              <a:gd fmla="*/ 320 w 511" name="T12"/>
              <a:gd fmla="*/ 187 h 645" name="T13"/>
              <a:gd fmla="*/ 49 w 511" name="T14"/>
              <a:gd fmla="*/ 306 h 645" name="T15"/>
              <a:gd fmla="*/ 161 w 511" name="T16"/>
              <a:gd fmla="*/ 595 h 645" name="T17"/>
              <a:gd fmla="*/ 451 w 511" name="T18"/>
              <a:gd fmla="*/ 484 h 645" name="T19"/>
              <a:gd fmla="*/ 378 w 511" name="T20"/>
              <a:gd fmla="*/ 216 h 645" name="T21"/>
              <a:gd fmla="*/ 427 w 511" name="T22"/>
              <a:gd fmla="*/ 123 h 645" name="T23"/>
              <a:gd fmla="*/ 446 w 511" name="T24"/>
              <a:gd fmla="*/ 185 h 645" name="T25"/>
              <a:gd fmla="*/ 468 w 511" name="T26"/>
              <a:gd fmla="*/ 196 h 645" name="T27"/>
              <a:gd fmla="*/ 497 w 511" name="T28"/>
              <a:gd fmla="*/ 187 h 645" name="T29"/>
              <a:gd fmla="*/ 508 w 511" name="T30"/>
              <a:gd fmla="*/ 165 h 645" name="T31"/>
              <a:gd fmla="*/ 474 w 511" name="T32"/>
              <a:gd fmla="*/ 59 h 645" name="T33"/>
              <a:gd fmla="*/ 474 w 511" name="T34"/>
              <a:gd fmla="*/ 59 h 645" name="T35"/>
              <a:gd fmla="*/ 460 w 511" name="T36"/>
              <a:gd fmla="*/ 13 h 645" name="T37"/>
              <a:gd fmla="*/ 439 w 511" name="T38"/>
              <a:gd fmla="*/ 3 h 645" name="T39"/>
              <a:gd fmla="*/ 392 w 511" name="T40"/>
              <a:gd fmla="*/ 458 h 645" name="T41"/>
              <a:gd fmla="*/ 187 w 511" name="T42"/>
              <a:gd fmla="*/ 537 h 645" name="T43"/>
              <a:gd fmla="*/ 108 w 511" name="T44"/>
              <a:gd fmla="*/ 332 h 645" name="T45"/>
              <a:gd fmla="*/ 313 w 511" name="T46"/>
              <a:gd fmla="*/ 253 h 645" name="T47"/>
              <a:gd fmla="*/ 392 w 511" name="T48"/>
              <a:gd fmla="*/ 458 h 64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45" w="511">
                <a:moveTo>
                  <a:pt x="439" y="3"/>
                </a:moveTo>
                <a:cubicBezTo>
                  <a:pt x="287" y="51"/>
                  <a:pt x="287" y="51"/>
                  <a:pt x="287" y="51"/>
                </a:cubicBezTo>
                <a:cubicBezTo>
                  <a:pt x="278" y="54"/>
                  <a:pt x="274" y="63"/>
                  <a:pt x="277" y="72"/>
                </a:cubicBezTo>
                <a:cubicBezTo>
                  <a:pt x="286" y="101"/>
                  <a:pt x="286" y="101"/>
                  <a:pt x="286" y="101"/>
                </a:cubicBezTo>
                <a:cubicBezTo>
                  <a:pt x="289" y="110"/>
                  <a:pt x="298" y="115"/>
                  <a:pt x="307" y="112"/>
                </a:cubicBezTo>
                <a:cubicBezTo>
                  <a:pt x="369" y="93"/>
                  <a:pt x="369" y="93"/>
                  <a:pt x="369" y="93"/>
                </a:cubicBezTo>
                <a:cubicBezTo>
                  <a:pt x="320" y="187"/>
                  <a:pt x="320" y="187"/>
                  <a:pt x="320" y="187"/>
                </a:cubicBezTo>
                <a:cubicBezTo>
                  <a:pt x="214" y="151"/>
                  <a:pt x="96" y="201"/>
                  <a:pt x="49" y="306"/>
                </a:cubicBezTo>
                <a:cubicBezTo>
                  <a:pt x="0" y="417"/>
                  <a:pt x="50" y="546"/>
                  <a:pt x="161" y="595"/>
                </a:cubicBezTo>
                <a:cubicBezTo>
                  <a:pt x="272" y="645"/>
                  <a:pt x="402" y="595"/>
                  <a:pt x="451" y="484"/>
                </a:cubicBezTo>
                <a:cubicBezTo>
                  <a:pt x="494" y="387"/>
                  <a:pt x="461" y="276"/>
                  <a:pt x="378" y="216"/>
                </a:cubicBezTo>
                <a:cubicBezTo>
                  <a:pt x="427" y="123"/>
                  <a:pt x="427" y="123"/>
                  <a:pt x="427" y="123"/>
                </a:cubicBezTo>
                <a:cubicBezTo>
                  <a:pt x="446" y="185"/>
                  <a:pt x="446" y="185"/>
                  <a:pt x="446" y="185"/>
                </a:cubicBezTo>
                <a:cubicBezTo>
                  <a:pt x="449" y="194"/>
                  <a:pt x="459" y="199"/>
                  <a:pt x="468" y="196"/>
                </a:cubicBezTo>
                <a:cubicBezTo>
                  <a:pt x="497" y="187"/>
                  <a:pt x="497" y="187"/>
                  <a:pt x="497" y="187"/>
                </a:cubicBezTo>
                <a:cubicBezTo>
                  <a:pt x="505" y="184"/>
                  <a:pt x="511" y="175"/>
                  <a:pt x="508" y="165"/>
                </a:cubicBezTo>
                <a:cubicBezTo>
                  <a:pt x="474" y="59"/>
                  <a:pt x="474" y="59"/>
                  <a:pt x="474" y="59"/>
                </a:cubicBezTo>
                <a:cubicBezTo>
                  <a:pt x="474" y="59"/>
                  <a:pt x="474" y="59"/>
                  <a:pt x="474" y="59"/>
                </a:cubicBezTo>
                <a:cubicBezTo>
                  <a:pt x="460" y="13"/>
                  <a:pt x="460" y="13"/>
                  <a:pt x="460" y="13"/>
                </a:cubicBezTo>
                <a:cubicBezTo>
                  <a:pt x="457" y="4"/>
                  <a:pt x="447" y="0"/>
                  <a:pt x="439" y="3"/>
                </a:cubicBezTo>
                <a:close/>
                <a:moveTo>
                  <a:pt x="392" y="458"/>
                </a:moveTo>
                <a:cubicBezTo>
                  <a:pt x="357" y="536"/>
                  <a:pt x="266" y="571"/>
                  <a:pt x="187" y="537"/>
                </a:cubicBezTo>
                <a:cubicBezTo>
                  <a:pt x="109" y="502"/>
                  <a:pt x="73" y="410"/>
                  <a:pt x="108" y="332"/>
                </a:cubicBezTo>
                <a:cubicBezTo>
                  <a:pt x="143" y="253"/>
                  <a:pt x="235" y="218"/>
                  <a:pt x="313" y="253"/>
                </a:cubicBezTo>
                <a:cubicBezTo>
                  <a:pt x="391" y="288"/>
                  <a:pt x="427" y="379"/>
                  <a:pt x="392" y="458"/>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nvGrpSpPr>
          <p:cNvPr id="523" name="Group 227"/>
          <p:cNvGrpSpPr/>
          <p:nvPr/>
        </p:nvGrpSpPr>
        <p:grpSpPr>
          <a:xfrm>
            <a:off x="7747113" y="3235801"/>
            <a:ext cx="381000" cy="382588"/>
            <a:chOff x="3346450" y="4684713"/>
            <a:chExt cx="381000" cy="382588"/>
          </a:xfrm>
          <a:solidFill>
            <a:schemeClr val="bg1"/>
          </a:solidFill>
        </p:grpSpPr>
        <p:sp>
          <p:nvSpPr>
            <p:cNvPr id="524" name="Freeform 330"/>
            <p:cNvSpPr/>
            <p:nvPr/>
          </p:nvSpPr>
          <p:spPr bwMode="auto">
            <a:xfrm>
              <a:off x="3389313" y="4905375"/>
              <a:ext cx="115888" cy="115888"/>
            </a:xfrm>
            <a:custGeom>
              <a:gdLst>
                <a:gd fmla="*/ 62 w 73" name="T0"/>
                <a:gd fmla="*/ 0 h 73" name="T1"/>
                <a:gd fmla="*/ 2 w 73" name="T2"/>
                <a:gd fmla="*/ 60 h 73" name="T3"/>
                <a:gd fmla="*/ 0 w 73" name="T4"/>
                <a:gd fmla="*/ 73 h 73" name="T5"/>
                <a:gd fmla="*/ 13 w 73" name="T6"/>
                <a:gd fmla="*/ 70 h 73" name="T7"/>
                <a:gd fmla="*/ 73 w 73" name="T8"/>
                <a:gd fmla="*/ 11 h 73" name="T9"/>
                <a:gd fmla="*/ 62 w 73" name="T10"/>
                <a:gd fmla="*/ 0 h 73" name="T11"/>
              </a:gdLst>
              <a:cxnLst>
                <a:cxn ang="0">
                  <a:pos x="T0" y="T1"/>
                </a:cxn>
                <a:cxn ang="0">
                  <a:pos x="T2" y="T3"/>
                </a:cxn>
                <a:cxn ang="0">
                  <a:pos x="T4" y="T5"/>
                </a:cxn>
                <a:cxn ang="0">
                  <a:pos x="T6" y="T7"/>
                </a:cxn>
                <a:cxn ang="0">
                  <a:pos x="T8" y="T9"/>
                </a:cxn>
                <a:cxn ang="0">
                  <a:pos x="T10" y="T11"/>
                </a:cxn>
              </a:cxnLst>
              <a:rect b="b" l="0" r="r" t="0"/>
              <a:pathLst>
                <a:path h="73" w="73">
                  <a:moveTo>
                    <a:pt x="62" y="0"/>
                  </a:moveTo>
                  <a:lnTo>
                    <a:pt x="2" y="60"/>
                  </a:lnTo>
                  <a:lnTo>
                    <a:pt x="0" y="73"/>
                  </a:lnTo>
                  <a:lnTo>
                    <a:pt x="13" y="70"/>
                  </a:lnTo>
                  <a:lnTo>
                    <a:pt x="73" y="11"/>
                  </a:lnTo>
                  <a:lnTo>
                    <a:pt x="62" y="0"/>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25" name="Freeform 331"/>
            <p:cNvSpPr>
              <a:spLocks noEditPoints="1"/>
            </p:cNvSpPr>
            <p:nvPr/>
          </p:nvSpPr>
          <p:spPr bwMode="auto">
            <a:xfrm>
              <a:off x="3346450" y="4684713"/>
              <a:ext cx="381000" cy="382588"/>
            </a:xfrm>
            <a:custGeom>
              <a:gdLst>
                <a:gd fmla="*/ 506 w 506" name="T0"/>
                <a:gd fmla="*/ 66 h 508" name="T1"/>
                <a:gd fmla="*/ 486 w 506" name="T2"/>
                <a:gd fmla="*/ 20 h 508" name="T3"/>
                <a:gd fmla="*/ 440 w 506" name="T4"/>
                <a:gd fmla="*/ 0 h 508" name="T5"/>
                <a:gd fmla="*/ 393 w 506" name="T6"/>
                <a:gd fmla="*/ 20 h 508" name="T7"/>
                <a:gd fmla="*/ 269 w 506" name="T8"/>
                <a:gd fmla="*/ 144 h 508" name="T9"/>
                <a:gd fmla="*/ 212 w 506" name="T10"/>
                <a:gd fmla="*/ 145 h 508" name="T11"/>
                <a:gd fmla="*/ 210 w 506" name="T12"/>
                <a:gd fmla="*/ 199 h 508" name="T13"/>
                <a:gd fmla="*/ 19 w 506" name="T14"/>
                <a:gd fmla="*/ 391 h 508" name="T15"/>
                <a:gd fmla="*/ 14 w 506" name="T16"/>
                <a:gd fmla="*/ 400 h 508" name="T17"/>
                <a:gd fmla="*/ 1 w 506" name="T18"/>
                <a:gd fmla="*/ 488 h 508" name="T19"/>
                <a:gd fmla="*/ 6 w 506" name="T20"/>
                <a:gd fmla="*/ 503 h 508" name="T21"/>
                <a:gd fmla="*/ 18 w 506" name="T22"/>
                <a:gd fmla="*/ 508 h 508" name="T23"/>
                <a:gd fmla="*/ 21 w 506" name="T24"/>
                <a:gd fmla="*/ 507 h 508" name="T25"/>
                <a:gd fmla="*/ 104 w 506" name="T26"/>
                <a:gd fmla="*/ 490 h 508" name="T27"/>
                <a:gd fmla="*/ 113 w 506" name="T28"/>
                <a:gd fmla="*/ 485 h 508" name="T29"/>
                <a:gd fmla="*/ 304 w 506" name="T30"/>
                <a:gd fmla="*/ 294 h 508" name="T31"/>
                <a:gd fmla="*/ 360 w 506" name="T32"/>
                <a:gd fmla="*/ 293 h 508" name="T33"/>
                <a:gd fmla="*/ 362 w 506" name="T34"/>
                <a:gd fmla="*/ 238 h 508" name="T35"/>
                <a:gd fmla="*/ 486 w 506" name="T36"/>
                <a:gd fmla="*/ 113 h 508" name="T37"/>
                <a:gd fmla="*/ 506 w 506" name="T38"/>
                <a:gd fmla="*/ 66 h 508" name="T39"/>
                <a:gd fmla="*/ 92 w 506" name="T40"/>
                <a:gd fmla="*/ 457 h 508" name="T41"/>
                <a:gd fmla="*/ 39 w 506" name="T42"/>
                <a:gd fmla="*/ 468 h 508" name="T43"/>
                <a:gd fmla="*/ 47 w 506" name="T44"/>
                <a:gd fmla="*/ 411 h 508" name="T45"/>
                <a:gd fmla="*/ 234 w 506" name="T46"/>
                <a:gd fmla="*/ 224 h 508" name="T47"/>
                <a:gd fmla="*/ 279 w 506" name="T48"/>
                <a:gd fmla="*/ 270 h 508" name="T49"/>
                <a:gd fmla="*/ 92 w 506" name="T50"/>
                <a:gd fmla="*/ 457 h 50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08" w="506">
                  <a:moveTo>
                    <a:pt x="506" y="66"/>
                  </a:moveTo>
                  <a:cubicBezTo>
                    <a:pt x="506" y="49"/>
                    <a:pt x="499" y="32"/>
                    <a:pt x="486" y="20"/>
                  </a:cubicBezTo>
                  <a:cubicBezTo>
                    <a:pt x="474" y="7"/>
                    <a:pt x="457" y="0"/>
                    <a:pt x="440" y="0"/>
                  </a:cubicBezTo>
                  <a:cubicBezTo>
                    <a:pt x="422" y="0"/>
                    <a:pt x="405" y="7"/>
                    <a:pt x="393" y="20"/>
                  </a:cubicBezTo>
                  <a:cubicBezTo>
                    <a:pt x="269" y="144"/>
                    <a:pt x="269" y="144"/>
                    <a:pt x="269" y="144"/>
                  </a:cubicBezTo>
                  <a:cubicBezTo>
                    <a:pt x="253" y="128"/>
                    <a:pt x="228" y="129"/>
                    <a:pt x="212" y="145"/>
                  </a:cubicBezTo>
                  <a:cubicBezTo>
                    <a:pt x="198" y="160"/>
                    <a:pt x="197" y="183"/>
                    <a:pt x="210" y="199"/>
                  </a:cubicBezTo>
                  <a:cubicBezTo>
                    <a:pt x="19" y="391"/>
                    <a:pt x="19" y="391"/>
                    <a:pt x="19" y="391"/>
                  </a:cubicBezTo>
                  <a:cubicBezTo>
                    <a:pt x="16" y="393"/>
                    <a:pt x="14" y="397"/>
                    <a:pt x="14" y="400"/>
                  </a:cubicBezTo>
                  <a:cubicBezTo>
                    <a:pt x="1" y="488"/>
                    <a:pt x="1" y="488"/>
                    <a:pt x="1" y="488"/>
                  </a:cubicBezTo>
                  <a:cubicBezTo>
                    <a:pt x="0" y="493"/>
                    <a:pt x="2" y="499"/>
                    <a:pt x="6" y="503"/>
                  </a:cubicBezTo>
                  <a:cubicBezTo>
                    <a:pt x="9" y="506"/>
                    <a:pt x="13" y="508"/>
                    <a:pt x="18" y="508"/>
                  </a:cubicBezTo>
                  <a:cubicBezTo>
                    <a:pt x="19" y="508"/>
                    <a:pt x="20" y="508"/>
                    <a:pt x="21" y="507"/>
                  </a:cubicBezTo>
                  <a:cubicBezTo>
                    <a:pt x="104" y="490"/>
                    <a:pt x="104" y="490"/>
                    <a:pt x="104" y="490"/>
                  </a:cubicBezTo>
                  <a:cubicBezTo>
                    <a:pt x="108" y="489"/>
                    <a:pt x="111" y="487"/>
                    <a:pt x="113" y="485"/>
                  </a:cubicBezTo>
                  <a:cubicBezTo>
                    <a:pt x="304" y="294"/>
                    <a:pt x="304" y="294"/>
                    <a:pt x="304" y="294"/>
                  </a:cubicBezTo>
                  <a:cubicBezTo>
                    <a:pt x="320" y="310"/>
                    <a:pt x="345" y="309"/>
                    <a:pt x="360" y="293"/>
                  </a:cubicBezTo>
                  <a:cubicBezTo>
                    <a:pt x="375" y="278"/>
                    <a:pt x="376" y="254"/>
                    <a:pt x="362" y="238"/>
                  </a:cubicBezTo>
                  <a:cubicBezTo>
                    <a:pt x="486" y="113"/>
                    <a:pt x="486" y="113"/>
                    <a:pt x="486" y="113"/>
                  </a:cubicBezTo>
                  <a:cubicBezTo>
                    <a:pt x="499" y="101"/>
                    <a:pt x="506" y="84"/>
                    <a:pt x="506" y="66"/>
                  </a:cubicBezTo>
                  <a:close/>
                  <a:moveTo>
                    <a:pt x="92" y="457"/>
                  </a:moveTo>
                  <a:cubicBezTo>
                    <a:pt x="39" y="468"/>
                    <a:pt x="39" y="468"/>
                    <a:pt x="39" y="468"/>
                  </a:cubicBezTo>
                  <a:cubicBezTo>
                    <a:pt x="47" y="411"/>
                    <a:pt x="47" y="411"/>
                    <a:pt x="47" y="411"/>
                  </a:cubicBezTo>
                  <a:cubicBezTo>
                    <a:pt x="234" y="224"/>
                    <a:pt x="234" y="224"/>
                    <a:pt x="234" y="224"/>
                  </a:cubicBezTo>
                  <a:cubicBezTo>
                    <a:pt x="279" y="270"/>
                    <a:pt x="279" y="270"/>
                    <a:pt x="279" y="270"/>
                  </a:cubicBezTo>
                  <a:lnTo>
                    <a:pt x="92" y="45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26" name="Group 230"/>
          <p:cNvGrpSpPr/>
          <p:nvPr/>
        </p:nvGrpSpPr>
        <p:grpSpPr>
          <a:xfrm>
            <a:off x="6974681" y="3282899"/>
            <a:ext cx="401638" cy="401638"/>
            <a:chOff x="2506662" y="4675188"/>
            <a:chExt cx="401638" cy="401638"/>
          </a:xfrm>
          <a:solidFill>
            <a:schemeClr val="bg1"/>
          </a:solidFill>
        </p:grpSpPr>
        <p:sp>
          <p:nvSpPr>
            <p:cNvPr id="527" name="Freeform 332"/>
            <p:cNvSpPr/>
            <p:nvPr/>
          </p:nvSpPr>
          <p:spPr bwMode="auto">
            <a:xfrm>
              <a:off x="2787650" y="4675188"/>
              <a:ext cx="120650" cy="117475"/>
            </a:xfrm>
            <a:custGeom>
              <a:gdLst>
                <a:gd fmla="*/ 150 w 161" name="T0"/>
                <a:gd fmla="*/ 111 h 158" name="T1"/>
                <a:gd fmla="*/ 50 w 161" name="T2"/>
                <a:gd fmla="*/ 11 h 158" name="T3"/>
                <a:gd fmla="*/ 11 w 161" name="T4"/>
                <a:gd fmla="*/ 11 h 158" name="T5"/>
                <a:gd fmla="*/ 11 w 161" name="T6"/>
                <a:gd fmla="*/ 50 h 158" name="T7"/>
                <a:gd fmla="*/ 111 w 161" name="T8"/>
                <a:gd fmla="*/ 150 h 158" name="T9"/>
                <a:gd fmla="*/ 131 w 161" name="T10"/>
                <a:gd fmla="*/ 158 h 158" name="T11"/>
                <a:gd fmla="*/ 150 w 161" name="T12"/>
                <a:gd fmla="*/ 150 h 158" name="T13"/>
                <a:gd fmla="*/ 150 w 161" name="T14"/>
                <a:gd fmla="*/ 111 h 1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8" w="161">
                  <a:moveTo>
                    <a:pt x="150" y="111"/>
                  </a:moveTo>
                  <a:cubicBezTo>
                    <a:pt x="50" y="11"/>
                    <a:pt x="50" y="11"/>
                    <a:pt x="50" y="11"/>
                  </a:cubicBezTo>
                  <a:cubicBezTo>
                    <a:pt x="39" y="0"/>
                    <a:pt x="22" y="0"/>
                    <a:pt x="11" y="11"/>
                  </a:cubicBezTo>
                  <a:cubicBezTo>
                    <a:pt x="0" y="22"/>
                    <a:pt x="0" y="39"/>
                    <a:pt x="11" y="50"/>
                  </a:cubicBezTo>
                  <a:cubicBezTo>
                    <a:pt x="111" y="150"/>
                    <a:pt x="111" y="150"/>
                    <a:pt x="111" y="150"/>
                  </a:cubicBezTo>
                  <a:cubicBezTo>
                    <a:pt x="117" y="156"/>
                    <a:pt x="124" y="158"/>
                    <a:pt x="131" y="158"/>
                  </a:cubicBezTo>
                  <a:cubicBezTo>
                    <a:pt x="138" y="158"/>
                    <a:pt x="145" y="156"/>
                    <a:pt x="150" y="150"/>
                  </a:cubicBezTo>
                  <a:cubicBezTo>
                    <a:pt x="161" y="140"/>
                    <a:pt x="161" y="122"/>
                    <a:pt x="150" y="11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28" name="Freeform 333"/>
            <p:cNvSpPr>
              <a:spLocks noEditPoints="1"/>
            </p:cNvSpPr>
            <p:nvPr/>
          </p:nvSpPr>
          <p:spPr bwMode="auto">
            <a:xfrm>
              <a:off x="2506662" y="4748213"/>
              <a:ext cx="328613" cy="328613"/>
            </a:xfrm>
            <a:custGeom>
              <a:gdLst>
                <a:gd fmla="*/ 398 w 437" name="T0"/>
                <a:gd fmla="*/ 0 h 438" name="T1"/>
                <a:gd fmla="*/ 344 w 437" name="T2"/>
                <a:gd fmla="*/ 54 h 438" name="T3"/>
                <a:gd fmla="*/ 313 w 437" name="T4"/>
                <a:gd fmla="*/ 23 h 438" name="T5"/>
                <a:gd fmla="*/ 287 w 437" name="T6"/>
                <a:gd fmla="*/ 23 h 438" name="T7"/>
                <a:gd fmla="*/ 88 w 437" name="T8"/>
                <a:gd fmla="*/ 222 h 438" name="T9"/>
                <a:gd fmla="*/ 82 w 437" name="T10"/>
                <a:gd fmla="*/ 235 h 438" name="T11"/>
                <a:gd fmla="*/ 82 w 437" name="T12"/>
                <a:gd fmla="*/ 323 h 438" name="T13"/>
                <a:gd fmla="*/ 3 w 437" name="T14"/>
                <a:gd fmla="*/ 419 h 438" name="T15"/>
                <a:gd fmla="*/ 3 w 437" name="T16"/>
                <a:gd fmla="*/ 432 h 438" name="T17"/>
                <a:gd fmla="*/ 18 w 437" name="T18"/>
                <a:gd fmla="*/ 434 h 438" name="T19"/>
                <a:gd fmla="*/ 114 w 437" name="T20"/>
                <a:gd fmla="*/ 354 h 438" name="T21"/>
                <a:gd fmla="*/ 202 w 437" name="T22"/>
                <a:gd fmla="*/ 354 h 438" name="T23"/>
                <a:gd fmla="*/ 215 w 437" name="T24"/>
                <a:gd fmla="*/ 349 h 438" name="T25"/>
                <a:gd fmla="*/ 414 w 437" name="T26"/>
                <a:gd fmla="*/ 150 h 438" name="T27"/>
                <a:gd fmla="*/ 414 w 437" name="T28"/>
                <a:gd fmla="*/ 124 h 438" name="T29"/>
                <a:gd fmla="*/ 383 w 437" name="T30"/>
                <a:gd fmla="*/ 93 h 438" name="T31"/>
                <a:gd fmla="*/ 437 w 437" name="T32"/>
                <a:gd fmla="*/ 39 h 438" name="T33"/>
                <a:gd fmla="*/ 398 w 437" name="T34"/>
                <a:gd fmla="*/ 0 h 438" name="T35"/>
                <a:gd fmla="*/ 194 w 437" name="T36"/>
                <a:gd fmla="*/ 317 h 438" name="T37"/>
                <a:gd fmla="*/ 119 w 437" name="T38"/>
                <a:gd fmla="*/ 317 h 438" name="T39"/>
                <a:gd fmla="*/ 119 w 437" name="T40"/>
                <a:gd fmla="*/ 243 h 438" name="T41"/>
                <a:gd fmla="*/ 139 w 437" name="T42"/>
                <a:gd fmla="*/ 224 h 438" name="T43"/>
                <a:gd fmla="*/ 167 w 437" name="T44"/>
                <a:gd fmla="*/ 252 h 438" name="T45"/>
                <a:gd fmla="*/ 173 w 437" name="T46"/>
                <a:gd fmla="*/ 255 h 438" name="T47"/>
                <a:gd fmla="*/ 180 w 437" name="T48"/>
                <a:gd fmla="*/ 252 h 438" name="T49"/>
                <a:gd fmla="*/ 180 w 437" name="T50"/>
                <a:gd fmla="*/ 239 h 438" name="T51"/>
                <a:gd fmla="*/ 152 w 437" name="T52"/>
                <a:gd fmla="*/ 211 h 438" name="T53"/>
                <a:gd fmla="*/ 179 w 437" name="T54"/>
                <a:gd fmla="*/ 183 h 438" name="T55"/>
                <a:gd fmla="*/ 189 w 437" name="T56"/>
                <a:gd fmla="*/ 193 h 438" name="T57"/>
                <a:gd fmla="*/ 196 w 437" name="T58"/>
                <a:gd fmla="*/ 196 h 438" name="T59"/>
                <a:gd fmla="*/ 202 w 437" name="T60"/>
                <a:gd fmla="*/ 193 h 438" name="T61"/>
                <a:gd fmla="*/ 202 w 437" name="T62"/>
                <a:gd fmla="*/ 180 h 438" name="T63"/>
                <a:gd fmla="*/ 192 w 437" name="T64"/>
                <a:gd fmla="*/ 170 h 438" name="T65"/>
                <a:gd fmla="*/ 220 w 437" name="T66"/>
                <a:gd fmla="*/ 142 h 438" name="T67"/>
                <a:gd fmla="*/ 248 w 437" name="T68"/>
                <a:gd fmla="*/ 171 h 438" name="T69"/>
                <a:gd fmla="*/ 255 w 437" name="T70"/>
                <a:gd fmla="*/ 173 h 438" name="T71"/>
                <a:gd fmla="*/ 261 w 437" name="T72"/>
                <a:gd fmla="*/ 171 h 438" name="T73"/>
                <a:gd fmla="*/ 261 w 437" name="T74"/>
                <a:gd fmla="*/ 158 h 438" name="T75"/>
                <a:gd fmla="*/ 233 w 437" name="T76"/>
                <a:gd fmla="*/ 129 h 438" name="T77"/>
                <a:gd fmla="*/ 261 w 437" name="T78"/>
                <a:gd fmla="*/ 102 h 438" name="T79"/>
                <a:gd fmla="*/ 270 w 437" name="T80"/>
                <a:gd fmla="*/ 112 h 438" name="T81"/>
                <a:gd fmla="*/ 277 w 437" name="T82"/>
                <a:gd fmla="*/ 114 h 438" name="T83"/>
                <a:gd fmla="*/ 283 w 437" name="T84"/>
                <a:gd fmla="*/ 112 h 438" name="T85"/>
                <a:gd fmla="*/ 283 w 437" name="T86"/>
                <a:gd fmla="*/ 99 h 438" name="T87"/>
                <a:gd fmla="*/ 274 w 437" name="T88"/>
                <a:gd fmla="*/ 89 h 438" name="T89"/>
                <a:gd fmla="*/ 300 w 437" name="T90"/>
                <a:gd fmla="*/ 62 h 438" name="T91"/>
                <a:gd fmla="*/ 375 w 437" name="T92"/>
                <a:gd fmla="*/ 137 h 438" name="T93"/>
                <a:gd fmla="*/ 194 w 437" name="T94"/>
                <a:gd fmla="*/ 317 h 4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8" w="437">
                  <a:moveTo>
                    <a:pt x="398" y="0"/>
                  </a:moveTo>
                  <a:cubicBezTo>
                    <a:pt x="344" y="54"/>
                    <a:pt x="344" y="54"/>
                    <a:pt x="344" y="54"/>
                  </a:cubicBezTo>
                  <a:cubicBezTo>
                    <a:pt x="313" y="23"/>
                    <a:pt x="313" y="23"/>
                    <a:pt x="313" y="23"/>
                  </a:cubicBezTo>
                  <a:cubicBezTo>
                    <a:pt x="306" y="16"/>
                    <a:pt x="295" y="16"/>
                    <a:pt x="287" y="23"/>
                  </a:cubicBezTo>
                  <a:cubicBezTo>
                    <a:pt x="88" y="222"/>
                    <a:pt x="88" y="222"/>
                    <a:pt x="88" y="222"/>
                  </a:cubicBezTo>
                  <a:cubicBezTo>
                    <a:pt x="84" y="226"/>
                    <a:pt x="82" y="230"/>
                    <a:pt x="82" y="235"/>
                  </a:cubicBezTo>
                  <a:cubicBezTo>
                    <a:pt x="82" y="323"/>
                    <a:pt x="82" y="323"/>
                    <a:pt x="82" y="323"/>
                  </a:cubicBezTo>
                  <a:cubicBezTo>
                    <a:pt x="3" y="419"/>
                    <a:pt x="3" y="419"/>
                    <a:pt x="3" y="419"/>
                  </a:cubicBezTo>
                  <a:cubicBezTo>
                    <a:pt x="0" y="423"/>
                    <a:pt x="0" y="428"/>
                    <a:pt x="3" y="432"/>
                  </a:cubicBezTo>
                  <a:cubicBezTo>
                    <a:pt x="7" y="437"/>
                    <a:pt x="14" y="438"/>
                    <a:pt x="18" y="434"/>
                  </a:cubicBezTo>
                  <a:cubicBezTo>
                    <a:pt x="114" y="354"/>
                    <a:pt x="114" y="354"/>
                    <a:pt x="114" y="354"/>
                  </a:cubicBezTo>
                  <a:cubicBezTo>
                    <a:pt x="202" y="354"/>
                    <a:pt x="202" y="354"/>
                    <a:pt x="202" y="354"/>
                  </a:cubicBezTo>
                  <a:cubicBezTo>
                    <a:pt x="207" y="354"/>
                    <a:pt x="211" y="352"/>
                    <a:pt x="215" y="349"/>
                  </a:cubicBezTo>
                  <a:cubicBezTo>
                    <a:pt x="414" y="150"/>
                    <a:pt x="414" y="150"/>
                    <a:pt x="414" y="150"/>
                  </a:cubicBezTo>
                  <a:cubicBezTo>
                    <a:pt x="421" y="142"/>
                    <a:pt x="421" y="131"/>
                    <a:pt x="414" y="124"/>
                  </a:cubicBezTo>
                  <a:cubicBezTo>
                    <a:pt x="383" y="93"/>
                    <a:pt x="383" y="93"/>
                    <a:pt x="383" y="93"/>
                  </a:cubicBezTo>
                  <a:cubicBezTo>
                    <a:pt x="437" y="39"/>
                    <a:pt x="437" y="39"/>
                    <a:pt x="437" y="39"/>
                  </a:cubicBezTo>
                  <a:lnTo>
                    <a:pt x="398" y="0"/>
                  </a:lnTo>
                  <a:close/>
                  <a:moveTo>
                    <a:pt x="194" y="317"/>
                  </a:moveTo>
                  <a:cubicBezTo>
                    <a:pt x="119" y="317"/>
                    <a:pt x="119" y="317"/>
                    <a:pt x="119" y="317"/>
                  </a:cubicBezTo>
                  <a:cubicBezTo>
                    <a:pt x="119" y="243"/>
                    <a:pt x="119" y="243"/>
                    <a:pt x="119" y="243"/>
                  </a:cubicBezTo>
                  <a:cubicBezTo>
                    <a:pt x="139" y="224"/>
                    <a:pt x="139" y="224"/>
                    <a:pt x="139" y="224"/>
                  </a:cubicBezTo>
                  <a:cubicBezTo>
                    <a:pt x="167" y="252"/>
                    <a:pt x="167" y="252"/>
                    <a:pt x="167" y="252"/>
                  </a:cubicBezTo>
                  <a:cubicBezTo>
                    <a:pt x="169" y="254"/>
                    <a:pt x="171" y="255"/>
                    <a:pt x="173" y="255"/>
                  </a:cubicBezTo>
                  <a:cubicBezTo>
                    <a:pt x="176" y="255"/>
                    <a:pt x="178" y="254"/>
                    <a:pt x="180" y="252"/>
                  </a:cubicBezTo>
                  <a:cubicBezTo>
                    <a:pt x="184" y="248"/>
                    <a:pt x="184" y="243"/>
                    <a:pt x="180" y="239"/>
                  </a:cubicBezTo>
                  <a:cubicBezTo>
                    <a:pt x="152" y="211"/>
                    <a:pt x="152" y="211"/>
                    <a:pt x="152" y="211"/>
                  </a:cubicBezTo>
                  <a:cubicBezTo>
                    <a:pt x="179" y="183"/>
                    <a:pt x="179" y="183"/>
                    <a:pt x="179" y="183"/>
                  </a:cubicBezTo>
                  <a:cubicBezTo>
                    <a:pt x="189" y="193"/>
                    <a:pt x="189" y="193"/>
                    <a:pt x="189" y="193"/>
                  </a:cubicBezTo>
                  <a:cubicBezTo>
                    <a:pt x="191" y="195"/>
                    <a:pt x="193" y="196"/>
                    <a:pt x="196" y="196"/>
                  </a:cubicBezTo>
                  <a:cubicBezTo>
                    <a:pt x="198" y="196"/>
                    <a:pt x="200" y="195"/>
                    <a:pt x="202" y="193"/>
                  </a:cubicBezTo>
                  <a:cubicBezTo>
                    <a:pt x="206" y="189"/>
                    <a:pt x="206" y="183"/>
                    <a:pt x="202" y="180"/>
                  </a:cubicBezTo>
                  <a:cubicBezTo>
                    <a:pt x="192" y="170"/>
                    <a:pt x="192" y="170"/>
                    <a:pt x="192" y="170"/>
                  </a:cubicBezTo>
                  <a:cubicBezTo>
                    <a:pt x="220" y="142"/>
                    <a:pt x="220" y="142"/>
                    <a:pt x="220" y="142"/>
                  </a:cubicBezTo>
                  <a:cubicBezTo>
                    <a:pt x="248" y="171"/>
                    <a:pt x="248" y="171"/>
                    <a:pt x="248" y="171"/>
                  </a:cubicBezTo>
                  <a:cubicBezTo>
                    <a:pt x="250" y="173"/>
                    <a:pt x="252" y="173"/>
                    <a:pt x="255" y="173"/>
                  </a:cubicBezTo>
                  <a:cubicBezTo>
                    <a:pt x="257" y="173"/>
                    <a:pt x="259" y="173"/>
                    <a:pt x="261" y="171"/>
                  </a:cubicBezTo>
                  <a:cubicBezTo>
                    <a:pt x="265" y="167"/>
                    <a:pt x="265" y="161"/>
                    <a:pt x="261" y="158"/>
                  </a:cubicBezTo>
                  <a:cubicBezTo>
                    <a:pt x="233" y="129"/>
                    <a:pt x="233" y="129"/>
                    <a:pt x="233" y="129"/>
                  </a:cubicBezTo>
                  <a:cubicBezTo>
                    <a:pt x="261" y="102"/>
                    <a:pt x="261" y="102"/>
                    <a:pt x="261" y="102"/>
                  </a:cubicBezTo>
                  <a:cubicBezTo>
                    <a:pt x="270" y="112"/>
                    <a:pt x="270" y="112"/>
                    <a:pt x="270" y="112"/>
                  </a:cubicBezTo>
                  <a:cubicBezTo>
                    <a:pt x="272" y="113"/>
                    <a:pt x="274" y="114"/>
                    <a:pt x="277" y="114"/>
                  </a:cubicBezTo>
                  <a:cubicBezTo>
                    <a:pt x="279" y="114"/>
                    <a:pt x="281" y="113"/>
                    <a:pt x="283" y="112"/>
                  </a:cubicBezTo>
                  <a:cubicBezTo>
                    <a:pt x="287" y="108"/>
                    <a:pt x="287" y="102"/>
                    <a:pt x="283" y="99"/>
                  </a:cubicBezTo>
                  <a:cubicBezTo>
                    <a:pt x="274" y="89"/>
                    <a:pt x="274" y="89"/>
                    <a:pt x="274" y="89"/>
                  </a:cubicBezTo>
                  <a:cubicBezTo>
                    <a:pt x="300" y="62"/>
                    <a:pt x="300" y="62"/>
                    <a:pt x="300" y="62"/>
                  </a:cubicBezTo>
                  <a:cubicBezTo>
                    <a:pt x="375" y="137"/>
                    <a:pt x="375" y="137"/>
                    <a:pt x="375" y="137"/>
                  </a:cubicBezTo>
                  <a:lnTo>
                    <a:pt x="194" y="317"/>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29" name="Freeform 334"/>
            <p:cNvSpPr/>
            <p:nvPr/>
          </p:nvSpPr>
          <p:spPr bwMode="auto">
            <a:xfrm>
              <a:off x="2638425" y="4843463"/>
              <a:ext cx="134938" cy="134938"/>
            </a:xfrm>
            <a:custGeom>
              <a:gdLst>
                <a:gd fmla="*/ 4 w 180" name="T0"/>
                <a:gd fmla="*/ 176 h 179" name="T1"/>
                <a:gd fmla="*/ 10 w 180" name="T2"/>
                <a:gd fmla="*/ 179 h 179" name="T3"/>
                <a:gd fmla="*/ 16 w 180" name="T4"/>
                <a:gd fmla="*/ 176 h 179" name="T5"/>
                <a:gd fmla="*/ 177 w 180" name="T6"/>
                <a:gd fmla="*/ 15 h 179" name="T7"/>
                <a:gd fmla="*/ 177 w 180" name="T8"/>
                <a:gd fmla="*/ 3 h 179" name="T9"/>
                <a:gd fmla="*/ 165 w 180" name="T10"/>
                <a:gd fmla="*/ 3 h 179" name="T11"/>
                <a:gd fmla="*/ 4 w 180" name="T12"/>
                <a:gd fmla="*/ 164 h 179" name="T13"/>
                <a:gd fmla="*/ 4 w 180" name="T14"/>
                <a:gd fmla="*/ 176 h 1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9" w="180">
                  <a:moveTo>
                    <a:pt x="4" y="176"/>
                  </a:moveTo>
                  <a:cubicBezTo>
                    <a:pt x="5" y="178"/>
                    <a:pt x="7" y="179"/>
                    <a:pt x="10" y="179"/>
                  </a:cubicBezTo>
                  <a:cubicBezTo>
                    <a:pt x="12" y="179"/>
                    <a:pt x="14" y="178"/>
                    <a:pt x="16" y="176"/>
                  </a:cubicBezTo>
                  <a:cubicBezTo>
                    <a:pt x="177" y="15"/>
                    <a:pt x="177" y="15"/>
                    <a:pt x="177" y="15"/>
                  </a:cubicBezTo>
                  <a:cubicBezTo>
                    <a:pt x="180" y="12"/>
                    <a:pt x="180" y="6"/>
                    <a:pt x="177" y="3"/>
                  </a:cubicBezTo>
                  <a:cubicBezTo>
                    <a:pt x="173" y="0"/>
                    <a:pt x="168" y="0"/>
                    <a:pt x="165" y="3"/>
                  </a:cubicBezTo>
                  <a:cubicBezTo>
                    <a:pt x="4" y="164"/>
                    <a:pt x="4" y="164"/>
                    <a:pt x="4" y="164"/>
                  </a:cubicBezTo>
                  <a:cubicBezTo>
                    <a:pt x="0" y="167"/>
                    <a:pt x="0" y="173"/>
                    <a:pt x="4" y="17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30" name="Group 234"/>
          <p:cNvGrpSpPr/>
          <p:nvPr/>
        </p:nvGrpSpPr>
        <p:grpSpPr>
          <a:xfrm>
            <a:off x="6271990" y="3252135"/>
            <a:ext cx="365125" cy="400050"/>
            <a:chOff x="1693862" y="4675188"/>
            <a:chExt cx="365125" cy="400050"/>
          </a:xfrm>
          <a:solidFill>
            <a:schemeClr val="bg1"/>
          </a:solidFill>
        </p:grpSpPr>
        <p:sp>
          <p:nvSpPr>
            <p:cNvPr id="531" name="Freeform 335"/>
            <p:cNvSpPr/>
            <p:nvPr/>
          </p:nvSpPr>
          <p:spPr bwMode="auto">
            <a:xfrm>
              <a:off x="1811337" y="4675188"/>
              <a:ext cx="130175" cy="130175"/>
            </a:xfrm>
            <a:custGeom>
              <a:gdLst>
                <a:gd fmla="*/ 92 w 174" name="T0"/>
                <a:gd fmla="*/ 171 h 173" name="T1"/>
                <a:gd fmla="*/ 171 w 174" name="T2"/>
                <a:gd fmla="*/ 82 h 173" name="T3"/>
                <a:gd fmla="*/ 82 w 174" name="T4"/>
                <a:gd fmla="*/ 3 h 173" name="T5"/>
                <a:gd fmla="*/ 3 w 174" name="T6"/>
                <a:gd fmla="*/ 92 h 173" name="T7"/>
                <a:gd fmla="*/ 92 w 174" name="T8"/>
                <a:gd fmla="*/ 171 h 173" name="T9"/>
              </a:gdLst>
              <a:cxnLst>
                <a:cxn ang="0">
                  <a:pos x="T0" y="T1"/>
                </a:cxn>
                <a:cxn ang="0">
                  <a:pos x="T2" y="T3"/>
                </a:cxn>
                <a:cxn ang="0">
                  <a:pos x="T4" y="T5"/>
                </a:cxn>
                <a:cxn ang="0">
                  <a:pos x="T6" y="T7"/>
                </a:cxn>
                <a:cxn ang="0">
                  <a:pos x="T8" y="T9"/>
                </a:cxn>
              </a:cxnLst>
              <a:rect b="b" l="0" r="r" t="0"/>
              <a:pathLst>
                <a:path h="173" w="174">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32" name="Freeform 336"/>
            <p:cNvSpPr/>
            <p:nvPr/>
          </p:nvSpPr>
          <p:spPr bwMode="auto">
            <a:xfrm>
              <a:off x="1693862" y="4826000"/>
              <a:ext cx="365125" cy="249238"/>
            </a:xfrm>
            <a:custGeom>
              <a:gdLst>
                <a:gd fmla="*/ 457 w 486" name="T0"/>
                <a:gd fmla="*/ 129 h 331" name="T1"/>
                <a:gd fmla="*/ 254 w 486" name="T2"/>
                <a:gd fmla="*/ 0 h 331" name="T3"/>
                <a:gd fmla="*/ 254 w 486" name="T4"/>
                <a:gd fmla="*/ 106 h 331" name="T5"/>
                <a:gd fmla="*/ 254 w 486" name="T6"/>
                <a:gd fmla="*/ 107 h 331" name="T7"/>
                <a:gd fmla="*/ 257 w 486" name="T8"/>
                <a:gd fmla="*/ 108 h 331" name="T9"/>
                <a:gd fmla="*/ 263 w 486" name="T10"/>
                <a:gd fmla="*/ 110 h 331" name="T11"/>
                <a:gd fmla="*/ 276 w 486" name="T12"/>
                <a:gd fmla="*/ 66 h 331" name="T13"/>
                <a:gd fmla="*/ 346 w 486" name="T14"/>
                <a:gd fmla="*/ 234 h 331" name="T15"/>
                <a:gd fmla="*/ 279 w 486" name="T16"/>
                <a:gd fmla="*/ 212 h 331" name="T17"/>
                <a:gd fmla="*/ 267 w 486" name="T18"/>
                <a:gd fmla="*/ 185 h 331" name="T19"/>
                <a:gd fmla="*/ 264 w 486" name="T20"/>
                <a:gd fmla="*/ 137 h 331" name="T21"/>
                <a:gd fmla="*/ 262 w 486" name="T22"/>
                <a:gd fmla="*/ 136 h 331" name="T23"/>
                <a:gd fmla="*/ 222 w 486" name="T24"/>
                <a:gd fmla="*/ 136 h 331" name="T25"/>
                <a:gd fmla="*/ 219 w 486" name="T26"/>
                <a:gd fmla="*/ 185 h 331" name="T27"/>
                <a:gd fmla="*/ 207 w 486" name="T28"/>
                <a:gd fmla="*/ 212 h 331" name="T29"/>
                <a:gd fmla="*/ 140 w 486" name="T30"/>
                <a:gd fmla="*/ 234 h 331" name="T31"/>
                <a:gd fmla="*/ 210 w 486" name="T32"/>
                <a:gd fmla="*/ 66 h 331" name="T33"/>
                <a:gd fmla="*/ 223 w 486" name="T34"/>
                <a:gd fmla="*/ 110 h 331" name="T35"/>
                <a:gd fmla="*/ 229 w 486" name="T36"/>
                <a:gd fmla="*/ 108 h 331" name="T37"/>
                <a:gd fmla="*/ 231 w 486" name="T38"/>
                <a:gd fmla="*/ 107 h 331" name="T39"/>
                <a:gd fmla="*/ 231 w 486" name="T40"/>
                <a:gd fmla="*/ 106 h 331" name="T41"/>
                <a:gd fmla="*/ 231 w 486" name="T42"/>
                <a:gd fmla="*/ 104 h 331" name="T43"/>
                <a:gd fmla="*/ 231 w 486" name="T44"/>
                <a:gd fmla="*/ 0 h 331" name="T45"/>
                <a:gd fmla="*/ 29 w 486" name="T46"/>
                <a:gd fmla="*/ 129 h 331" name="T47"/>
                <a:gd fmla="*/ 0 w 486" name="T48"/>
                <a:gd fmla="*/ 331 h 331" name="T49"/>
                <a:gd fmla="*/ 69 w 486" name="T50"/>
                <a:gd fmla="*/ 331 h 331" name="T51"/>
                <a:gd fmla="*/ 100 w 486" name="T52"/>
                <a:gd fmla="*/ 159 h 331" name="T53"/>
                <a:gd fmla="*/ 110 w 486" name="T54"/>
                <a:gd fmla="*/ 151 h 331" name="T55"/>
                <a:gd fmla="*/ 117 w 486" name="T56"/>
                <a:gd fmla="*/ 160 h 331" name="T57"/>
                <a:gd fmla="*/ 109 w 486" name="T58"/>
                <a:gd fmla="*/ 331 h 331" name="T59"/>
                <a:gd fmla="*/ 218 w 486" name="T60"/>
                <a:gd fmla="*/ 331 h 331" name="T61"/>
                <a:gd fmla="*/ 242 w 486" name="T62"/>
                <a:gd fmla="*/ 331 h 331" name="T63"/>
                <a:gd fmla="*/ 377 w 486" name="T64"/>
                <a:gd fmla="*/ 331 h 331" name="T65"/>
                <a:gd fmla="*/ 369 w 486" name="T66"/>
                <a:gd fmla="*/ 160 h 331" name="T67"/>
                <a:gd fmla="*/ 376 w 486" name="T68"/>
                <a:gd fmla="*/ 151 h 331" name="T69"/>
                <a:gd fmla="*/ 386 w 486" name="T70"/>
                <a:gd fmla="*/ 159 h 331" name="T71"/>
                <a:gd fmla="*/ 417 w 486" name="T72"/>
                <a:gd fmla="*/ 331 h 331" name="T73"/>
                <a:gd fmla="*/ 486 w 486" name="T74"/>
                <a:gd fmla="*/ 331 h 331" name="T75"/>
                <a:gd fmla="*/ 457 w 486" name="T76"/>
                <a:gd fmla="*/ 129 h 33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31" w="486">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33" name="Group 237"/>
          <p:cNvGrpSpPr/>
          <p:nvPr/>
        </p:nvGrpSpPr>
        <p:grpSpPr>
          <a:xfrm>
            <a:off x="5556995" y="3222752"/>
            <a:ext cx="338138" cy="436563"/>
            <a:chOff x="879475" y="4657725"/>
            <a:chExt cx="338138" cy="436563"/>
          </a:xfrm>
          <a:solidFill>
            <a:schemeClr val="bg1"/>
          </a:solidFill>
        </p:grpSpPr>
        <p:sp>
          <p:nvSpPr>
            <p:cNvPr id="534" name="Oval 337"/>
            <p:cNvSpPr>
              <a:spLocks noChangeArrowheads="1"/>
            </p:cNvSpPr>
            <p:nvPr/>
          </p:nvSpPr>
          <p:spPr bwMode="auto">
            <a:xfrm>
              <a:off x="984250" y="4657725"/>
              <a:ext cx="74613" cy="74613"/>
            </a:xfrm>
            <a:prstGeom prst="ellipse">
              <a:avLst/>
            </a:pr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35" name="Freeform 338"/>
            <p:cNvSpPr>
              <a:spLocks noEditPoints="1"/>
            </p:cNvSpPr>
            <p:nvPr/>
          </p:nvSpPr>
          <p:spPr bwMode="auto">
            <a:xfrm>
              <a:off x="879475" y="4738688"/>
              <a:ext cx="338138" cy="355600"/>
            </a:xfrm>
            <a:custGeom>
              <a:gdLst>
                <a:gd fmla="*/ 444 w 450" name="T0"/>
                <a:gd fmla="*/ 439 h 474" name="T1"/>
                <a:gd fmla="*/ 398 w 450" name="T2"/>
                <a:gd fmla="*/ 261 h 474" name="T3"/>
                <a:gd fmla="*/ 344 w 450" name="T4"/>
                <a:gd fmla="*/ 217 h 474" name="T5"/>
                <a:gd fmla="*/ 229 w 450" name="T6"/>
                <a:gd fmla="*/ 205 h 474" name="T7"/>
                <a:gd fmla="*/ 226 w 450" name="T8"/>
                <a:gd fmla="*/ 159 h 474" name="T9"/>
                <a:gd fmla="*/ 333 w 450" name="T10"/>
                <a:gd fmla="*/ 160 h 474" name="T11"/>
                <a:gd fmla="*/ 333 w 450" name="T12"/>
                <a:gd fmla="*/ 125 h 474" name="T13"/>
                <a:gd fmla="*/ 222 w 450" name="T14"/>
                <a:gd fmla="*/ 116 h 474" name="T15"/>
                <a:gd fmla="*/ 218 w 450" name="T16"/>
                <a:gd fmla="*/ 63 h 474" name="T17"/>
                <a:gd fmla="*/ 181 w 450" name="T18"/>
                <a:gd fmla="*/ 14 h 474" name="T19"/>
                <a:gd fmla="*/ 147 w 450" name="T20"/>
                <a:gd fmla="*/ 62 h 474" name="T21"/>
                <a:gd fmla="*/ 147 w 450" name="T22"/>
                <a:gd fmla="*/ 124 h 474" name="T23"/>
                <a:gd fmla="*/ 0 w 450" name="T24"/>
                <a:gd fmla="*/ 298 h 474" name="T25"/>
                <a:gd fmla="*/ 176 w 450" name="T26"/>
                <a:gd fmla="*/ 474 h 474" name="T27"/>
                <a:gd fmla="*/ 352 w 450" name="T28"/>
                <a:gd fmla="*/ 311 h 474" name="T29"/>
                <a:gd fmla="*/ 410 w 450" name="T30"/>
                <a:gd fmla="*/ 448 h 474" name="T31"/>
                <a:gd fmla="*/ 444 w 450" name="T32"/>
                <a:gd fmla="*/ 439 h 474" name="T33"/>
                <a:gd fmla="*/ 176 w 450" name="T34"/>
                <a:gd fmla="*/ 429 h 474" name="T35"/>
                <a:gd fmla="*/ 45 w 450" name="T36"/>
                <a:gd fmla="*/ 298 h 474" name="T37"/>
                <a:gd fmla="*/ 147 w 450" name="T38"/>
                <a:gd fmla="*/ 170 h 474" name="T39"/>
                <a:gd fmla="*/ 147 w 450" name="T40"/>
                <a:gd fmla="*/ 219 h 474" name="T41"/>
                <a:gd fmla="*/ 198 w 450" name="T42"/>
                <a:gd fmla="*/ 279 h 474" name="T43"/>
                <a:gd fmla="*/ 306 w 450" name="T44"/>
                <a:gd fmla="*/ 279 h 474" name="T45"/>
                <a:gd fmla="*/ 307 w 450" name="T46"/>
                <a:gd fmla="*/ 298 h 474" name="T47"/>
                <a:gd fmla="*/ 176 w 450" name="T48"/>
                <a:gd fmla="*/ 429 h 47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73" w="450">
                  <a:moveTo>
                    <a:pt x="444" y="439"/>
                  </a:moveTo>
                  <a:cubicBezTo>
                    <a:pt x="398" y="261"/>
                    <a:pt x="398" y="261"/>
                    <a:pt x="398" y="261"/>
                  </a:cubicBezTo>
                  <a:cubicBezTo>
                    <a:pt x="391" y="236"/>
                    <a:pt x="370" y="219"/>
                    <a:pt x="344" y="217"/>
                  </a:cubicBezTo>
                  <a:cubicBezTo>
                    <a:pt x="229" y="205"/>
                    <a:pt x="229" y="205"/>
                    <a:pt x="229" y="205"/>
                  </a:cubicBezTo>
                  <a:cubicBezTo>
                    <a:pt x="226" y="159"/>
                    <a:pt x="226" y="159"/>
                    <a:pt x="226" y="159"/>
                  </a:cubicBezTo>
                  <a:cubicBezTo>
                    <a:pt x="333" y="160"/>
                    <a:pt x="333" y="160"/>
                    <a:pt x="333" y="160"/>
                  </a:cubicBezTo>
                  <a:cubicBezTo>
                    <a:pt x="356" y="160"/>
                    <a:pt x="356" y="127"/>
                    <a:pt x="333" y="125"/>
                  </a:cubicBezTo>
                  <a:cubicBezTo>
                    <a:pt x="222" y="116"/>
                    <a:pt x="222" y="116"/>
                    <a:pt x="222" y="116"/>
                  </a:cubicBezTo>
                  <a:cubicBezTo>
                    <a:pt x="218" y="63"/>
                    <a:pt x="218" y="63"/>
                    <a:pt x="218" y="63"/>
                  </a:cubicBezTo>
                  <a:cubicBezTo>
                    <a:pt x="216" y="39"/>
                    <a:pt x="201" y="23"/>
                    <a:pt x="181" y="14"/>
                  </a:cubicBezTo>
                  <a:cubicBezTo>
                    <a:pt x="148" y="0"/>
                    <a:pt x="147" y="29"/>
                    <a:pt x="147" y="62"/>
                  </a:cubicBezTo>
                  <a:cubicBezTo>
                    <a:pt x="147" y="124"/>
                    <a:pt x="147" y="124"/>
                    <a:pt x="147" y="124"/>
                  </a:cubicBezTo>
                  <a:cubicBezTo>
                    <a:pt x="63" y="138"/>
                    <a:pt x="0" y="211"/>
                    <a:pt x="0" y="298"/>
                  </a:cubicBezTo>
                  <a:cubicBezTo>
                    <a:pt x="0" y="395"/>
                    <a:pt x="79" y="474"/>
                    <a:pt x="176" y="474"/>
                  </a:cubicBezTo>
                  <a:cubicBezTo>
                    <a:pt x="269" y="474"/>
                    <a:pt x="345" y="402"/>
                    <a:pt x="352" y="311"/>
                  </a:cubicBezTo>
                  <a:cubicBezTo>
                    <a:pt x="410" y="448"/>
                    <a:pt x="410" y="448"/>
                    <a:pt x="410" y="448"/>
                  </a:cubicBezTo>
                  <a:cubicBezTo>
                    <a:pt x="419" y="469"/>
                    <a:pt x="450" y="462"/>
                    <a:pt x="444" y="439"/>
                  </a:cubicBezTo>
                  <a:close/>
                  <a:moveTo>
                    <a:pt x="176" y="429"/>
                  </a:moveTo>
                  <a:cubicBezTo>
                    <a:pt x="104" y="429"/>
                    <a:pt x="45" y="370"/>
                    <a:pt x="45" y="298"/>
                  </a:cubicBezTo>
                  <a:cubicBezTo>
                    <a:pt x="45" y="236"/>
                    <a:pt x="89" y="183"/>
                    <a:pt x="147" y="170"/>
                  </a:cubicBezTo>
                  <a:cubicBezTo>
                    <a:pt x="147" y="219"/>
                    <a:pt x="147" y="219"/>
                    <a:pt x="147" y="219"/>
                  </a:cubicBezTo>
                  <a:cubicBezTo>
                    <a:pt x="147" y="251"/>
                    <a:pt x="164" y="280"/>
                    <a:pt x="198" y="279"/>
                  </a:cubicBezTo>
                  <a:cubicBezTo>
                    <a:pt x="306" y="279"/>
                    <a:pt x="306" y="279"/>
                    <a:pt x="306" y="279"/>
                  </a:cubicBezTo>
                  <a:cubicBezTo>
                    <a:pt x="307" y="285"/>
                    <a:pt x="307" y="291"/>
                    <a:pt x="307" y="298"/>
                  </a:cubicBezTo>
                  <a:cubicBezTo>
                    <a:pt x="307" y="370"/>
                    <a:pt x="248" y="429"/>
                    <a:pt x="176" y="429"/>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36" name="Group 240"/>
          <p:cNvGrpSpPr/>
          <p:nvPr/>
        </p:nvGrpSpPr>
        <p:grpSpPr>
          <a:xfrm>
            <a:off x="8530860" y="3987306"/>
            <a:ext cx="171450" cy="433388"/>
            <a:chOff x="131762" y="4659313"/>
            <a:chExt cx="171450" cy="433388"/>
          </a:xfrm>
          <a:solidFill>
            <a:schemeClr val="bg1"/>
          </a:solidFill>
        </p:grpSpPr>
        <p:sp>
          <p:nvSpPr>
            <p:cNvPr id="537" name="Freeform 339"/>
            <p:cNvSpPr>
              <a:spLocks noEditPoints="1"/>
            </p:cNvSpPr>
            <p:nvPr/>
          </p:nvSpPr>
          <p:spPr bwMode="auto">
            <a:xfrm>
              <a:off x="131762" y="4659313"/>
              <a:ext cx="171450" cy="433388"/>
            </a:xfrm>
            <a:custGeom>
              <a:gdLst>
                <a:gd fmla="*/ 182 w 228" name="T0"/>
                <a:gd fmla="*/ 374 h 578" name="T1"/>
                <a:gd fmla="*/ 182 w 228" name="T2"/>
                <a:gd fmla="*/ 37 h 578" name="T3"/>
                <a:gd fmla="*/ 146 w 228" name="T4"/>
                <a:gd fmla="*/ 0 h 578" name="T5"/>
                <a:gd fmla="*/ 82 w 228" name="T6"/>
                <a:gd fmla="*/ 0 h 578" name="T7"/>
                <a:gd fmla="*/ 46 w 228" name="T8"/>
                <a:gd fmla="*/ 37 h 578" name="T9"/>
                <a:gd fmla="*/ 46 w 228" name="T10"/>
                <a:gd fmla="*/ 374 h 578" name="T11"/>
                <a:gd fmla="*/ 0 w 228" name="T12"/>
                <a:gd fmla="*/ 464 h 578" name="T13"/>
                <a:gd fmla="*/ 114 w 228" name="T14"/>
                <a:gd fmla="*/ 578 h 578" name="T15"/>
                <a:gd fmla="*/ 228 w 228" name="T16"/>
                <a:gd fmla="*/ 464 h 578" name="T17"/>
                <a:gd fmla="*/ 182 w 228" name="T18"/>
                <a:gd fmla="*/ 374 h 578" name="T19"/>
                <a:gd fmla="*/ 114 w 228" name="T20"/>
                <a:gd fmla="*/ 542 h 578" name="T21"/>
                <a:gd fmla="*/ 36 w 228" name="T22"/>
                <a:gd fmla="*/ 464 h 578" name="T23"/>
                <a:gd fmla="*/ 73 w 228" name="T24"/>
                <a:gd fmla="*/ 398 h 578" name="T25"/>
                <a:gd fmla="*/ 81 w 228" name="T26"/>
                <a:gd fmla="*/ 393 h 578" name="T27"/>
                <a:gd fmla="*/ 81 w 228" name="T28"/>
                <a:gd fmla="*/ 37 h 578" name="T29"/>
                <a:gd fmla="*/ 82 w 228" name="T30"/>
                <a:gd fmla="*/ 36 h 578" name="T31"/>
                <a:gd fmla="*/ 146 w 228" name="T32"/>
                <a:gd fmla="*/ 36 h 578" name="T33"/>
                <a:gd fmla="*/ 147 w 228" name="T34"/>
                <a:gd fmla="*/ 37 h 578" name="T35"/>
                <a:gd fmla="*/ 147 w 228" name="T36"/>
                <a:gd fmla="*/ 393 h 578" name="T37"/>
                <a:gd fmla="*/ 155 w 228" name="T38"/>
                <a:gd fmla="*/ 398 h 578" name="T39"/>
                <a:gd fmla="*/ 192 w 228" name="T40"/>
                <a:gd fmla="*/ 464 h 578" name="T41"/>
                <a:gd fmla="*/ 114 w 228" name="T42"/>
                <a:gd fmla="*/ 542 h 5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78" w="228">
                  <a:moveTo>
                    <a:pt x="182" y="374"/>
                  </a:moveTo>
                  <a:cubicBezTo>
                    <a:pt x="182" y="37"/>
                    <a:pt x="182" y="37"/>
                    <a:pt x="182" y="37"/>
                  </a:cubicBezTo>
                  <a:cubicBezTo>
                    <a:pt x="182" y="16"/>
                    <a:pt x="166" y="0"/>
                    <a:pt x="146" y="0"/>
                  </a:cubicBezTo>
                  <a:cubicBezTo>
                    <a:pt x="82" y="0"/>
                    <a:pt x="82" y="0"/>
                    <a:pt x="82" y="0"/>
                  </a:cubicBezTo>
                  <a:cubicBezTo>
                    <a:pt x="62" y="0"/>
                    <a:pt x="46" y="16"/>
                    <a:pt x="46" y="37"/>
                  </a:cubicBezTo>
                  <a:cubicBezTo>
                    <a:pt x="46" y="374"/>
                    <a:pt x="46" y="374"/>
                    <a:pt x="46" y="374"/>
                  </a:cubicBezTo>
                  <a:cubicBezTo>
                    <a:pt x="17" y="396"/>
                    <a:pt x="0" y="429"/>
                    <a:pt x="0" y="464"/>
                  </a:cubicBezTo>
                  <a:cubicBezTo>
                    <a:pt x="0" y="527"/>
                    <a:pt x="51" y="578"/>
                    <a:pt x="114" y="578"/>
                  </a:cubicBezTo>
                  <a:cubicBezTo>
                    <a:pt x="177" y="578"/>
                    <a:pt x="228" y="527"/>
                    <a:pt x="228" y="464"/>
                  </a:cubicBezTo>
                  <a:cubicBezTo>
                    <a:pt x="228" y="429"/>
                    <a:pt x="211" y="396"/>
                    <a:pt x="182" y="374"/>
                  </a:cubicBezTo>
                  <a:close/>
                  <a:moveTo>
                    <a:pt x="114" y="542"/>
                  </a:moveTo>
                  <a:cubicBezTo>
                    <a:pt x="71" y="542"/>
                    <a:pt x="36" y="507"/>
                    <a:pt x="36" y="464"/>
                  </a:cubicBezTo>
                  <a:cubicBezTo>
                    <a:pt x="36" y="438"/>
                    <a:pt x="50" y="413"/>
                    <a:pt x="73" y="398"/>
                  </a:cubicBezTo>
                  <a:cubicBezTo>
                    <a:pt x="81" y="393"/>
                    <a:pt x="81" y="393"/>
                    <a:pt x="81" y="393"/>
                  </a:cubicBezTo>
                  <a:cubicBezTo>
                    <a:pt x="81" y="37"/>
                    <a:pt x="81" y="37"/>
                    <a:pt x="81" y="37"/>
                  </a:cubicBezTo>
                  <a:cubicBezTo>
                    <a:pt x="81" y="36"/>
                    <a:pt x="82" y="36"/>
                    <a:pt x="82" y="36"/>
                  </a:cubicBezTo>
                  <a:cubicBezTo>
                    <a:pt x="146" y="36"/>
                    <a:pt x="146" y="36"/>
                    <a:pt x="146" y="36"/>
                  </a:cubicBezTo>
                  <a:cubicBezTo>
                    <a:pt x="146" y="36"/>
                    <a:pt x="147" y="36"/>
                    <a:pt x="147" y="37"/>
                  </a:cubicBezTo>
                  <a:cubicBezTo>
                    <a:pt x="147" y="393"/>
                    <a:pt x="147" y="393"/>
                    <a:pt x="147" y="393"/>
                  </a:cubicBezTo>
                  <a:cubicBezTo>
                    <a:pt x="155" y="398"/>
                    <a:pt x="155" y="398"/>
                    <a:pt x="155" y="398"/>
                  </a:cubicBezTo>
                  <a:cubicBezTo>
                    <a:pt x="178" y="413"/>
                    <a:pt x="192" y="438"/>
                    <a:pt x="192" y="464"/>
                  </a:cubicBezTo>
                  <a:cubicBezTo>
                    <a:pt x="192" y="507"/>
                    <a:pt x="157" y="542"/>
                    <a:pt x="114" y="542"/>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38" name="Freeform 340"/>
            <p:cNvSpPr/>
            <p:nvPr/>
          </p:nvSpPr>
          <p:spPr bwMode="auto">
            <a:xfrm>
              <a:off x="171450" y="4802188"/>
              <a:ext cx="92075" cy="252413"/>
            </a:xfrm>
            <a:custGeom>
              <a:gdLst>
                <a:gd fmla="*/ 93 w 122" name="T0"/>
                <a:gd fmla="*/ 223 h 336" name="T1"/>
                <a:gd fmla="*/ 77 w 122" name="T2"/>
                <a:gd fmla="*/ 213 h 336" name="T3"/>
                <a:gd fmla="*/ 77 w 122" name="T4"/>
                <a:gd fmla="*/ 0 h 336" name="T5"/>
                <a:gd fmla="*/ 45 w 122" name="T6"/>
                <a:gd fmla="*/ 0 h 336" name="T7"/>
                <a:gd fmla="*/ 45 w 122" name="T8"/>
                <a:gd fmla="*/ 213 h 336" name="T9"/>
                <a:gd fmla="*/ 29 w 122" name="T10"/>
                <a:gd fmla="*/ 223 h 336" name="T11"/>
                <a:gd fmla="*/ 0 w 122" name="T12"/>
                <a:gd fmla="*/ 275 h 336" name="T13"/>
                <a:gd fmla="*/ 61 w 122" name="T14"/>
                <a:gd fmla="*/ 336 h 336" name="T15"/>
                <a:gd fmla="*/ 122 w 122" name="T16"/>
                <a:gd fmla="*/ 275 h 336" name="T17"/>
                <a:gd fmla="*/ 93 w 122" name="T18"/>
                <a:gd fmla="*/ 223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22">
                  <a:moveTo>
                    <a:pt x="93" y="223"/>
                  </a:moveTo>
                  <a:cubicBezTo>
                    <a:pt x="77" y="213"/>
                    <a:pt x="77" y="213"/>
                    <a:pt x="77" y="213"/>
                  </a:cubicBezTo>
                  <a:cubicBezTo>
                    <a:pt x="77" y="0"/>
                    <a:pt x="77" y="0"/>
                    <a:pt x="77" y="0"/>
                  </a:cubicBezTo>
                  <a:cubicBezTo>
                    <a:pt x="45" y="0"/>
                    <a:pt x="45" y="0"/>
                    <a:pt x="45" y="0"/>
                  </a:cubicBezTo>
                  <a:cubicBezTo>
                    <a:pt x="45" y="213"/>
                    <a:pt x="45" y="213"/>
                    <a:pt x="45" y="213"/>
                  </a:cubicBezTo>
                  <a:cubicBezTo>
                    <a:pt x="29" y="223"/>
                    <a:pt x="29" y="223"/>
                    <a:pt x="29" y="223"/>
                  </a:cubicBezTo>
                  <a:cubicBezTo>
                    <a:pt x="11" y="235"/>
                    <a:pt x="0" y="254"/>
                    <a:pt x="0" y="275"/>
                  </a:cubicBezTo>
                  <a:cubicBezTo>
                    <a:pt x="0" y="309"/>
                    <a:pt x="27" y="336"/>
                    <a:pt x="61" y="336"/>
                  </a:cubicBezTo>
                  <a:cubicBezTo>
                    <a:pt x="95" y="336"/>
                    <a:pt x="122" y="309"/>
                    <a:pt x="122" y="275"/>
                  </a:cubicBezTo>
                  <a:cubicBezTo>
                    <a:pt x="122" y="254"/>
                    <a:pt x="112" y="235"/>
                    <a:pt x="93" y="223"/>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39" name="Group 243"/>
          <p:cNvGrpSpPr/>
          <p:nvPr/>
        </p:nvGrpSpPr>
        <p:grpSpPr>
          <a:xfrm>
            <a:off x="5610695" y="1109643"/>
            <a:ext cx="207963" cy="393700"/>
            <a:chOff x="942975" y="5508625"/>
            <a:chExt cx="207963" cy="393700"/>
          </a:xfrm>
          <a:solidFill>
            <a:schemeClr val="bg1"/>
          </a:solidFill>
        </p:grpSpPr>
        <p:sp>
          <p:nvSpPr>
            <p:cNvPr id="540" name="Freeform 343"/>
            <p:cNvSpPr/>
            <p:nvPr/>
          </p:nvSpPr>
          <p:spPr bwMode="auto">
            <a:xfrm>
              <a:off x="974725" y="5508625"/>
              <a:ext cx="147638" cy="111125"/>
            </a:xfrm>
            <a:custGeom>
              <a:gdLst>
                <a:gd fmla="*/ 23 w 195" name="T0"/>
                <a:gd fmla="*/ 146 h 146" name="T1"/>
                <a:gd fmla="*/ 176 w 195" name="T2"/>
                <a:gd fmla="*/ 146 h 146" name="T3"/>
                <a:gd fmla="*/ 195 w 195" name="T4"/>
                <a:gd fmla="*/ 134 h 146" name="T5"/>
                <a:gd fmla="*/ 195 w 195" name="T6"/>
                <a:gd fmla="*/ 60 h 146" name="T7"/>
                <a:gd fmla="*/ 195 w 195" name="T8"/>
                <a:gd fmla="*/ 57 h 146" name="T9"/>
                <a:gd fmla="*/ 195 w 195" name="T10"/>
                <a:gd fmla="*/ 55 h 146" name="T11"/>
                <a:gd fmla="*/ 195 w 195" name="T12"/>
                <a:gd fmla="*/ 55 h 146" name="T13"/>
                <a:gd fmla="*/ 104 w 195" name="T14"/>
                <a:gd fmla="*/ 2 h 146" name="T15"/>
                <a:gd fmla="*/ 1 w 195" name="T16"/>
                <a:gd fmla="*/ 55 h 146" name="T17"/>
                <a:gd fmla="*/ 1 w 195" name="T18"/>
                <a:gd fmla="*/ 55 h 146" name="T19"/>
                <a:gd fmla="*/ 0 w 195" name="T20"/>
                <a:gd fmla="*/ 55 h 146" name="T21"/>
                <a:gd fmla="*/ 0 w 195" name="T22"/>
                <a:gd fmla="*/ 57 h 146" name="T23"/>
                <a:gd fmla="*/ 0 w 195" name="T24"/>
                <a:gd fmla="*/ 59 h 146" name="T25"/>
                <a:gd fmla="*/ 0 w 195" name="T26"/>
                <a:gd fmla="*/ 135 h 146" name="T27"/>
                <a:gd fmla="*/ 23 w 195" name="T28"/>
                <a:gd fmla="*/ 146 h 1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6" w="195">
                  <a:moveTo>
                    <a:pt x="23" y="146"/>
                  </a:moveTo>
                  <a:cubicBezTo>
                    <a:pt x="176" y="146"/>
                    <a:pt x="176" y="146"/>
                    <a:pt x="176" y="146"/>
                  </a:cubicBezTo>
                  <a:cubicBezTo>
                    <a:pt x="188" y="146"/>
                    <a:pt x="195" y="142"/>
                    <a:pt x="195" y="134"/>
                  </a:cubicBezTo>
                  <a:cubicBezTo>
                    <a:pt x="195" y="60"/>
                    <a:pt x="195" y="60"/>
                    <a:pt x="195" y="60"/>
                  </a:cubicBezTo>
                  <a:cubicBezTo>
                    <a:pt x="195" y="59"/>
                    <a:pt x="195" y="58"/>
                    <a:pt x="195" y="57"/>
                  </a:cubicBezTo>
                  <a:cubicBezTo>
                    <a:pt x="195" y="55"/>
                    <a:pt x="195" y="55"/>
                    <a:pt x="195" y="55"/>
                  </a:cubicBezTo>
                  <a:cubicBezTo>
                    <a:pt x="195" y="55"/>
                    <a:pt x="195" y="55"/>
                    <a:pt x="195" y="55"/>
                  </a:cubicBezTo>
                  <a:cubicBezTo>
                    <a:pt x="192" y="27"/>
                    <a:pt x="153" y="4"/>
                    <a:pt x="104" y="2"/>
                  </a:cubicBezTo>
                  <a:cubicBezTo>
                    <a:pt x="50" y="0"/>
                    <a:pt x="4" y="24"/>
                    <a:pt x="1" y="55"/>
                  </a:cubicBezTo>
                  <a:cubicBezTo>
                    <a:pt x="1" y="55"/>
                    <a:pt x="1" y="55"/>
                    <a:pt x="1" y="55"/>
                  </a:cubicBezTo>
                  <a:cubicBezTo>
                    <a:pt x="0" y="55"/>
                    <a:pt x="0" y="55"/>
                    <a:pt x="0" y="55"/>
                  </a:cubicBezTo>
                  <a:cubicBezTo>
                    <a:pt x="0" y="57"/>
                    <a:pt x="0" y="57"/>
                    <a:pt x="0" y="57"/>
                  </a:cubicBezTo>
                  <a:cubicBezTo>
                    <a:pt x="0" y="59"/>
                    <a:pt x="0" y="59"/>
                    <a:pt x="0" y="59"/>
                  </a:cubicBezTo>
                  <a:cubicBezTo>
                    <a:pt x="0" y="135"/>
                    <a:pt x="0" y="135"/>
                    <a:pt x="0" y="135"/>
                  </a:cubicBezTo>
                  <a:cubicBezTo>
                    <a:pt x="0" y="145"/>
                    <a:pt x="9" y="146"/>
                    <a:pt x="23" y="146"/>
                  </a:cubicBez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41" name="Freeform 344"/>
            <p:cNvSpPr>
              <a:spLocks noEditPoints="1"/>
            </p:cNvSpPr>
            <p:nvPr/>
          </p:nvSpPr>
          <p:spPr bwMode="auto">
            <a:xfrm>
              <a:off x="942975" y="5607050"/>
              <a:ext cx="207963" cy="295275"/>
            </a:xfrm>
            <a:custGeom>
              <a:gdLst>
                <a:gd fmla="*/ 276 w 276" name="T0"/>
                <a:gd fmla="*/ 147 h 393" name="T1"/>
                <a:gd fmla="*/ 0 w 276" name="T2"/>
                <a:gd fmla="*/ 146 h 393" name="T3"/>
                <a:gd fmla="*/ 0 w 276" name="T4"/>
                <a:gd fmla="*/ 147 h 393" name="T5"/>
                <a:gd fmla="*/ 0 w 276" name="T6"/>
                <a:gd fmla="*/ 147 h 393" name="T7"/>
                <a:gd fmla="*/ 0 w 276" name="T8"/>
                <a:gd fmla="*/ 152 h 393" name="T9"/>
                <a:gd fmla="*/ 0 w 276" name="T10"/>
                <a:gd fmla="*/ 157 h 393" name="T11"/>
                <a:gd fmla="*/ 0 w 276" name="T12"/>
                <a:gd fmla="*/ 367 h 393" name="T13"/>
                <a:gd fmla="*/ 32 w 276" name="T14"/>
                <a:gd fmla="*/ 393 h 393" name="T15"/>
                <a:gd fmla="*/ 249 w 276" name="T16"/>
                <a:gd fmla="*/ 393 h 393" name="T17"/>
                <a:gd fmla="*/ 276 w 276" name="T18"/>
                <a:gd fmla="*/ 363 h 393" name="T19"/>
                <a:gd fmla="*/ 276 w 276" name="T20"/>
                <a:gd fmla="*/ 159 h 393" name="T21"/>
                <a:gd fmla="*/ 276 w 276" name="T22"/>
                <a:gd fmla="*/ 151 h 393" name="T23"/>
                <a:gd fmla="*/ 276 w 276" name="T24"/>
                <a:gd fmla="*/ 147 h 393" name="T25"/>
                <a:gd fmla="*/ 229 w 276" name="T26"/>
                <a:gd fmla="*/ 242 h 393" name="T27"/>
                <a:gd fmla="*/ 218 w 276" name="T28"/>
                <a:gd fmla="*/ 253 h 393" name="T29"/>
                <a:gd fmla="*/ 174 w 276" name="T30"/>
                <a:gd fmla="*/ 253 h 393" name="T31"/>
                <a:gd fmla="*/ 174 w 276" name="T32"/>
                <a:gd fmla="*/ 298 h 393" name="T33"/>
                <a:gd fmla="*/ 163 w 276" name="T34"/>
                <a:gd fmla="*/ 309 h 393" name="T35"/>
                <a:gd fmla="*/ 116 w 276" name="T36"/>
                <a:gd fmla="*/ 309 h 393" name="T37"/>
                <a:gd fmla="*/ 105 w 276" name="T38"/>
                <a:gd fmla="*/ 298 h 393" name="T39"/>
                <a:gd fmla="*/ 105 w 276" name="T40"/>
                <a:gd fmla="*/ 253 h 393" name="T41"/>
                <a:gd fmla="*/ 60 w 276" name="T42"/>
                <a:gd fmla="*/ 253 h 393" name="T43"/>
                <a:gd fmla="*/ 49 w 276" name="T44"/>
                <a:gd fmla="*/ 242 h 393" name="T45"/>
                <a:gd fmla="*/ 49 w 276" name="T46"/>
                <a:gd fmla="*/ 195 h 393" name="T47"/>
                <a:gd fmla="*/ 60 w 276" name="T48"/>
                <a:gd fmla="*/ 184 h 393" name="T49"/>
                <a:gd fmla="*/ 105 w 276" name="T50"/>
                <a:gd fmla="*/ 184 h 393" name="T51"/>
                <a:gd fmla="*/ 105 w 276" name="T52"/>
                <a:gd fmla="*/ 140 h 393" name="T53"/>
                <a:gd fmla="*/ 116 w 276" name="T54"/>
                <a:gd fmla="*/ 129 h 393" name="T55"/>
                <a:gd fmla="*/ 163 w 276" name="T56"/>
                <a:gd fmla="*/ 129 h 393" name="T57"/>
                <a:gd fmla="*/ 174 w 276" name="T58"/>
                <a:gd fmla="*/ 140 h 393" name="T59"/>
                <a:gd fmla="*/ 174 w 276" name="T60"/>
                <a:gd fmla="*/ 184 h 393" name="T61"/>
                <a:gd fmla="*/ 218 w 276" name="T62"/>
                <a:gd fmla="*/ 184 h 393" name="T63"/>
                <a:gd fmla="*/ 229 w 276" name="T64"/>
                <a:gd fmla="*/ 195 h 393" name="T65"/>
                <a:gd fmla="*/ 229 w 276" name="T66"/>
                <a:gd fmla="*/ 242 h 39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93" w="276">
                  <a:moveTo>
                    <a:pt x="276" y="147"/>
                  </a:moveTo>
                  <a:cubicBezTo>
                    <a:pt x="269" y="2"/>
                    <a:pt x="13" y="0"/>
                    <a:pt x="0" y="146"/>
                  </a:cubicBezTo>
                  <a:cubicBezTo>
                    <a:pt x="0" y="147"/>
                    <a:pt x="0" y="147"/>
                    <a:pt x="0" y="147"/>
                  </a:cubicBezTo>
                  <a:cubicBezTo>
                    <a:pt x="0" y="147"/>
                    <a:pt x="0" y="147"/>
                    <a:pt x="0" y="147"/>
                  </a:cubicBezTo>
                  <a:cubicBezTo>
                    <a:pt x="0" y="152"/>
                    <a:pt x="0" y="152"/>
                    <a:pt x="0" y="152"/>
                  </a:cubicBezTo>
                  <a:cubicBezTo>
                    <a:pt x="0" y="157"/>
                    <a:pt x="0" y="157"/>
                    <a:pt x="0" y="157"/>
                  </a:cubicBezTo>
                  <a:cubicBezTo>
                    <a:pt x="0" y="367"/>
                    <a:pt x="0" y="367"/>
                    <a:pt x="0" y="367"/>
                  </a:cubicBezTo>
                  <a:cubicBezTo>
                    <a:pt x="0" y="390"/>
                    <a:pt x="13" y="393"/>
                    <a:pt x="32" y="393"/>
                  </a:cubicBezTo>
                  <a:cubicBezTo>
                    <a:pt x="249" y="393"/>
                    <a:pt x="249" y="393"/>
                    <a:pt x="249" y="393"/>
                  </a:cubicBezTo>
                  <a:cubicBezTo>
                    <a:pt x="266" y="393"/>
                    <a:pt x="276" y="384"/>
                    <a:pt x="276" y="363"/>
                  </a:cubicBezTo>
                  <a:cubicBezTo>
                    <a:pt x="276" y="159"/>
                    <a:pt x="276" y="159"/>
                    <a:pt x="276" y="159"/>
                  </a:cubicBezTo>
                  <a:cubicBezTo>
                    <a:pt x="276" y="156"/>
                    <a:pt x="276" y="153"/>
                    <a:pt x="276" y="151"/>
                  </a:cubicBezTo>
                  <a:cubicBezTo>
                    <a:pt x="276" y="147"/>
                    <a:pt x="276" y="147"/>
                    <a:pt x="276" y="147"/>
                  </a:cubicBezTo>
                  <a:close/>
                  <a:moveTo>
                    <a:pt x="229" y="242"/>
                  </a:moveTo>
                  <a:cubicBezTo>
                    <a:pt x="229" y="248"/>
                    <a:pt x="224" y="253"/>
                    <a:pt x="218" y="253"/>
                  </a:cubicBezTo>
                  <a:cubicBezTo>
                    <a:pt x="174" y="253"/>
                    <a:pt x="174" y="253"/>
                    <a:pt x="174" y="253"/>
                  </a:cubicBezTo>
                  <a:cubicBezTo>
                    <a:pt x="174" y="298"/>
                    <a:pt x="174" y="298"/>
                    <a:pt x="174" y="298"/>
                  </a:cubicBezTo>
                  <a:cubicBezTo>
                    <a:pt x="174" y="304"/>
                    <a:pt x="169" y="309"/>
                    <a:pt x="163" y="309"/>
                  </a:cubicBezTo>
                  <a:cubicBezTo>
                    <a:pt x="116" y="309"/>
                    <a:pt x="116" y="309"/>
                    <a:pt x="116" y="309"/>
                  </a:cubicBezTo>
                  <a:cubicBezTo>
                    <a:pt x="110" y="309"/>
                    <a:pt x="105" y="304"/>
                    <a:pt x="105" y="298"/>
                  </a:cubicBezTo>
                  <a:cubicBezTo>
                    <a:pt x="105" y="253"/>
                    <a:pt x="105" y="253"/>
                    <a:pt x="105" y="253"/>
                  </a:cubicBezTo>
                  <a:cubicBezTo>
                    <a:pt x="60" y="253"/>
                    <a:pt x="60" y="253"/>
                    <a:pt x="60" y="253"/>
                  </a:cubicBezTo>
                  <a:cubicBezTo>
                    <a:pt x="54" y="253"/>
                    <a:pt x="49" y="248"/>
                    <a:pt x="49" y="242"/>
                  </a:cubicBezTo>
                  <a:cubicBezTo>
                    <a:pt x="49" y="195"/>
                    <a:pt x="49" y="195"/>
                    <a:pt x="49" y="195"/>
                  </a:cubicBezTo>
                  <a:cubicBezTo>
                    <a:pt x="49" y="189"/>
                    <a:pt x="54" y="184"/>
                    <a:pt x="60" y="184"/>
                  </a:cubicBezTo>
                  <a:cubicBezTo>
                    <a:pt x="105" y="184"/>
                    <a:pt x="105" y="184"/>
                    <a:pt x="105" y="184"/>
                  </a:cubicBezTo>
                  <a:cubicBezTo>
                    <a:pt x="105" y="140"/>
                    <a:pt x="105" y="140"/>
                    <a:pt x="105" y="140"/>
                  </a:cubicBezTo>
                  <a:cubicBezTo>
                    <a:pt x="105" y="134"/>
                    <a:pt x="110" y="129"/>
                    <a:pt x="116" y="129"/>
                  </a:cubicBezTo>
                  <a:cubicBezTo>
                    <a:pt x="163" y="129"/>
                    <a:pt x="163" y="129"/>
                    <a:pt x="163" y="129"/>
                  </a:cubicBezTo>
                  <a:cubicBezTo>
                    <a:pt x="169" y="129"/>
                    <a:pt x="174" y="134"/>
                    <a:pt x="174" y="140"/>
                  </a:cubicBezTo>
                  <a:cubicBezTo>
                    <a:pt x="174" y="184"/>
                    <a:pt x="174" y="184"/>
                    <a:pt x="174" y="184"/>
                  </a:cubicBezTo>
                  <a:cubicBezTo>
                    <a:pt x="218" y="184"/>
                    <a:pt x="218" y="184"/>
                    <a:pt x="218" y="184"/>
                  </a:cubicBezTo>
                  <a:cubicBezTo>
                    <a:pt x="224" y="184"/>
                    <a:pt x="229" y="189"/>
                    <a:pt x="229" y="195"/>
                  </a:cubicBezTo>
                  <a:lnTo>
                    <a:pt x="229" y="242"/>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grpSp>
        <p:nvGrpSpPr>
          <p:cNvPr id="542" name="Group 246"/>
          <p:cNvGrpSpPr/>
          <p:nvPr/>
        </p:nvGrpSpPr>
        <p:grpSpPr>
          <a:xfrm>
            <a:off x="5500141" y="1899560"/>
            <a:ext cx="460375" cy="392112"/>
            <a:chOff x="1635125" y="3014663"/>
            <a:chExt cx="460375" cy="392112"/>
          </a:xfrm>
          <a:solidFill>
            <a:schemeClr val="bg1"/>
          </a:solidFill>
        </p:grpSpPr>
        <p:sp>
          <p:nvSpPr>
            <p:cNvPr id="543" name="Freeform 348"/>
            <p:cNvSpPr/>
            <p:nvPr/>
          </p:nvSpPr>
          <p:spPr bwMode="auto">
            <a:xfrm>
              <a:off x="1635125" y="3014663"/>
              <a:ext cx="460375" cy="238125"/>
            </a:xfrm>
            <a:custGeom>
              <a:gdLst>
                <a:gd fmla="*/ 159 w 613" name="T0"/>
                <a:gd fmla="*/ 254 h 316" name="T1"/>
                <a:gd fmla="*/ 203 w 613" name="T2"/>
                <a:gd fmla="*/ 148 h 316" name="T3"/>
                <a:gd fmla="*/ 222 w 613" name="T4"/>
                <a:gd fmla="*/ 136 h 316" name="T5"/>
                <a:gd fmla="*/ 240 w 613" name="T6"/>
                <a:gd fmla="*/ 149 h 316" name="T7"/>
                <a:gd fmla="*/ 306 w 613" name="T8"/>
                <a:gd fmla="*/ 316 h 316" name="T9"/>
                <a:gd fmla="*/ 372 w 613" name="T10"/>
                <a:gd fmla="*/ 149 h 316" name="T11"/>
                <a:gd fmla="*/ 391 w 613" name="T12"/>
                <a:gd fmla="*/ 136 h 316" name="T13"/>
                <a:gd fmla="*/ 391 w 613" name="T14"/>
                <a:gd fmla="*/ 136 h 316" name="T15"/>
                <a:gd fmla="*/ 409 w 613" name="T16"/>
                <a:gd fmla="*/ 148 h 316" name="T17"/>
                <a:gd fmla="*/ 452 w 613" name="T18"/>
                <a:gd fmla="*/ 254 h 316" name="T19"/>
                <a:gd fmla="*/ 583 w 613" name="T20"/>
                <a:gd fmla="*/ 254 h 316" name="T21"/>
                <a:gd fmla="*/ 613 w 613" name="T22"/>
                <a:gd fmla="*/ 161 h 316" name="T23"/>
                <a:gd fmla="*/ 566 w 613" name="T24"/>
                <a:gd fmla="*/ 47 h 316" name="T25"/>
                <a:gd fmla="*/ 453 w 613" name="T26"/>
                <a:gd fmla="*/ 0 h 316" name="T27"/>
                <a:gd fmla="*/ 339 w 613" name="T28"/>
                <a:gd fmla="*/ 47 h 316" name="T29"/>
                <a:gd fmla="*/ 307 w 613" name="T30"/>
                <a:gd fmla="*/ 80 h 316" name="T31"/>
                <a:gd fmla="*/ 273 w 613" name="T32"/>
                <a:gd fmla="*/ 46 h 316" name="T33"/>
                <a:gd fmla="*/ 160 w 613" name="T34"/>
                <a:gd fmla="*/ 0 h 316" name="T35"/>
                <a:gd fmla="*/ 47 w 613" name="T36"/>
                <a:gd fmla="*/ 47 h 316" name="T37"/>
                <a:gd fmla="*/ 0 w 613" name="T38"/>
                <a:gd fmla="*/ 160 h 316" name="T39"/>
                <a:gd fmla="*/ 30 w 613" name="T40"/>
                <a:gd fmla="*/ 254 h 316" name="T41"/>
                <a:gd fmla="*/ 159 w 613" name="T42"/>
                <a:gd fmla="*/ 254 h 31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6" w="613">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sp>
          <p:nvSpPr>
            <p:cNvPr id="544" name="Freeform 349"/>
            <p:cNvSpPr/>
            <p:nvPr/>
          </p:nvSpPr>
          <p:spPr bwMode="auto">
            <a:xfrm>
              <a:off x="1685925" y="3171825"/>
              <a:ext cx="358775" cy="234950"/>
            </a:xfrm>
            <a:custGeom>
              <a:gdLst>
                <a:gd fmla="*/ 372 w 479" name="T0"/>
                <a:gd fmla="*/ 85 h 312" name="T1"/>
                <a:gd fmla="*/ 353 w 479" name="T2"/>
                <a:gd fmla="*/ 72 h 312" name="T3"/>
                <a:gd fmla="*/ 324 w 479" name="T4"/>
                <a:gd fmla="*/ 1 h 312" name="T5"/>
                <a:gd fmla="*/ 258 w 479" name="T6"/>
                <a:gd fmla="*/ 169 h 312" name="T7"/>
                <a:gd fmla="*/ 239 w 479" name="T8"/>
                <a:gd fmla="*/ 182 h 312" name="T9"/>
                <a:gd fmla="*/ 221 w 479" name="T10"/>
                <a:gd fmla="*/ 169 h 312" name="T11"/>
                <a:gd fmla="*/ 154 w 479" name="T12"/>
                <a:gd fmla="*/ 0 h 312" name="T13"/>
                <a:gd fmla="*/ 123 w 479" name="T14"/>
                <a:gd fmla="*/ 72 h 312" name="T15"/>
                <a:gd fmla="*/ 105 w 479" name="T16"/>
                <a:gd fmla="*/ 85 h 312" name="T17"/>
                <a:gd fmla="*/ 0 w 479" name="T18"/>
                <a:gd fmla="*/ 85 h 312" name="T19"/>
                <a:gd fmla="*/ 220 w 479" name="T20"/>
                <a:gd fmla="*/ 303 h 312" name="T21"/>
                <a:gd fmla="*/ 241 w 479" name="T22"/>
                <a:gd fmla="*/ 312 h 312" name="T23"/>
                <a:gd fmla="*/ 241 w 479" name="T24"/>
                <a:gd fmla="*/ 312 h 312" name="T25"/>
                <a:gd fmla="*/ 262 w 479" name="T26"/>
                <a:gd fmla="*/ 303 h 312" name="T27"/>
                <a:gd fmla="*/ 479 w 479" name="T28"/>
                <a:gd fmla="*/ 85 h 312" name="T29"/>
                <a:gd fmla="*/ 372 w 479" name="T30"/>
                <a:gd fmla="*/ 85 h 3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2" w="479">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grp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AU" noProof="0" normalizeH="0" spc="0" strike="noStrike" sz="1800" u="none">
                <a:ln>
                  <a:noFill/>
                </a:ln>
                <a:solidFill>
                  <a:srgbClr val="000000"/>
                </a:solidFill>
                <a:effectLst/>
                <a:uLnTx/>
                <a:uFillTx/>
                <a:latin charset="-122" panose="020b0503020204020204" typeface="微软雅黑"/>
                <a:ea charset="-122" panose="020b0503020204020204" typeface="Microsoft YaHei UI"/>
              </a:endParaRPr>
            </a:p>
          </p:txBody>
        </p: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3959013" y="1618826"/>
            <a:ext cx="1225974" cy="1225974"/>
          </a:xfrm>
          <a:prstGeom prst="rect">
            <a:avLst/>
          </a:prstGeom>
          <a:noFill/>
          <a:ln w="38100">
            <a:gradFill flip="none" rotWithShape="1">
              <a:gsLst>
                <a:gs pos="0">
                  <a:schemeClr val="accent1"/>
                </a:gs>
                <a:gs pos="59000">
                  <a:srgbClr val="C68C2F"/>
                </a:gs>
                <a:gs pos="100000">
                  <a:schemeClr val="accent2"/>
                </a:gs>
              </a:gsLst>
              <a:lin ang="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3460293" y="3018549"/>
            <a:ext cx="2223413" cy="579120"/>
          </a:xfrm>
          <a:prstGeom prst="rect">
            <a:avLst/>
          </a:prstGeom>
        </p:spPr>
        <p:txBody>
          <a:bodyPr wrap="none">
            <a:spAutoFit/>
          </a:bodyPr>
          <a:lstStyle/>
          <a:p>
            <a:pPr algn="ctr"/>
            <a:r>
              <a:rPr altLang="zh-CN" lang="en-US" smtClean="0" sz="3200">
                <a:solidFill>
                  <a:schemeClr val="accent1"/>
                </a:solidFill>
                <a:latin typeface="+mj-lt"/>
              </a:rPr>
              <a:t>PART ONE</a:t>
            </a:r>
          </a:p>
        </p:txBody>
      </p:sp>
      <p:cxnSp>
        <p:nvCxnSpPr>
          <p:cNvPr id="9" name="直接连接符 8"/>
          <p:cNvCxnSpPr/>
          <p:nvPr/>
        </p:nvCxnSpPr>
        <p:spPr>
          <a:xfrm>
            <a:off x="4450080" y="3603325"/>
            <a:ext cx="2573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174975" y="3673029"/>
            <a:ext cx="894080" cy="304800"/>
          </a:xfrm>
          <a:prstGeom prst="rect">
            <a:avLst/>
          </a:prstGeom>
        </p:spPr>
        <p:txBody>
          <a:bodyPr wrap="none">
            <a:spAutoFit/>
          </a:bodyPr>
          <a:lstStyle/>
          <a:p>
            <a:pPr algn="ctr"/>
            <a:r>
              <a:rPr altLang="en-US" lang="zh-CN" smtClean="0" sz="1400">
                <a:solidFill>
                  <a:schemeClr val="accent1"/>
                </a:solidFill>
                <a:latin typeface="+mj-ea"/>
                <a:ea typeface="+mj-ea"/>
              </a:rPr>
              <a:t>工作概述</a:t>
            </a:r>
          </a:p>
        </p:txBody>
      </p:sp>
      <p:sp>
        <p:nvSpPr>
          <p:cNvPr id="11" name="矩形 10"/>
          <p:cNvSpPr/>
          <p:nvPr/>
        </p:nvSpPr>
        <p:spPr>
          <a:xfrm>
            <a:off x="2826134" y="3915574"/>
            <a:ext cx="3505275" cy="502920"/>
          </a:xfrm>
          <a:prstGeom prst="rect">
            <a:avLst/>
          </a:prstGeom>
        </p:spPr>
        <p:txBody>
          <a:bodyPr wrap="square">
            <a:spAutoFit/>
          </a:bodyPr>
          <a:lstStyle/>
          <a:p>
            <a:pPr algn="ctr">
              <a:lnSpc>
                <a:spcPct val="150000"/>
              </a:lnSpc>
            </a:pPr>
            <a:r>
              <a:rPr altLang="zh-CN" lang="en-US" sz="900">
                <a:solidFill>
                  <a:schemeClr val="bg1"/>
                </a:solidFill>
              </a:rPr>
              <a:t>Lorem ipsum dolor sit amet, consectetur adipiscing elit. Donec luctus nibh sit amet sem vulputate venenatis bibendum orci pulvinar. </a:t>
            </a:r>
          </a:p>
        </p:txBody>
      </p:sp>
      <p:grpSp>
        <p:nvGrpSpPr>
          <p:cNvPr id="12" name="组合 11"/>
          <p:cNvGrpSpPr/>
          <p:nvPr/>
        </p:nvGrpSpPr>
        <p:grpSpPr>
          <a:xfrm>
            <a:off x="4159256" y="1881462"/>
            <a:ext cx="811145" cy="694488"/>
            <a:chOff x="2162176" y="-104775"/>
            <a:chExt cx="1655763" cy="1417638"/>
          </a:xfrm>
          <a:solidFill>
            <a:schemeClr val="accent1"/>
          </a:solidFill>
        </p:grpSpPr>
        <p:sp>
          <p:nvSpPr>
            <p:cNvPr id="13" name="Freeform 3767"/>
            <p:cNvSpPr/>
            <p:nvPr/>
          </p:nvSpPr>
          <p:spPr bwMode="auto">
            <a:xfrm>
              <a:off x="2311401" y="104775"/>
              <a:ext cx="1370013" cy="1208088"/>
            </a:xfrm>
            <a:custGeom>
              <a:gdLst>
                <a:gd fmla="*/ 231 w 431" name="T0"/>
                <a:gd fmla="*/ 6 h 380" name="T1"/>
                <a:gd fmla="*/ 190 w 431" name="T2"/>
                <a:gd fmla="*/ 7 h 380" name="T3"/>
                <a:gd fmla="*/ 20 w 431" name="T4"/>
                <a:gd fmla="*/ 106 h 380" name="T5"/>
                <a:gd fmla="*/ 0 w 431" name="T6"/>
                <a:gd fmla="*/ 142 h 380" name="T7"/>
                <a:gd fmla="*/ 0 w 431" name="T8"/>
                <a:gd fmla="*/ 357 h 380" name="T9"/>
                <a:gd fmla="*/ 24 w 431" name="T10"/>
                <a:gd fmla="*/ 380 h 380" name="T11"/>
                <a:gd fmla="*/ 124 w 431" name="T12"/>
                <a:gd fmla="*/ 380 h 380" name="T13"/>
                <a:gd fmla="*/ 148 w 431" name="T14"/>
                <a:gd fmla="*/ 357 h 380" name="T15"/>
                <a:gd fmla="*/ 148 w 431" name="T16"/>
                <a:gd fmla="*/ 258 h 380" name="T17"/>
                <a:gd fmla="*/ 171 w 431" name="T18"/>
                <a:gd fmla="*/ 235 h 380" name="T19"/>
                <a:gd fmla="*/ 260 w 431" name="T20"/>
                <a:gd fmla="*/ 235 h 380" name="T21"/>
                <a:gd fmla="*/ 283 w 431" name="T22"/>
                <a:gd fmla="*/ 258 h 380" name="T23"/>
                <a:gd fmla="*/ 283 w 431" name="T24"/>
                <a:gd fmla="*/ 357 h 380" name="T25"/>
                <a:gd fmla="*/ 307 w 431" name="T26"/>
                <a:gd fmla="*/ 380 h 380" name="T27"/>
                <a:gd fmla="*/ 407 w 431" name="T28"/>
                <a:gd fmla="*/ 380 h 380" name="T29"/>
                <a:gd fmla="*/ 431 w 431" name="T30"/>
                <a:gd fmla="*/ 357 h 380" name="T31"/>
                <a:gd fmla="*/ 431 w 431" name="T32"/>
                <a:gd fmla="*/ 142 h 380" name="T33"/>
                <a:gd fmla="*/ 410 w 431" name="T34"/>
                <a:gd fmla="*/ 107 h 380" name="T35"/>
                <a:gd fmla="*/ 231 w 431" name="T36"/>
                <a:gd fmla="*/ 6 h 3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0" w="431">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ffectLst>
              <a:outerShdw algn="t" blurRad="50800" dir="5400000" dist="38100" rotWithShape="0">
                <a:prstClr val="black">
                  <a:alpha val="40000"/>
                </a:prstClr>
              </a:outerShdw>
            </a:effectLst>
          </p:spPr>
          <p:txBody>
            <a:bodyPr anchor="ctr" bIns="19050" lIns="19050" rIns="19050" tIns="19050"/>
            <a:lstStyle/>
            <a:p>
              <a:pPr algn="ctr" defTabSz="228600" fontAlgn="base" hangingPunct="0">
                <a:spcBef>
                  <a:spcPct val="0"/>
                </a:spcBef>
                <a:spcAft>
                  <a:spcPct val="0"/>
                </a:spcAft>
              </a:pPr>
              <a:endParaRPr altLang="en-US" kern="0" lang="zh-CN" sz="1500">
                <a:solidFill>
                  <a:srgbClr val="FFFFFF"/>
                </a:solidFill>
                <a:effectLst>
                  <a:outerShdw algn="tl" blurRad="38100" dir="2700000" dist="38100">
                    <a:srgbClr val="000000"/>
                  </a:outerShdw>
                </a:effectLst>
                <a:latin charset="0" typeface="Gill Sans"/>
              </a:endParaRPr>
            </a:p>
          </p:txBody>
        </p:sp>
        <p:sp>
          <p:nvSpPr>
            <p:cNvPr id="14" name="Freeform 3768"/>
            <p:cNvSpPr/>
            <p:nvPr/>
          </p:nvSpPr>
          <p:spPr bwMode="auto">
            <a:xfrm>
              <a:off x="2162176" y="-104775"/>
              <a:ext cx="1655763" cy="552450"/>
            </a:xfrm>
            <a:custGeom>
              <a:gdLst>
                <a:gd fmla="*/ 516 w 521" name="T0"/>
                <a:gd fmla="*/ 165 h 174" name="T1"/>
                <a:gd fmla="*/ 487 w 521" name="T2"/>
                <a:gd fmla="*/ 167 h 174" name="T3"/>
                <a:gd fmla="*/ 276 w 521" name="T4"/>
                <a:gd fmla="*/ 45 h 174" name="T5"/>
                <a:gd fmla="*/ 235 w 521" name="T6"/>
                <a:gd fmla="*/ 45 h 174" name="T7"/>
                <a:gd fmla="*/ 34 w 521" name="T8"/>
                <a:gd fmla="*/ 167 h 174" name="T9"/>
                <a:gd fmla="*/ 5 w 521" name="T10"/>
                <a:gd fmla="*/ 165 h 174" name="T11"/>
                <a:gd fmla="*/ 16 w 521" name="T12"/>
                <a:gd fmla="*/ 138 h 174" name="T13"/>
                <a:gd fmla="*/ 235 w 521" name="T14"/>
                <a:gd fmla="*/ 7 h 174" name="T15"/>
                <a:gd fmla="*/ 276 w 521" name="T16"/>
                <a:gd fmla="*/ 6 h 174" name="T17"/>
                <a:gd fmla="*/ 504 w 521" name="T18"/>
                <a:gd fmla="*/ 139 h 174" name="T19"/>
                <a:gd fmla="*/ 516 w 521" name="T20"/>
                <a:gd fmla="*/ 165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521">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ffectLst>
              <a:outerShdw algn="t" blurRad="50800" dir="5400000" dist="38100" rotWithShape="0">
                <a:prstClr val="black">
                  <a:alpha val="40000"/>
                </a:prstClr>
              </a:outerShdw>
            </a:effectLst>
          </p:spPr>
          <p:txBody>
            <a:bodyPr anchor="ctr" bIns="19050" lIns="19050" rIns="19050" tIns="19050"/>
            <a:lstStyle/>
            <a:p>
              <a:pPr algn="ctr" defTabSz="228600" fontAlgn="base" hangingPunct="0">
                <a:spcBef>
                  <a:spcPct val="0"/>
                </a:spcBef>
                <a:spcAft>
                  <a:spcPct val="0"/>
                </a:spcAft>
              </a:pPr>
              <a:endParaRPr altLang="en-US" kern="0" lang="zh-CN" sz="1500">
                <a:solidFill>
                  <a:srgbClr val="FFFFFF"/>
                </a:solidFill>
                <a:effectLst>
                  <a:outerShdw algn="tl" blurRad="38100" dir="2700000" dist="38100">
                    <a:srgbClr val="000000"/>
                  </a:outerShdw>
                </a:effectLst>
                <a:latin charset="0" typeface="Gill Sans"/>
              </a:endParaRPr>
            </a:p>
          </p:txBody>
        </p:sp>
      </p:gr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chemeClr val="accent1"/>
                </a:solidFill>
                <a:latin typeface="+mj-ea"/>
                <a:ea typeface="+mj-ea"/>
              </a:rPr>
              <a:t>工作概述</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chemeClr val="accent1"/>
                </a:solidFill>
                <a:latin typeface="+mj-lt"/>
              </a:rPr>
              <a:t>01</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0" y="1123181"/>
            <a:ext cx="9144000" cy="3273552"/>
          </a:xfrm>
          <a:prstGeom prst="rect">
            <a:avLst/>
          </a:prstGeom>
        </p:spPr>
      </p:pic>
      <p:sp>
        <p:nvSpPr>
          <p:cNvPr id="7" name="矩形 6"/>
          <p:cNvSpPr/>
          <p:nvPr/>
        </p:nvSpPr>
        <p:spPr>
          <a:xfrm>
            <a:off x="287338" y="1119909"/>
            <a:ext cx="4168398" cy="328009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63163" y="1350735"/>
            <a:ext cx="1402080" cy="457200"/>
          </a:xfrm>
          <a:prstGeom prst="rect">
            <a:avLst/>
          </a:prstGeom>
        </p:spPr>
        <p:txBody>
          <a:bodyPr wrap="none">
            <a:spAutoFit/>
          </a:bodyPr>
          <a:lstStyle/>
          <a:p>
            <a:r>
              <a:rPr altLang="en-US" lang="zh-CN" smtClean="0" sz="2400">
                <a:solidFill>
                  <a:schemeClr val="accent1"/>
                </a:solidFill>
                <a:latin typeface="+mj-ea"/>
                <a:ea typeface="+mj-ea"/>
              </a:rPr>
              <a:t>工作概述</a:t>
            </a:r>
          </a:p>
        </p:txBody>
      </p:sp>
      <p:cxnSp>
        <p:nvCxnSpPr>
          <p:cNvPr id="9" name="直接连接符 8"/>
          <p:cNvCxnSpPr/>
          <p:nvPr/>
        </p:nvCxnSpPr>
        <p:spPr>
          <a:xfrm>
            <a:off x="560818" y="1831062"/>
            <a:ext cx="36420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63163" y="1916274"/>
            <a:ext cx="3839542" cy="914400"/>
          </a:xfrm>
          <a:prstGeom prst="rect">
            <a:avLst/>
          </a:prstGeom>
        </p:spPr>
        <p:txBody>
          <a:bodyPr wrap="square">
            <a:spAutoFit/>
          </a:bodyPr>
          <a:lstStyle/>
          <a:p>
            <a:pPr>
              <a:lnSpc>
                <a:spcPct val="150000"/>
              </a:lnSpc>
            </a:pPr>
            <a:r>
              <a:rPr altLang="zh-CN" lang="en-US" smtClean="0" sz="900">
                <a:solidFill>
                  <a:schemeClr val="bg1"/>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11" name="矩形 10"/>
          <p:cNvSpPr/>
          <p:nvPr/>
        </p:nvSpPr>
        <p:spPr>
          <a:xfrm>
            <a:off x="463163" y="2930400"/>
            <a:ext cx="3839542" cy="708660"/>
          </a:xfrm>
          <a:prstGeom prst="rect">
            <a:avLst/>
          </a:prstGeom>
        </p:spPr>
        <p:txBody>
          <a:bodyPr wrap="square">
            <a:spAutoFit/>
          </a:bodyPr>
          <a:lstStyle/>
          <a:p>
            <a:pPr>
              <a:lnSpc>
                <a:spcPct val="150000"/>
              </a:lnSpc>
            </a:pPr>
            <a:r>
              <a:rPr altLang="zh-CN" lang="en-US" smtClean="0" sz="900">
                <a:solidFill>
                  <a:schemeClr val="bg1"/>
                </a:solidFill>
              </a:rPr>
              <a:t>Lorem ipsum dolor sit amet, consectetur adipiscing elit. Donec luctus nibh sit amet sem vulputate venenatis bibendum orci pulvinar. Lorem ipsum dolor sit amet, consectetur adipiscing elit. </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chemeClr val="accent1"/>
                </a:solidFill>
                <a:latin typeface="+mj-ea"/>
                <a:ea typeface="+mj-ea"/>
              </a:rPr>
              <a:t>工作概述</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chemeClr val="accent1"/>
                </a:solidFill>
                <a:latin typeface="+mj-lt"/>
              </a:rPr>
              <a:t>01</a:t>
            </a:r>
          </a:p>
        </p:txBody>
      </p:sp>
      <p:sp>
        <p:nvSpPr>
          <p:cNvPr id="13" name="椭圆 12"/>
          <p:cNvSpPr/>
          <p:nvPr/>
        </p:nvSpPr>
        <p:spPr>
          <a:xfrm>
            <a:off x="435276" y="1291719"/>
            <a:ext cx="711516" cy="711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174460" y="1567462"/>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17" name="矩形 16"/>
          <p:cNvSpPr/>
          <p:nvPr/>
        </p:nvSpPr>
        <p:spPr>
          <a:xfrm>
            <a:off x="1174460" y="1340604"/>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18" name="直接连接符 17"/>
          <p:cNvCxnSpPr/>
          <p:nvPr/>
        </p:nvCxnSpPr>
        <p:spPr>
          <a:xfrm>
            <a:off x="1268307" y="1610301"/>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174460" y="2828239"/>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20" name="矩形 19"/>
          <p:cNvSpPr/>
          <p:nvPr/>
        </p:nvSpPr>
        <p:spPr>
          <a:xfrm>
            <a:off x="1174460" y="2601381"/>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21" name="直接连接符 20"/>
          <p:cNvCxnSpPr/>
          <p:nvPr/>
        </p:nvCxnSpPr>
        <p:spPr>
          <a:xfrm>
            <a:off x="1268307" y="2871078"/>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74460" y="4138899"/>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23" name="矩形 22"/>
          <p:cNvSpPr/>
          <p:nvPr/>
        </p:nvSpPr>
        <p:spPr>
          <a:xfrm>
            <a:off x="1174460" y="3912040"/>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24" name="直接连接符 23"/>
          <p:cNvCxnSpPr/>
          <p:nvPr/>
        </p:nvCxnSpPr>
        <p:spPr>
          <a:xfrm>
            <a:off x="1268307" y="418173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959444" y="1340604"/>
            <a:ext cx="711516" cy="711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4959443" y="2662351"/>
            <a:ext cx="711516" cy="711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5670959" y="1616161"/>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29" name="矩形 28"/>
          <p:cNvSpPr/>
          <p:nvPr/>
        </p:nvSpPr>
        <p:spPr>
          <a:xfrm>
            <a:off x="5670959" y="1389303"/>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30" name="直接连接符 29"/>
          <p:cNvCxnSpPr/>
          <p:nvPr/>
        </p:nvCxnSpPr>
        <p:spPr>
          <a:xfrm>
            <a:off x="5764806" y="16590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670959" y="2876938"/>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32" name="矩形 31"/>
          <p:cNvSpPr/>
          <p:nvPr/>
        </p:nvSpPr>
        <p:spPr>
          <a:xfrm>
            <a:off x="5670959" y="2650080"/>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33" name="直接连接符 32"/>
          <p:cNvCxnSpPr/>
          <p:nvPr/>
        </p:nvCxnSpPr>
        <p:spPr>
          <a:xfrm>
            <a:off x="5764806" y="2919777"/>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670959" y="4187597"/>
            <a:ext cx="3322039" cy="50292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35" name="矩形 34"/>
          <p:cNvSpPr/>
          <p:nvPr/>
        </p:nvSpPr>
        <p:spPr>
          <a:xfrm>
            <a:off x="5670959" y="3960738"/>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36" name="直接连接符 35"/>
          <p:cNvCxnSpPr/>
          <p:nvPr/>
        </p:nvCxnSpPr>
        <p:spPr>
          <a:xfrm>
            <a:off x="5764806" y="4230436"/>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35275" y="2613466"/>
            <a:ext cx="711516" cy="711516"/>
            <a:chOff x="435275" y="2613466"/>
            <a:chExt cx="711516" cy="711516"/>
          </a:xfrm>
        </p:grpSpPr>
        <p:sp>
          <p:nvSpPr>
            <p:cNvPr id="14" name="椭圆 13"/>
            <p:cNvSpPr/>
            <p:nvPr/>
          </p:nvSpPr>
          <p:spPr>
            <a:xfrm>
              <a:off x="435275" y="2613466"/>
              <a:ext cx="711516" cy="711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Group 112"/>
            <p:cNvGrpSpPr/>
            <p:nvPr/>
          </p:nvGrpSpPr>
          <p:grpSpPr>
            <a:xfrm>
              <a:off x="611144" y="2800693"/>
              <a:ext cx="359779" cy="337063"/>
              <a:chOff x="5368132" y="3540125"/>
              <a:chExt cx="465138" cy="435769"/>
            </a:xfrm>
            <a:solidFill>
              <a:schemeClr val="bg1"/>
            </a:solidFill>
          </p:grpSpPr>
          <p:sp>
            <p:nvSpPr>
              <p:cNvPr id="38"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9"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grpSp>
        <p:nvGrpSpPr>
          <p:cNvPr id="7" name="组合 6"/>
          <p:cNvGrpSpPr/>
          <p:nvPr/>
        </p:nvGrpSpPr>
        <p:grpSpPr>
          <a:xfrm>
            <a:off x="4959443" y="3984098"/>
            <a:ext cx="711516" cy="711516"/>
            <a:chOff x="4959443" y="3984098"/>
            <a:chExt cx="711516" cy="711516"/>
          </a:xfrm>
        </p:grpSpPr>
        <p:sp>
          <p:nvSpPr>
            <p:cNvPr id="27" name="椭圆 26"/>
            <p:cNvSpPr/>
            <p:nvPr/>
          </p:nvSpPr>
          <p:spPr>
            <a:xfrm>
              <a:off x="4959443" y="3984098"/>
              <a:ext cx="711516" cy="711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AutoShape 112"/>
            <p:cNvSpPr/>
            <p:nvPr/>
          </p:nvSpPr>
          <p:spPr bwMode="auto">
            <a:xfrm>
              <a:off x="5135020" y="4160468"/>
              <a:ext cx="360363" cy="35877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8" name="组合 7"/>
          <p:cNvGrpSpPr/>
          <p:nvPr/>
        </p:nvGrpSpPr>
        <p:grpSpPr>
          <a:xfrm>
            <a:off x="435275" y="3935213"/>
            <a:ext cx="711516" cy="711516"/>
            <a:chOff x="435275" y="3935213"/>
            <a:chExt cx="711516" cy="711516"/>
          </a:xfrm>
        </p:grpSpPr>
        <p:sp>
          <p:nvSpPr>
            <p:cNvPr id="15" name="椭圆 14"/>
            <p:cNvSpPr/>
            <p:nvPr/>
          </p:nvSpPr>
          <p:spPr>
            <a:xfrm>
              <a:off x="435275" y="3935213"/>
              <a:ext cx="711516" cy="711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667628" y="4111082"/>
              <a:ext cx="246810" cy="359779"/>
              <a:chOff x="2528974" y="2863357"/>
              <a:chExt cx="246811" cy="359779"/>
            </a:xfrm>
            <a:solidFill>
              <a:schemeClr val="bg1"/>
            </a:solidFill>
          </p:grpSpPr>
          <p:sp>
            <p:nvSpPr>
              <p:cNvPr id="42" name="AutoShape 113"/>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3"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grpSp>
        <p:nvGrpSpPr>
          <p:cNvPr id="44" name="Group 124"/>
          <p:cNvGrpSpPr/>
          <p:nvPr/>
        </p:nvGrpSpPr>
        <p:grpSpPr>
          <a:xfrm>
            <a:off x="5135004" y="2854162"/>
            <a:ext cx="359779" cy="302680"/>
            <a:chOff x="5368132" y="2625725"/>
            <a:chExt cx="465138" cy="391319"/>
          </a:xfrm>
          <a:solidFill>
            <a:schemeClr val="bg1"/>
          </a:solidFill>
        </p:grpSpPr>
        <p:sp>
          <p:nvSpPr>
            <p:cNvPr id="45"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6"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47"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48" name="组合 47"/>
          <p:cNvGrpSpPr/>
          <p:nvPr/>
        </p:nvGrpSpPr>
        <p:grpSpPr>
          <a:xfrm>
            <a:off x="5135619" y="1512687"/>
            <a:ext cx="359164" cy="359165"/>
            <a:chOff x="3191434" y="2145028"/>
            <a:chExt cx="359165" cy="359165"/>
          </a:xfrm>
          <a:solidFill>
            <a:schemeClr val="bg1"/>
          </a:solidFill>
        </p:grpSpPr>
        <p:sp>
          <p:nvSpPr>
            <p:cNvPr id="49"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0"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1"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52" name="组合 51"/>
          <p:cNvGrpSpPr/>
          <p:nvPr/>
        </p:nvGrpSpPr>
        <p:grpSpPr>
          <a:xfrm>
            <a:off x="617861" y="1474794"/>
            <a:ext cx="359166" cy="359165"/>
            <a:chOff x="2473104" y="2145028"/>
            <a:chExt cx="359165" cy="359165"/>
          </a:xfrm>
          <a:solidFill>
            <a:schemeClr val="bg1"/>
          </a:solidFill>
        </p:grpSpPr>
        <p:sp>
          <p:nvSpPr>
            <p:cNvPr id="53"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54"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chemeClr val="accent1"/>
                </a:solidFill>
                <a:latin typeface="+mj-ea"/>
                <a:ea typeface="+mj-ea"/>
              </a:rPr>
              <a:t>工作概述</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800">
                <a:solidFill>
                  <a:schemeClr val="accent1"/>
                </a:solidFill>
                <a:latin typeface="+mj-lt"/>
              </a:rPr>
              <a:t>01</a:t>
            </a:r>
          </a:p>
        </p:txBody>
      </p:sp>
      <p:sp>
        <p:nvSpPr>
          <p:cNvPr id="39" name="椭圆 38"/>
          <p:cNvSpPr/>
          <p:nvPr/>
        </p:nvSpPr>
        <p:spPr>
          <a:xfrm>
            <a:off x="3341775" y="1254133"/>
            <a:ext cx="1619075" cy="161907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341775" y="2346922"/>
            <a:ext cx="1619075" cy="161907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64564" y="1254133"/>
            <a:ext cx="1619075" cy="161907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264564" y="2346922"/>
            <a:ext cx="1619075" cy="161907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6100454" y="1790169"/>
            <a:ext cx="2927756" cy="70866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44" name="矩形 43"/>
          <p:cNvSpPr/>
          <p:nvPr/>
        </p:nvSpPr>
        <p:spPr>
          <a:xfrm>
            <a:off x="6100453" y="1563311"/>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45" name="直接连接符 44"/>
          <p:cNvCxnSpPr/>
          <p:nvPr/>
        </p:nvCxnSpPr>
        <p:spPr>
          <a:xfrm>
            <a:off x="6194300" y="1833008"/>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100455" y="3100066"/>
            <a:ext cx="2927756" cy="708660"/>
          </a:xfrm>
          <a:prstGeom prst="rect">
            <a:avLst/>
          </a:prstGeom>
        </p:spPr>
        <p:txBody>
          <a:bodyPr wrap="square">
            <a:spAutoFit/>
          </a:bodyPr>
          <a:lstStyle/>
          <a:p>
            <a:pP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47" name="矩形 46"/>
          <p:cNvSpPr/>
          <p:nvPr/>
        </p:nvSpPr>
        <p:spPr>
          <a:xfrm>
            <a:off x="6100454" y="2873208"/>
            <a:ext cx="1627505" cy="251460"/>
          </a:xfrm>
          <a:prstGeom prst="rect">
            <a:avLst/>
          </a:prstGeom>
        </p:spPr>
        <p:txBody>
          <a:bodyPr wrap="none">
            <a:spAutoFit/>
          </a:bodyPr>
          <a:lstStyle/>
          <a:p>
            <a:r>
              <a:rPr altLang="zh-CN" lang="en-US" smtClean="0" sz="1050">
                <a:solidFill>
                  <a:schemeClr val="accent1"/>
                </a:solidFill>
                <a:latin typeface="+mj-lt"/>
              </a:rPr>
              <a:t>LOREM IPSUM DOLOR</a:t>
            </a:r>
          </a:p>
        </p:txBody>
      </p:sp>
      <p:cxnSp>
        <p:nvCxnSpPr>
          <p:cNvPr id="48" name="直接连接符 47"/>
          <p:cNvCxnSpPr/>
          <p:nvPr/>
        </p:nvCxnSpPr>
        <p:spPr>
          <a:xfrm>
            <a:off x="6194301" y="314192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41481" y="3098722"/>
            <a:ext cx="2927756" cy="708660"/>
          </a:xfrm>
          <a:prstGeom prst="rect">
            <a:avLst/>
          </a:prstGeom>
        </p:spPr>
        <p:txBody>
          <a:bodyPr wrap="square">
            <a:spAutoFit/>
          </a:bodyPr>
          <a:lstStyle/>
          <a:p>
            <a:pPr algn="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50" name="矩形 49"/>
          <p:cNvSpPr/>
          <p:nvPr/>
        </p:nvSpPr>
        <p:spPr>
          <a:xfrm>
            <a:off x="1541732" y="2871864"/>
            <a:ext cx="1627505" cy="251460"/>
          </a:xfrm>
          <a:prstGeom prst="rect">
            <a:avLst/>
          </a:prstGeom>
        </p:spPr>
        <p:txBody>
          <a:bodyPr wrap="none">
            <a:spAutoFit/>
          </a:bodyPr>
          <a:lstStyle/>
          <a:p>
            <a:pPr algn="r"/>
            <a:r>
              <a:rPr altLang="zh-CN" lang="en-US" smtClean="0" sz="1050">
                <a:solidFill>
                  <a:schemeClr val="accent1"/>
                </a:solidFill>
                <a:latin typeface="+mj-lt"/>
              </a:rPr>
              <a:t>LOREM IPSUM DOLOR</a:t>
            </a:r>
          </a:p>
        </p:txBody>
      </p:sp>
      <p:cxnSp>
        <p:nvCxnSpPr>
          <p:cNvPr id="51" name="直接连接符 50"/>
          <p:cNvCxnSpPr/>
          <p:nvPr/>
        </p:nvCxnSpPr>
        <p:spPr>
          <a:xfrm>
            <a:off x="2820701" y="3140576"/>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41481" y="1774085"/>
            <a:ext cx="2927756" cy="708660"/>
          </a:xfrm>
          <a:prstGeom prst="rect">
            <a:avLst/>
          </a:prstGeom>
        </p:spPr>
        <p:txBody>
          <a:bodyPr wrap="square">
            <a:spAutoFit/>
          </a:bodyPr>
          <a:lstStyle/>
          <a:p>
            <a:pPr algn="r">
              <a:lnSpc>
                <a:spcPct val="150000"/>
              </a:lnSpc>
            </a:pPr>
            <a:r>
              <a:rPr altLang="zh-CN" lang="en-US" smtClean="0" sz="900">
                <a:solidFill>
                  <a:schemeClr val="bg1"/>
                </a:solidFill>
              </a:rPr>
              <a:t>Donec luctus nibh sit amet sem vulputate venenatis bibendum orci pulvinar. Lorem ipsum dolor sit amet, consectetur adipiscing elit. </a:t>
            </a:r>
          </a:p>
        </p:txBody>
      </p:sp>
      <p:sp>
        <p:nvSpPr>
          <p:cNvPr id="53" name="矩形 52"/>
          <p:cNvSpPr/>
          <p:nvPr/>
        </p:nvSpPr>
        <p:spPr>
          <a:xfrm>
            <a:off x="1541732" y="1547227"/>
            <a:ext cx="1627505" cy="251460"/>
          </a:xfrm>
          <a:prstGeom prst="rect">
            <a:avLst/>
          </a:prstGeom>
        </p:spPr>
        <p:txBody>
          <a:bodyPr wrap="none">
            <a:spAutoFit/>
          </a:bodyPr>
          <a:lstStyle/>
          <a:p>
            <a:pPr algn="r"/>
            <a:r>
              <a:rPr altLang="zh-CN" lang="en-US" smtClean="0" sz="1050">
                <a:solidFill>
                  <a:schemeClr val="accent1"/>
                </a:solidFill>
                <a:latin typeface="+mj-lt"/>
              </a:rPr>
              <a:t>LOREM IPSUM DOLOR</a:t>
            </a:r>
          </a:p>
        </p:txBody>
      </p:sp>
      <p:cxnSp>
        <p:nvCxnSpPr>
          <p:cNvPr id="54" name="直接连接符 53"/>
          <p:cNvCxnSpPr/>
          <p:nvPr/>
        </p:nvCxnSpPr>
        <p:spPr>
          <a:xfrm>
            <a:off x="2820701" y="1815939"/>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AutoShape 4"/>
          <p:cNvSpPr/>
          <p:nvPr/>
        </p:nvSpPr>
        <p:spPr bwMode="auto">
          <a:xfrm>
            <a:off x="4846309" y="2927627"/>
            <a:ext cx="455585" cy="4576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2"/>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23" name="组合 22"/>
          <p:cNvGrpSpPr/>
          <p:nvPr/>
        </p:nvGrpSpPr>
        <p:grpSpPr>
          <a:xfrm>
            <a:off x="3952243" y="2965072"/>
            <a:ext cx="470148" cy="382775"/>
            <a:chOff x="7550150" y="3613150"/>
            <a:chExt cx="358775" cy="292100"/>
          </a:xfrm>
          <a:solidFill>
            <a:schemeClr val="tx2"/>
          </a:solidFill>
        </p:grpSpPr>
        <p:sp>
          <p:nvSpPr>
            <p:cNvPr id="24" name="AutoShape 5"/>
            <p:cNvSpPr/>
            <p:nvPr/>
          </p:nvSpPr>
          <p:spPr bwMode="auto">
            <a:xfrm>
              <a:off x="7796213" y="3702050"/>
              <a:ext cx="68262" cy="90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5" name="AutoShape 6"/>
            <p:cNvSpPr/>
            <p:nvPr/>
          </p:nvSpPr>
          <p:spPr bwMode="auto">
            <a:xfrm>
              <a:off x="7550150" y="3613150"/>
              <a:ext cx="358775" cy="292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grpSp>
        <p:nvGrpSpPr>
          <p:cNvPr id="26" name="组合 25"/>
          <p:cNvGrpSpPr/>
          <p:nvPr/>
        </p:nvGrpSpPr>
        <p:grpSpPr>
          <a:xfrm>
            <a:off x="4839028" y="1787754"/>
            <a:ext cx="470147" cy="472228"/>
            <a:chOff x="5394325" y="3578225"/>
            <a:chExt cx="358775" cy="360363"/>
          </a:xfrm>
          <a:solidFill>
            <a:schemeClr val="tx2"/>
          </a:solidFill>
        </p:grpSpPr>
        <p:sp>
          <p:nvSpPr>
            <p:cNvPr id="27"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8"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29"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0"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1"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2"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3"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4"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5"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36"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
        <p:nvSpPr>
          <p:cNvPr id="37" name="AutoShape 28"/>
          <p:cNvSpPr/>
          <p:nvPr/>
        </p:nvSpPr>
        <p:spPr bwMode="auto">
          <a:xfrm>
            <a:off x="3915199" y="1805714"/>
            <a:ext cx="472227" cy="47222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2"/>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占位符 9"/>
          <p:cNvPicPr>
            <a:picLocks noChangeAspect="1" noGrp="1"/>
          </p:cNvPicPr>
          <p:nvPr>
            <p:ph idx="17" sz="quarter" type="pic"/>
          </p:nvPr>
        </p:nvPicPr>
        <p:blipFill>
          <a:blip r:embed="rId2">
            <a:extLst>
              <a:ext uri="{28A0092B-C50C-407E-A947-70E740481C1C}">
                <a14:useLocalDpi val="0"/>
              </a:ext>
            </a:extLst>
          </a:blip>
          <a:stretch>
            <a:fillRect/>
          </a:stretch>
        </p:blipFill>
        <p:spPr>
          <a:xfrm>
            <a:off x="-1" y="1705176"/>
            <a:ext cx="9143999" cy="1712975"/>
          </a:xfrm>
        </p:spPr>
      </p:pic>
      <p:pic>
        <p:nvPicPr>
          <p:cNvPr id="13" name="图片占位符 12"/>
          <p:cNvPicPr>
            <a:picLocks noChangeAspect="1" noGrp="1"/>
          </p:cNvPicPr>
          <p:nvPr>
            <p:ph idx="18" sz="quarter" type="pic"/>
          </p:nvPr>
        </p:nvPicPr>
        <p:blipFill>
          <a:blip r:embed="rId3">
            <a:extLst>
              <a:ext uri="{28A0092B-C50C-407E-A947-70E740481C1C}">
                <a14:useLocalDpi val="0"/>
              </a:ext>
            </a:extLst>
          </a:blip>
          <a:stretch>
            <a:fillRect/>
          </a:stretch>
        </p:blipFill>
        <p:spPr>
          <a:xfrm>
            <a:off x="-1" y="3412229"/>
            <a:ext cx="9143999" cy="1731263"/>
          </a:xfrm>
        </p:spPr>
      </p:pic>
      <p:pic>
        <p:nvPicPr>
          <p:cNvPr id="12" name="图片占位符 11"/>
          <p:cNvPicPr>
            <a:picLocks noChangeAspect="1" noGrp="1"/>
          </p:cNvPicPr>
          <p:nvPr>
            <p:ph idx="16" sz="quarter" type="pic"/>
          </p:nvPr>
        </p:nvPicPr>
        <p:blipFill>
          <a:blip r:embed="rId4">
            <a:extLst>
              <a:ext uri="{28A0092B-C50C-407E-A947-70E740481C1C}">
                <a14:useLocalDpi val="0"/>
              </a:ext>
            </a:extLst>
          </a:blip>
          <a:stretch>
            <a:fillRect/>
          </a:stretch>
        </p:blipFill>
        <p:spPr>
          <a:xfrm>
            <a:off x="1" y="-10723"/>
            <a:ext cx="9143999" cy="1719071"/>
          </a:xfrm>
        </p:spPr>
      </p:pic>
      <p:sp>
        <p:nvSpPr>
          <p:cNvPr id="31" name="矩形 30"/>
          <p:cNvSpPr/>
          <p:nvPr/>
        </p:nvSpPr>
        <p:spPr>
          <a:xfrm>
            <a:off x="0" y="-20171"/>
            <a:ext cx="4161693" cy="173127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661105" y="295687"/>
            <a:ext cx="1554480" cy="365760"/>
          </a:xfrm>
          <a:prstGeom prst="rect">
            <a:avLst/>
          </a:prstGeom>
        </p:spPr>
        <p:txBody>
          <a:bodyPr wrap="none">
            <a:spAutoFit/>
          </a:bodyPr>
          <a:lstStyle/>
          <a:p>
            <a:r>
              <a:rPr altLang="en-US" lang="zh-CN" smtClean="0" sz="1800">
                <a:solidFill>
                  <a:schemeClr val="accent1"/>
                </a:solidFill>
                <a:latin charset="-122" panose="020b0503020204020204" typeface="微软雅黑"/>
                <a:ea typeface="微软雅黑"/>
              </a:rPr>
              <a:t>工作优秀案例</a:t>
            </a:r>
          </a:p>
        </p:txBody>
      </p:sp>
      <p:sp>
        <p:nvSpPr>
          <p:cNvPr id="33" name="矩形 32"/>
          <p:cNvSpPr/>
          <p:nvPr/>
        </p:nvSpPr>
        <p:spPr>
          <a:xfrm>
            <a:off x="661108" y="752285"/>
            <a:ext cx="3143199" cy="708660"/>
          </a:xfrm>
          <a:prstGeom prst="rect">
            <a:avLst/>
          </a:prstGeom>
        </p:spPr>
        <p:txBody>
          <a:bodyPr wrap="square">
            <a:spAutoFit/>
          </a:bodyPr>
          <a:lstStyle/>
          <a:p>
            <a:pPr>
              <a:lnSpc>
                <a:spcPct val="150000"/>
              </a:lnSpc>
            </a:pPr>
            <a:r>
              <a:rPr altLang="zh-CN" lang="en-US" smtClean="0" sz="900">
                <a:solidFill>
                  <a:schemeClr val="bg1"/>
                </a:solidFill>
              </a:rPr>
              <a:t>Lorem ipsum dolor sit amet, consectetur adipiscing elit. Donec luctus nibh sit amet sem vulputate venenatis bibendum orci pulvinar. </a:t>
            </a:r>
          </a:p>
        </p:txBody>
      </p:sp>
      <p:cxnSp>
        <p:nvCxnSpPr>
          <p:cNvPr id="34" name="直接连接符 33"/>
          <p:cNvCxnSpPr/>
          <p:nvPr/>
        </p:nvCxnSpPr>
        <p:spPr>
          <a:xfrm>
            <a:off x="776627" y="703507"/>
            <a:ext cx="2777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982307" y="1717797"/>
            <a:ext cx="4161693" cy="169442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5643414" y="2033655"/>
            <a:ext cx="1554480" cy="365760"/>
          </a:xfrm>
          <a:prstGeom prst="rect">
            <a:avLst/>
          </a:prstGeom>
        </p:spPr>
        <p:txBody>
          <a:bodyPr wrap="none">
            <a:spAutoFit/>
          </a:bodyPr>
          <a:lstStyle/>
          <a:p>
            <a:r>
              <a:rPr altLang="en-US" lang="zh-CN" smtClean="0" sz="1800">
                <a:solidFill>
                  <a:schemeClr val="accent1"/>
                </a:solidFill>
                <a:latin charset="-122" panose="020b0503020204020204" typeface="微软雅黑"/>
                <a:ea typeface="微软雅黑"/>
              </a:rPr>
              <a:t>工作优秀案例</a:t>
            </a:r>
          </a:p>
        </p:txBody>
      </p:sp>
      <p:sp>
        <p:nvSpPr>
          <p:cNvPr id="37" name="矩形 36"/>
          <p:cNvSpPr/>
          <p:nvPr/>
        </p:nvSpPr>
        <p:spPr>
          <a:xfrm>
            <a:off x="5643415" y="2490253"/>
            <a:ext cx="3143199" cy="708660"/>
          </a:xfrm>
          <a:prstGeom prst="rect">
            <a:avLst/>
          </a:prstGeom>
        </p:spPr>
        <p:txBody>
          <a:bodyPr wrap="square">
            <a:spAutoFit/>
          </a:bodyPr>
          <a:lstStyle/>
          <a:p>
            <a:pPr>
              <a:lnSpc>
                <a:spcPct val="150000"/>
              </a:lnSpc>
            </a:pPr>
            <a:r>
              <a:rPr altLang="zh-CN" lang="en-US" smtClean="0" sz="900">
                <a:solidFill>
                  <a:schemeClr val="bg1"/>
                </a:solidFill>
              </a:rPr>
              <a:t>Lorem ipsum dolor sit amet, consectetur adipiscing elit. Donec luctus nibh sit amet sem vulputate venenatis bibendum orci pulvinar. </a:t>
            </a:r>
          </a:p>
        </p:txBody>
      </p:sp>
      <p:cxnSp>
        <p:nvCxnSpPr>
          <p:cNvPr id="38" name="直接连接符 37"/>
          <p:cNvCxnSpPr/>
          <p:nvPr/>
        </p:nvCxnSpPr>
        <p:spPr>
          <a:xfrm>
            <a:off x="5758934" y="2441475"/>
            <a:ext cx="2777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3" y="3412222"/>
            <a:ext cx="4161693" cy="173127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661105" y="3742180"/>
            <a:ext cx="1554480" cy="365760"/>
          </a:xfrm>
          <a:prstGeom prst="rect">
            <a:avLst/>
          </a:prstGeom>
        </p:spPr>
        <p:txBody>
          <a:bodyPr wrap="none">
            <a:spAutoFit/>
          </a:bodyPr>
          <a:lstStyle/>
          <a:p>
            <a:r>
              <a:rPr altLang="en-US" lang="zh-CN" smtClean="0" sz="1800">
                <a:solidFill>
                  <a:schemeClr val="accent1"/>
                </a:solidFill>
                <a:latin charset="-122" panose="020b0503020204020204" typeface="微软雅黑"/>
                <a:ea typeface="微软雅黑"/>
              </a:rPr>
              <a:t>工作优秀案例</a:t>
            </a:r>
          </a:p>
        </p:txBody>
      </p:sp>
      <p:sp>
        <p:nvSpPr>
          <p:cNvPr id="57" name="矩形 56"/>
          <p:cNvSpPr/>
          <p:nvPr/>
        </p:nvSpPr>
        <p:spPr>
          <a:xfrm>
            <a:off x="661105" y="4184678"/>
            <a:ext cx="3143199" cy="708660"/>
          </a:xfrm>
          <a:prstGeom prst="rect">
            <a:avLst/>
          </a:prstGeom>
        </p:spPr>
        <p:txBody>
          <a:bodyPr wrap="square">
            <a:spAutoFit/>
          </a:bodyPr>
          <a:lstStyle/>
          <a:p>
            <a:pPr>
              <a:lnSpc>
                <a:spcPct val="150000"/>
              </a:lnSpc>
            </a:pPr>
            <a:r>
              <a:rPr altLang="zh-CN" lang="en-US" smtClean="0" sz="900">
                <a:solidFill>
                  <a:schemeClr val="bg1"/>
                </a:solidFill>
              </a:rPr>
              <a:t>Lorem ipsum dolor sit amet, consectetur adipiscing elit. Donec luctus nibh sit amet sem vulputate venenatis bibendum orci pulvinar. </a:t>
            </a:r>
          </a:p>
        </p:txBody>
      </p:sp>
      <p:cxnSp>
        <p:nvCxnSpPr>
          <p:cNvPr id="58" name="直接连接符 57"/>
          <p:cNvCxnSpPr/>
          <p:nvPr/>
        </p:nvCxnSpPr>
        <p:spPr>
          <a:xfrm>
            <a:off x="776624" y="4135900"/>
            <a:ext cx="277707"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工作概述</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solidFill>
                  <a:srgbClr val="C6A864"/>
                </a:solidFill>
                <a:latin typeface="Arial"/>
              </a:rPr>
              <a:t>01</a:t>
            </a:r>
          </a:p>
        </p:txBody>
      </p:sp>
      <p:pic>
        <p:nvPicPr>
          <p:cNvPr id="7" name="图片占位符 6"/>
          <p:cNvPicPr>
            <a:picLocks noChangeAspect="1" noGrp="1"/>
          </p:cNvPicPr>
          <p:nvPr>
            <p:ph idx="12" sz="quarter" type="pic"/>
          </p:nvPr>
        </p:nvPicPr>
        <p:blipFill>
          <a:blip r:embed="rId2">
            <a:extLst>
              <a:ext uri="{28A0092B-C50C-407E-A947-70E740481C1C}">
                <a14:useLocalDpi val="0"/>
              </a:ext>
            </a:extLst>
          </a:blip>
          <a:stretch>
            <a:fillRect/>
          </a:stretch>
        </p:blipFill>
        <p:spPr>
          <a:xfrm>
            <a:off x="5922628" y="-7031"/>
            <a:ext cx="3221372" cy="5149314"/>
          </a:xfrm>
        </p:spPr>
      </p:pic>
      <p:sp>
        <p:nvSpPr>
          <p:cNvPr id="8" name="矩形 7"/>
          <p:cNvSpPr/>
          <p:nvPr/>
        </p:nvSpPr>
        <p:spPr>
          <a:xfrm>
            <a:off x="5922628" y="1719743"/>
            <a:ext cx="3221372" cy="198819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6294031" y="2387084"/>
            <a:ext cx="2454592" cy="365760"/>
          </a:xfrm>
          <a:prstGeom prst="rect">
            <a:avLst/>
          </a:prstGeom>
        </p:spPr>
        <p:txBody>
          <a:bodyPr wrap="none">
            <a:spAutoFit/>
          </a:bodyPr>
          <a:lstStyle/>
          <a:p>
            <a:r>
              <a:rPr altLang="zh-CN" lang="en-US" sz="1800">
                <a:solidFill>
                  <a:schemeClr val="bg1"/>
                </a:solidFill>
                <a:latin charset="-122" panose="020b0503020204020204" typeface="微软雅黑"/>
                <a:ea typeface="微软雅黑"/>
              </a:rPr>
              <a:t>XXX金融平台营销案例</a:t>
            </a:r>
          </a:p>
        </p:txBody>
      </p:sp>
      <p:sp>
        <p:nvSpPr>
          <p:cNvPr id="26" name="矩形 25"/>
          <p:cNvSpPr/>
          <p:nvPr/>
        </p:nvSpPr>
        <p:spPr>
          <a:xfrm>
            <a:off x="6294032" y="2862843"/>
            <a:ext cx="1510030" cy="335280"/>
          </a:xfrm>
          <a:prstGeom prst="rect">
            <a:avLst/>
          </a:prstGeom>
        </p:spPr>
        <p:txBody>
          <a:bodyPr wrap="none">
            <a:spAutoFit/>
          </a:bodyPr>
          <a:lstStyle/>
          <a:p>
            <a:r>
              <a:rPr altLang="zh-CN" lang="en-US" smtClean="0" sz="1600">
                <a:solidFill>
                  <a:schemeClr val="bg1"/>
                </a:solidFill>
                <a:latin typeface="+mj-lt"/>
                <a:ea typeface="微软雅黑"/>
              </a:rPr>
              <a:t>201X.3.1~3.15</a:t>
            </a:r>
          </a:p>
        </p:txBody>
      </p:sp>
      <p:sp>
        <p:nvSpPr>
          <p:cNvPr id="10" name="矩形 9"/>
          <p:cNvSpPr/>
          <p:nvPr/>
        </p:nvSpPr>
        <p:spPr>
          <a:xfrm>
            <a:off x="262557" y="1849138"/>
            <a:ext cx="1554480" cy="365760"/>
          </a:xfrm>
          <a:prstGeom prst="rect">
            <a:avLst/>
          </a:prstGeom>
        </p:spPr>
        <p:txBody>
          <a:bodyPr wrap="none">
            <a:spAutoFit/>
          </a:bodyPr>
          <a:lstStyle/>
          <a:p>
            <a:r>
              <a:rPr altLang="en-US" lang="zh-CN" smtClean="0" sz="1800">
                <a:solidFill>
                  <a:schemeClr val="accent1"/>
                </a:solidFill>
                <a:latin charset="-122" panose="020b0503020204020204" typeface="微软雅黑"/>
                <a:ea typeface="微软雅黑"/>
              </a:rPr>
              <a:t>工作优秀案例</a:t>
            </a:r>
          </a:p>
        </p:txBody>
      </p:sp>
      <p:sp>
        <p:nvSpPr>
          <p:cNvPr id="29" name="矩形 28"/>
          <p:cNvSpPr/>
          <p:nvPr/>
        </p:nvSpPr>
        <p:spPr>
          <a:xfrm>
            <a:off x="287338" y="2233196"/>
            <a:ext cx="3713480" cy="518160"/>
          </a:xfrm>
          <a:prstGeom prst="rect">
            <a:avLst/>
          </a:prstGeom>
        </p:spPr>
        <p:txBody>
          <a:bodyPr wrap="none">
            <a:spAutoFit/>
          </a:bodyPr>
          <a:lstStyle/>
          <a:p>
            <a:r>
              <a:rPr altLang="zh-CN" lang="en-US" sz="2800">
                <a:solidFill>
                  <a:schemeClr val="bg1"/>
                </a:solidFill>
                <a:latin charset="-122" panose="020b0503020204020204" typeface="微软雅黑"/>
                <a:ea typeface="微软雅黑"/>
              </a:rPr>
              <a:t>XXX金融平台营销案例</a:t>
            </a:r>
          </a:p>
        </p:txBody>
      </p:sp>
      <p:cxnSp>
        <p:nvCxnSpPr>
          <p:cNvPr id="12" name="直接连接符 11"/>
          <p:cNvCxnSpPr/>
          <p:nvPr/>
        </p:nvCxnSpPr>
        <p:spPr>
          <a:xfrm>
            <a:off x="371403" y="2797813"/>
            <a:ext cx="3355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82076" y="2850841"/>
            <a:ext cx="3839542" cy="914400"/>
          </a:xfrm>
          <a:prstGeom prst="rect">
            <a:avLst/>
          </a:prstGeom>
        </p:spPr>
        <p:txBody>
          <a:bodyPr wrap="square">
            <a:spAutoFit/>
          </a:bodyPr>
          <a:lstStyle/>
          <a:p>
            <a:pPr>
              <a:lnSpc>
                <a:spcPct val="150000"/>
              </a:lnSpc>
            </a:pPr>
            <a:r>
              <a:rPr altLang="zh-CN" lang="en-US" smtClean="0" sz="900">
                <a:solidFill>
                  <a:schemeClr val="bg1"/>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04267" y="536575"/>
            <a:ext cx="3804246" cy="297180"/>
          </a:xfrm>
          <a:prstGeom prst="rect">
            <a:avLst/>
          </a:prstGeom>
        </p:spPr>
        <p:txBody>
          <a:bodyPr wrap="square">
            <a:spAutoFit/>
          </a:bodyPr>
          <a:lstStyle/>
          <a:p>
            <a:pPr>
              <a:lnSpc>
                <a:spcPct val="150000"/>
              </a:lnSpc>
            </a:pPr>
            <a:r>
              <a:rPr altLang="zh-CN" lang="en-US" sz="900">
                <a:solidFill>
                  <a:prstClr val="white"/>
                </a:solidFill>
              </a:rPr>
              <a:t>Donec luctus nibh sit amet sem vulputate venenatis bibendum orci pulvinar. </a:t>
            </a:r>
          </a:p>
        </p:txBody>
      </p:sp>
      <p:sp>
        <p:nvSpPr>
          <p:cNvPr id="3" name="矩形 2"/>
          <p:cNvSpPr/>
          <p:nvPr/>
        </p:nvSpPr>
        <p:spPr>
          <a:xfrm>
            <a:off x="791033" y="253323"/>
            <a:ext cx="894080" cy="304800"/>
          </a:xfrm>
          <a:prstGeom prst="rect">
            <a:avLst/>
          </a:prstGeom>
        </p:spPr>
        <p:txBody>
          <a:bodyPr wrap="none">
            <a:spAutoFit/>
          </a:bodyPr>
          <a:lstStyle/>
          <a:p>
            <a:r>
              <a:rPr altLang="en-US" lang="zh-CN" smtClean="0" sz="1400">
                <a:solidFill>
                  <a:srgbClr val="C6A864"/>
                </a:solidFill>
                <a:latin charset="-122" panose="020b0503020204020204" typeface="微软雅黑"/>
                <a:ea typeface="微软雅黑"/>
              </a:rPr>
              <a:t>工作概述</a:t>
            </a:r>
          </a:p>
        </p:txBody>
      </p:sp>
      <p:cxnSp>
        <p:nvCxnSpPr>
          <p:cNvPr id="4" name="直接连接符 3"/>
          <p:cNvCxnSpPr/>
          <p:nvPr/>
        </p:nvCxnSpPr>
        <p:spPr>
          <a:xfrm>
            <a:off x="890783" y="561100"/>
            <a:ext cx="2143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7338" y="284727"/>
            <a:ext cx="503695" cy="503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solidFill>
                  <a:srgbClr val="C6A864"/>
                </a:solidFill>
                <a:latin typeface="Arial"/>
              </a:rPr>
              <a:t>01</a:t>
            </a:r>
          </a:p>
        </p:txBody>
      </p:sp>
      <p:pic>
        <p:nvPicPr>
          <p:cNvPr id="21" name="图片占位符 20"/>
          <p:cNvPicPr>
            <a:picLocks noChangeAspect="1" noGrp="1"/>
          </p:cNvPicPr>
          <p:nvPr>
            <p:ph idx="13" sz="quarter" type="pic"/>
          </p:nvPr>
        </p:nvPicPr>
        <p:blipFill>
          <a:blip r:embed="rId2">
            <a:extLst>
              <a:ext uri="{28A0092B-C50C-407E-A947-70E740481C1C}">
                <a14:useLocalDpi val="0"/>
              </a:ext>
            </a:extLst>
          </a:blip>
          <a:stretch>
            <a:fillRect/>
          </a:stretch>
        </p:blipFill>
        <p:spPr>
          <a:xfrm>
            <a:off x="6816811" y="1266055"/>
            <a:ext cx="2111290" cy="3163892"/>
          </a:xfrm>
        </p:spPr>
      </p:pic>
      <p:pic>
        <p:nvPicPr>
          <p:cNvPr id="23" name="图片占位符 22"/>
          <p:cNvPicPr>
            <a:picLocks noChangeAspect="1" noGrp="1"/>
          </p:cNvPicPr>
          <p:nvPr>
            <p:ph idx="12" sz="quarter" type="pic"/>
          </p:nvPr>
        </p:nvPicPr>
        <p:blipFill>
          <a:blip r:embed="rId3">
            <a:extLst>
              <a:ext uri="{28A0092B-C50C-407E-A947-70E740481C1C}">
                <a14:useLocalDpi val="0"/>
              </a:ext>
            </a:extLst>
          </a:blip>
          <a:stretch>
            <a:fillRect/>
          </a:stretch>
        </p:blipFill>
        <p:spPr>
          <a:xfrm>
            <a:off x="2391863" y="1266055"/>
            <a:ext cx="2111290" cy="3163892"/>
          </a:xfrm>
        </p:spPr>
      </p:pic>
      <p:sp>
        <p:nvSpPr>
          <p:cNvPr id="55" name="矩形 54"/>
          <p:cNvSpPr/>
          <p:nvPr/>
        </p:nvSpPr>
        <p:spPr>
          <a:xfrm>
            <a:off x="78205" y="3013119"/>
            <a:ext cx="2206193" cy="502920"/>
          </a:xfrm>
          <a:prstGeom prst="rect">
            <a:avLst/>
          </a:prstGeom>
        </p:spPr>
        <p:txBody>
          <a:bodyPr wrap="square">
            <a:spAutoFit/>
          </a:bodyPr>
          <a:lstStyle/>
          <a:p>
            <a:pPr algn="ctr">
              <a:lnSpc>
                <a:spcPct val="150000"/>
              </a:lnSpc>
            </a:pPr>
            <a:r>
              <a:rPr altLang="zh-CN" lang="en-US" smtClean="0" sz="900"/>
              <a:t>Donec luctus nibh sit amet sem vulputate venenatis bibendum orci pulvinar. </a:t>
            </a:r>
          </a:p>
        </p:txBody>
      </p:sp>
      <p:sp>
        <p:nvSpPr>
          <p:cNvPr id="56" name="矩形 55"/>
          <p:cNvSpPr/>
          <p:nvPr/>
        </p:nvSpPr>
        <p:spPr>
          <a:xfrm>
            <a:off x="556462" y="2705342"/>
            <a:ext cx="1249680" cy="304800"/>
          </a:xfrm>
          <a:prstGeom prst="rect">
            <a:avLst/>
          </a:prstGeom>
        </p:spPr>
        <p:txBody>
          <a:bodyPr wrap="none">
            <a:spAutoFit/>
          </a:bodyPr>
          <a:lstStyle/>
          <a:p>
            <a:pPr algn="ctr"/>
            <a:r>
              <a:rPr altLang="en-US" lang="zh-CN" smtClean="0" sz="1400">
                <a:latin typeface="+mj-lt"/>
              </a:rPr>
              <a:t>项目案例展示</a:t>
            </a:r>
          </a:p>
        </p:txBody>
      </p:sp>
      <p:cxnSp>
        <p:nvCxnSpPr>
          <p:cNvPr id="57" name="直接连接符 56"/>
          <p:cNvCxnSpPr/>
          <p:nvPr/>
        </p:nvCxnSpPr>
        <p:spPr>
          <a:xfrm>
            <a:off x="1074145" y="3013119"/>
            <a:ext cx="2143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78205" y="3520950"/>
            <a:ext cx="2206193" cy="502920"/>
          </a:xfrm>
          <a:prstGeom prst="rect">
            <a:avLst/>
          </a:prstGeom>
        </p:spPr>
        <p:txBody>
          <a:bodyPr wrap="square">
            <a:spAutoFit/>
          </a:bodyPr>
          <a:lstStyle/>
          <a:p>
            <a:pPr algn="ctr">
              <a:lnSpc>
                <a:spcPct val="150000"/>
              </a:lnSpc>
            </a:pPr>
            <a:r>
              <a:rPr altLang="zh-CN" lang="en-US" smtClean="0" sz="900"/>
              <a:t>Donec luctus nibh sit amet sem vulputate venenatis bibendum orci pulvinar. </a:t>
            </a:r>
          </a:p>
        </p:txBody>
      </p:sp>
      <p:sp>
        <p:nvSpPr>
          <p:cNvPr id="60" name="矩形 59"/>
          <p:cNvSpPr/>
          <p:nvPr/>
        </p:nvSpPr>
        <p:spPr>
          <a:xfrm>
            <a:off x="4556885" y="3013119"/>
            <a:ext cx="2206193" cy="502920"/>
          </a:xfrm>
          <a:prstGeom prst="rect">
            <a:avLst/>
          </a:prstGeom>
        </p:spPr>
        <p:txBody>
          <a:bodyPr wrap="square">
            <a:spAutoFit/>
          </a:bodyPr>
          <a:lstStyle/>
          <a:p>
            <a:pPr algn="ctr">
              <a:lnSpc>
                <a:spcPct val="150000"/>
              </a:lnSpc>
            </a:pPr>
            <a:r>
              <a:rPr altLang="zh-CN" lang="en-US" smtClean="0" sz="900"/>
              <a:t>Donec luctus nibh sit amet sem vulputate venenatis bibendum orci pulvinar. </a:t>
            </a:r>
          </a:p>
        </p:txBody>
      </p:sp>
      <p:sp>
        <p:nvSpPr>
          <p:cNvPr id="61" name="矩形 60"/>
          <p:cNvSpPr/>
          <p:nvPr/>
        </p:nvSpPr>
        <p:spPr>
          <a:xfrm>
            <a:off x="5035141" y="2705342"/>
            <a:ext cx="1249680" cy="304800"/>
          </a:xfrm>
          <a:prstGeom prst="rect">
            <a:avLst/>
          </a:prstGeom>
        </p:spPr>
        <p:txBody>
          <a:bodyPr wrap="none">
            <a:spAutoFit/>
          </a:bodyPr>
          <a:lstStyle/>
          <a:p>
            <a:pPr algn="ctr"/>
            <a:r>
              <a:rPr altLang="en-US" lang="zh-CN" smtClean="0" sz="1400">
                <a:latin typeface="+mj-lt"/>
              </a:rPr>
              <a:t>项目案例展示</a:t>
            </a:r>
          </a:p>
        </p:txBody>
      </p:sp>
      <p:cxnSp>
        <p:nvCxnSpPr>
          <p:cNvPr id="62" name="直接连接符 61"/>
          <p:cNvCxnSpPr/>
          <p:nvPr/>
        </p:nvCxnSpPr>
        <p:spPr>
          <a:xfrm>
            <a:off x="5552825" y="3013119"/>
            <a:ext cx="2143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556885" y="3520950"/>
            <a:ext cx="2206193" cy="502920"/>
          </a:xfrm>
          <a:prstGeom prst="rect">
            <a:avLst/>
          </a:prstGeom>
        </p:spPr>
        <p:txBody>
          <a:bodyPr wrap="square">
            <a:spAutoFit/>
          </a:bodyPr>
          <a:lstStyle/>
          <a:p>
            <a:pPr algn="ctr">
              <a:lnSpc>
                <a:spcPct val="150000"/>
              </a:lnSpc>
            </a:pPr>
            <a:r>
              <a:rPr altLang="zh-CN" lang="en-US" smtClean="0" sz="900"/>
              <a:t>Donec luctus nibh sit amet sem vulputate venenatis bibendum orci pulvinar. </a:t>
            </a:r>
          </a:p>
        </p:txBody>
      </p:sp>
      <p:sp>
        <p:nvSpPr>
          <p:cNvPr id="16" name="AutoShape 112"/>
          <p:cNvSpPr/>
          <p:nvPr/>
        </p:nvSpPr>
        <p:spPr bwMode="auto">
          <a:xfrm>
            <a:off x="5321953" y="1831028"/>
            <a:ext cx="725929" cy="722730"/>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85000"/>
              <a:lumOff val="15000"/>
            </a:schemeClr>
          </a:solid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nvGrpSpPr>
          <p:cNvPr id="17" name="组合 16"/>
          <p:cNvGrpSpPr/>
          <p:nvPr/>
        </p:nvGrpSpPr>
        <p:grpSpPr>
          <a:xfrm>
            <a:off x="909514" y="1830635"/>
            <a:ext cx="723518" cy="723516"/>
            <a:chOff x="2473104" y="2145028"/>
            <a:chExt cx="359165" cy="359165"/>
          </a:xfrm>
          <a:solidFill>
            <a:schemeClr val="tx1">
              <a:lumMod val="85000"/>
              <a:lumOff val="15000"/>
            </a:schemeClr>
          </a:solidFill>
        </p:grpSpPr>
        <p:sp>
          <p:nvSpPr>
            <p:cNvPr id="18"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sp>
          <p:nvSpPr>
            <p:cNvPr id="19"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a:defRPr/>
              </a:pPr>
              <a:endParaRPr kern="0" lang="en-US" sz="1500">
                <a:solidFill>
                  <a:srgbClr val="FFFFFF"/>
                </a:solidFill>
                <a:effectLst>
                  <a:outerShdw algn="tl" blurRad="38100" dir="2700000" dist="38100">
                    <a:srgbClr val="000000"/>
                  </a:outerShdw>
                </a:effectLst>
                <a:latin charset="0" typeface="Gill Sans"/>
                <a:ea charset="-122" panose="02010600030101010101" pitchFamily="2" typeface="宋体"/>
                <a:sym charset="0" typeface="Gill Sans"/>
              </a:endParaRPr>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黑金画册">
      <a:dk1>
        <a:sysClr val="windowText" lastClr="000000"/>
      </a:dk1>
      <a:lt1>
        <a:sysClr val="window" lastClr="FFFFFF"/>
      </a:lt1>
      <a:dk2>
        <a:srgbClr val="1E2730"/>
      </a:dk2>
      <a:lt2>
        <a:srgbClr val="E7E6E6"/>
      </a:lt2>
      <a:accent1>
        <a:srgbClr val="C6A864"/>
      </a:accent1>
      <a:accent2>
        <a:srgbClr val="D3BD76"/>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Arial"/>
      </a:majorFont>
      <a:minorFont>
        <a:latin typeface="Calibri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Manager>蓝素材：itren.taobao.com</Manager>
  <Company>蓝素材：itren.taobao.com</Company>
  <PresentationFormat>On-screen Show (16:9)</PresentationFormat>
  <Paragraphs>201</Paragraphs>
  <Slides>25</Slides>
  <Notes>0</Notes>
  <TotalTime>26</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25</vt:i4>
      </vt:variant>
    </vt:vector>
  </HeadingPairs>
  <TitlesOfParts>
    <vt:vector baseType="lpstr" size="40">
      <vt:lpstr>Arial</vt:lpstr>
      <vt:lpstr>微软雅黑</vt:lpstr>
      <vt:lpstr>Calibri Light</vt:lpstr>
      <vt:lpstr>微软雅黑 Light</vt:lpstr>
      <vt:lpstr>Calibri</vt:lpstr>
      <vt:lpstr>Gill Sans</vt:lpstr>
      <vt:lpstr>宋体</vt:lpstr>
      <vt:lpstr>Open Sans</vt:lpstr>
      <vt:lpstr>Microsoft YaHei UI</vt:lpstr>
      <vt:lpstr>华文细黑</vt:lpstr>
      <vt:lpstr>方正宋刻本秀楷简体</vt:lpstr>
      <vt:lpstr>方正兰亭黑_GBK</vt:lpstr>
      <vt:lpstr>Century Gothic</vt:lpstr>
      <vt:lpstr>冬青黑体简体中文 W3</vt:lpstr>
      <vt:lpstr>蓝素材：http://itren.taobao.com/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2017-01-02T14:12:00Z</dcterms:created>
  <cp:lastModifiedBy>优品PPT</cp:lastModifiedBy>
  <dcterms:modified xsi:type="dcterms:W3CDTF">2021-08-20T11:09:37Z</dcterms:modified>
  <cp:revision>12</cp:revision>
  <dc:subject>蓝素材：itren.taobao.com</dc:subject>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2052-10.1.0.6875</vt:lpwstr>
  </property>
</Properties>
</file>